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5"/>
  </p:sldMasterIdLst>
  <p:notesMasterIdLst>
    <p:notesMasterId r:id="rId7"/>
  </p:notesMasterIdLst>
  <p:handoutMasterIdLst>
    <p:handoutMasterId r:id="rId8"/>
  </p:handoutMasterIdLst>
  <p:sldIdLst>
    <p:sldId id="368" r:id="rId6"/>
  </p:sldIdLst>
  <p:sldSz cx="9144000" cy="5715000" type="screen16x1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AC00"/>
    <a:srgbClr val="6F87AC"/>
    <a:srgbClr val="6F86AE"/>
    <a:srgbClr val="1A3D68"/>
    <a:srgbClr val="3F43E9"/>
    <a:srgbClr val="4E4EDA"/>
    <a:srgbClr val="A49F80"/>
    <a:srgbClr val="CDCA93"/>
    <a:srgbClr val="D7D5A9"/>
    <a:srgbClr val="BFC0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6206" autoAdjust="0"/>
  </p:normalViewPr>
  <p:slideViewPr>
    <p:cSldViewPr>
      <p:cViewPr varScale="1">
        <p:scale>
          <a:sx n="126" d="100"/>
          <a:sy n="126" d="100"/>
        </p:scale>
        <p:origin x="1116" y="108"/>
      </p:cViewPr>
      <p:guideLst>
        <p:guide orient="horz" pos="1800"/>
        <p:guide pos="2880"/>
      </p:guideLst>
    </p:cSldViewPr>
  </p:slideViewPr>
  <p:notesTextViewPr>
    <p:cViewPr>
      <p:scale>
        <a:sx n="3" d="2"/>
        <a:sy n="3" d="2"/>
      </p:scale>
      <p:origin x="0" y="0"/>
    </p:cViewPr>
  </p:notesTextViewPr>
  <p:sorterViewPr>
    <p:cViewPr varScale="1">
      <p:scale>
        <a:sx n="100" d="100"/>
        <a:sy n="100" d="100"/>
      </p:scale>
      <p:origin x="0" y="0"/>
    </p:cViewPr>
  </p:sorterViewPr>
  <p:notesViewPr>
    <p:cSldViewPr>
      <p:cViewPr varScale="1">
        <p:scale>
          <a:sx n="86" d="100"/>
          <a:sy n="86" d="100"/>
        </p:scale>
        <p:origin x="382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F887DD-2B87-4E03-A6B7-507B6D292F68}" type="datetimeFigureOut">
              <a:rPr lang="en-US" smtClean="0"/>
              <a:t>3/9/2021</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017B67D6-538E-49B9-9AF8-7655785147FC}" type="slidenum">
              <a:rPr lang="en-US" smtClean="0"/>
              <a:t>‹#›</a:t>
            </a:fld>
            <a:endParaRPr lang="en-US" dirty="0"/>
          </a:p>
        </p:txBody>
      </p:sp>
    </p:spTree>
    <p:extLst>
      <p:ext uri="{BB962C8B-B14F-4D97-AF65-F5344CB8AC3E}">
        <p14:creationId xmlns:p14="http://schemas.microsoft.com/office/powerpoint/2010/main" val="36443841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D30189C-260A-4D4A-BEAD-240DADD04A72}" type="datetimeFigureOut">
              <a:rPr lang="en-US" smtClean="0"/>
              <a:t>3/9/2021</a:t>
            </a:fld>
            <a:endParaRPr lang="en-US" dirty="0"/>
          </a:p>
        </p:txBody>
      </p:sp>
      <p:sp>
        <p:nvSpPr>
          <p:cNvPr id="4" name="Slide Image Placeholder 3"/>
          <p:cNvSpPr>
            <a:spLocks noGrp="1" noRot="1" noChangeAspect="1"/>
          </p:cNvSpPr>
          <p:nvPr>
            <p:ph type="sldImg" idx="2"/>
          </p:nvPr>
        </p:nvSpPr>
        <p:spPr>
          <a:xfrm>
            <a:off x="717550" y="696913"/>
            <a:ext cx="55753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2E5C992-6B2E-4D3E-8A2F-0B90CF434A9A}" type="slidenum">
              <a:rPr lang="en-US" smtClean="0"/>
              <a:t>‹#›</a:t>
            </a:fld>
            <a:endParaRPr lang="en-US" dirty="0"/>
          </a:p>
        </p:txBody>
      </p:sp>
    </p:spTree>
    <p:extLst>
      <p:ext uri="{BB962C8B-B14F-4D97-AF65-F5344CB8AC3E}">
        <p14:creationId xmlns:p14="http://schemas.microsoft.com/office/powerpoint/2010/main" val="2219839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a:p>
            <a:endParaRPr lang="en-US" dirty="0"/>
          </a:p>
        </p:txBody>
      </p:sp>
      <p:sp>
        <p:nvSpPr>
          <p:cNvPr id="4" name="Slide Number Placeholder 3"/>
          <p:cNvSpPr>
            <a:spLocks noGrp="1"/>
          </p:cNvSpPr>
          <p:nvPr>
            <p:ph type="sldNum" sz="quarter" idx="10"/>
          </p:nvPr>
        </p:nvSpPr>
        <p:spPr/>
        <p:txBody>
          <a:bodyPr/>
          <a:lstStyle/>
          <a:p>
            <a:fld id="{32E5C992-6B2E-4D3E-8A2F-0B90CF434A9A}"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884823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6"/>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B2DFD4-DC28-474E-B0E1-0A8A6E96B1D6}" type="datetime1">
              <a:rPr lang="en-US" smtClean="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1E3CA-C171-4BFB-BC24-3217F8BC632B}" type="slidenum">
              <a:rPr lang="en-US" smtClean="0"/>
              <a:t>‹#›</a:t>
            </a:fld>
            <a:endParaRPr lang="en-US" dirty="0"/>
          </a:p>
        </p:txBody>
      </p:sp>
      <p:sp>
        <p:nvSpPr>
          <p:cNvPr id="7" name="Rectangle 6"/>
          <p:cNvSpPr/>
          <p:nvPr userDrawn="1"/>
        </p:nvSpPr>
        <p:spPr>
          <a:xfrm>
            <a:off x="-76200" y="723900"/>
            <a:ext cx="9296400" cy="4520625"/>
          </a:xfrm>
          <a:prstGeom prst="rect">
            <a:avLst/>
          </a:prstGeom>
          <a:gradFill flip="none" rotWithShape="1">
            <a:gsLst>
              <a:gs pos="0">
                <a:schemeClr val="tx2">
                  <a:lumMod val="50000"/>
                </a:schemeClr>
              </a:gs>
              <a:gs pos="50000">
                <a:schemeClr val="accent1">
                  <a:lumMod val="50000"/>
                </a:schemeClr>
              </a:gs>
              <a:gs pos="100000">
                <a:schemeClr val="accent1">
                  <a:lumMod val="7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7"/>
          <p:cNvSpPr txBox="1">
            <a:spLocks/>
          </p:cNvSpPr>
          <p:nvPr userDrawn="1"/>
        </p:nvSpPr>
        <p:spPr>
          <a:xfrm>
            <a:off x="0" y="4976096"/>
            <a:ext cx="9144001" cy="2364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i="0" dirty="0" smtClean="0">
                <a:solidFill>
                  <a:schemeClr val="bg1"/>
                </a:solidFill>
              </a:rPr>
              <a:t>20 YEARS: CELEBRATING THE PAST; SERVING THE FUTURE</a:t>
            </a:r>
            <a:endParaRPr lang="en-US" b="1" i="0" dirty="0">
              <a:solidFill>
                <a:schemeClr val="bg1"/>
              </a:solidFill>
            </a:endParaRPr>
          </a:p>
        </p:txBody>
      </p:sp>
    </p:spTree>
    <p:extLst>
      <p:ext uri="{BB962C8B-B14F-4D97-AF65-F5344CB8AC3E}">
        <p14:creationId xmlns:p14="http://schemas.microsoft.com/office/powerpoint/2010/main" val="32304326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A12AB6-05A4-403E-9C96-3F395F115E16}" type="datetime1">
              <a:rPr lang="en-US" smtClean="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2C62A9-5165-4907-BAFF-41612E242A66}" type="slidenum">
              <a:rPr lang="en-US" smtClean="0"/>
              <a:t>‹#›</a:t>
            </a:fld>
            <a:endParaRPr lang="en-US" dirty="0"/>
          </a:p>
        </p:txBody>
      </p:sp>
    </p:spTree>
    <p:extLst>
      <p:ext uri="{BB962C8B-B14F-4D97-AF65-F5344CB8AC3E}">
        <p14:creationId xmlns:p14="http://schemas.microsoft.com/office/powerpoint/2010/main" val="21243895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8"/>
            <a:ext cx="7772400" cy="1135063"/>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A7435C-90A3-46A3-9536-09A78757E646}" type="datetime1">
              <a:rPr lang="en-US" smtClean="0"/>
              <a:t>3/9/2021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E1E3CA-C171-4BFB-BC24-3217F8BC632B}" type="slidenum">
              <a:rPr lang="en-US" smtClean="0"/>
              <a:t>‹#›</a:t>
            </a:fld>
            <a:endParaRPr lang="en-US" dirty="0"/>
          </a:p>
        </p:txBody>
      </p:sp>
    </p:spTree>
    <p:extLst>
      <p:ext uri="{BB962C8B-B14F-4D97-AF65-F5344CB8AC3E}">
        <p14:creationId xmlns:p14="http://schemas.microsoft.com/office/powerpoint/2010/main" val="1225179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5DDD45-A678-46AA-B3EA-0E91575250DB}" type="datetime1">
              <a:rPr lang="en-US" smtClean="0"/>
              <a:t>3/9/2021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E1E3CA-C171-4BFB-BC24-3217F8BC632B}" type="slidenum">
              <a:rPr lang="en-US" smtClean="0"/>
              <a:t>‹#›</a:t>
            </a:fld>
            <a:endParaRPr lang="en-US" dirty="0"/>
          </a:p>
        </p:txBody>
      </p:sp>
    </p:spTree>
    <p:extLst>
      <p:ext uri="{BB962C8B-B14F-4D97-AF65-F5344CB8AC3E}">
        <p14:creationId xmlns:p14="http://schemas.microsoft.com/office/powerpoint/2010/main" val="35555583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865"/>
            <a:ext cx="8229600" cy="9525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79262"/>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279262"/>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3DF56F-BF59-47FD-B086-D502CBDAB4DD}" type="datetime1">
              <a:rPr lang="en-US" smtClean="0"/>
              <a:t>3/9/2021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E1E3CA-C171-4BFB-BC24-3217F8BC632B}" type="slidenum">
              <a:rPr lang="en-US" smtClean="0"/>
              <a:t>‹#›</a:t>
            </a:fld>
            <a:endParaRPr lang="en-US" dirty="0"/>
          </a:p>
        </p:txBody>
      </p:sp>
    </p:spTree>
    <p:extLst>
      <p:ext uri="{BB962C8B-B14F-4D97-AF65-F5344CB8AC3E}">
        <p14:creationId xmlns:p14="http://schemas.microsoft.com/office/powerpoint/2010/main" val="27393450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4D3392C-5F78-44BD-A402-230EC7E02E8E}" type="datetime1">
              <a:rPr lang="en-US" smtClean="0"/>
              <a:t>3/9/2021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E1E3CA-C171-4BFB-BC24-3217F8BC632B}" type="slidenum">
              <a:rPr lang="en-US" smtClean="0"/>
              <a:t>‹#›</a:t>
            </a:fld>
            <a:endParaRPr lang="en-US" dirty="0"/>
          </a:p>
        </p:txBody>
      </p:sp>
    </p:spTree>
    <p:extLst>
      <p:ext uri="{BB962C8B-B14F-4D97-AF65-F5344CB8AC3E}">
        <p14:creationId xmlns:p14="http://schemas.microsoft.com/office/powerpoint/2010/main" val="39850804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EE0429-2984-4477-ABB1-77BB222D986C}" type="datetime1">
              <a:rPr lang="en-US" smtClean="0"/>
              <a:t>3/9/2021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E1E3CA-C171-4BFB-BC24-3217F8BC632B}" type="slidenum">
              <a:rPr lang="en-US" smtClean="0"/>
              <a:t>‹#›</a:t>
            </a:fld>
            <a:endParaRPr lang="en-US" dirty="0"/>
          </a:p>
        </p:txBody>
      </p:sp>
    </p:spTree>
    <p:extLst>
      <p:ext uri="{BB962C8B-B14F-4D97-AF65-F5344CB8AC3E}">
        <p14:creationId xmlns:p14="http://schemas.microsoft.com/office/powerpoint/2010/main" val="11524159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1FC7209-B6BE-4C42-96BD-C2FEA37ABE52}" type="datetimeFigureOut">
              <a:rPr lang="en-US" smtClean="0">
                <a:solidFill>
                  <a:prstClr val="black">
                    <a:tint val="75000"/>
                  </a:prstClr>
                </a:solidFill>
              </a:rPr>
              <a:pPr/>
              <a:t>3/9/2021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6553200" y="5296962"/>
            <a:ext cx="2133600" cy="304271"/>
          </a:xfrm>
          <a:prstGeom prst="rect">
            <a:avLst/>
          </a:prstGeom>
        </p:spPr>
        <p:txBody>
          <a:bodyPr/>
          <a:lstStyle/>
          <a:p>
            <a:fld id="{5EE1E3CA-C171-4BFB-BC24-3217F8BC632B}"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36777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5296960"/>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994EF67B-B5CC-4AD1-93D2-9D1C5ACF22C7}" type="datetime1">
              <a:rPr lang="en-US" smtClean="0"/>
              <a:t>3/9/2021</a:t>
            </a:fld>
            <a:endParaRPr lang="en-US" dirty="0"/>
          </a:p>
        </p:txBody>
      </p:sp>
      <p:sp>
        <p:nvSpPr>
          <p:cNvPr id="5" name="Footer Placeholder 4"/>
          <p:cNvSpPr>
            <a:spLocks noGrp="1"/>
          </p:cNvSpPr>
          <p:nvPr>
            <p:ph type="ftr" sz="quarter" idx="3"/>
          </p:nvPr>
        </p:nvSpPr>
        <p:spPr>
          <a:xfrm>
            <a:off x="0" y="5296960"/>
            <a:ext cx="91440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5296960"/>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662C62A9-5165-4907-BAFF-41612E242A66}" type="slidenum">
              <a:rPr lang="en-US" smtClean="0"/>
              <a:t>‹#›</a:t>
            </a:fld>
            <a:endParaRPr lang="en-US" dirty="0"/>
          </a:p>
        </p:txBody>
      </p:sp>
      <p:sp>
        <p:nvSpPr>
          <p:cNvPr id="7" name="Title Placeholder 1"/>
          <p:cNvSpPr txBox="1">
            <a:spLocks/>
          </p:cNvSpPr>
          <p:nvPr userDrawn="1"/>
        </p:nvSpPr>
        <p:spPr>
          <a:xfrm>
            <a:off x="0" y="5499100"/>
            <a:ext cx="9144000" cy="254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900" b="1" kern="1200">
                <a:solidFill>
                  <a:schemeClr val="tx1"/>
                </a:solidFill>
                <a:latin typeface="Arial" panose="020B0604020202020204" pitchFamily="34" charset="0"/>
                <a:ea typeface="Segoe UI" panose="020B0502040204020203" pitchFamily="34" charset="0"/>
                <a:cs typeface="Arial" panose="020B0604020202020204" pitchFamily="34" charset="0"/>
              </a:defRPr>
            </a:lvl1pPr>
          </a:lstStyle>
          <a:p>
            <a:r>
              <a:rPr lang="en-US" sz="800" dirty="0" smtClean="0">
                <a:solidFill>
                  <a:srgbClr val="00B050"/>
                </a:solidFill>
              </a:rPr>
              <a:t>UNCLASSIFIED</a:t>
            </a:r>
            <a:endParaRPr lang="en-US" sz="800" dirty="0">
              <a:solidFill>
                <a:srgbClr val="00B050"/>
              </a:solidFill>
            </a:endParaRPr>
          </a:p>
        </p:txBody>
      </p:sp>
      <p:sp>
        <p:nvSpPr>
          <p:cNvPr id="8" name="Title Placeholder 1"/>
          <p:cNvSpPr txBox="1">
            <a:spLocks/>
          </p:cNvSpPr>
          <p:nvPr userDrawn="1"/>
        </p:nvSpPr>
        <p:spPr>
          <a:xfrm>
            <a:off x="0" y="-21261"/>
            <a:ext cx="9144000" cy="254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900" b="1" kern="1200">
                <a:solidFill>
                  <a:schemeClr val="tx1"/>
                </a:solidFill>
                <a:latin typeface="Arial" panose="020B0604020202020204" pitchFamily="34" charset="0"/>
                <a:ea typeface="Segoe UI" panose="020B0502040204020203" pitchFamily="34" charset="0"/>
                <a:cs typeface="Arial" panose="020B0604020202020204" pitchFamily="34" charset="0"/>
              </a:defRPr>
            </a:lvl1pPr>
          </a:lstStyle>
          <a:p>
            <a:r>
              <a:rPr lang="en-US" sz="800" dirty="0" smtClean="0">
                <a:solidFill>
                  <a:srgbClr val="00B050"/>
                </a:solidFill>
              </a:rPr>
              <a:t>UNCLASSIFIED</a:t>
            </a:r>
            <a:endParaRPr lang="en-US" sz="800" dirty="0">
              <a:solidFill>
                <a:srgbClr val="00B050"/>
              </a:solidFill>
            </a:endParaRPr>
          </a:p>
        </p:txBody>
      </p:sp>
    </p:spTree>
    <p:extLst>
      <p:ext uri="{BB962C8B-B14F-4D97-AF65-F5344CB8AC3E}">
        <p14:creationId xmlns:p14="http://schemas.microsoft.com/office/powerpoint/2010/main" val="369495731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69" r:id="rId8"/>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2" y="542925"/>
            <a:ext cx="588907" cy="4629150"/>
          </a:xfrm>
          <a:prstGeom prst="rect">
            <a:avLst/>
          </a:prstGeom>
          <a:gradFill flip="none" rotWithShape="1">
            <a:gsLst>
              <a:gs pos="0">
                <a:schemeClr val="tx2">
                  <a:lumMod val="50000"/>
                </a:schemeClr>
              </a:gs>
              <a:gs pos="50000">
                <a:schemeClr val="accent1">
                  <a:lumMod val="50000"/>
                </a:schemeClr>
              </a:gs>
              <a:gs pos="100000">
                <a:schemeClr val="accent1">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58">
              <a:solidFill>
                <a:prstClr val="white"/>
              </a:solidFill>
            </a:endParaRPr>
          </a:p>
        </p:txBody>
      </p:sp>
      <p:sp>
        <p:nvSpPr>
          <p:cNvPr id="2" name="TextBox 1"/>
          <p:cNvSpPr txBox="1"/>
          <p:nvPr/>
        </p:nvSpPr>
        <p:spPr>
          <a:xfrm>
            <a:off x="502340" y="1466296"/>
            <a:ext cx="430887" cy="3722220"/>
          </a:xfrm>
          <a:prstGeom prst="rect">
            <a:avLst/>
          </a:prstGeom>
          <a:noFill/>
        </p:spPr>
        <p:txBody>
          <a:bodyPr vert="vert270" wrap="square" rtlCol="0">
            <a:spAutoFit/>
          </a:bodyPr>
          <a:lstStyle/>
          <a:p>
            <a:pPr algn="ctr"/>
            <a:r>
              <a:rPr lang="en-US" sz="1600" b="1" dirty="0" smtClean="0">
                <a:solidFill>
                  <a:prstClr val="white"/>
                </a:solidFill>
                <a:latin typeface="Segoe UI" panose="020B0502040204020203" pitchFamily="34" charset="0"/>
                <a:ea typeface="Segoe UI" panose="020B0502040204020203" pitchFamily="34" charset="0"/>
                <a:cs typeface="Segoe UI" panose="020B0502040204020203" pitchFamily="34" charset="0"/>
              </a:rPr>
              <a:t>Transnational Criminal Organizations</a:t>
            </a:r>
            <a:endParaRPr lang="en-US" sz="1100" b="1" dirty="0">
              <a:solidFill>
                <a:prstClr val="white"/>
              </a:solidFill>
              <a:latin typeface="Segoe UI" panose="020B0502040204020203" pitchFamily="34" charset="0"/>
              <a:ea typeface="Segoe UI" panose="020B0502040204020203" pitchFamily="34" charset="0"/>
              <a:cs typeface="Segoe UI" panose="020B0502040204020203"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0569" y="542926"/>
            <a:ext cx="642168" cy="821624"/>
          </a:xfrm>
          <a:prstGeom prst="rect">
            <a:avLst/>
          </a:prstGeom>
        </p:spPr>
      </p:pic>
      <p:sp>
        <p:nvSpPr>
          <p:cNvPr id="228" name="TextBox 227"/>
          <p:cNvSpPr txBox="1"/>
          <p:nvPr/>
        </p:nvSpPr>
        <p:spPr>
          <a:xfrm>
            <a:off x="7543510" y="5341620"/>
            <a:ext cx="1600490" cy="369332"/>
          </a:xfrm>
          <a:prstGeom prst="rect">
            <a:avLst/>
          </a:prstGeom>
          <a:noFill/>
        </p:spPr>
        <p:txBody>
          <a:bodyPr wrap="square" rtlCol="0">
            <a:spAutoFit/>
          </a:bodyPr>
          <a:lstStyle/>
          <a:p>
            <a:pPr algn="r"/>
            <a:r>
              <a:rPr lang="en-US" sz="900" dirty="0" smtClean="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rPr>
              <a:t>CAO: 20210309</a:t>
            </a:r>
            <a:br>
              <a:rPr lang="en-US" sz="900" dirty="0" smtClean="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rPr>
            </a:br>
            <a:r>
              <a:rPr lang="en-US" sz="900" dirty="0" smtClean="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rPr>
              <a:t>OPR: J2/JIOC</a:t>
            </a:r>
            <a:endParaRPr lang="en-US" sz="900" dirty="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endParaRPr>
          </a:p>
        </p:txBody>
      </p:sp>
      <p:sp>
        <p:nvSpPr>
          <p:cNvPr id="495" name="TextBox 494"/>
          <p:cNvSpPr txBox="1"/>
          <p:nvPr/>
        </p:nvSpPr>
        <p:spPr>
          <a:xfrm>
            <a:off x="0" y="5493414"/>
            <a:ext cx="1839061" cy="215444"/>
          </a:xfrm>
          <a:prstGeom prst="rect">
            <a:avLst/>
          </a:prstGeom>
          <a:noFill/>
        </p:spPr>
        <p:txBody>
          <a:bodyPr wrap="square" rtlCol="0">
            <a:spAutoFit/>
          </a:bodyPr>
          <a:lstStyle/>
          <a:p>
            <a:r>
              <a:rPr lang="en-US" sz="800" dirty="0" smtClean="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rPr>
              <a:t>* Routes Depicted are Notional</a:t>
            </a:r>
            <a:endParaRPr lang="en-US" sz="800" dirty="0">
              <a:solidFill>
                <a:schemeClr val="bg1">
                  <a:lumMod val="50000"/>
                </a:schemeClr>
              </a:solidFill>
              <a:latin typeface="Segoe UI" panose="020B0502040204020203" pitchFamily="34" charset="0"/>
              <a:ea typeface="Segoe UI" panose="020B0502040204020203" pitchFamily="34" charset="0"/>
              <a:cs typeface="Segoe UI" panose="020B0502040204020203" pitchFamily="34" charset="0"/>
            </a:endParaRPr>
          </a:p>
        </p:txBody>
      </p:sp>
      <p:grpSp>
        <p:nvGrpSpPr>
          <p:cNvPr id="8" name="Group 7"/>
          <p:cNvGrpSpPr/>
          <p:nvPr/>
        </p:nvGrpSpPr>
        <p:grpSpPr>
          <a:xfrm>
            <a:off x="5053345" y="1320567"/>
            <a:ext cx="4193906" cy="4737333"/>
            <a:chOff x="4572000" y="542925"/>
            <a:chExt cx="4727306" cy="5375508"/>
          </a:xfrm>
        </p:grpSpPr>
        <p:sp>
          <p:nvSpPr>
            <p:cNvPr id="254" name="Freeform 1285"/>
            <p:cNvSpPr>
              <a:spLocks noEditPoints="1"/>
            </p:cNvSpPr>
            <p:nvPr/>
          </p:nvSpPr>
          <p:spPr bwMode="auto">
            <a:xfrm>
              <a:off x="4628616" y="1385854"/>
              <a:ext cx="1496049" cy="965992"/>
            </a:xfrm>
            <a:custGeom>
              <a:avLst/>
              <a:gdLst>
                <a:gd name="T0" fmla="*/ 834 w 1199"/>
                <a:gd name="T1" fmla="*/ 785 h 862"/>
                <a:gd name="T2" fmla="*/ 729 w 1199"/>
                <a:gd name="T3" fmla="*/ 800 h 862"/>
                <a:gd name="T4" fmla="*/ 666 w 1199"/>
                <a:gd name="T5" fmla="*/ 770 h 862"/>
                <a:gd name="T6" fmla="*/ 548 w 1199"/>
                <a:gd name="T7" fmla="*/ 703 h 862"/>
                <a:gd name="T8" fmla="*/ 485 w 1199"/>
                <a:gd name="T9" fmla="*/ 685 h 862"/>
                <a:gd name="T10" fmla="*/ 427 w 1199"/>
                <a:gd name="T11" fmla="*/ 623 h 862"/>
                <a:gd name="T12" fmla="*/ 433 w 1199"/>
                <a:gd name="T13" fmla="*/ 572 h 862"/>
                <a:gd name="T14" fmla="*/ 429 w 1199"/>
                <a:gd name="T15" fmla="*/ 514 h 862"/>
                <a:gd name="T16" fmla="*/ 395 w 1199"/>
                <a:gd name="T17" fmla="*/ 422 h 862"/>
                <a:gd name="T18" fmla="*/ 346 w 1199"/>
                <a:gd name="T19" fmla="*/ 366 h 862"/>
                <a:gd name="T20" fmla="*/ 318 w 1199"/>
                <a:gd name="T21" fmla="*/ 317 h 862"/>
                <a:gd name="T22" fmla="*/ 308 w 1199"/>
                <a:gd name="T23" fmla="*/ 271 h 862"/>
                <a:gd name="T24" fmla="*/ 259 w 1199"/>
                <a:gd name="T25" fmla="*/ 205 h 862"/>
                <a:gd name="T26" fmla="*/ 242 w 1199"/>
                <a:gd name="T27" fmla="*/ 167 h 862"/>
                <a:gd name="T28" fmla="*/ 250 w 1199"/>
                <a:gd name="T29" fmla="*/ 79 h 862"/>
                <a:gd name="T30" fmla="*/ 196 w 1199"/>
                <a:gd name="T31" fmla="*/ 50 h 862"/>
                <a:gd name="T32" fmla="*/ 177 w 1199"/>
                <a:gd name="T33" fmla="*/ 133 h 862"/>
                <a:gd name="T34" fmla="*/ 206 w 1199"/>
                <a:gd name="T35" fmla="*/ 184 h 862"/>
                <a:gd name="T36" fmla="*/ 225 w 1199"/>
                <a:gd name="T37" fmla="*/ 245 h 862"/>
                <a:gd name="T38" fmla="*/ 245 w 1199"/>
                <a:gd name="T39" fmla="*/ 308 h 862"/>
                <a:gd name="T40" fmla="*/ 250 w 1199"/>
                <a:gd name="T41" fmla="*/ 348 h 862"/>
                <a:gd name="T42" fmla="*/ 257 w 1199"/>
                <a:gd name="T43" fmla="*/ 375 h 862"/>
                <a:gd name="T44" fmla="*/ 259 w 1199"/>
                <a:gd name="T45" fmla="*/ 402 h 862"/>
                <a:gd name="T46" fmla="*/ 279 w 1199"/>
                <a:gd name="T47" fmla="*/ 410 h 862"/>
                <a:gd name="T48" fmla="*/ 284 w 1199"/>
                <a:gd name="T49" fmla="*/ 458 h 862"/>
                <a:gd name="T50" fmla="*/ 244 w 1199"/>
                <a:gd name="T51" fmla="*/ 429 h 862"/>
                <a:gd name="T52" fmla="*/ 194 w 1199"/>
                <a:gd name="T53" fmla="*/ 392 h 862"/>
                <a:gd name="T54" fmla="*/ 201 w 1199"/>
                <a:gd name="T55" fmla="*/ 317 h 862"/>
                <a:gd name="T56" fmla="*/ 153 w 1199"/>
                <a:gd name="T57" fmla="*/ 276 h 862"/>
                <a:gd name="T58" fmla="*/ 116 w 1199"/>
                <a:gd name="T59" fmla="*/ 233 h 862"/>
                <a:gd name="T60" fmla="*/ 164 w 1199"/>
                <a:gd name="T61" fmla="*/ 196 h 862"/>
                <a:gd name="T62" fmla="*/ 119 w 1199"/>
                <a:gd name="T63" fmla="*/ 121 h 862"/>
                <a:gd name="T64" fmla="*/ 116 w 1199"/>
                <a:gd name="T65" fmla="*/ 29 h 862"/>
                <a:gd name="T66" fmla="*/ 531 w 1199"/>
                <a:gd name="T67" fmla="*/ 58 h 862"/>
                <a:gd name="T68" fmla="*/ 571 w 1199"/>
                <a:gd name="T69" fmla="*/ 106 h 862"/>
                <a:gd name="T70" fmla="*/ 589 w 1199"/>
                <a:gd name="T71" fmla="*/ 162 h 862"/>
                <a:gd name="T72" fmla="*/ 681 w 1199"/>
                <a:gd name="T73" fmla="*/ 138 h 862"/>
                <a:gd name="T74" fmla="*/ 720 w 1199"/>
                <a:gd name="T75" fmla="*/ 206 h 862"/>
                <a:gd name="T76" fmla="*/ 742 w 1199"/>
                <a:gd name="T77" fmla="*/ 250 h 862"/>
                <a:gd name="T78" fmla="*/ 795 w 1199"/>
                <a:gd name="T79" fmla="*/ 315 h 862"/>
                <a:gd name="T80" fmla="*/ 760 w 1199"/>
                <a:gd name="T81" fmla="*/ 473 h 862"/>
                <a:gd name="T82" fmla="*/ 766 w 1199"/>
                <a:gd name="T83" fmla="*/ 562 h 862"/>
                <a:gd name="T84" fmla="*/ 799 w 1199"/>
                <a:gd name="T85" fmla="*/ 644 h 862"/>
                <a:gd name="T86" fmla="*/ 855 w 1199"/>
                <a:gd name="T87" fmla="*/ 688 h 862"/>
                <a:gd name="T88" fmla="*/ 966 w 1199"/>
                <a:gd name="T89" fmla="*/ 662 h 862"/>
                <a:gd name="T90" fmla="*/ 1030 w 1199"/>
                <a:gd name="T91" fmla="*/ 599 h 862"/>
                <a:gd name="T92" fmla="*/ 1134 w 1199"/>
                <a:gd name="T93" fmla="*/ 526 h 862"/>
                <a:gd name="T94" fmla="*/ 1195 w 1199"/>
                <a:gd name="T95" fmla="*/ 536 h 862"/>
                <a:gd name="T96" fmla="*/ 1158 w 1199"/>
                <a:gd name="T97" fmla="*/ 622 h 862"/>
                <a:gd name="T98" fmla="*/ 1122 w 1199"/>
                <a:gd name="T99" fmla="*/ 678 h 862"/>
                <a:gd name="T100" fmla="*/ 1085 w 1199"/>
                <a:gd name="T101" fmla="*/ 703 h 862"/>
                <a:gd name="T102" fmla="*/ 1003 w 1199"/>
                <a:gd name="T103" fmla="*/ 763 h 862"/>
                <a:gd name="T104" fmla="*/ 932 w 1199"/>
                <a:gd name="T105" fmla="*/ 838 h 862"/>
                <a:gd name="T106" fmla="*/ 979 w 1199"/>
                <a:gd name="T107" fmla="*/ 669 h 862"/>
                <a:gd name="T108" fmla="*/ 1148 w 1199"/>
                <a:gd name="T109" fmla="*/ 620 h 862"/>
                <a:gd name="T110" fmla="*/ 203 w 1199"/>
                <a:gd name="T111" fmla="*/ 382 h 862"/>
                <a:gd name="T112" fmla="*/ 182 w 1199"/>
                <a:gd name="T113" fmla="*/ 654 h 862"/>
                <a:gd name="T114" fmla="*/ 1187 w 1199"/>
                <a:gd name="T115" fmla="*/ 574 h 862"/>
                <a:gd name="T116" fmla="*/ 395 w 1199"/>
                <a:gd name="T117" fmla="*/ 526 h 862"/>
                <a:gd name="T118" fmla="*/ 114 w 1199"/>
                <a:gd name="T119" fmla="*/ 227 h 862"/>
                <a:gd name="T120" fmla="*/ 2 w 1199"/>
                <a:gd name="T121" fmla="*/ 177 h 862"/>
                <a:gd name="T122" fmla="*/ 209 w 1199"/>
                <a:gd name="T123" fmla="*/ 179 h 862"/>
                <a:gd name="T124" fmla="*/ 215 w 1199"/>
                <a:gd name="T125" fmla="*/ 174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99" h="862">
                  <a:moveTo>
                    <a:pt x="920" y="862"/>
                  </a:moveTo>
                  <a:lnTo>
                    <a:pt x="920" y="862"/>
                  </a:lnTo>
                  <a:lnTo>
                    <a:pt x="906" y="845"/>
                  </a:lnTo>
                  <a:lnTo>
                    <a:pt x="901" y="838"/>
                  </a:lnTo>
                  <a:lnTo>
                    <a:pt x="897" y="831"/>
                  </a:lnTo>
                  <a:lnTo>
                    <a:pt x="897" y="831"/>
                  </a:lnTo>
                  <a:lnTo>
                    <a:pt x="894" y="828"/>
                  </a:lnTo>
                  <a:lnTo>
                    <a:pt x="889" y="822"/>
                  </a:lnTo>
                  <a:lnTo>
                    <a:pt x="886" y="817"/>
                  </a:lnTo>
                  <a:lnTo>
                    <a:pt x="882" y="814"/>
                  </a:lnTo>
                  <a:lnTo>
                    <a:pt x="863" y="797"/>
                  </a:lnTo>
                  <a:lnTo>
                    <a:pt x="860" y="792"/>
                  </a:lnTo>
                  <a:lnTo>
                    <a:pt x="860" y="788"/>
                  </a:lnTo>
                  <a:lnTo>
                    <a:pt x="858" y="788"/>
                  </a:lnTo>
                  <a:lnTo>
                    <a:pt x="858" y="790"/>
                  </a:lnTo>
                  <a:lnTo>
                    <a:pt x="857" y="792"/>
                  </a:lnTo>
                  <a:lnTo>
                    <a:pt x="855" y="792"/>
                  </a:lnTo>
                  <a:lnTo>
                    <a:pt x="853" y="792"/>
                  </a:lnTo>
                  <a:lnTo>
                    <a:pt x="841" y="785"/>
                  </a:lnTo>
                  <a:lnTo>
                    <a:pt x="840" y="785"/>
                  </a:lnTo>
                  <a:lnTo>
                    <a:pt x="834" y="785"/>
                  </a:lnTo>
                  <a:lnTo>
                    <a:pt x="829" y="785"/>
                  </a:lnTo>
                  <a:lnTo>
                    <a:pt x="828" y="783"/>
                  </a:lnTo>
                  <a:lnTo>
                    <a:pt x="821" y="783"/>
                  </a:lnTo>
                  <a:lnTo>
                    <a:pt x="814" y="785"/>
                  </a:lnTo>
                  <a:lnTo>
                    <a:pt x="809" y="787"/>
                  </a:lnTo>
                  <a:lnTo>
                    <a:pt x="809" y="787"/>
                  </a:lnTo>
                  <a:lnTo>
                    <a:pt x="804" y="790"/>
                  </a:lnTo>
                  <a:lnTo>
                    <a:pt x="804" y="792"/>
                  </a:lnTo>
                  <a:lnTo>
                    <a:pt x="802" y="793"/>
                  </a:lnTo>
                  <a:lnTo>
                    <a:pt x="800" y="793"/>
                  </a:lnTo>
                  <a:lnTo>
                    <a:pt x="797" y="795"/>
                  </a:lnTo>
                  <a:lnTo>
                    <a:pt x="795" y="795"/>
                  </a:lnTo>
                  <a:lnTo>
                    <a:pt x="777" y="802"/>
                  </a:lnTo>
                  <a:lnTo>
                    <a:pt x="766" y="807"/>
                  </a:lnTo>
                  <a:lnTo>
                    <a:pt x="761" y="809"/>
                  </a:lnTo>
                  <a:lnTo>
                    <a:pt x="758" y="809"/>
                  </a:lnTo>
                  <a:lnTo>
                    <a:pt x="756" y="809"/>
                  </a:lnTo>
                  <a:lnTo>
                    <a:pt x="754" y="810"/>
                  </a:lnTo>
                  <a:lnTo>
                    <a:pt x="749" y="810"/>
                  </a:lnTo>
                  <a:lnTo>
                    <a:pt x="737" y="805"/>
                  </a:lnTo>
                  <a:lnTo>
                    <a:pt x="729" y="800"/>
                  </a:lnTo>
                  <a:lnTo>
                    <a:pt x="727" y="799"/>
                  </a:lnTo>
                  <a:lnTo>
                    <a:pt x="727" y="799"/>
                  </a:lnTo>
                  <a:lnTo>
                    <a:pt x="725" y="797"/>
                  </a:lnTo>
                  <a:lnTo>
                    <a:pt x="708" y="795"/>
                  </a:lnTo>
                  <a:lnTo>
                    <a:pt x="707" y="795"/>
                  </a:lnTo>
                  <a:lnTo>
                    <a:pt x="703" y="795"/>
                  </a:lnTo>
                  <a:lnTo>
                    <a:pt x="700" y="795"/>
                  </a:lnTo>
                  <a:lnTo>
                    <a:pt x="700" y="793"/>
                  </a:lnTo>
                  <a:lnTo>
                    <a:pt x="697" y="792"/>
                  </a:lnTo>
                  <a:lnTo>
                    <a:pt x="695" y="788"/>
                  </a:lnTo>
                  <a:lnTo>
                    <a:pt x="688" y="783"/>
                  </a:lnTo>
                  <a:lnTo>
                    <a:pt x="678" y="782"/>
                  </a:lnTo>
                  <a:lnTo>
                    <a:pt x="671" y="778"/>
                  </a:lnTo>
                  <a:lnTo>
                    <a:pt x="671" y="778"/>
                  </a:lnTo>
                  <a:lnTo>
                    <a:pt x="669" y="776"/>
                  </a:lnTo>
                  <a:lnTo>
                    <a:pt x="669" y="776"/>
                  </a:lnTo>
                  <a:lnTo>
                    <a:pt x="669" y="775"/>
                  </a:lnTo>
                  <a:lnTo>
                    <a:pt x="669" y="775"/>
                  </a:lnTo>
                  <a:lnTo>
                    <a:pt x="669" y="775"/>
                  </a:lnTo>
                  <a:lnTo>
                    <a:pt x="668" y="773"/>
                  </a:lnTo>
                  <a:lnTo>
                    <a:pt x="666" y="770"/>
                  </a:lnTo>
                  <a:lnTo>
                    <a:pt x="664" y="768"/>
                  </a:lnTo>
                  <a:lnTo>
                    <a:pt x="664" y="768"/>
                  </a:lnTo>
                  <a:lnTo>
                    <a:pt x="664" y="768"/>
                  </a:lnTo>
                  <a:lnTo>
                    <a:pt x="639" y="761"/>
                  </a:lnTo>
                  <a:lnTo>
                    <a:pt x="628" y="759"/>
                  </a:lnTo>
                  <a:lnTo>
                    <a:pt x="625" y="759"/>
                  </a:lnTo>
                  <a:lnTo>
                    <a:pt x="620" y="754"/>
                  </a:lnTo>
                  <a:lnTo>
                    <a:pt x="620" y="753"/>
                  </a:lnTo>
                  <a:lnTo>
                    <a:pt x="608" y="748"/>
                  </a:lnTo>
                  <a:lnTo>
                    <a:pt x="582" y="736"/>
                  </a:lnTo>
                  <a:lnTo>
                    <a:pt x="577" y="734"/>
                  </a:lnTo>
                  <a:lnTo>
                    <a:pt x="576" y="730"/>
                  </a:lnTo>
                  <a:lnTo>
                    <a:pt x="574" y="730"/>
                  </a:lnTo>
                  <a:lnTo>
                    <a:pt x="574" y="729"/>
                  </a:lnTo>
                  <a:lnTo>
                    <a:pt x="569" y="724"/>
                  </a:lnTo>
                  <a:lnTo>
                    <a:pt x="565" y="724"/>
                  </a:lnTo>
                  <a:lnTo>
                    <a:pt x="562" y="720"/>
                  </a:lnTo>
                  <a:lnTo>
                    <a:pt x="557" y="717"/>
                  </a:lnTo>
                  <a:lnTo>
                    <a:pt x="553" y="713"/>
                  </a:lnTo>
                  <a:lnTo>
                    <a:pt x="553" y="712"/>
                  </a:lnTo>
                  <a:lnTo>
                    <a:pt x="548" y="703"/>
                  </a:lnTo>
                  <a:lnTo>
                    <a:pt x="548" y="703"/>
                  </a:lnTo>
                  <a:lnTo>
                    <a:pt x="545" y="700"/>
                  </a:lnTo>
                  <a:lnTo>
                    <a:pt x="543" y="700"/>
                  </a:lnTo>
                  <a:lnTo>
                    <a:pt x="543" y="700"/>
                  </a:lnTo>
                  <a:lnTo>
                    <a:pt x="542" y="700"/>
                  </a:lnTo>
                  <a:lnTo>
                    <a:pt x="542" y="700"/>
                  </a:lnTo>
                  <a:lnTo>
                    <a:pt x="540" y="702"/>
                  </a:lnTo>
                  <a:lnTo>
                    <a:pt x="538" y="703"/>
                  </a:lnTo>
                  <a:lnTo>
                    <a:pt x="536" y="703"/>
                  </a:lnTo>
                  <a:lnTo>
                    <a:pt x="535" y="703"/>
                  </a:lnTo>
                  <a:lnTo>
                    <a:pt x="535" y="703"/>
                  </a:lnTo>
                  <a:lnTo>
                    <a:pt x="533" y="702"/>
                  </a:lnTo>
                  <a:lnTo>
                    <a:pt x="519" y="696"/>
                  </a:lnTo>
                  <a:lnTo>
                    <a:pt x="516" y="696"/>
                  </a:lnTo>
                  <a:lnTo>
                    <a:pt x="513" y="696"/>
                  </a:lnTo>
                  <a:lnTo>
                    <a:pt x="506" y="693"/>
                  </a:lnTo>
                  <a:lnTo>
                    <a:pt x="504" y="691"/>
                  </a:lnTo>
                  <a:lnTo>
                    <a:pt x="502" y="690"/>
                  </a:lnTo>
                  <a:lnTo>
                    <a:pt x="501" y="690"/>
                  </a:lnTo>
                  <a:lnTo>
                    <a:pt x="489" y="686"/>
                  </a:lnTo>
                  <a:lnTo>
                    <a:pt x="485" y="685"/>
                  </a:lnTo>
                  <a:lnTo>
                    <a:pt x="484" y="683"/>
                  </a:lnTo>
                  <a:lnTo>
                    <a:pt x="484" y="681"/>
                  </a:lnTo>
                  <a:lnTo>
                    <a:pt x="482" y="678"/>
                  </a:lnTo>
                  <a:lnTo>
                    <a:pt x="482" y="674"/>
                  </a:lnTo>
                  <a:lnTo>
                    <a:pt x="477" y="666"/>
                  </a:lnTo>
                  <a:lnTo>
                    <a:pt x="477" y="666"/>
                  </a:lnTo>
                  <a:lnTo>
                    <a:pt x="475" y="666"/>
                  </a:lnTo>
                  <a:lnTo>
                    <a:pt x="468" y="657"/>
                  </a:lnTo>
                  <a:lnTo>
                    <a:pt x="468" y="657"/>
                  </a:lnTo>
                  <a:lnTo>
                    <a:pt x="455" y="650"/>
                  </a:lnTo>
                  <a:lnTo>
                    <a:pt x="455" y="647"/>
                  </a:lnTo>
                  <a:lnTo>
                    <a:pt x="455" y="647"/>
                  </a:lnTo>
                  <a:lnTo>
                    <a:pt x="450" y="645"/>
                  </a:lnTo>
                  <a:lnTo>
                    <a:pt x="446" y="645"/>
                  </a:lnTo>
                  <a:lnTo>
                    <a:pt x="443" y="644"/>
                  </a:lnTo>
                  <a:lnTo>
                    <a:pt x="438" y="640"/>
                  </a:lnTo>
                  <a:lnTo>
                    <a:pt x="434" y="639"/>
                  </a:lnTo>
                  <a:lnTo>
                    <a:pt x="433" y="637"/>
                  </a:lnTo>
                  <a:lnTo>
                    <a:pt x="429" y="633"/>
                  </a:lnTo>
                  <a:lnTo>
                    <a:pt x="427" y="627"/>
                  </a:lnTo>
                  <a:lnTo>
                    <a:pt x="427" y="623"/>
                  </a:lnTo>
                  <a:lnTo>
                    <a:pt x="426" y="623"/>
                  </a:lnTo>
                  <a:lnTo>
                    <a:pt x="424" y="623"/>
                  </a:lnTo>
                  <a:lnTo>
                    <a:pt x="422" y="620"/>
                  </a:lnTo>
                  <a:lnTo>
                    <a:pt x="421" y="616"/>
                  </a:lnTo>
                  <a:lnTo>
                    <a:pt x="421" y="613"/>
                  </a:lnTo>
                  <a:lnTo>
                    <a:pt x="417" y="610"/>
                  </a:lnTo>
                  <a:lnTo>
                    <a:pt x="417" y="610"/>
                  </a:lnTo>
                  <a:lnTo>
                    <a:pt x="417" y="608"/>
                  </a:lnTo>
                  <a:lnTo>
                    <a:pt x="416" y="601"/>
                  </a:lnTo>
                  <a:lnTo>
                    <a:pt x="414" y="591"/>
                  </a:lnTo>
                  <a:lnTo>
                    <a:pt x="412" y="588"/>
                  </a:lnTo>
                  <a:lnTo>
                    <a:pt x="412" y="584"/>
                  </a:lnTo>
                  <a:lnTo>
                    <a:pt x="412" y="581"/>
                  </a:lnTo>
                  <a:lnTo>
                    <a:pt x="416" y="579"/>
                  </a:lnTo>
                  <a:lnTo>
                    <a:pt x="417" y="577"/>
                  </a:lnTo>
                  <a:lnTo>
                    <a:pt x="419" y="577"/>
                  </a:lnTo>
                  <a:lnTo>
                    <a:pt x="422" y="577"/>
                  </a:lnTo>
                  <a:lnTo>
                    <a:pt x="424" y="577"/>
                  </a:lnTo>
                  <a:lnTo>
                    <a:pt x="427" y="576"/>
                  </a:lnTo>
                  <a:lnTo>
                    <a:pt x="431" y="574"/>
                  </a:lnTo>
                  <a:lnTo>
                    <a:pt x="433" y="572"/>
                  </a:lnTo>
                  <a:lnTo>
                    <a:pt x="431" y="570"/>
                  </a:lnTo>
                  <a:lnTo>
                    <a:pt x="431" y="569"/>
                  </a:lnTo>
                  <a:lnTo>
                    <a:pt x="429" y="569"/>
                  </a:lnTo>
                  <a:lnTo>
                    <a:pt x="419" y="565"/>
                  </a:lnTo>
                  <a:lnTo>
                    <a:pt x="433" y="552"/>
                  </a:lnTo>
                  <a:lnTo>
                    <a:pt x="434" y="552"/>
                  </a:lnTo>
                  <a:lnTo>
                    <a:pt x="436" y="552"/>
                  </a:lnTo>
                  <a:lnTo>
                    <a:pt x="436" y="550"/>
                  </a:lnTo>
                  <a:lnTo>
                    <a:pt x="438" y="548"/>
                  </a:lnTo>
                  <a:lnTo>
                    <a:pt x="438" y="543"/>
                  </a:lnTo>
                  <a:lnTo>
                    <a:pt x="438" y="540"/>
                  </a:lnTo>
                  <a:lnTo>
                    <a:pt x="441" y="535"/>
                  </a:lnTo>
                  <a:lnTo>
                    <a:pt x="441" y="533"/>
                  </a:lnTo>
                  <a:lnTo>
                    <a:pt x="439" y="533"/>
                  </a:lnTo>
                  <a:lnTo>
                    <a:pt x="433" y="528"/>
                  </a:lnTo>
                  <a:lnTo>
                    <a:pt x="433" y="526"/>
                  </a:lnTo>
                  <a:lnTo>
                    <a:pt x="433" y="525"/>
                  </a:lnTo>
                  <a:lnTo>
                    <a:pt x="433" y="523"/>
                  </a:lnTo>
                  <a:lnTo>
                    <a:pt x="431" y="514"/>
                  </a:lnTo>
                  <a:lnTo>
                    <a:pt x="429" y="514"/>
                  </a:lnTo>
                  <a:lnTo>
                    <a:pt x="429" y="514"/>
                  </a:lnTo>
                  <a:lnTo>
                    <a:pt x="427" y="509"/>
                  </a:lnTo>
                  <a:lnTo>
                    <a:pt x="427" y="508"/>
                  </a:lnTo>
                  <a:lnTo>
                    <a:pt x="427" y="506"/>
                  </a:lnTo>
                  <a:lnTo>
                    <a:pt x="431" y="497"/>
                  </a:lnTo>
                  <a:lnTo>
                    <a:pt x="431" y="492"/>
                  </a:lnTo>
                  <a:lnTo>
                    <a:pt x="431" y="489"/>
                  </a:lnTo>
                  <a:lnTo>
                    <a:pt x="429" y="487"/>
                  </a:lnTo>
                  <a:lnTo>
                    <a:pt x="429" y="484"/>
                  </a:lnTo>
                  <a:lnTo>
                    <a:pt x="427" y="479"/>
                  </a:lnTo>
                  <a:lnTo>
                    <a:pt x="427" y="479"/>
                  </a:lnTo>
                  <a:lnTo>
                    <a:pt x="424" y="473"/>
                  </a:lnTo>
                  <a:lnTo>
                    <a:pt x="422" y="472"/>
                  </a:lnTo>
                  <a:lnTo>
                    <a:pt x="419" y="468"/>
                  </a:lnTo>
                  <a:lnTo>
                    <a:pt x="414" y="460"/>
                  </a:lnTo>
                  <a:lnTo>
                    <a:pt x="410" y="455"/>
                  </a:lnTo>
                  <a:lnTo>
                    <a:pt x="407" y="446"/>
                  </a:lnTo>
                  <a:lnTo>
                    <a:pt x="405" y="443"/>
                  </a:lnTo>
                  <a:lnTo>
                    <a:pt x="405" y="443"/>
                  </a:lnTo>
                  <a:lnTo>
                    <a:pt x="399" y="433"/>
                  </a:lnTo>
                  <a:lnTo>
                    <a:pt x="397" y="431"/>
                  </a:lnTo>
                  <a:lnTo>
                    <a:pt x="395" y="422"/>
                  </a:lnTo>
                  <a:lnTo>
                    <a:pt x="395" y="421"/>
                  </a:lnTo>
                  <a:lnTo>
                    <a:pt x="393" y="421"/>
                  </a:lnTo>
                  <a:lnTo>
                    <a:pt x="392" y="417"/>
                  </a:lnTo>
                  <a:lnTo>
                    <a:pt x="392" y="416"/>
                  </a:lnTo>
                  <a:lnTo>
                    <a:pt x="390" y="416"/>
                  </a:lnTo>
                  <a:lnTo>
                    <a:pt x="380" y="405"/>
                  </a:lnTo>
                  <a:lnTo>
                    <a:pt x="373" y="399"/>
                  </a:lnTo>
                  <a:lnTo>
                    <a:pt x="371" y="397"/>
                  </a:lnTo>
                  <a:lnTo>
                    <a:pt x="366" y="390"/>
                  </a:lnTo>
                  <a:lnTo>
                    <a:pt x="366" y="392"/>
                  </a:lnTo>
                  <a:lnTo>
                    <a:pt x="363" y="388"/>
                  </a:lnTo>
                  <a:lnTo>
                    <a:pt x="361" y="387"/>
                  </a:lnTo>
                  <a:lnTo>
                    <a:pt x="359" y="385"/>
                  </a:lnTo>
                  <a:lnTo>
                    <a:pt x="358" y="382"/>
                  </a:lnTo>
                  <a:lnTo>
                    <a:pt x="359" y="378"/>
                  </a:lnTo>
                  <a:lnTo>
                    <a:pt x="359" y="378"/>
                  </a:lnTo>
                  <a:lnTo>
                    <a:pt x="358" y="378"/>
                  </a:lnTo>
                  <a:lnTo>
                    <a:pt x="356" y="375"/>
                  </a:lnTo>
                  <a:lnTo>
                    <a:pt x="354" y="370"/>
                  </a:lnTo>
                  <a:lnTo>
                    <a:pt x="353" y="361"/>
                  </a:lnTo>
                  <a:lnTo>
                    <a:pt x="346" y="366"/>
                  </a:lnTo>
                  <a:lnTo>
                    <a:pt x="349" y="358"/>
                  </a:lnTo>
                  <a:lnTo>
                    <a:pt x="349" y="356"/>
                  </a:lnTo>
                  <a:lnTo>
                    <a:pt x="347" y="356"/>
                  </a:lnTo>
                  <a:lnTo>
                    <a:pt x="337" y="349"/>
                  </a:lnTo>
                  <a:lnTo>
                    <a:pt x="337" y="346"/>
                  </a:lnTo>
                  <a:lnTo>
                    <a:pt x="337" y="346"/>
                  </a:lnTo>
                  <a:lnTo>
                    <a:pt x="334" y="348"/>
                  </a:lnTo>
                  <a:lnTo>
                    <a:pt x="327" y="348"/>
                  </a:lnTo>
                  <a:lnTo>
                    <a:pt x="325" y="346"/>
                  </a:lnTo>
                  <a:lnTo>
                    <a:pt x="324" y="342"/>
                  </a:lnTo>
                  <a:lnTo>
                    <a:pt x="324" y="342"/>
                  </a:lnTo>
                  <a:lnTo>
                    <a:pt x="324" y="342"/>
                  </a:lnTo>
                  <a:lnTo>
                    <a:pt x="322" y="341"/>
                  </a:lnTo>
                  <a:lnTo>
                    <a:pt x="324" y="341"/>
                  </a:lnTo>
                  <a:lnTo>
                    <a:pt x="324" y="337"/>
                  </a:lnTo>
                  <a:lnTo>
                    <a:pt x="320" y="334"/>
                  </a:lnTo>
                  <a:lnTo>
                    <a:pt x="317" y="334"/>
                  </a:lnTo>
                  <a:lnTo>
                    <a:pt x="313" y="329"/>
                  </a:lnTo>
                  <a:lnTo>
                    <a:pt x="315" y="322"/>
                  </a:lnTo>
                  <a:lnTo>
                    <a:pt x="317" y="319"/>
                  </a:lnTo>
                  <a:lnTo>
                    <a:pt x="318" y="317"/>
                  </a:lnTo>
                  <a:lnTo>
                    <a:pt x="329" y="305"/>
                  </a:lnTo>
                  <a:lnTo>
                    <a:pt x="329" y="305"/>
                  </a:lnTo>
                  <a:lnTo>
                    <a:pt x="329" y="303"/>
                  </a:lnTo>
                  <a:lnTo>
                    <a:pt x="332" y="302"/>
                  </a:lnTo>
                  <a:lnTo>
                    <a:pt x="330" y="296"/>
                  </a:lnTo>
                  <a:lnTo>
                    <a:pt x="325" y="288"/>
                  </a:lnTo>
                  <a:lnTo>
                    <a:pt x="325" y="286"/>
                  </a:lnTo>
                  <a:lnTo>
                    <a:pt x="320" y="290"/>
                  </a:lnTo>
                  <a:lnTo>
                    <a:pt x="318" y="291"/>
                  </a:lnTo>
                  <a:lnTo>
                    <a:pt x="317" y="290"/>
                  </a:lnTo>
                  <a:lnTo>
                    <a:pt x="315" y="290"/>
                  </a:lnTo>
                  <a:lnTo>
                    <a:pt x="313" y="290"/>
                  </a:lnTo>
                  <a:lnTo>
                    <a:pt x="313" y="288"/>
                  </a:lnTo>
                  <a:lnTo>
                    <a:pt x="310" y="285"/>
                  </a:lnTo>
                  <a:lnTo>
                    <a:pt x="310" y="281"/>
                  </a:lnTo>
                  <a:lnTo>
                    <a:pt x="310" y="279"/>
                  </a:lnTo>
                  <a:lnTo>
                    <a:pt x="310" y="273"/>
                  </a:lnTo>
                  <a:lnTo>
                    <a:pt x="310" y="271"/>
                  </a:lnTo>
                  <a:lnTo>
                    <a:pt x="310" y="269"/>
                  </a:lnTo>
                  <a:lnTo>
                    <a:pt x="310" y="269"/>
                  </a:lnTo>
                  <a:lnTo>
                    <a:pt x="308" y="271"/>
                  </a:lnTo>
                  <a:lnTo>
                    <a:pt x="301" y="269"/>
                  </a:lnTo>
                  <a:lnTo>
                    <a:pt x="298" y="268"/>
                  </a:lnTo>
                  <a:lnTo>
                    <a:pt x="296" y="266"/>
                  </a:lnTo>
                  <a:lnTo>
                    <a:pt x="293" y="259"/>
                  </a:lnTo>
                  <a:lnTo>
                    <a:pt x="291" y="256"/>
                  </a:lnTo>
                  <a:lnTo>
                    <a:pt x="290" y="242"/>
                  </a:lnTo>
                  <a:lnTo>
                    <a:pt x="291" y="240"/>
                  </a:lnTo>
                  <a:lnTo>
                    <a:pt x="293" y="235"/>
                  </a:lnTo>
                  <a:lnTo>
                    <a:pt x="296" y="233"/>
                  </a:lnTo>
                  <a:lnTo>
                    <a:pt x="291" y="232"/>
                  </a:lnTo>
                  <a:lnTo>
                    <a:pt x="286" y="237"/>
                  </a:lnTo>
                  <a:lnTo>
                    <a:pt x="281" y="232"/>
                  </a:lnTo>
                  <a:lnTo>
                    <a:pt x="279" y="230"/>
                  </a:lnTo>
                  <a:lnTo>
                    <a:pt x="279" y="230"/>
                  </a:lnTo>
                  <a:lnTo>
                    <a:pt x="278" y="232"/>
                  </a:lnTo>
                  <a:lnTo>
                    <a:pt x="273" y="223"/>
                  </a:lnTo>
                  <a:lnTo>
                    <a:pt x="271" y="222"/>
                  </a:lnTo>
                  <a:lnTo>
                    <a:pt x="267" y="210"/>
                  </a:lnTo>
                  <a:lnTo>
                    <a:pt x="262" y="206"/>
                  </a:lnTo>
                  <a:lnTo>
                    <a:pt x="261" y="205"/>
                  </a:lnTo>
                  <a:lnTo>
                    <a:pt x="259" y="205"/>
                  </a:lnTo>
                  <a:lnTo>
                    <a:pt x="259" y="201"/>
                  </a:lnTo>
                  <a:lnTo>
                    <a:pt x="259" y="198"/>
                  </a:lnTo>
                  <a:lnTo>
                    <a:pt x="259" y="198"/>
                  </a:lnTo>
                  <a:lnTo>
                    <a:pt x="257" y="196"/>
                  </a:lnTo>
                  <a:lnTo>
                    <a:pt x="254" y="191"/>
                  </a:lnTo>
                  <a:lnTo>
                    <a:pt x="254" y="189"/>
                  </a:lnTo>
                  <a:lnTo>
                    <a:pt x="254" y="188"/>
                  </a:lnTo>
                  <a:lnTo>
                    <a:pt x="252" y="186"/>
                  </a:lnTo>
                  <a:lnTo>
                    <a:pt x="252" y="182"/>
                  </a:lnTo>
                  <a:lnTo>
                    <a:pt x="250" y="182"/>
                  </a:lnTo>
                  <a:lnTo>
                    <a:pt x="247" y="191"/>
                  </a:lnTo>
                  <a:lnTo>
                    <a:pt x="244" y="193"/>
                  </a:lnTo>
                  <a:lnTo>
                    <a:pt x="242" y="193"/>
                  </a:lnTo>
                  <a:lnTo>
                    <a:pt x="238" y="191"/>
                  </a:lnTo>
                  <a:lnTo>
                    <a:pt x="235" y="189"/>
                  </a:lnTo>
                  <a:lnTo>
                    <a:pt x="233" y="188"/>
                  </a:lnTo>
                  <a:lnTo>
                    <a:pt x="232" y="186"/>
                  </a:lnTo>
                  <a:lnTo>
                    <a:pt x="232" y="184"/>
                  </a:lnTo>
                  <a:lnTo>
                    <a:pt x="238" y="170"/>
                  </a:lnTo>
                  <a:lnTo>
                    <a:pt x="240" y="167"/>
                  </a:lnTo>
                  <a:lnTo>
                    <a:pt x="242" y="167"/>
                  </a:lnTo>
                  <a:lnTo>
                    <a:pt x="247" y="165"/>
                  </a:lnTo>
                  <a:lnTo>
                    <a:pt x="249" y="165"/>
                  </a:lnTo>
                  <a:lnTo>
                    <a:pt x="247" y="159"/>
                  </a:lnTo>
                  <a:lnTo>
                    <a:pt x="249" y="155"/>
                  </a:lnTo>
                  <a:lnTo>
                    <a:pt x="249" y="155"/>
                  </a:lnTo>
                  <a:lnTo>
                    <a:pt x="247" y="153"/>
                  </a:lnTo>
                  <a:lnTo>
                    <a:pt x="247" y="153"/>
                  </a:lnTo>
                  <a:lnTo>
                    <a:pt x="247" y="152"/>
                  </a:lnTo>
                  <a:lnTo>
                    <a:pt x="245" y="150"/>
                  </a:lnTo>
                  <a:lnTo>
                    <a:pt x="244" y="145"/>
                  </a:lnTo>
                  <a:lnTo>
                    <a:pt x="242" y="133"/>
                  </a:lnTo>
                  <a:lnTo>
                    <a:pt x="242" y="128"/>
                  </a:lnTo>
                  <a:lnTo>
                    <a:pt x="245" y="123"/>
                  </a:lnTo>
                  <a:lnTo>
                    <a:pt x="245" y="121"/>
                  </a:lnTo>
                  <a:lnTo>
                    <a:pt x="244" y="113"/>
                  </a:lnTo>
                  <a:lnTo>
                    <a:pt x="242" y="104"/>
                  </a:lnTo>
                  <a:lnTo>
                    <a:pt x="240" y="101"/>
                  </a:lnTo>
                  <a:lnTo>
                    <a:pt x="240" y="99"/>
                  </a:lnTo>
                  <a:lnTo>
                    <a:pt x="240" y="99"/>
                  </a:lnTo>
                  <a:lnTo>
                    <a:pt x="240" y="92"/>
                  </a:lnTo>
                  <a:lnTo>
                    <a:pt x="250" y="79"/>
                  </a:lnTo>
                  <a:lnTo>
                    <a:pt x="250" y="77"/>
                  </a:lnTo>
                  <a:lnTo>
                    <a:pt x="250" y="75"/>
                  </a:lnTo>
                  <a:lnTo>
                    <a:pt x="237" y="73"/>
                  </a:lnTo>
                  <a:lnTo>
                    <a:pt x="235" y="72"/>
                  </a:lnTo>
                  <a:lnTo>
                    <a:pt x="232" y="70"/>
                  </a:lnTo>
                  <a:lnTo>
                    <a:pt x="230" y="68"/>
                  </a:lnTo>
                  <a:lnTo>
                    <a:pt x="232" y="63"/>
                  </a:lnTo>
                  <a:lnTo>
                    <a:pt x="232" y="62"/>
                  </a:lnTo>
                  <a:lnTo>
                    <a:pt x="228" y="58"/>
                  </a:lnTo>
                  <a:lnTo>
                    <a:pt x="227" y="58"/>
                  </a:lnTo>
                  <a:lnTo>
                    <a:pt x="223" y="62"/>
                  </a:lnTo>
                  <a:lnTo>
                    <a:pt x="221" y="63"/>
                  </a:lnTo>
                  <a:lnTo>
                    <a:pt x="220" y="63"/>
                  </a:lnTo>
                  <a:lnTo>
                    <a:pt x="215" y="63"/>
                  </a:lnTo>
                  <a:lnTo>
                    <a:pt x="213" y="63"/>
                  </a:lnTo>
                  <a:lnTo>
                    <a:pt x="211" y="62"/>
                  </a:lnTo>
                  <a:lnTo>
                    <a:pt x="203" y="55"/>
                  </a:lnTo>
                  <a:lnTo>
                    <a:pt x="203" y="53"/>
                  </a:lnTo>
                  <a:lnTo>
                    <a:pt x="201" y="51"/>
                  </a:lnTo>
                  <a:lnTo>
                    <a:pt x="201" y="50"/>
                  </a:lnTo>
                  <a:lnTo>
                    <a:pt x="196" y="50"/>
                  </a:lnTo>
                  <a:lnTo>
                    <a:pt x="194" y="48"/>
                  </a:lnTo>
                  <a:lnTo>
                    <a:pt x="194" y="50"/>
                  </a:lnTo>
                  <a:lnTo>
                    <a:pt x="194" y="53"/>
                  </a:lnTo>
                  <a:lnTo>
                    <a:pt x="194" y="56"/>
                  </a:lnTo>
                  <a:lnTo>
                    <a:pt x="192" y="56"/>
                  </a:lnTo>
                  <a:lnTo>
                    <a:pt x="191" y="58"/>
                  </a:lnTo>
                  <a:lnTo>
                    <a:pt x="182" y="79"/>
                  </a:lnTo>
                  <a:lnTo>
                    <a:pt x="182" y="79"/>
                  </a:lnTo>
                  <a:lnTo>
                    <a:pt x="181" y="84"/>
                  </a:lnTo>
                  <a:lnTo>
                    <a:pt x="182" y="84"/>
                  </a:lnTo>
                  <a:lnTo>
                    <a:pt x="184" y="85"/>
                  </a:lnTo>
                  <a:lnTo>
                    <a:pt x="184" y="87"/>
                  </a:lnTo>
                  <a:lnTo>
                    <a:pt x="184" y="94"/>
                  </a:lnTo>
                  <a:lnTo>
                    <a:pt x="181" y="101"/>
                  </a:lnTo>
                  <a:lnTo>
                    <a:pt x="181" y="101"/>
                  </a:lnTo>
                  <a:lnTo>
                    <a:pt x="181" y="102"/>
                  </a:lnTo>
                  <a:lnTo>
                    <a:pt x="181" y="104"/>
                  </a:lnTo>
                  <a:lnTo>
                    <a:pt x="181" y="109"/>
                  </a:lnTo>
                  <a:lnTo>
                    <a:pt x="174" y="123"/>
                  </a:lnTo>
                  <a:lnTo>
                    <a:pt x="175" y="130"/>
                  </a:lnTo>
                  <a:lnTo>
                    <a:pt x="177" y="133"/>
                  </a:lnTo>
                  <a:lnTo>
                    <a:pt x="179" y="140"/>
                  </a:lnTo>
                  <a:lnTo>
                    <a:pt x="179" y="140"/>
                  </a:lnTo>
                  <a:lnTo>
                    <a:pt x="181" y="140"/>
                  </a:lnTo>
                  <a:lnTo>
                    <a:pt x="184" y="140"/>
                  </a:lnTo>
                  <a:lnTo>
                    <a:pt x="187" y="148"/>
                  </a:lnTo>
                  <a:lnTo>
                    <a:pt x="187" y="150"/>
                  </a:lnTo>
                  <a:lnTo>
                    <a:pt x="191" y="153"/>
                  </a:lnTo>
                  <a:lnTo>
                    <a:pt x="192" y="153"/>
                  </a:lnTo>
                  <a:lnTo>
                    <a:pt x="192" y="153"/>
                  </a:lnTo>
                  <a:lnTo>
                    <a:pt x="192" y="155"/>
                  </a:lnTo>
                  <a:lnTo>
                    <a:pt x="194" y="157"/>
                  </a:lnTo>
                  <a:lnTo>
                    <a:pt x="198" y="164"/>
                  </a:lnTo>
                  <a:lnTo>
                    <a:pt x="201" y="174"/>
                  </a:lnTo>
                  <a:lnTo>
                    <a:pt x="199" y="177"/>
                  </a:lnTo>
                  <a:lnTo>
                    <a:pt x="199" y="177"/>
                  </a:lnTo>
                  <a:lnTo>
                    <a:pt x="201" y="177"/>
                  </a:lnTo>
                  <a:lnTo>
                    <a:pt x="204" y="179"/>
                  </a:lnTo>
                  <a:lnTo>
                    <a:pt x="204" y="182"/>
                  </a:lnTo>
                  <a:lnTo>
                    <a:pt x="204" y="184"/>
                  </a:lnTo>
                  <a:lnTo>
                    <a:pt x="204" y="184"/>
                  </a:lnTo>
                  <a:lnTo>
                    <a:pt x="206" y="184"/>
                  </a:lnTo>
                  <a:lnTo>
                    <a:pt x="209" y="186"/>
                  </a:lnTo>
                  <a:lnTo>
                    <a:pt x="209" y="189"/>
                  </a:lnTo>
                  <a:lnTo>
                    <a:pt x="208" y="201"/>
                  </a:lnTo>
                  <a:lnTo>
                    <a:pt x="209" y="203"/>
                  </a:lnTo>
                  <a:lnTo>
                    <a:pt x="209" y="203"/>
                  </a:lnTo>
                  <a:lnTo>
                    <a:pt x="209" y="203"/>
                  </a:lnTo>
                  <a:lnTo>
                    <a:pt x="213" y="201"/>
                  </a:lnTo>
                  <a:lnTo>
                    <a:pt x="218" y="205"/>
                  </a:lnTo>
                  <a:lnTo>
                    <a:pt x="215" y="213"/>
                  </a:lnTo>
                  <a:lnTo>
                    <a:pt x="216" y="213"/>
                  </a:lnTo>
                  <a:lnTo>
                    <a:pt x="216" y="216"/>
                  </a:lnTo>
                  <a:lnTo>
                    <a:pt x="215" y="220"/>
                  </a:lnTo>
                  <a:lnTo>
                    <a:pt x="215" y="223"/>
                  </a:lnTo>
                  <a:lnTo>
                    <a:pt x="218" y="225"/>
                  </a:lnTo>
                  <a:lnTo>
                    <a:pt x="215" y="228"/>
                  </a:lnTo>
                  <a:lnTo>
                    <a:pt x="213" y="233"/>
                  </a:lnTo>
                  <a:lnTo>
                    <a:pt x="215" y="237"/>
                  </a:lnTo>
                  <a:lnTo>
                    <a:pt x="216" y="240"/>
                  </a:lnTo>
                  <a:lnTo>
                    <a:pt x="216" y="240"/>
                  </a:lnTo>
                  <a:lnTo>
                    <a:pt x="218" y="242"/>
                  </a:lnTo>
                  <a:lnTo>
                    <a:pt x="225" y="245"/>
                  </a:lnTo>
                  <a:lnTo>
                    <a:pt x="225" y="249"/>
                  </a:lnTo>
                  <a:lnTo>
                    <a:pt x="225" y="261"/>
                  </a:lnTo>
                  <a:lnTo>
                    <a:pt x="228" y="264"/>
                  </a:lnTo>
                  <a:lnTo>
                    <a:pt x="232" y="271"/>
                  </a:lnTo>
                  <a:lnTo>
                    <a:pt x="230" y="273"/>
                  </a:lnTo>
                  <a:lnTo>
                    <a:pt x="232" y="276"/>
                  </a:lnTo>
                  <a:lnTo>
                    <a:pt x="232" y="276"/>
                  </a:lnTo>
                  <a:lnTo>
                    <a:pt x="232" y="274"/>
                  </a:lnTo>
                  <a:lnTo>
                    <a:pt x="237" y="276"/>
                  </a:lnTo>
                  <a:lnTo>
                    <a:pt x="238" y="278"/>
                  </a:lnTo>
                  <a:lnTo>
                    <a:pt x="242" y="281"/>
                  </a:lnTo>
                  <a:lnTo>
                    <a:pt x="242" y="283"/>
                  </a:lnTo>
                  <a:lnTo>
                    <a:pt x="245" y="285"/>
                  </a:lnTo>
                  <a:lnTo>
                    <a:pt x="244" y="290"/>
                  </a:lnTo>
                  <a:lnTo>
                    <a:pt x="244" y="291"/>
                  </a:lnTo>
                  <a:lnTo>
                    <a:pt x="244" y="291"/>
                  </a:lnTo>
                  <a:lnTo>
                    <a:pt x="245" y="293"/>
                  </a:lnTo>
                  <a:lnTo>
                    <a:pt x="247" y="303"/>
                  </a:lnTo>
                  <a:lnTo>
                    <a:pt x="247" y="307"/>
                  </a:lnTo>
                  <a:lnTo>
                    <a:pt x="245" y="307"/>
                  </a:lnTo>
                  <a:lnTo>
                    <a:pt x="245" y="308"/>
                  </a:lnTo>
                  <a:lnTo>
                    <a:pt x="245" y="310"/>
                  </a:lnTo>
                  <a:lnTo>
                    <a:pt x="245" y="313"/>
                  </a:lnTo>
                  <a:lnTo>
                    <a:pt x="245" y="319"/>
                  </a:lnTo>
                  <a:lnTo>
                    <a:pt x="244" y="322"/>
                  </a:lnTo>
                  <a:lnTo>
                    <a:pt x="244" y="324"/>
                  </a:lnTo>
                  <a:lnTo>
                    <a:pt x="247" y="317"/>
                  </a:lnTo>
                  <a:lnTo>
                    <a:pt x="250" y="313"/>
                  </a:lnTo>
                  <a:lnTo>
                    <a:pt x="255" y="313"/>
                  </a:lnTo>
                  <a:lnTo>
                    <a:pt x="255" y="317"/>
                  </a:lnTo>
                  <a:lnTo>
                    <a:pt x="255" y="319"/>
                  </a:lnTo>
                  <a:lnTo>
                    <a:pt x="254" y="322"/>
                  </a:lnTo>
                  <a:lnTo>
                    <a:pt x="252" y="322"/>
                  </a:lnTo>
                  <a:lnTo>
                    <a:pt x="249" y="329"/>
                  </a:lnTo>
                  <a:lnTo>
                    <a:pt x="245" y="336"/>
                  </a:lnTo>
                  <a:lnTo>
                    <a:pt x="245" y="337"/>
                  </a:lnTo>
                  <a:lnTo>
                    <a:pt x="247" y="339"/>
                  </a:lnTo>
                  <a:lnTo>
                    <a:pt x="249" y="339"/>
                  </a:lnTo>
                  <a:lnTo>
                    <a:pt x="252" y="341"/>
                  </a:lnTo>
                  <a:lnTo>
                    <a:pt x="250" y="346"/>
                  </a:lnTo>
                  <a:lnTo>
                    <a:pt x="250" y="348"/>
                  </a:lnTo>
                  <a:lnTo>
                    <a:pt x="250" y="348"/>
                  </a:lnTo>
                  <a:lnTo>
                    <a:pt x="252" y="358"/>
                  </a:lnTo>
                  <a:lnTo>
                    <a:pt x="252" y="361"/>
                  </a:lnTo>
                  <a:lnTo>
                    <a:pt x="252" y="361"/>
                  </a:lnTo>
                  <a:lnTo>
                    <a:pt x="254" y="361"/>
                  </a:lnTo>
                  <a:lnTo>
                    <a:pt x="254" y="363"/>
                  </a:lnTo>
                  <a:lnTo>
                    <a:pt x="254" y="359"/>
                  </a:lnTo>
                  <a:lnTo>
                    <a:pt x="257" y="359"/>
                  </a:lnTo>
                  <a:lnTo>
                    <a:pt x="259" y="361"/>
                  </a:lnTo>
                  <a:lnTo>
                    <a:pt x="259" y="363"/>
                  </a:lnTo>
                  <a:lnTo>
                    <a:pt x="259" y="363"/>
                  </a:lnTo>
                  <a:lnTo>
                    <a:pt x="261" y="363"/>
                  </a:lnTo>
                  <a:lnTo>
                    <a:pt x="261" y="363"/>
                  </a:lnTo>
                  <a:lnTo>
                    <a:pt x="262" y="363"/>
                  </a:lnTo>
                  <a:lnTo>
                    <a:pt x="262" y="363"/>
                  </a:lnTo>
                  <a:lnTo>
                    <a:pt x="262" y="365"/>
                  </a:lnTo>
                  <a:lnTo>
                    <a:pt x="264" y="365"/>
                  </a:lnTo>
                  <a:lnTo>
                    <a:pt x="264" y="366"/>
                  </a:lnTo>
                  <a:lnTo>
                    <a:pt x="264" y="373"/>
                  </a:lnTo>
                  <a:lnTo>
                    <a:pt x="262" y="375"/>
                  </a:lnTo>
                  <a:lnTo>
                    <a:pt x="259" y="375"/>
                  </a:lnTo>
                  <a:lnTo>
                    <a:pt x="257" y="375"/>
                  </a:lnTo>
                  <a:lnTo>
                    <a:pt x="257" y="373"/>
                  </a:lnTo>
                  <a:lnTo>
                    <a:pt x="257" y="375"/>
                  </a:lnTo>
                  <a:lnTo>
                    <a:pt x="257" y="376"/>
                  </a:lnTo>
                  <a:lnTo>
                    <a:pt x="255" y="378"/>
                  </a:lnTo>
                  <a:lnTo>
                    <a:pt x="255" y="380"/>
                  </a:lnTo>
                  <a:lnTo>
                    <a:pt x="254" y="382"/>
                  </a:lnTo>
                  <a:lnTo>
                    <a:pt x="252" y="383"/>
                  </a:lnTo>
                  <a:lnTo>
                    <a:pt x="252" y="383"/>
                  </a:lnTo>
                  <a:lnTo>
                    <a:pt x="252" y="385"/>
                  </a:lnTo>
                  <a:lnTo>
                    <a:pt x="252" y="387"/>
                  </a:lnTo>
                  <a:lnTo>
                    <a:pt x="252" y="388"/>
                  </a:lnTo>
                  <a:lnTo>
                    <a:pt x="252" y="388"/>
                  </a:lnTo>
                  <a:lnTo>
                    <a:pt x="252" y="390"/>
                  </a:lnTo>
                  <a:lnTo>
                    <a:pt x="252" y="393"/>
                  </a:lnTo>
                  <a:lnTo>
                    <a:pt x="252" y="395"/>
                  </a:lnTo>
                  <a:lnTo>
                    <a:pt x="252" y="395"/>
                  </a:lnTo>
                  <a:lnTo>
                    <a:pt x="252" y="397"/>
                  </a:lnTo>
                  <a:lnTo>
                    <a:pt x="254" y="399"/>
                  </a:lnTo>
                  <a:lnTo>
                    <a:pt x="257" y="402"/>
                  </a:lnTo>
                  <a:lnTo>
                    <a:pt x="257" y="402"/>
                  </a:lnTo>
                  <a:lnTo>
                    <a:pt x="259" y="402"/>
                  </a:lnTo>
                  <a:lnTo>
                    <a:pt x="262" y="402"/>
                  </a:lnTo>
                  <a:lnTo>
                    <a:pt x="261" y="399"/>
                  </a:lnTo>
                  <a:lnTo>
                    <a:pt x="262" y="397"/>
                  </a:lnTo>
                  <a:lnTo>
                    <a:pt x="261" y="397"/>
                  </a:lnTo>
                  <a:lnTo>
                    <a:pt x="261" y="387"/>
                  </a:lnTo>
                  <a:lnTo>
                    <a:pt x="261" y="385"/>
                  </a:lnTo>
                  <a:lnTo>
                    <a:pt x="264" y="383"/>
                  </a:lnTo>
                  <a:lnTo>
                    <a:pt x="266" y="385"/>
                  </a:lnTo>
                  <a:lnTo>
                    <a:pt x="267" y="385"/>
                  </a:lnTo>
                  <a:lnTo>
                    <a:pt x="269" y="390"/>
                  </a:lnTo>
                  <a:lnTo>
                    <a:pt x="267" y="393"/>
                  </a:lnTo>
                  <a:lnTo>
                    <a:pt x="267" y="395"/>
                  </a:lnTo>
                  <a:lnTo>
                    <a:pt x="267" y="395"/>
                  </a:lnTo>
                  <a:lnTo>
                    <a:pt x="271" y="395"/>
                  </a:lnTo>
                  <a:lnTo>
                    <a:pt x="273" y="399"/>
                  </a:lnTo>
                  <a:lnTo>
                    <a:pt x="276" y="404"/>
                  </a:lnTo>
                  <a:lnTo>
                    <a:pt x="276" y="404"/>
                  </a:lnTo>
                  <a:lnTo>
                    <a:pt x="278" y="405"/>
                  </a:lnTo>
                  <a:lnTo>
                    <a:pt x="278" y="407"/>
                  </a:lnTo>
                  <a:lnTo>
                    <a:pt x="278" y="409"/>
                  </a:lnTo>
                  <a:lnTo>
                    <a:pt x="279" y="410"/>
                  </a:lnTo>
                  <a:lnTo>
                    <a:pt x="284" y="412"/>
                  </a:lnTo>
                  <a:lnTo>
                    <a:pt x="283" y="416"/>
                  </a:lnTo>
                  <a:lnTo>
                    <a:pt x="283" y="417"/>
                  </a:lnTo>
                  <a:lnTo>
                    <a:pt x="283" y="417"/>
                  </a:lnTo>
                  <a:lnTo>
                    <a:pt x="283" y="419"/>
                  </a:lnTo>
                  <a:lnTo>
                    <a:pt x="284" y="421"/>
                  </a:lnTo>
                  <a:lnTo>
                    <a:pt x="286" y="422"/>
                  </a:lnTo>
                  <a:lnTo>
                    <a:pt x="286" y="424"/>
                  </a:lnTo>
                  <a:lnTo>
                    <a:pt x="284" y="428"/>
                  </a:lnTo>
                  <a:lnTo>
                    <a:pt x="284" y="428"/>
                  </a:lnTo>
                  <a:lnTo>
                    <a:pt x="284" y="429"/>
                  </a:lnTo>
                  <a:lnTo>
                    <a:pt x="288" y="429"/>
                  </a:lnTo>
                  <a:lnTo>
                    <a:pt x="288" y="429"/>
                  </a:lnTo>
                  <a:lnTo>
                    <a:pt x="290" y="431"/>
                  </a:lnTo>
                  <a:lnTo>
                    <a:pt x="293" y="433"/>
                  </a:lnTo>
                  <a:lnTo>
                    <a:pt x="295" y="439"/>
                  </a:lnTo>
                  <a:lnTo>
                    <a:pt x="293" y="443"/>
                  </a:lnTo>
                  <a:lnTo>
                    <a:pt x="290" y="451"/>
                  </a:lnTo>
                  <a:lnTo>
                    <a:pt x="288" y="455"/>
                  </a:lnTo>
                  <a:lnTo>
                    <a:pt x="286" y="456"/>
                  </a:lnTo>
                  <a:lnTo>
                    <a:pt x="284" y="458"/>
                  </a:lnTo>
                  <a:lnTo>
                    <a:pt x="281" y="460"/>
                  </a:lnTo>
                  <a:lnTo>
                    <a:pt x="279" y="460"/>
                  </a:lnTo>
                  <a:lnTo>
                    <a:pt x="279" y="460"/>
                  </a:lnTo>
                  <a:lnTo>
                    <a:pt x="278" y="462"/>
                  </a:lnTo>
                  <a:lnTo>
                    <a:pt x="278" y="463"/>
                  </a:lnTo>
                  <a:lnTo>
                    <a:pt x="276" y="463"/>
                  </a:lnTo>
                  <a:lnTo>
                    <a:pt x="269" y="468"/>
                  </a:lnTo>
                  <a:lnTo>
                    <a:pt x="266" y="470"/>
                  </a:lnTo>
                  <a:lnTo>
                    <a:pt x="262" y="470"/>
                  </a:lnTo>
                  <a:lnTo>
                    <a:pt x="261" y="470"/>
                  </a:lnTo>
                  <a:lnTo>
                    <a:pt x="261" y="468"/>
                  </a:lnTo>
                  <a:lnTo>
                    <a:pt x="259" y="467"/>
                  </a:lnTo>
                  <a:lnTo>
                    <a:pt x="257" y="462"/>
                  </a:lnTo>
                  <a:lnTo>
                    <a:pt x="257" y="451"/>
                  </a:lnTo>
                  <a:lnTo>
                    <a:pt x="257" y="446"/>
                  </a:lnTo>
                  <a:lnTo>
                    <a:pt x="254" y="436"/>
                  </a:lnTo>
                  <a:lnTo>
                    <a:pt x="252" y="434"/>
                  </a:lnTo>
                  <a:lnTo>
                    <a:pt x="252" y="434"/>
                  </a:lnTo>
                  <a:lnTo>
                    <a:pt x="250" y="433"/>
                  </a:lnTo>
                  <a:lnTo>
                    <a:pt x="245" y="431"/>
                  </a:lnTo>
                  <a:lnTo>
                    <a:pt x="244" y="429"/>
                  </a:lnTo>
                  <a:lnTo>
                    <a:pt x="230" y="410"/>
                  </a:lnTo>
                  <a:lnTo>
                    <a:pt x="230" y="410"/>
                  </a:lnTo>
                  <a:lnTo>
                    <a:pt x="215" y="399"/>
                  </a:lnTo>
                  <a:lnTo>
                    <a:pt x="215" y="397"/>
                  </a:lnTo>
                  <a:lnTo>
                    <a:pt x="213" y="397"/>
                  </a:lnTo>
                  <a:lnTo>
                    <a:pt x="213" y="397"/>
                  </a:lnTo>
                  <a:lnTo>
                    <a:pt x="213" y="395"/>
                  </a:lnTo>
                  <a:lnTo>
                    <a:pt x="211" y="395"/>
                  </a:lnTo>
                  <a:lnTo>
                    <a:pt x="211" y="393"/>
                  </a:lnTo>
                  <a:lnTo>
                    <a:pt x="209" y="390"/>
                  </a:lnTo>
                  <a:lnTo>
                    <a:pt x="209" y="390"/>
                  </a:lnTo>
                  <a:lnTo>
                    <a:pt x="208" y="390"/>
                  </a:lnTo>
                  <a:lnTo>
                    <a:pt x="211" y="393"/>
                  </a:lnTo>
                  <a:lnTo>
                    <a:pt x="211" y="395"/>
                  </a:lnTo>
                  <a:lnTo>
                    <a:pt x="211" y="397"/>
                  </a:lnTo>
                  <a:lnTo>
                    <a:pt x="209" y="400"/>
                  </a:lnTo>
                  <a:lnTo>
                    <a:pt x="208" y="404"/>
                  </a:lnTo>
                  <a:lnTo>
                    <a:pt x="204" y="399"/>
                  </a:lnTo>
                  <a:lnTo>
                    <a:pt x="198" y="393"/>
                  </a:lnTo>
                  <a:lnTo>
                    <a:pt x="196" y="392"/>
                  </a:lnTo>
                  <a:lnTo>
                    <a:pt x="194" y="392"/>
                  </a:lnTo>
                  <a:lnTo>
                    <a:pt x="194" y="392"/>
                  </a:lnTo>
                  <a:lnTo>
                    <a:pt x="192" y="390"/>
                  </a:lnTo>
                  <a:lnTo>
                    <a:pt x="189" y="383"/>
                  </a:lnTo>
                  <a:lnTo>
                    <a:pt x="191" y="380"/>
                  </a:lnTo>
                  <a:lnTo>
                    <a:pt x="191" y="380"/>
                  </a:lnTo>
                  <a:lnTo>
                    <a:pt x="191" y="378"/>
                  </a:lnTo>
                  <a:lnTo>
                    <a:pt x="191" y="378"/>
                  </a:lnTo>
                  <a:lnTo>
                    <a:pt x="191" y="378"/>
                  </a:lnTo>
                  <a:lnTo>
                    <a:pt x="187" y="378"/>
                  </a:lnTo>
                  <a:lnTo>
                    <a:pt x="191" y="366"/>
                  </a:lnTo>
                  <a:lnTo>
                    <a:pt x="203" y="346"/>
                  </a:lnTo>
                  <a:lnTo>
                    <a:pt x="203" y="348"/>
                  </a:lnTo>
                  <a:lnTo>
                    <a:pt x="203" y="341"/>
                  </a:lnTo>
                  <a:lnTo>
                    <a:pt x="204" y="334"/>
                  </a:lnTo>
                  <a:lnTo>
                    <a:pt x="204" y="334"/>
                  </a:lnTo>
                  <a:lnTo>
                    <a:pt x="206" y="332"/>
                  </a:lnTo>
                  <a:lnTo>
                    <a:pt x="204" y="330"/>
                  </a:lnTo>
                  <a:lnTo>
                    <a:pt x="204" y="322"/>
                  </a:lnTo>
                  <a:lnTo>
                    <a:pt x="204" y="320"/>
                  </a:lnTo>
                  <a:lnTo>
                    <a:pt x="204" y="319"/>
                  </a:lnTo>
                  <a:lnTo>
                    <a:pt x="201" y="317"/>
                  </a:lnTo>
                  <a:lnTo>
                    <a:pt x="201" y="310"/>
                  </a:lnTo>
                  <a:lnTo>
                    <a:pt x="201" y="310"/>
                  </a:lnTo>
                  <a:lnTo>
                    <a:pt x="191" y="307"/>
                  </a:lnTo>
                  <a:lnTo>
                    <a:pt x="186" y="298"/>
                  </a:lnTo>
                  <a:lnTo>
                    <a:pt x="184" y="296"/>
                  </a:lnTo>
                  <a:lnTo>
                    <a:pt x="184" y="296"/>
                  </a:lnTo>
                  <a:lnTo>
                    <a:pt x="182" y="296"/>
                  </a:lnTo>
                  <a:lnTo>
                    <a:pt x="179" y="291"/>
                  </a:lnTo>
                  <a:lnTo>
                    <a:pt x="177" y="290"/>
                  </a:lnTo>
                  <a:lnTo>
                    <a:pt x="177" y="290"/>
                  </a:lnTo>
                  <a:lnTo>
                    <a:pt x="174" y="288"/>
                  </a:lnTo>
                  <a:lnTo>
                    <a:pt x="174" y="285"/>
                  </a:lnTo>
                  <a:lnTo>
                    <a:pt x="169" y="283"/>
                  </a:lnTo>
                  <a:lnTo>
                    <a:pt x="165" y="286"/>
                  </a:lnTo>
                  <a:lnTo>
                    <a:pt x="160" y="288"/>
                  </a:lnTo>
                  <a:lnTo>
                    <a:pt x="155" y="283"/>
                  </a:lnTo>
                  <a:lnTo>
                    <a:pt x="153" y="279"/>
                  </a:lnTo>
                  <a:lnTo>
                    <a:pt x="153" y="278"/>
                  </a:lnTo>
                  <a:lnTo>
                    <a:pt x="153" y="278"/>
                  </a:lnTo>
                  <a:lnTo>
                    <a:pt x="153" y="276"/>
                  </a:lnTo>
                  <a:lnTo>
                    <a:pt x="153" y="276"/>
                  </a:lnTo>
                  <a:lnTo>
                    <a:pt x="152" y="274"/>
                  </a:lnTo>
                  <a:lnTo>
                    <a:pt x="150" y="274"/>
                  </a:lnTo>
                  <a:lnTo>
                    <a:pt x="150" y="276"/>
                  </a:lnTo>
                  <a:lnTo>
                    <a:pt x="146" y="276"/>
                  </a:lnTo>
                  <a:lnTo>
                    <a:pt x="145" y="273"/>
                  </a:lnTo>
                  <a:lnTo>
                    <a:pt x="143" y="269"/>
                  </a:lnTo>
                  <a:lnTo>
                    <a:pt x="141" y="268"/>
                  </a:lnTo>
                  <a:lnTo>
                    <a:pt x="141" y="268"/>
                  </a:lnTo>
                  <a:lnTo>
                    <a:pt x="140" y="268"/>
                  </a:lnTo>
                  <a:lnTo>
                    <a:pt x="136" y="268"/>
                  </a:lnTo>
                  <a:lnTo>
                    <a:pt x="129" y="262"/>
                  </a:lnTo>
                  <a:lnTo>
                    <a:pt x="131" y="257"/>
                  </a:lnTo>
                  <a:lnTo>
                    <a:pt x="131" y="256"/>
                  </a:lnTo>
                  <a:lnTo>
                    <a:pt x="131" y="254"/>
                  </a:lnTo>
                  <a:lnTo>
                    <a:pt x="129" y="252"/>
                  </a:lnTo>
                  <a:lnTo>
                    <a:pt x="126" y="250"/>
                  </a:lnTo>
                  <a:lnTo>
                    <a:pt x="121" y="242"/>
                  </a:lnTo>
                  <a:lnTo>
                    <a:pt x="119" y="244"/>
                  </a:lnTo>
                  <a:lnTo>
                    <a:pt x="116" y="240"/>
                  </a:lnTo>
                  <a:lnTo>
                    <a:pt x="116" y="237"/>
                  </a:lnTo>
                  <a:lnTo>
                    <a:pt x="116" y="233"/>
                  </a:lnTo>
                  <a:lnTo>
                    <a:pt x="118" y="230"/>
                  </a:lnTo>
                  <a:lnTo>
                    <a:pt x="128" y="232"/>
                  </a:lnTo>
                  <a:lnTo>
                    <a:pt x="135" y="233"/>
                  </a:lnTo>
                  <a:lnTo>
                    <a:pt x="138" y="233"/>
                  </a:lnTo>
                  <a:lnTo>
                    <a:pt x="140" y="233"/>
                  </a:lnTo>
                  <a:lnTo>
                    <a:pt x="141" y="232"/>
                  </a:lnTo>
                  <a:lnTo>
                    <a:pt x="141" y="232"/>
                  </a:lnTo>
                  <a:lnTo>
                    <a:pt x="145" y="233"/>
                  </a:lnTo>
                  <a:lnTo>
                    <a:pt x="148" y="227"/>
                  </a:lnTo>
                  <a:lnTo>
                    <a:pt x="148" y="227"/>
                  </a:lnTo>
                  <a:lnTo>
                    <a:pt x="157" y="222"/>
                  </a:lnTo>
                  <a:lnTo>
                    <a:pt x="157" y="220"/>
                  </a:lnTo>
                  <a:lnTo>
                    <a:pt x="158" y="218"/>
                  </a:lnTo>
                  <a:lnTo>
                    <a:pt x="158" y="216"/>
                  </a:lnTo>
                  <a:lnTo>
                    <a:pt x="158" y="215"/>
                  </a:lnTo>
                  <a:lnTo>
                    <a:pt x="158" y="210"/>
                  </a:lnTo>
                  <a:lnTo>
                    <a:pt x="165" y="201"/>
                  </a:lnTo>
                  <a:lnTo>
                    <a:pt x="165" y="201"/>
                  </a:lnTo>
                  <a:lnTo>
                    <a:pt x="165" y="199"/>
                  </a:lnTo>
                  <a:lnTo>
                    <a:pt x="164" y="196"/>
                  </a:lnTo>
                  <a:lnTo>
                    <a:pt x="164" y="196"/>
                  </a:lnTo>
                  <a:lnTo>
                    <a:pt x="158" y="191"/>
                  </a:lnTo>
                  <a:lnTo>
                    <a:pt x="158" y="188"/>
                  </a:lnTo>
                  <a:lnTo>
                    <a:pt x="158" y="188"/>
                  </a:lnTo>
                  <a:lnTo>
                    <a:pt x="157" y="188"/>
                  </a:lnTo>
                  <a:lnTo>
                    <a:pt x="157" y="184"/>
                  </a:lnTo>
                  <a:lnTo>
                    <a:pt x="155" y="182"/>
                  </a:lnTo>
                  <a:lnTo>
                    <a:pt x="153" y="181"/>
                  </a:lnTo>
                  <a:lnTo>
                    <a:pt x="143" y="162"/>
                  </a:lnTo>
                  <a:lnTo>
                    <a:pt x="143" y="162"/>
                  </a:lnTo>
                  <a:lnTo>
                    <a:pt x="135" y="160"/>
                  </a:lnTo>
                  <a:lnTo>
                    <a:pt x="135" y="157"/>
                  </a:lnTo>
                  <a:lnTo>
                    <a:pt x="135" y="157"/>
                  </a:lnTo>
                  <a:lnTo>
                    <a:pt x="133" y="155"/>
                  </a:lnTo>
                  <a:lnTo>
                    <a:pt x="131" y="155"/>
                  </a:lnTo>
                  <a:lnTo>
                    <a:pt x="126" y="150"/>
                  </a:lnTo>
                  <a:lnTo>
                    <a:pt x="119" y="143"/>
                  </a:lnTo>
                  <a:lnTo>
                    <a:pt x="123" y="126"/>
                  </a:lnTo>
                  <a:lnTo>
                    <a:pt x="124" y="114"/>
                  </a:lnTo>
                  <a:lnTo>
                    <a:pt x="124" y="114"/>
                  </a:lnTo>
                  <a:lnTo>
                    <a:pt x="124" y="113"/>
                  </a:lnTo>
                  <a:lnTo>
                    <a:pt x="119" y="121"/>
                  </a:lnTo>
                  <a:lnTo>
                    <a:pt x="118" y="109"/>
                  </a:lnTo>
                  <a:lnTo>
                    <a:pt x="118" y="108"/>
                  </a:lnTo>
                  <a:lnTo>
                    <a:pt x="123" y="96"/>
                  </a:lnTo>
                  <a:lnTo>
                    <a:pt x="123" y="94"/>
                  </a:lnTo>
                  <a:lnTo>
                    <a:pt x="118" y="87"/>
                  </a:lnTo>
                  <a:lnTo>
                    <a:pt x="119" y="77"/>
                  </a:lnTo>
                  <a:lnTo>
                    <a:pt x="119" y="75"/>
                  </a:lnTo>
                  <a:lnTo>
                    <a:pt x="119" y="75"/>
                  </a:lnTo>
                  <a:lnTo>
                    <a:pt x="119" y="73"/>
                  </a:lnTo>
                  <a:lnTo>
                    <a:pt x="118" y="67"/>
                  </a:lnTo>
                  <a:lnTo>
                    <a:pt x="114" y="63"/>
                  </a:lnTo>
                  <a:lnTo>
                    <a:pt x="112" y="56"/>
                  </a:lnTo>
                  <a:lnTo>
                    <a:pt x="116" y="53"/>
                  </a:lnTo>
                  <a:lnTo>
                    <a:pt x="121" y="45"/>
                  </a:lnTo>
                  <a:lnTo>
                    <a:pt x="121" y="45"/>
                  </a:lnTo>
                  <a:lnTo>
                    <a:pt x="118" y="43"/>
                  </a:lnTo>
                  <a:lnTo>
                    <a:pt x="114" y="38"/>
                  </a:lnTo>
                  <a:lnTo>
                    <a:pt x="114" y="36"/>
                  </a:lnTo>
                  <a:lnTo>
                    <a:pt x="114" y="34"/>
                  </a:lnTo>
                  <a:lnTo>
                    <a:pt x="116" y="31"/>
                  </a:lnTo>
                  <a:lnTo>
                    <a:pt x="116" y="29"/>
                  </a:lnTo>
                  <a:lnTo>
                    <a:pt x="116" y="27"/>
                  </a:lnTo>
                  <a:lnTo>
                    <a:pt x="116" y="27"/>
                  </a:lnTo>
                  <a:lnTo>
                    <a:pt x="114" y="26"/>
                  </a:lnTo>
                  <a:lnTo>
                    <a:pt x="114" y="26"/>
                  </a:lnTo>
                  <a:lnTo>
                    <a:pt x="112" y="24"/>
                  </a:lnTo>
                  <a:lnTo>
                    <a:pt x="112" y="14"/>
                  </a:lnTo>
                  <a:lnTo>
                    <a:pt x="112" y="12"/>
                  </a:lnTo>
                  <a:lnTo>
                    <a:pt x="114" y="9"/>
                  </a:lnTo>
                  <a:lnTo>
                    <a:pt x="221" y="0"/>
                  </a:lnTo>
                  <a:lnTo>
                    <a:pt x="211" y="12"/>
                  </a:lnTo>
                  <a:lnTo>
                    <a:pt x="336" y="65"/>
                  </a:lnTo>
                  <a:lnTo>
                    <a:pt x="422" y="67"/>
                  </a:lnTo>
                  <a:lnTo>
                    <a:pt x="446" y="65"/>
                  </a:lnTo>
                  <a:lnTo>
                    <a:pt x="455" y="45"/>
                  </a:lnTo>
                  <a:lnTo>
                    <a:pt x="525" y="45"/>
                  </a:lnTo>
                  <a:lnTo>
                    <a:pt x="525" y="46"/>
                  </a:lnTo>
                  <a:lnTo>
                    <a:pt x="528" y="46"/>
                  </a:lnTo>
                  <a:lnTo>
                    <a:pt x="530" y="46"/>
                  </a:lnTo>
                  <a:lnTo>
                    <a:pt x="531" y="51"/>
                  </a:lnTo>
                  <a:lnTo>
                    <a:pt x="531" y="53"/>
                  </a:lnTo>
                  <a:lnTo>
                    <a:pt x="531" y="58"/>
                  </a:lnTo>
                  <a:lnTo>
                    <a:pt x="533" y="60"/>
                  </a:lnTo>
                  <a:lnTo>
                    <a:pt x="533" y="62"/>
                  </a:lnTo>
                  <a:lnTo>
                    <a:pt x="535" y="63"/>
                  </a:lnTo>
                  <a:lnTo>
                    <a:pt x="538" y="63"/>
                  </a:lnTo>
                  <a:lnTo>
                    <a:pt x="540" y="65"/>
                  </a:lnTo>
                  <a:lnTo>
                    <a:pt x="543" y="70"/>
                  </a:lnTo>
                  <a:lnTo>
                    <a:pt x="545" y="73"/>
                  </a:lnTo>
                  <a:lnTo>
                    <a:pt x="545" y="75"/>
                  </a:lnTo>
                  <a:lnTo>
                    <a:pt x="550" y="79"/>
                  </a:lnTo>
                  <a:lnTo>
                    <a:pt x="550" y="80"/>
                  </a:lnTo>
                  <a:lnTo>
                    <a:pt x="552" y="84"/>
                  </a:lnTo>
                  <a:lnTo>
                    <a:pt x="552" y="85"/>
                  </a:lnTo>
                  <a:lnTo>
                    <a:pt x="553" y="89"/>
                  </a:lnTo>
                  <a:lnTo>
                    <a:pt x="557" y="90"/>
                  </a:lnTo>
                  <a:lnTo>
                    <a:pt x="559" y="90"/>
                  </a:lnTo>
                  <a:lnTo>
                    <a:pt x="562" y="92"/>
                  </a:lnTo>
                  <a:lnTo>
                    <a:pt x="564" y="94"/>
                  </a:lnTo>
                  <a:lnTo>
                    <a:pt x="567" y="99"/>
                  </a:lnTo>
                  <a:lnTo>
                    <a:pt x="569" y="101"/>
                  </a:lnTo>
                  <a:lnTo>
                    <a:pt x="571" y="104"/>
                  </a:lnTo>
                  <a:lnTo>
                    <a:pt x="571" y="106"/>
                  </a:lnTo>
                  <a:lnTo>
                    <a:pt x="569" y="109"/>
                  </a:lnTo>
                  <a:lnTo>
                    <a:pt x="571" y="113"/>
                  </a:lnTo>
                  <a:lnTo>
                    <a:pt x="571" y="116"/>
                  </a:lnTo>
                  <a:lnTo>
                    <a:pt x="572" y="119"/>
                  </a:lnTo>
                  <a:lnTo>
                    <a:pt x="572" y="123"/>
                  </a:lnTo>
                  <a:lnTo>
                    <a:pt x="572" y="125"/>
                  </a:lnTo>
                  <a:lnTo>
                    <a:pt x="571" y="128"/>
                  </a:lnTo>
                  <a:lnTo>
                    <a:pt x="569" y="130"/>
                  </a:lnTo>
                  <a:lnTo>
                    <a:pt x="569" y="131"/>
                  </a:lnTo>
                  <a:lnTo>
                    <a:pt x="569" y="135"/>
                  </a:lnTo>
                  <a:lnTo>
                    <a:pt x="571" y="145"/>
                  </a:lnTo>
                  <a:lnTo>
                    <a:pt x="572" y="150"/>
                  </a:lnTo>
                  <a:lnTo>
                    <a:pt x="574" y="150"/>
                  </a:lnTo>
                  <a:lnTo>
                    <a:pt x="574" y="150"/>
                  </a:lnTo>
                  <a:lnTo>
                    <a:pt x="576" y="152"/>
                  </a:lnTo>
                  <a:lnTo>
                    <a:pt x="579" y="153"/>
                  </a:lnTo>
                  <a:lnTo>
                    <a:pt x="581" y="157"/>
                  </a:lnTo>
                  <a:lnTo>
                    <a:pt x="584" y="160"/>
                  </a:lnTo>
                  <a:lnTo>
                    <a:pt x="584" y="160"/>
                  </a:lnTo>
                  <a:lnTo>
                    <a:pt x="586" y="162"/>
                  </a:lnTo>
                  <a:lnTo>
                    <a:pt x="589" y="162"/>
                  </a:lnTo>
                  <a:lnTo>
                    <a:pt x="594" y="167"/>
                  </a:lnTo>
                  <a:lnTo>
                    <a:pt x="601" y="170"/>
                  </a:lnTo>
                  <a:lnTo>
                    <a:pt x="603" y="172"/>
                  </a:lnTo>
                  <a:lnTo>
                    <a:pt x="605" y="174"/>
                  </a:lnTo>
                  <a:lnTo>
                    <a:pt x="606" y="176"/>
                  </a:lnTo>
                  <a:lnTo>
                    <a:pt x="608" y="176"/>
                  </a:lnTo>
                  <a:lnTo>
                    <a:pt x="611" y="176"/>
                  </a:lnTo>
                  <a:lnTo>
                    <a:pt x="622" y="167"/>
                  </a:lnTo>
                  <a:lnTo>
                    <a:pt x="625" y="164"/>
                  </a:lnTo>
                  <a:lnTo>
                    <a:pt x="642" y="142"/>
                  </a:lnTo>
                  <a:lnTo>
                    <a:pt x="651" y="138"/>
                  </a:lnTo>
                  <a:lnTo>
                    <a:pt x="656" y="136"/>
                  </a:lnTo>
                  <a:lnTo>
                    <a:pt x="661" y="133"/>
                  </a:lnTo>
                  <a:lnTo>
                    <a:pt x="662" y="135"/>
                  </a:lnTo>
                  <a:lnTo>
                    <a:pt x="664" y="136"/>
                  </a:lnTo>
                  <a:lnTo>
                    <a:pt x="668" y="138"/>
                  </a:lnTo>
                  <a:lnTo>
                    <a:pt x="669" y="138"/>
                  </a:lnTo>
                  <a:lnTo>
                    <a:pt x="669" y="138"/>
                  </a:lnTo>
                  <a:lnTo>
                    <a:pt x="671" y="138"/>
                  </a:lnTo>
                  <a:lnTo>
                    <a:pt x="678" y="138"/>
                  </a:lnTo>
                  <a:lnTo>
                    <a:pt x="681" y="138"/>
                  </a:lnTo>
                  <a:lnTo>
                    <a:pt x="683" y="140"/>
                  </a:lnTo>
                  <a:lnTo>
                    <a:pt x="686" y="140"/>
                  </a:lnTo>
                  <a:lnTo>
                    <a:pt x="697" y="140"/>
                  </a:lnTo>
                  <a:lnTo>
                    <a:pt x="697" y="147"/>
                  </a:lnTo>
                  <a:lnTo>
                    <a:pt x="698" y="148"/>
                  </a:lnTo>
                  <a:lnTo>
                    <a:pt x="700" y="152"/>
                  </a:lnTo>
                  <a:lnTo>
                    <a:pt x="702" y="153"/>
                  </a:lnTo>
                  <a:lnTo>
                    <a:pt x="707" y="155"/>
                  </a:lnTo>
                  <a:lnTo>
                    <a:pt x="707" y="157"/>
                  </a:lnTo>
                  <a:lnTo>
                    <a:pt x="708" y="160"/>
                  </a:lnTo>
                  <a:lnTo>
                    <a:pt x="714" y="165"/>
                  </a:lnTo>
                  <a:lnTo>
                    <a:pt x="717" y="172"/>
                  </a:lnTo>
                  <a:lnTo>
                    <a:pt x="717" y="179"/>
                  </a:lnTo>
                  <a:lnTo>
                    <a:pt x="715" y="181"/>
                  </a:lnTo>
                  <a:lnTo>
                    <a:pt x="715" y="181"/>
                  </a:lnTo>
                  <a:lnTo>
                    <a:pt x="719" y="186"/>
                  </a:lnTo>
                  <a:lnTo>
                    <a:pt x="719" y="191"/>
                  </a:lnTo>
                  <a:lnTo>
                    <a:pt x="719" y="193"/>
                  </a:lnTo>
                  <a:lnTo>
                    <a:pt x="719" y="193"/>
                  </a:lnTo>
                  <a:lnTo>
                    <a:pt x="720" y="201"/>
                  </a:lnTo>
                  <a:lnTo>
                    <a:pt x="720" y="206"/>
                  </a:lnTo>
                  <a:lnTo>
                    <a:pt x="720" y="206"/>
                  </a:lnTo>
                  <a:lnTo>
                    <a:pt x="720" y="211"/>
                  </a:lnTo>
                  <a:lnTo>
                    <a:pt x="722" y="215"/>
                  </a:lnTo>
                  <a:lnTo>
                    <a:pt x="725" y="215"/>
                  </a:lnTo>
                  <a:lnTo>
                    <a:pt x="727" y="216"/>
                  </a:lnTo>
                  <a:lnTo>
                    <a:pt x="729" y="225"/>
                  </a:lnTo>
                  <a:lnTo>
                    <a:pt x="731" y="225"/>
                  </a:lnTo>
                  <a:lnTo>
                    <a:pt x="732" y="230"/>
                  </a:lnTo>
                  <a:lnTo>
                    <a:pt x="731" y="233"/>
                  </a:lnTo>
                  <a:lnTo>
                    <a:pt x="731" y="233"/>
                  </a:lnTo>
                  <a:lnTo>
                    <a:pt x="732" y="235"/>
                  </a:lnTo>
                  <a:lnTo>
                    <a:pt x="734" y="235"/>
                  </a:lnTo>
                  <a:lnTo>
                    <a:pt x="734" y="237"/>
                  </a:lnTo>
                  <a:lnTo>
                    <a:pt x="734" y="237"/>
                  </a:lnTo>
                  <a:lnTo>
                    <a:pt x="734" y="237"/>
                  </a:lnTo>
                  <a:lnTo>
                    <a:pt x="736" y="240"/>
                  </a:lnTo>
                  <a:lnTo>
                    <a:pt x="736" y="240"/>
                  </a:lnTo>
                  <a:lnTo>
                    <a:pt x="737" y="240"/>
                  </a:lnTo>
                  <a:lnTo>
                    <a:pt x="741" y="242"/>
                  </a:lnTo>
                  <a:lnTo>
                    <a:pt x="742" y="245"/>
                  </a:lnTo>
                  <a:lnTo>
                    <a:pt x="742" y="250"/>
                  </a:lnTo>
                  <a:lnTo>
                    <a:pt x="741" y="261"/>
                  </a:lnTo>
                  <a:lnTo>
                    <a:pt x="737" y="271"/>
                  </a:lnTo>
                  <a:lnTo>
                    <a:pt x="741" y="276"/>
                  </a:lnTo>
                  <a:lnTo>
                    <a:pt x="742" y="278"/>
                  </a:lnTo>
                  <a:lnTo>
                    <a:pt x="742" y="279"/>
                  </a:lnTo>
                  <a:lnTo>
                    <a:pt x="744" y="298"/>
                  </a:lnTo>
                  <a:lnTo>
                    <a:pt x="754" y="302"/>
                  </a:lnTo>
                  <a:lnTo>
                    <a:pt x="758" y="303"/>
                  </a:lnTo>
                  <a:lnTo>
                    <a:pt x="761" y="305"/>
                  </a:lnTo>
                  <a:lnTo>
                    <a:pt x="761" y="305"/>
                  </a:lnTo>
                  <a:lnTo>
                    <a:pt x="768" y="307"/>
                  </a:lnTo>
                  <a:lnTo>
                    <a:pt x="770" y="308"/>
                  </a:lnTo>
                  <a:lnTo>
                    <a:pt x="771" y="312"/>
                  </a:lnTo>
                  <a:lnTo>
                    <a:pt x="771" y="313"/>
                  </a:lnTo>
                  <a:lnTo>
                    <a:pt x="773" y="313"/>
                  </a:lnTo>
                  <a:lnTo>
                    <a:pt x="775" y="313"/>
                  </a:lnTo>
                  <a:lnTo>
                    <a:pt x="778" y="315"/>
                  </a:lnTo>
                  <a:lnTo>
                    <a:pt x="780" y="315"/>
                  </a:lnTo>
                  <a:lnTo>
                    <a:pt x="782" y="315"/>
                  </a:lnTo>
                  <a:lnTo>
                    <a:pt x="788" y="313"/>
                  </a:lnTo>
                  <a:lnTo>
                    <a:pt x="795" y="315"/>
                  </a:lnTo>
                  <a:lnTo>
                    <a:pt x="797" y="317"/>
                  </a:lnTo>
                  <a:lnTo>
                    <a:pt x="799" y="317"/>
                  </a:lnTo>
                  <a:lnTo>
                    <a:pt x="800" y="320"/>
                  </a:lnTo>
                  <a:lnTo>
                    <a:pt x="802" y="322"/>
                  </a:lnTo>
                  <a:lnTo>
                    <a:pt x="804" y="324"/>
                  </a:lnTo>
                  <a:lnTo>
                    <a:pt x="804" y="324"/>
                  </a:lnTo>
                  <a:lnTo>
                    <a:pt x="807" y="322"/>
                  </a:lnTo>
                  <a:lnTo>
                    <a:pt x="809" y="320"/>
                  </a:lnTo>
                  <a:lnTo>
                    <a:pt x="814" y="319"/>
                  </a:lnTo>
                  <a:lnTo>
                    <a:pt x="817" y="319"/>
                  </a:lnTo>
                  <a:lnTo>
                    <a:pt x="817" y="322"/>
                  </a:lnTo>
                  <a:lnTo>
                    <a:pt x="817" y="322"/>
                  </a:lnTo>
                  <a:lnTo>
                    <a:pt x="817" y="324"/>
                  </a:lnTo>
                  <a:lnTo>
                    <a:pt x="816" y="330"/>
                  </a:lnTo>
                  <a:lnTo>
                    <a:pt x="792" y="366"/>
                  </a:lnTo>
                  <a:lnTo>
                    <a:pt x="765" y="455"/>
                  </a:lnTo>
                  <a:lnTo>
                    <a:pt x="765" y="458"/>
                  </a:lnTo>
                  <a:lnTo>
                    <a:pt x="763" y="467"/>
                  </a:lnTo>
                  <a:lnTo>
                    <a:pt x="761" y="468"/>
                  </a:lnTo>
                  <a:lnTo>
                    <a:pt x="760" y="472"/>
                  </a:lnTo>
                  <a:lnTo>
                    <a:pt x="760" y="473"/>
                  </a:lnTo>
                  <a:lnTo>
                    <a:pt x="758" y="475"/>
                  </a:lnTo>
                  <a:lnTo>
                    <a:pt x="754" y="479"/>
                  </a:lnTo>
                  <a:lnTo>
                    <a:pt x="754" y="479"/>
                  </a:lnTo>
                  <a:lnTo>
                    <a:pt x="754" y="480"/>
                  </a:lnTo>
                  <a:lnTo>
                    <a:pt x="756" y="492"/>
                  </a:lnTo>
                  <a:lnTo>
                    <a:pt x="756" y="494"/>
                  </a:lnTo>
                  <a:lnTo>
                    <a:pt x="756" y="496"/>
                  </a:lnTo>
                  <a:lnTo>
                    <a:pt x="754" y="499"/>
                  </a:lnTo>
                  <a:lnTo>
                    <a:pt x="754" y="501"/>
                  </a:lnTo>
                  <a:lnTo>
                    <a:pt x="754" y="502"/>
                  </a:lnTo>
                  <a:lnTo>
                    <a:pt x="761" y="518"/>
                  </a:lnTo>
                  <a:lnTo>
                    <a:pt x="761" y="519"/>
                  </a:lnTo>
                  <a:lnTo>
                    <a:pt x="765" y="523"/>
                  </a:lnTo>
                  <a:lnTo>
                    <a:pt x="768" y="526"/>
                  </a:lnTo>
                  <a:lnTo>
                    <a:pt x="768" y="526"/>
                  </a:lnTo>
                  <a:lnTo>
                    <a:pt x="768" y="530"/>
                  </a:lnTo>
                  <a:lnTo>
                    <a:pt x="768" y="531"/>
                  </a:lnTo>
                  <a:lnTo>
                    <a:pt x="768" y="533"/>
                  </a:lnTo>
                  <a:lnTo>
                    <a:pt x="761" y="543"/>
                  </a:lnTo>
                  <a:lnTo>
                    <a:pt x="765" y="557"/>
                  </a:lnTo>
                  <a:lnTo>
                    <a:pt x="766" y="562"/>
                  </a:lnTo>
                  <a:lnTo>
                    <a:pt x="766" y="564"/>
                  </a:lnTo>
                  <a:lnTo>
                    <a:pt x="766" y="567"/>
                  </a:lnTo>
                  <a:lnTo>
                    <a:pt x="766" y="569"/>
                  </a:lnTo>
                  <a:lnTo>
                    <a:pt x="766" y="569"/>
                  </a:lnTo>
                  <a:lnTo>
                    <a:pt x="770" y="574"/>
                  </a:lnTo>
                  <a:lnTo>
                    <a:pt x="778" y="589"/>
                  </a:lnTo>
                  <a:lnTo>
                    <a:pt x="780" y="591"/>
                  </a:lnTo>
                  <a:lnTo>
                    <a:pt x="782" y="594"/>
                  </a:lnTo>
                  <a:lnTo>
                    <a:pt x="788" y="606"/>
                  </a:lnTo>
                  <a:lnTo>
                    <a:pt x="788" y="606"/>
                  </a:lnTo>
                  <a:lnTo>
                    <a:pt x="790" y="608"/>
                  </a:lnTo>
                  <a:lnTo>
                    <a:pt x="790" y="615"/>
                  </a:lnTo>
                  <a:lnTo>
                    <a:pt x="790" y="620"/>
                  </a:lnTo>
                  <a:lnTo>
                    <a:pt x="790" y="623"/>
                  </a:lnTo>
                  <a:lnTo>
                    <a:pt x="792" y="633"/>
                  </a:lnTo>
                  <a:lnTo>
                    <a:pt x="792" y="633"/>
                  </a:lnTo>
                  <a:lnTo>
                    <a:pt x="794" y="635"/>
                  </a:lnTo>
                  <a:lnTo>
                    <a:pt x="797" y="637"/>
                  </a:lnTo>
                  <a:lnTo>
                    <a:pt x="797" y="644"/>
                  </a:lnTo>
                  <a:lnTo>
                    <a:pt x="799" y="644"/>
                  </a:lnTo>
                  <a:lnTo>
                    <a:pt x="799" y="644"/>
                  </a:lnTo>
                  <a:lnTo>
                    <a:pt x="800" y="645"/>
                  </a:lnTo>
                  <a:lnTo>
                    <a:pt x="802" y="649"/>
                  </a:lnTo>
                  <a:lnTo>
                    <a:pt x="802" y="652"/>
                  </a:lnTo>
                  <a:lnTo>
                    <a:pt x="804" y="654"/>
                  </a:lnTo>
                  <a:lnTo>
                    <a:pt x="804" y="657"/>
                  </a:lnTo>
                  <a:lnTo>
                    <a:pt x="805" y="659"/>
                  </a:lnTo>
                  <a:lnTo>
                    <a:pt x="821" y="661"/>
                  </a:lnTo>
                  <a:lnTo>
                    <a:pt x="824" y="661"/>
                  </a:lnTo>
                  <a:lnTo>
                    <a:pt x="828" y="661"/>
                  </a:lnTo>
                  <a:lnTo>
                    <a:pt x="831" y="661"/>
                  </a:lnTo>
                  <a:lnTo>
                    <a:pt x="836" y="668"/>
                  </a:lnTo>
                  <a:lnTo>
                    <a:pt x="836" y="668"/>
                  </a:lnTo>
                  <a:lnTo>
                    <a:pt x="838" y="669"/>
                  </a:lnTo>
                  <a:lnTo>
                    <a:pt x="841" y="669"/>
                  </a:lnTo>
                  <a:lnTo>
                    <a:pt x="845" y="669"/>
                  </a:lnTo>
                  <a:lnTo>
                    <a:pt x="846" y="671"/>
                  </a:lnTo>
                  <a:lnTo>
                    <a:pt x="848" y="678"/>
                  </a:lnTo>
                  <a:lnTo>
                    <a:pt x="851" y="686"/>
                  </a:lnTo>
                  <a:lnTo>
                    <a:pt x="853" y="686"/>
                  </a:lnTo>
                  <a:lnTo>
                    <a:pt x="853" y="688"/>
                  </a:lnTo>
                  <a:lnTo>
                    <a:pt x="855" y="688"/>
                  </a:lnTo>
                  <a:lnTo>
                    <a:pt x="857" y="688"/>
                  </a:lnTo>
                  <a:lnTo>
                    <a:pt x="874" y="683"/>
                  </a:lnTo>
                  <a:lnTo>
                    <a:pt x="877" y="683"/>
                  </a:lnTo>
                  <a:lnTo>
                    <a:pt x="880" y="679"/>
                  </a:lnTo>
                  <a:lnTo>
                    <a:pt x="882" y="678"/>
                  </a:lnTo>
                  <a:lnTo>
                    <a:pt x="891" y="674"/>
                  </a:lnTo>
                  <a:lnTo>
                    <a:pt x="897" y="673"/>
                  </a:lnTo>
                  <a:lnTo>
                    <a:pt x="911" y="674"/>
                  </a:lnTo>
                  <a:lnTo>
                    <a:pt x="911" y="676"/>
                  </a:lnTo>
                  <a:lnTo>
                    <a:pt x="920" y="673"/>
                  </a:lnTo>
                  <a:lnTo>
                    <a:pt x="921" y="673"/>
                  </a:lnTo>
                  <a:lnTo>
                    <a:pt x="923" y="671"/>
                  </a:lnTo>
                  <a:lnTo>
                    <a:pt x="928" y="668"/>
                  </a:lnTo>
                  <a:lnTo>
                    <a:pt x="930" y="669"/>
                  </a:lnTo>
                  <a:lnTo>
                    <a:pt x="933" y="666"/>
                  </a:lnTo>
                  <a:lnTo>
                    <a:pt x="942" y="662"/>
                  </a:lnTo>
                  <a:lnTo>
                    <a:pt x="954" y="661"/>
                  </a:lnTo>
                  <a:lnTo>
                    <a:pt x="959" y="661"/>
                  </a:lnTo>
                  <a:lnTo>
                    <a:pt x="962" y="659"/>
                  </a:lnTo>
                  <a:lnTo>
                    <a:pt x="964" y="661"/>
                  </a:lnTo>
                  <a:lnTo>
                    <a:pt x="966" y="662"/>
                  </a:lnTo>
                  <a:lnTo>
                    <a:pt x="966" y="662"/>
                  </a:lnTo>
                  <a:lnTo>
                    <a:pt x="977" y="657"/>
                  </a:lnTo>
                  <a:lnTo>
                    <a:pt x="977" y="657"/>
                  </a:lnTo>
                  <a:lnTo>
                    <a:pt x="979" y="657"/>
                  </a:lnTo>
                  <a:lnTo>
                    <a:pt x="981" y="657"/>
                  </a:lnTo>
                  <a:lnTo>
                    <a:pt x="984" y="652"/>
                  </a:lnTo>
                  <a:lnTo>
                    <a:pt x="989" y="649"/>
                  </a:lnTo>
                  <a:lnTo>
                    <a:pt x="996" y="645"/>
                  </a:lnTo>
                  <a:lnTo>
                    <a:pt x="1006" y="639"/>
                  </a:lnTo>
                  <a:lnTo>
                    <a:pt x="1013" y="633"/>
                  </a:lnTo>
                  <a:lnTo>
                    <a:pt x="1015" y="632"/>
                  </a:lnTo>
                  <a:lnTo>
                    <a:pt x="1018" y="620"/>
                  </a:lnTo>
                  <a:lnTo>
                    <a:pt x="1017" y="618"/>
                  </a:lnTo>
                  <a:lnTo>
                    <a:pt x="1020" y="611"/>
                  </a:lnTo>
                  <a:lnTo>
                    <a:pt x="1022" y="610"/>
                  </a:lnTo>
                  <a:lnTo>
                    <a:pt x="1027" y="606"/>
                  </a:lnTo>
                  <a:lnTo>
                    <a:pt x="1029" y="606"/>
                  </a:lnTo>
                  <a:lnTo>
                    <a:pt x="1029" y="605"/>
                  </a:lnTo>
                  <a:lnTo>
                    <a:pt x="1030" y="603"/>
                  </a:lnTo>
                  <a:lnTo>
                    <a:pt x="1030" y="601"/>
                  </a:lnTo>
                  <a:lnTo>
                    <a:pt x="1030" y="599"/>
                  </a:lnTo>
                  <a:lnTo>
                    <a:pt x="1034" y="576"/>
                  </a:lnTo>
                  <a:lnTo>
                    <a:pt x="1034" y="577"/>
                  </a:lnTo>
                  <a:lnTo>
                    <a:pt x="1035" y="572"/>
                  </a:lnTo>
                  <a:lnTo>
                    <a:pt x="1037" y="567"/>
                  </a:lnTo>
                  <a:lnTo>
                    <a:pt x="1037" y="565"/>
                  </a:lnTo>
                  <a:lnTo>
                    <a:pt x="1039" y="562"/>
                  </a:lnTo>
                  <a:lnTo>
                    <a:pt x="1040" y="560"/>
                  </a:lnTo>
                  <a:lnTo>
                    <a:pt x="1044" y="553"/>
                  </a:lnTo>
                  <a:lnTo>
                    <a:pt x="1046" y="552"/>
                  </a:lnTo>
                  <a:lnTo>
                    <a:pt x="1056" y="545"/>
                  </a:lnTo>
                  <a:lnTo>
                    <a:pt x="1068" y="540"/>
                  </a:lnTo>
                  <a:lnTo>
                    <a:pt x="1075" y="538"/>
                  </a:lnTo>
                  <a:lnTo>
                    <a:pt x="1115" y="531"/>
                  </a:lnTo>
                  <a:lnTo>
                    <a:pt x="1117" y="530"/>
                  </a:lnTo>
                  <a:lnTo>
                    <a:pt x="1119" y="528"/>
                  </a:lnTo>
                  <a:lnTo>
                    <a:pt x="1121" y="528"/>
                  </a:lnTo>
                  <a:lnTo>
                    <a:pt x="1127" y="526"/>
                  </a:lnTo>
                  <a:lnTo>
                    <a:pt x="1129" y="526"/>
                  </a:lnTo>
                  <a:lnTo>
                    <a:pt x="1132" y="526"/>
                  </a:lnTo>
                  <a:lnTo>
                    <a:pt x="1134" y="526"/>
                  </a:lnTo>
                  <a:lnTo>
                    <a:pt x="1134" y="526"/>
                  </a:lnTo>
                  <a:lnTo>
                    <a:pt x="1136" y="526"/>
                  </a:lnTo>
                  <a:lnTo>
                    <a:pt x="1139" y="525"/>
                  </a:lnTo>
                  <a:lnTo>
                    <a:pt x="1141" y="525"/>
                  </a:lnTo>
                  <a:lnTo>
                    <a:pt x="1146" y="525"/>
                  </a:lnTo>
                  <a:lnTo>
                    <a:pt x="1161" y="530"/>
                  </a:lnTo>
                  <a:lnTo>
                    <a:pt x="1161" y="528"/>
                  </a:lnTo>
                  <a:lnTo>
                    <a:pt x="1167" y="530"/>
                  </a:lnTo>
                  <a:lnTo>
                    <a:pt x="1167" y="530"/>
                  </a:lnTo>
                  <a:lnTo>
                    <a:pt x="1170" y="526"/>
                  </a:lnTo>
                  <a:lnTo>
                    <a:pt x="1173" y="526"/>
                  </a:lnTo>
                  <a:lnTo>
                    <a:pt x="1175" y="526"/>
                  </a:lnTo>
                  <a:lnTo>
                    <a:pt x="1175" y="526"/>
                  </a:lnTo>
                  <a:lnTo>
                    <a:pt x="1177" y="526"/>
                  </a:lnTo>
                  <a:lnTo>
                    <a:pt x="1180" y="525"/>
                  </a:lnTo>
                  <a:lnTo>
                    <a:pt x="1184" y="525"/>
                  </a:lnTo>
                  <a:lnTo>
                    <a:pt x="1185" y="525"/>
                  </a:lnTo>
                  <a:lnTo>
                    <a:pt x="1187" y="525"/>
                  </a:lnTo>
                  <a:lnTo>
                    <a:pt x="1189" y="526"/>
                  </a:lnTo>
                  <a:lnTo>
                    <a:pt x="1192" y="531"/>
                  </a:lnTo>
                  <a:lnTo>
                    <a:pt x="1195" y="533"/>
                  </a:lnTo>
                  <a:lnTo>
                    <a:pt x="1195" y="536"/>
                  </a:lnTo>
                  <a:lnTo>
                    <a:pt x="1195" y="538"/>
                  </a:lnTo>
                  <a:lnTo>
                    <a:pt x="1195" y="540"/>
                  </a:lnTo>
                  <a:lnTo>
                    <a:pt x="1194" y="542"/>
                  </a:lnTo>
                  <a:lnTo>
                    <a:pt x="1194" y="547"/>
                  </a:lnTo>
                  <a:lnTo>
                    <a:pt x="1195" y="548"/>
                  </a:lnTo>
                  <a:lnTo>
                    <a:pt x="1192" y="557"/>
                  </a:lnTo>
                  <a:lnTo>
                    <a:pt x="1187" y="565"/>
                  </a:lnTo>
                  <a:lnTo>
                    <a:pt x="1178" y="576"/>
                  </a:lnTo>
                  <a:lnTo>
                    <a:pt x="1175" y="577"/>
                  </a:lnTo>
                  <a:lnTo>
                    <a:pt x="1173" y="579"/>
                  </a:lnTo>
                  <a:lnTo>
                    <a:pt x="1172" y="581"/>
                  </a:lnTo>
                  <a:lnTo>
                    <a:pt x="1160" y="596"/>
                  </a:lnTo>
                  <a:lnTo>
                    <a:pt x="1158" y="599"/>
                  </a:lnTo>
                  <a:lnTo>
                    <a:pt x="1158" y="603"/>
                  </a:lnTo>
                  <a:lnTo>
                    <a:pt x="1158" y="605"/>
                  </a:lnTo>
                  <a:lnTo>
                    <a:pt x="1158" y="605"/>
                  </a:lnTo>
                  <a:lnTo>
                    <a:pt x="1158" y="605"/>
                  </a:lnTo>
                  <a:lnTo>
                    <a:pt x="1158" y="608"/>
                  </a:lnTo>
                  <a:lnTo>
                    <a:pt x="1151" y="620"/>
                  </a:lnTo>
                  <a:lnTo>
                    <a:pt x="1156" y="618"/>
                  </a:lnTo>
                  <a:lnTo>
                    <a:pt x="1158" y="622"/>
                  </a:lnTo>
                  <a:lnTo>
                    <a:pt x="1156" y="627"/>
                  </a:lnTo>
                  <a:lnTo>
                    <a:pt x="1155" y="628"/>
                  </a:lnTo>
                  <a:lnTo>
                    <a:pt x="1153" y="630"/>
                  </a:lnTo>
                  <a:lnTo>
                    <a:pt x="1151" y="632"/>
                  </a:lnTo>
                  <a:lnTo>
                    <a:pt x="1151" y="637"/>
                  </a:lnTo>
                  <a:lnTo>
                    <a:pt x="1148" y="644"/>
                  </a:lnTo>
                  <a:lnTo>
                    <a:pt x="1144" y="649"/>
                  </a:lnTo>
                  <a:lnTo>
                    <a:pt x="1144" y="652"/>
                  </a:lnTo>
                  <a:lnTo>
                    <a:pt x="1143" y="656"/>
                  </a:lnTo>
                  <a:lnTo>
                    <a:pt x="1141" y="662"/>
                  </a:lnTo>
                  <a:lnTo>
                    <a:pt x="1139" y="662"/>
                  </a:lnTo>
                  <a:lnTo>
                    <a:pt x="1138" y="666"/>
                  </a:lnTo>
                  <a:lnTo>
                    <a:pt x="1138" y="666"/>
                  </a:lnTo>
                  <a:lnTo>
                    <a:pt x="1134" y="676"/>
                  </a:lnTo>
                  <a:lnTo>
                    <a:pt x="1134" y="679"/>
                  </a:lnTo>
                  <a:lnTo>
                    <a:pt x="1131" y="683"/>
                  </a:lnTo>
                  <a:lnTo>
                    <a:pt x="1131" y="683"/>
                  </a:lnTo>
                  <a:lnTo>
                    <a:pt x="1129" y="685"/>
                  </a:lnTo>
                  <a:lnTo>
                    <a:pt x="1124" y="707"/>
                  </a:lnTo>
                  <a:lnTo>
                    <a:pt x="1124" y="681"/>
                  </a:lnTo>
                  <a:lnTo>
                    <a:pt x="1122" y="678"/>
                  </a:lnTo>
                  <a:lnTo>
                    <a:pt x="1121" y="678"/>
                  </a:lnTo>
                  <a:lnTo>
                    <a:pt x="1119" y="676"/>
                  </a:lnTo>
                  <a:lnTo>
                    <a:pt x="1117" y="674"/>
                  </a:lnTo>
                  <a:lnTo>
                    <a:pt x="1117" y="671"/>
                  </a:lnTo>
                  <a:lnTo>
                    <a:pt x="1117" y="669"/>
                  </a:lnTo>
                  <a:lnTo>
                    <a:pt x="1121" y="664"/>
                  </a:lnTo>
                  <a:lnTo>
                    <a:pt x="1121" y="661"/>
                  </a:lnTo>
                  <a:lnTo>
                    <a:pt x="1119" y="664"/>
                  </a:lnTo>
                  <a:lnTo>
                    <a:pt x="1121" y="664"/>
                  </a:lnTo>
                  <a:lnTo>
                    <a:pt x="1114" y="674"/>
                  </a:lnTo>
                  <a:lnTo>
                    <a:pt x="1112" y="676"/>
                  </a:lnTo>
                  <a:lnTo>
                    <a:pt x="1110" y="676"/>
                  </a:lnTo>
                  <a:lnTo>
                    <a:pt x="1107" y="676"/>
                  </a:lnTo>
                  <a:lnTo>
                    <a:pt x="1105" y="676"/>
                  </a:lnTo>
                  <a:lnTo>
                    <a:pt x="1103" y="676"/>
                  </a:lnTo>
                  <a:lnTo>
                    <a:pt x="1103" y="678"/>
                  </a:lnTo>
                  <a:lnTo>
                    <a:pt x="1098" y="685"/>
                  </a:lnTo>
                  <a:lnTo>
                    <a:pt x="1098" y="688"/>
                  </a:lnTo>
                  <a:lnTo>
                    <a:pt x="1093" y="690"/>
                  </a:lnTo>
                  <a:lnTo>
                    <a:pt x="1092" y="695"/>
                  </a:lnTo>
                  <a:lnTo>
                    <a:pt x="1085" y="703"/>
                  </a:lnTo>
                  <a:lnTo>
                    <a:pt x="1081" y="703"/>
                  </a:lnTo>
                  <a:lnTo>
                    <a:pt x="1076" y="700"/>
                  </a:lnTo>
                  <a:lnTo>
                    <a:pt x="1076" y="700"/>
                  </a:lnTo>
                  <a:lnTo>
                    <a:pt x="1075" y="700"/>
                  </a:lnTo>
                  <a:lnTo>
                    <a:pt x="1075" y="700"/>
                  </a:lnTo>
                  <a:lnTo>
                    <a:pt x="1073" y="700"/>
                  </a:lnTo>
                  <a:lnTo>
                    <a:pt x="1073" y="708"/>
                  </a:lnTo>
                  <a:lnTo>
                    <a:pt x="996" y="708"/>
                  </a:lnTo>
                  <a:lnTo>
                    <a:pt x="993" y="734"/>
                  </a:lnTo>
                  <a:lnTo>
                    <a:pt x="979" y="734"/>
                  </a:lnTo>
                  <a:lnTo>
                    <a:pt x="979" y="736"/>
                  </a:lnTo>
                  <a:lnTo>
                    <a:pt x="983" y="741"/>
                  </a:lnTo>
                  <a:lnTo>
                    <a:pt x="986" y="746"/>
                  </a:lnTo>
                  <a:lnTo>
                    <a:pt x="989" y="746"/>
                  </a:lnTo>
                  <a:lnTo>
                    <a:pt x="989" y="746"/>
                  </a:lnTo>
                  <a:lnTo>
                    <a:pt x="991" y="748"/>
                  </a:lnTo>
                  <a:lnTo>
                    <a:pt x="993" y="749"/>
                  </a:lnTo>
                  <a:lnTo>
                    <a:pt x="996" y="751"/>
                  </a:lnTo>
                  <a:lnTo>
                    <a:pt x="1000" y="756"/>
                  </a:lnTo>
                  <a:lnTo>
                    <a:pt x="1003" y="759"/>
                  </a:lnTo>
                  <a:lnTo>
                    <a:pt x="1003" y="763"/>
                  </a:lnTo>
                  <a:lnTo>
                    <a:pt x="1001" y="766"/>
                  </a:lnTo>
                  <a:lnTo>
                    <a:pt x="1003" y="766"/>
                  </a:lnTo>
                  <a:lnTo>
                    <a:pt x="1005" y="766"/>
                  </a:lnTo>
                  <a:lnTo>
                    <a:pt x="1006" y="766"/>
                  </a:lnTo>
                  <a:lnTo>
                    <a:pt x="1010" y="770"/>
                  </a:lnTo>
                  <a:lnTo>
                    <a:pt x="1012" y="771"/>
                  </a:lnTo>
                  <a:lnTo>
                    <a:pt x="1012" y="773"/>
                  </a:lnTo>
                  <a:lnTo>
                    <a:pt x="1010" y="776"/>
                  </a:lnTo>
                  <a:lnTo>
                    <a:pt x="1008" y="778"/>
                  </a:lnTo>
                  <a:lnTo>
                    <a:pt x="1008" y="780"/>
                  </a:lnTo>
                  <a:lnTo>
                    <a:pt x="1008" y="782"/>
                  </a:lnTo>
                  <a:lnTo>
                    <a:pt x="1008" y="782"/>
                  </a:lnTo>
                  <a:lnTo>
                    <a:pt x="1008" y="785"/>
                  </a:lnTo>
                  <a:lnTo>
                    <a:pt x="1006" y="788"/>
                  </a:lnTo>
                  <a:lnTo>
                    <a:pt x="1006" y="788"/>
                  </a:lnTo>
                  <a:lnTo>
                    <a:pt x="1005" y="790"/>
                  </a:lnTo>
                  <a:lnTo>
                    <a:pt x="1005" y="790"/>
                  </a:lnTo>
                  <a:lnTo>
                    <a:pt x="954" y="790"/>
                  </a:lnTo>
                  <a:lnTo>
                    <a:pt x="930" y="826"/>
                  </a:lnTo>
                  <a:lnTo>
                    <a:pt x="935" y="834"/>
                  </a:lnTo>
                  <a:lnTo>
                    <a:pt x="932" y="838"/>
                  </a:lnTo>
                  <a:lnTo>
                    <a:pt x="930" y="843"/>
                  </a:lnTo>
                  <a:lnTo>
                    <a:pt x="928" y="846"/>
                  </a:lnTo>
                  <a:lnTo>
                    <a:pt x="928" y="848"/>
                  </a:lnTo>
                  <a:lnTo>
                    <a:pt x="928" y="851"/>
                  </a:lnTo>
                  <a:lnTo>
                    <a:pt x="928" y="853"/>
                  </a:lnTo>
                  <a:lnTo>
                    <a:pt x="926" y="858"/>
                  </a:lnTo>
                  <a:lnTo>
                    <a:pt x="923" y="862"/>
                  </a:lnTo>
                  <a:lnTo>
                    <a:pt x="921" y="862"/>
                  </a:lnTo>
                  <a:lnTo>
                    <a:pt x="921" y="862"/>
                  </a:lnTo>
                  <a:lnTo>
                    <a:pt x="920" y="862"/>
                  </a:lnTo>
                  <a:close/>
                  <a:moveTo>
                    <a:pt x="823" y="778"/>
                  </a:moveTo>
                  <a:lnTo>
                    <a:pt x="824" y="778"/>
                  </a:lnTo>
                  <a:lnTo>
                    <a:pt x="824" y="776"/>
                  </a:lnTo>
                  <a:lnTo>
                    <a:pt x="826" y="775"/>
                  </a:lnTo>
                  <a:lnTo>
                    <a:pt x="824" y="773"/>
                  </a:lnTo>
                  <a:lnTo>
                    <a:pt x="824" y="775"/>
                  </a:lnTo>
                  <a:lnTo>
                    <a:pt x="821" y="776"/>
                  </a:lnTo>
                  <a:lnTo>
                    <a:pt x="823" y="778"/>
                  </a:lnTo>
                  <a:close/>
                  <a:moveTo>
                    <a:pt x="976" y="673"/>
                  </a:moveTo>
                  <a:lnTo>
                    <a:pt x="976" y="673"/>
                  </a:lnTo>
                  <a:lnTo>
                    <a:pt x="979" y="669"/>
                  </a:lnTo>
                  <a:lnTo>
                    <a:pt x="989" y="664"/>
                  </a:lnTo>
                  <a:lnTo>
                    <a:pt x="988" y="662"/>
                  </a:lnTo>
                  <a:lnTo>
                    <a:pt x="988" y="664"/>
                  </a:lnTo>
                  <a:lnTo>
                    <a:pt x="984" y="662"/>
                  </a:lnTo>
                  <a:lnTo>
                    <a:pt x="983" y="659"/>
                  </a:lnTo>
                  <a:lnTo>
                    <a:pt x="983" y="659"/>
                  </a:lnTo>
                  <a:lnTo>
                    <a:pt x="983" y="659"/>
                  </a:lnTo>
                  <a:lnTo>
                    <a:pt x="983" y="661"/>
                  </a:lnTo>
                  <a:lnTo>
                    <a:pt x="983" y="661"/>
                  </a:lnTo>
                  <a:lnTo>
                    <a:pt x="983" y="662"/>
                  </a:lnTo>
                  <a:lnTo>
                    <a:pt x="981" y="664"/>
                  </a:lnTo>
                  <a:lnTo>
                    <a:pt x="977" y="664"/>
                  </a:lnTo>
                  <a:lnTo>
                    <a:pt x="969" y="669"/>
                  </a:lnTo>
                  <a:lnTo>
                    <a:pt x="967" y="669"/>
                  </a:lnTo>
                  <a:lnTo>
                    <a:pt x="966" y="671"/>
                  </a:lnTo>
                  <a:lnTo>
                    <a:pt x="969" y="673"/>
                  </a:lnTo>
                  <a:lnTo>
                    <a:pt x="969" y="673"/>
                  </a:lnTo>
                  <a:lnTo>
                    <a:pt x="971" y="673"/>
                  </a:lnTo>
                  <a:lnTo>
                    <a:pt x="976" y="673"/>
                  </a:lnTo>
                  <a:close/>
                  <a:moveTo>
                    <a:pt x="1144" y="622"/>
                  </a:moveTo>
                  <a:lnTo>
                    <a:pt x="1148" y="620"/>
                  </a:lnTo>
                  <a:lnTo>
                    <a:pt x="1149" y="616"/>
                  </a:lnTo>
                  <a:lnTo>
                    <a:pt x="1146" y="620"/>
                  </a:lnTo>
                  <a:lnTo>
                    <a:pt x="1144" y="620"/>
                  </a:lnTo>
                  <a:lnTo>
                    <a:pt x="1144" y="620"/>
                  </a:lnTo>
                  <a:lnTo>
                    <a:pt x="1144" y="622"/>
                  </a:lnTo>
                  <a:close/>
                  <a:moveTo>
                    <a:pt x="758" y="531"/>
                  </a:moveTo>
                  <a:lnTo>
                    <a:pt x="760" y="531"/>
                  </a:lnTo>
                  <a:lnTo>
                    <a:pt x="761" y="531"/>
                  </a:lnTo>
                  <a:lnTo>
                    <a:pt x="761" y="530"/>
                  </a:lnTo>
                  <a:lnTo>
                    <a:pt x="760" y="530"/>
                  </a:lnTo>
                  <a:lnTo>
                    <a:pt x="758" y="528"/>
                  </a:lnTo>
                  <a:lnTo>
                    <a:pt x="754" y="523"/>
                  </a:lnTo>
                  <a:lnTo>
                    <a:pt x="754" y="523"/>
                  </a:lnTo>
                  <a:lnTo>
                    <a:pt x="756" y="528"/>
                  </a:lnTo>
                  <a:lnTo>
                    <a:pt x="758" y="531"/>
                  </a:lnTo>
                  <a:lnTo>
                    <a:pt x="758" y="531"/>
                  </a:lnTo>
                  <a:close/>
                  <a:moveTo>
                    <a:pt x="198" y="387"/>
                  </a:moveTo>
                  <a:lnTo>
                    <a:pt x="203" y="387"/>
                  </a:lnTo>
                  <a:lnTo>
                    <a:pt x="203" y="383"/>
                  </a:lnTo>
                  <a:lnTo>
                    <a:pt x="203" y="383"/>
                  </a:lnTo>
                  <a:lnTo>
                    <a:pt x="203" y="382"/>
                  </a:lnTo>
                  <a:lnTo>
                    <a:pt x="201" y="382"/>
                  </a:lnTo>
                  <a:lnTo>
                    <a:pt x="198" y="382"/>
                  </a:lnTo>
                  <a:lnTo>
                    <a:pt x="198" y="387"/>
                  </a:lnTo>
                  <a:close/>
                  <a:moveTo>
                    <a:pt x="359" y="365"/>
                  </a:moveTo>
                  <a:lnTo>
                    <a:pt x="359" y="363"/>
                  </a:lnTo>
                  <a:lnTo>
                    <a:pt x="361" y="363"/>
                  </a:lnTo>
                  <a:lnTo>
                    <a:pt x="359" y="363"/>
                  </a:lnTo>
                  <a:lnTo>
                    <a:pt x="358" y="363"/>
                  </a:lnTo>
                  <a:lnTo>
                    <a:pt x="359" y="365"/>
                  </a:lnTo>
                  <a:close/>
                  <a:moveTo>
                    <a:pt x="252" y="165"/>
                  </a:moveTo>
                  <a:lnTo>
                    <a:pt x="252" y="165"/>
                  </a:lnTo>
                  <a:lnTo>
                    <a:pt x="252" y="165"/>
                  </a:lnTo>
                  <a:lnTo>
                    <a:pt x="252" y="165"/>
                  </a:lnTo>
                  <a:close/>
                  <a:moveTo>
                    <a:pt x="179" y="664"/>
                  </a:moveTo>
                  <a:lnTo>
                    <a:pt x="179" y="664"/>
                  </a:lnTo>
                  <a:lnTo>
                    <a:pt x="177" y="662"/>
                  </a:lnTo>
                  <a:lnTo>
                    <a:pt x="175" y="662"/>
                  </a:lnTo>
                  <a:lnTo>
                    <a:pt x="175" y="659"/>
                  </a:lnTo>
                  <a:lnTo>
                    <a:pt x="177" y="657"/>
                  </a:lnTo>
                  <a:lnTo>
                    <a:pt x="177" y="657"/>
                  </a:lnTo>
                  <a:lnTo>
                    <a:pt x="182" y="654"/>
                  </a:lnTo>
                  <a:lnTo>
                    <a:pt x="184" y="654"/>
                  </a:lnTo>
                  <a:lnTo>
                    <a:pt x="184" y="654"/>
                  </a:lnTo>
                  <a:lnTo>
                    <a:pt x="187" y="657"/>
                  </a:lnTo>
                  <a:lnTo>
                    <a:pt x="187" y="659"/>
                  </a:lnTo>
                  <a:lnTo>
                    <a:pt x="187" y="662"/>
                  </a:lnTo>
                  <a:lnTo>
                    <a:pt x="186" y="666"/>
                  </a:lnTo>
                  <a:lnTo>
                    <a:pt x="181" y="666"/>
                  </a:lnTo>
                  <a:lnTo>
                    <a:pt x="179" y="664"/>
                  </a:lnTo>
                  <a:close/>
                  <a:moveTo>
                    <a:pt x="1175" y="593"/>
                  </a:moveTo>
                  <a:lnTo>
                    <a:pt x="1173" y="589"/>
                  </a:lnTo>
                  <a:lnTo>
                    <a:pt x="1175" y="584"/>
                  </a:lnTo>
                  <a:lnTo>
                    <a:pt x="1175" y="581"/>
                  </a:lnTo>
                  <a:lnTo>
                    <a:pt x="1180" y="576"/>
                  </a:lnTo>
                  <a:lnTo>
                    <a:pt x="1182" y="574"/>
                  </a:lnTo>
                  <a:lnTo>
                    <a:pt x="1182" y="574"/>
                  </a:lnTo>
                  <a:lnTo>
                    <a:pt x="1184" y="574"/>
                  </a:lnTo>
                  <a:lnTo>
                    <a:pt x="1184" y="574"/>
                  </a:lnTo>
                  <a:lnTo>
                    <a:pt x="1185" y="574"/>
                  </a:lnTo>
                  <a:lnTo>
                    <a:pt x="1187" y="574"/>
                  </a:lnTo>
                  <a:lnTo>
                    <a:pt x="1187" y="574"/>
                  </a:lnTo>
                  <a:lnTo>
                    <a:pt x="1187" y="574"/>
                  </a:lnTo>
                  <a:lnTo>
                    <a:pt x="1199" y="565"/>
                  </a:lnTo>
                  <a:lnTo>
                    <a:pt x="1189" y="581"/>
                  </a:lnTo>
                  <a:lnTo>
                    <a:pt x="1184" y="588"/>
                  </a:lnTo>
                  <a:lnTo>
                    <a:pt x="1180" y="591"/>
                  </a:lnTo>
                  <a:lnTo>
                    <a:pt x="1177" y="593"/>
                  </a:lnTo>
                  <a:lnTo>
                    <a:pt x="1175" y="593"/>
                  </a:lnTo>
                  <a:close/>
                  <a:moveTo>
                    <a:pt x="392" y="538"/>
                  </a:moveTo>
                  <a:lnTo>
                    <a:pt x="388" y="536"/>
                  </a:lnTo>
                  <a:lnTo>
                    <a:pt x="387" y="536"/>
                  </a:lnTo>
                  <a:lnTo>
                    <a:pt x="388" y="533"/>
                  </a:lnTo>
                  <a:lnTo>
                    <a:pt x="388" y="533"/>
                  </a:lnTo>
                  <a:lnTo>
                    <a:pt x="387" y="531"/>
                  </a:lnTo>
                  <a:lnTo>
                    <a:pt x="385" y="530"/>
                  </a:lnTo>
                  <a:lnTo>
                    <a:pt x="383" y="530"/>
                  </a:lnTo>
                  <a:lnTo>
                    <a:pt x="383" y="526"/>
                  </a:lnTo>
                  <a:lnTo>
                    <a:pt x="383" y="526"/>
                  </a:lnTo>
                  <a:lnTo>
                    <a:pt x="385" y="521"/>
                  </a:lnTo>
                  <a:lnTo>
                    <a:pt x="390" y="519"/>
                  </a:lnTo>
                  <a:lnTo>
                    <a:pt x="392" y="521"/>
                  </a:lnTo>
                  <a:lnTo>
                    <a:pt x="393" y="521"/>
                  </a:lnTo>
                  <a:lnTo>
                    <a:pt x="395" y="526"/>
                  </a:lnTo>
                  <a:lnTo>
                    <a:pt x="395" y="528"/>
                  </a:lnTo>
                  <a:lnTo>
                    <a:pt x="393" y="528"/>
                  </a:lnTo>
                  <a:lnTo>
                    <a:pt x="400" y="530"/>
                  </a:lnTo>
                  <a:lnTo>
                    <a:pt x="400" y="535"/>
                  </a:lnTo>
                  <a:lnTo>
                    <a:pt x="395" y="538"/>
                  </a:lnTo>
                  <a:lnTo>
                    <a:pt x="393" y="538"/>
                  </a:lnTo>
                  <a:lnTo>
                    <a:pt x="392" y="538"/>
                  </a:lnTo>
                  <a:close/>
                  <a:moveTo>
                    <a:pt x="283" y="410"/>
                  </a:moveTo>
                  <a:lnTo>
                    <a:pt x="279" y="409"/>
                  </a:lnTo>
                  <a:lnTo>
                    <a:pt x="279" y="407"/>
                  </a:lnTo>
                  <a:lnTo>
                    <a:pt x="278" y="407"/>
                  </a:lnTo>
                  <a:lnTo>
                    <a:pt x="278" y="405"/>
                  </a:lnTo>
                  <a:lnTo>
                    <a:pt x="278" y="397"/>
                  </a:lnTo>
                  <a:lnTo>
                    <a:pt x="279" y="392"/>
                  </a:lnTo>
                  <a:lnTo>
                    <a:pt x="283" y="397"/>
                  </a:lnTo>
                  <a:lnTo>
                    <a:pt x="286" y="404"/>
                  </a:lnTo>
                  <a:lnTo>
                    <a:pt x="286" y="407"/>
                  </a:lnTo>
                  <a:lnTo>
                    <a:pt x="286" y="409"/>
                  </a:lnTo>
                  <a:lnTo>
                    <a:pt x="284" y="410"/>
                  </a:lnTo>
                  <a:lnTo>
                    <a:pt x="283" y="410"/>
                  </a:lnTo>
                  <a:close/>
                  <a:moveTo>
                    <a:pt x="114" y="227"/>
                  </a:moveTo>
                  <a:lnTo>
                    <a:pt x="109" y="222"/>
                  </a:lnTo>
                  <a:lnTo>
                    <a:pt x="109" y="218"/>
                  </a:lnTo>
                  <a:lnTo>
                    <a:pt x="112" y="213"/>
                  </a:lnTo>
                  <a:lnTo>
                    <a:pt x="112" y="210"/>
                  </a:lnTo>
                  <a:lnTo>
                    <a:pt x="114" y="208"/>
                  </a:lnTo>
                  <a:lnTo>
                    <a:pt x="114" y="208"/>
                  </a:lnTo>
                  <a:lnTo>
                    <a:pt x="116" y="206"/>
                  </a:lnTo>
                  <a:lnTo>
                    <a:pt x="118" y="206"/>
                  </a:lnTo>
                  <a:lnTo>
                    <a:pt x="119" y="206"/>
                  </a:lnTo>
                  <a:lnTo>
                    <a:pt x="121" y="206"/>
                  </a:lnTo>
                  <a:lnTo>
                    <a:pt x="121" y="208"/>
                  </a:lnTo>
                  <a:lnTo>
                    <a:pt x="121" y="208"/>
                  </a:lnTo>
                  <a:lnTo>
                    <a:pt x="123" y="211"/>
                  </a:lnTo>
                  <a:lnTo>
                    <a:pt x="121" y="216"/>
                  </a:lnTo>
                  <a:lnTo>
                    <a:pt x="121" y="218"/>
                  </a:lnTo>
                  <a:lnTo>
                    <a:pt x="118" y="225"/>
                  </a:lnTo>
                  <a:lnTo>
                    <a:pt x="116" y="227"/>
                  </a:lnTo>
                  <a:lnTo>
                    <a:pt x="114" y="227"/>
                  </a:lnTo>
                  <a:close/>
                  <a:moveTo>
                    <a:pt x="2" y="181"/>
                  </a:moveTo>
                  <a:lnTo>
                    <a:pt x="2" y="179"/>
                  </a:lnTo>
                  <a:lnTo>
                    <a:pt x="2" y="177"/>
                  </a:lnTo>
                  <a:lnTo>
                    <a:pt x="2" y="177"/>
                  </a:lnTo>
                  <a:lnTo>
                    <a:pt x="0" y="176"/>
                  </a:lnTo>
                  <a:lnTo>
                    <a:pt x="0" y="176"/>
                  </a:lnTo>
                  <a:lnTo>
                    <a:pt x="0" y="174"/>
                  </a:lnTo>
                  <a:lnTo>
                    <a:pt x="0" y="174"/>
                  </a:lnTo>
                  <a:lnTo>
                    <a:pt x="2" y="170"/>
                  </a:lnTo>
                  <a:lnTo>
                    <a:pt x="3" y="169"/>
                  </a:lnTo>
                  <a:lnTo>
                    <a:pt x="3" y="167"/>
                  </a:lnTo>
                  <a:lnTo>
                    <a:pt x="5" y="167"/>
                  </a:lnTo>
                  <a:lnTo>
                    <a:pt x="9" y="167"/>
                  </a:lnTo>
                  <a:lnTo>
                    <a:pt x="10" y="165"/>
                  </a:lnTo>
                  <a:lnTo>
                    <a:pt x="12" y="174"/>
                  </a:lnTo>
                  <a:lnTo>
                    <a:pt x="10" y="177"/>
                  </a:lnTo>
                  <a:lnTo>
                    <a:pt x="10" y="181"/>
                  </a:lnTo>
                  <a:lnTo>
                    <a:pt x="9" y="182"/>
                  </a:lnTo>
                  <a:lnTo>
                    <a:pt x="7" y="186"/>
                  </a:lnTo>
                  <a:lnTo>
                    <a:pt x="3" y="186"/>
                  </a:lnTo>
                  <a:lnTo>
                    <a:pt x="0" y="186"/>
                  </a:lnTo>
                  <a:lnTo>
                    <a:pt x="2" y="181"/>
                  </a:lnTo>
                  <a:close/>
                  <a:moveTo>
                    <a:pt x="211" y="179"/>
                  </a:moveTo>
                  <a:lnTo>
                    <a:pt x="209" y="179"/>
                  </a:lnTo>
                  <a:lnTo>
                    <a:pt x="209" y="177"/>
                  </a:lnTo>
                  <a:lnTo>
                    <a:pt x="208" y="177"/>
                  </a:lnTo>
                  <a:lnTo>
                    <a:pt x="203" y="169"/>
                  </a:lnTo>
                  <a:lnTo>
                    <a:pt x="199" y="159"/>
                  </a:lnTo>
                  <a:lnTo>
                    <a:pt x="198" y="157"/>
                  </a:lnTo>
                  <a:lnTo>
                    <a:pt x="199" y="157"/>
                  </a:lnTo>
                  <a:lnTo>
                    <a:pt x="203" y="148"/>
                  </a:lnTo>
                  <a:lnTo>
                    <a:pt x="208" y="148"/>
                  </a:lnTo>
                  <a:lnTo>
                    <a:pt x="208" y="150"/>
                  </a:lnTo>
                  <a:lnTo>
                    <a:pt x="209" y="152"/>
                  </a:lnTo>
                  <a:lnTo>
                    <a:pt x="211" y="155"/>
                  </a:lnTo>
                  <a:lnTo>
                    <a:pt x="211" y="155"/>
                  </a:lnTo>
                  <a:lnTo>
                    <a:pt x="213" y="159"/>
                  </a:lnTo>
                  <a:lnTo>
                    <a:pt x="213" y="160"/>
                  </a:lnTo>
                  <a:lnTo>
                    <a:pt x="211" y="162"/>
                  </a:lnTo>
                  <a:lnTo>
                    <a:pt x="213" y="162"/>
                  </a:lnTo>
                  <a:lnTo>
                    <a:pt x="215" y="162"/>
                  </a:lnTo>
                  <a:lnTo>
                    <a:pt x="216" y="167"/>
                  </a:lnTo>
                  <a:lnTo>
                    <a:pt x="215" y="172"/>
                  </a:lnTo>
                  <a:lnTo>
                    <a:pt x="215" y="174"/>
                  </a:lnTo>
                  <a:lnTo>
                    <a:pt x="215" y="174"/>
                  </a:lnTo>
                  <a:lnTo>
                    <a:pt x="216" y="176"/>
                  </a:lnTo>
                  <a:lnTo>
                    <a:pt x="216" y="177"/>
                  </a:lnTo>
                  <a:lnTo>
                    <a:pt x="215" y="179"/>
                  </a:lnTo>
                  <a:lnTo>
                    <a:pt x="215" y="179"/>
                  </a:lnTo>
                  <a:lnTo>
                    <a:pt x="215" y="179"/>
                  </a:lnTo>
                  <a:lnTo>
                    <a:pt x="213" y="181"/>
                  </a:lnTo>
                  <a:lnTo>
                    <a:pt x="211" y="179"/>
                  </a:lnTo>
                  <a:close/>
                </a:path>
              </a:pathLst>
            </a:custGeom>
            <a:solidFill>
              <a:schemeClr val="accent2">
                <a:lumMod val="75000"/>
              </a:schemeClr>
            </a:solidFill>
            <a:ln>
              <a:noFill/>
            </a:ln>
            <a:extLst/>
          </p:spPr>
          <p:txBody>
            <a:bodyPr/>
            <a:lstStyle/>
            <a:p>
              <a:endParaRPr lang="en-US" sz="1215">
                <a:solidFill>
                  <a:prstClr val="black"/>
                </a:solidFill>
              </a:endParaRPr>
            </a:p>
          </p:txBody>
        </p:sp>
        <p:grpSp>
          <p:nvGrpSpPr>
            <p:cNvPr id="255" name="Group 254"/>
            <p:cNvGrpSpPr/>
            <p:nvPr/>
          </p:nvGrpSpPr>
          <p:grpSpPr>
            <a:xfrm>
              <a:off x="4735093" y="1639416"/>
              <a:ext cx="4068272" cy="4279017"/>
              <a:chOff x="3040847" y="45442"/>
              <a:chExt cx="5105400" cy="5678488"/>
            </a:xfrm>
          </p:grpSpPr>
          <p:sp>
            <p:nvSpPr>
              <p:cNvPr id="262" name="Freeform 568"/>
              <p:cNvSpPr>
                <a:spLocks noEditPoints="1"/>
              </p:cNvSpPr>
              <p:nvPr/>
            </p:nvSpPr>
            <p:spPr bwMode="auto">
              <a:xfrm>
                <a:off x="4537860" y="861417"/>
                <a:ext cx="430212" cy="239713"/>
              </a:xfrm>
              <a:custGeom>
                <a:avLst/>
                <a:gdLst>
                  <a:gd name="T0" fmla="*/ 2147483646 w 178"/>
                  <a:gd name="T1" fmla="*/ 2147483646 h 111"/>
                  <a:gd name="T2" fmla="*/ 2147483646 w 178"/>
                  <a:gd name="T3" fmla="*/ 2147483646 h 111"/>
                  <a:gd name="T4" fmla="*/ 2147483646 w 178"/>
                  <a:gd name="T5" fmla="*/ 2147483646 h 111"/>
                  <a:gd name="T6" fmla="*/ 2147483646 w 178"/>
                  <a:gd name="T7" fmla="*/ 2147483646 h 111"/>
                  <a:gd name="T8" fmla="*/ 2147483646 w 178"/>
                  <a:gd name="T9" fmla="*/ 2147483646 h 111"/>
                  <a:gd name="T10" fmla="*/ 2147483646 w 178"/>
                  <a:gd name="T11" fmla="*/ 2147483646 h 111"/>
                  <a:gd name="T12" fmla="*/ 2147483646 w 178"/>
                  <a:gd name="T13" fmla="*/ 2147483646 h 111"/>
                  <a:gd name="T14" fmla="*/ 2147483646 w 178"/>
                  <a:gd name="T15" fmla="*/ 2147483646 h 111"/>
                  <a:gd name="T16" fmla="*/ 2147483646 w 178"/>
                  <a:gd name="T17" fmla="*/ 2147483646 h 111"/>
                  <a:gd name="T18" fmla="*/ 2147483646 w 178"/>
                  <a:gd name="T19" fmla="*/ 2147483646 h 111"/>
                  <a:gd name="T20" fmla="*/ 2147483646 w 178"/>
                  <a:gd name="T21" fmla="*/ 2147483646 h 111"/>
                  <a:gd name="T22" fmla="*/ 2147483646 w 178"/>
                  <a:gd name="T23" fmla="*/ 2147483646 h 111"/>
                  <a:gd name="T24" fmla="*/ 2147483646 w 178"/>
                  <a:gd name="T25" fmla="*/ 2147483646 h 111"/>
                  <a:gd name="T26" fmla="*/ 0 w 178"/>
                  <a:gd name="T27" fmla="*/ 2147483646 h 111"/>
                  <a:gd name="T28" fmla="*/ 2147483646 w 178"/>
                  <a:gd name="T29" fmla="*/ 2147483646 h 111"/>
                  <a:gd name="T30" fmla="*/ 2147483646 w 178"/>
                  <a:gd name="T31" fmla="*/ 2147483646 h 111"/>
                  <a:gd name="T32" fmla="*/ 2147483646 w 178"/>
                  <a:gd name="T33" fmla="*/ 2147483646 h 111"/>
                  <a:gd name="T34" fmla="*/ 2147483646 w 178"/>
                  <a:gd name="T35" fmla="*/ 2147483646 h 111"/>
                  <a:gd name="T36" fmla="*/ 2147483646 w 178"/>
                  <a:gd name="T37" fmla="*/ 2147483646 h 111"/>
                  <a:gd name="T38" fmla="*/ 2147483646 w 178"/>
                  <a:gd name="T39" fmla="*/ 2147483646 h 111"/>
                  <a:gd name="T40" fmla="*/ 2147483646 w 178"/>
                  <a:gd name="T41" fmla="*/ 2147483646 h 111"/>
                  <a:gd name="T42" fmla="*/ 2147483646 w 178"/>
                  <a:gd name="T43" fmla="*/ 2147483646 h 111"/>
                  <a:gd name="T44" fmla="*/ 2147483646 w 178"/>
                  <a:gd name="T45" fmla="*/ 2147483646 h 111"/>
                  <a:gd name="T46" fmla="*/ 2147483646 w 178"/>
                  <a:gd name="T47" fmla="*/ 2147483646 h 111"/>
                  <a:gd name="T48" fmla="*/ 2147483646 w 178"/>
                  <a:gd name="T49" fmla="*/ 2147483646 h 111"/>
                  <a:gd name="T50" fmla="*/ 2147483646 w 178"/>
                  <a:gd name="T51" fmla="*/ 2147483646 h 111"/>
                  <a:gd name="T52" fmla="*/ 2147483646 w 178"/>
                  <a:gd name="T53" fmla="*/ 2147483646 h 111"/>
                  <a:gd name="T54" fmla="*/ 2147483646 w 178"/>
                  <a:gd name="T55" fmla="*/ 2147483646 h 111"/>
                  <a:gd name="T56" fmla="*/ 2147483646 w 178"/>
                  <a:gd name="T57" fmla="*/ 2147483646 h 111"/>
                  <a:gd name="T58" fmla="*/ 2147483646 w 178"/>
                  <a:gd name="T59" fmla="*/ 2147483646 h 111"/>
                  <a:gd name="T60" fmla="*/ 2147483646 w 178"/>
                  <a:gd name="T61" fmla="*/ 2147483646 h 111"/>
                  <a:gd name="T62" fmla="*/ 2147483646 w 178"/>
                  <a:gd name="T63" fmla="*/ 2147483646 h 111"/>
                  <a:gd name="T64" fmla="*/ 2147483646 w 178"/>
                  <a:gd name="T65" fmla="*/ 2147483646 h 111"/>
                  <a:gd name="T66" fmla="*/ 2147483646 w 178"/>
                  <a:gd name="T67" fmla="*/ 2147483646 h 111"/>
                  <a:gd name="T68" fmla="*/ 2147483646 w 178"/>
                  <a:gd name="T69" fmla="*/ 2147483646 h 111"/>
                  <a:gd name="T70" fmla="*/ 2147483646 w 178"/>
                  <a:gd name="T71" fmla="*/ 2147483646 h 111"/>
                  <a:gd name="T72" fmla="*/ 2147483646 w 178"/>
                  <a:gd name="T73" fmla="*/ 2147483646 h 111"/>
                  <a:gd name="T74" fmla="*/ 2147483646 w 178"/>
                  <a:gd name="T75" fmla="*/ 2147483646 h 111"/>
                  <a:gd name="T76" fmla="*/ 2147483646 w 178"/>
                  <a:gd name="T77" fmla="*/ 2147483646 h 111"/>
                  <a:gd name="T78" fmla="*/ 2147483646 w 178"/>
                  <a:gd name="T79" fmla="*/ 2147483646 h 111"/>
                  <a:gd name="T80" fmla="*/ 2147483646 w 178"/>
                  <a:gd name="T81" fmla="*/ 2147483646 h 111"/>
                  <a:gd name="T82" fmla="*/ 2147483646 w 178"/>
                  <a:gd name="T83" fmla="*/ 2147483646 h 111"/>
                  <a:gd name="T84" fmla="*/ 2147483646 w 178"/>
                  <a:gd name="T85" fmla="*/ 2147483646 h 111"/>
                  <a:gd name="T86" fmla="*/ 2147483646 w 178"/>
                  <a:gd name="T87" fmla="*/ 2147483646 h 111"/>
                  <a:gd name="T88" fmla="*/ 2147483646 w 178"/>
                  <a:gd name="T89" fmla="*/ 2147483646 h 111"/>
                  <a:gd name="T90" fmla="*/ 2147483646 w 178"/>
                  <a:gd name="T91" fmla="*/ 2147483646 h 111"/>
                  <a:gd name="T92" fmla="*/ 2147483646 w 178"/>
                  <a:gd name="T93" fmla="*/ 2147483646 h 111"/>
                  <a:gd name="T94" fmla="*/ 2147483646 w 178"/>
                  <a:gd name="T95" fmla="*/ 2147483646 h 111"/>
                  <a:gd name="T96" fmla="*/ 2147483646 w 178"/>
                  <a:gd name="T97" fmla="*/ 2147483646 h 111"/>
                  <a:gd name="T98" fmla="*/ 2147483646 w 178"/>
                  <a:gd name="T99" fmla="*/ 2147483646 h 111"/>
                  <a:gd name="T100" fmla="*/ 2147483646 w 178"/>
                  <a:gd name="T101" fmla="*/ 2147483646 h 111"/>
                  <a:gd name="T102" fmla="*/ 2147483646 w 178"/>
                  <a:gd name="T103" fmla="*/ 2147483646 h 111"/>
                  <a:gd name="T104" fmla="*/ 2147483646 w 178"/>
                  <a:gd name="T105" fmla="*/ 2147483646 h 111"/>
                  <a:gd name="T106" fmla="*/ 2147483646 w 178"/>
                  <a:gd name="T107" fmla="*/ 2147483646 h 111"/>
                  <a:gd name="T108" fmla="*/ 2147483646 w 178"/>
                  <a:gd name="T109" fmla="*/ 2147483646 h 111"/>
                  <a:gd name="T110" fmla="*/ 2147483646 w 178"/>
                  <a:gd name="T111" fmla="*/ 2147483646 h 111"/>
                  <a:gd name="T112" fmla="*/ 2147483646 w 178"/>
                  <a:gd name="T113" fmla="*/ 2147483646 h 111"/>
                  <a:gd name="T114" fmla="*/ 2147483646 w 178"/>
                  <a:gd name="T115" fmla="*/ 2147483646 h 111"/>
                  <a:gd name="T116" fmla="*/ 2147483646 w 178"/>
                  <a:gd name="T117" fmla="*/ 2147483646 h 111"/>
                  <a:gd name="T118" fmla="*/ 2147483646 w 178"/>
                  <a:gd name="T119" fmla="*/ 0 h 111"/>
                  <a:gd name="T120" fmla="*/ 2147483646 w 178"/>
                  <a:gd name="T121" fmla="*/ 2147483646 h 111"/>
                  <a:gd name="T122" fmla="*/ 2147483646 w 178"/>
                  <a:gd name="T123" fmla="*/ 2147483646 h 11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78" h="111">
                    <a:moveTo>
                      <a:pt x="58" y="110"/>
                    </a:moveTo>
                    <a:lnTo>
                      <a:pt x="51" y="111"/>
                    </a:lnTo>
                    <a:lnTo>
                      <a:pt x="51" y="107"/>
                    </a:lnTo>
                    <a:lnTo>
                      <a:pt x="46" y="100"/>
                    </a:lnTo>
                    <a:lnTo>
                      <a:pt x="47" y="100"/>
                    </a:lnTo>
                    <a:lnTo>
                      <a:pt x="46" y="99"/>
                    </a:lnTo>
                    <a:lnTo>
                      <a:pt x="45" y="98"/>
                    </a:lnTo>
                    <a:lnTo>
                      <a:pt x="44" y="99"/>
                    </a:lnTo>
                    <a:lnTo>
                      <a:pt x="43" y="99"/>
                    </a:lnTo>
                    <a:lnTo>
                      <a:pt x="41" y="99"/>
                    </a:lnTo>
                    <a:lnTo>
                      <a:pt x="40" y="98"/>
                    </a:lnTo>
                    <a:lnTo>
                      <a:pt x="38" y="96"/>
                    </a:lnTo>
                    <a:lnTo>
                      <a:pt x="41" y="94"/>
                    </a:lnTo>
                    <a:lnTo>
                      <a:pt x="40" y="93"/>
                    </a:lnTo>
                    <a:lnTo>
                      <a:pt x="40" y="91"/>
                    </a:lnTo>
                    <a:lnTo>
                      <a:pt x="43" y="84"/>
                    </a:lnTo>
                    <a:lnTo>
                      <a:pt x="42" y="83"/>
                    </a:lnTo>
                    <a:lnTo>
                      <a:pt x="41" y="82"/>
                    </a:lnTo>
                    <a:lnTo>
                      <a:pt x="40" y="82"/>
                    </a:lnTo>
                    <a:lnTo>
                      <a:pt x="39" y="82"/>
                    </a:lnTo>
                    <a:lnTo>
                      <a:pt x="38" y="82"/>
                    </a:lnTo>
                    <a:lnTo>
                      <a:pt x="36" y="83"/>
                    </a:lnTo>
                    <a:lnTo>
                      <a:pt x="34" y="80"/>
                    </a:lnTo>
                    <a:lnTo>
                      <a:pt x="34" y="79"/>
                    </a:lnTo>
                    <a:lnTo>
                      <a:pt x="32" y="80"/>
                    </a:lnTo>
                    <a:lnTo>
                      <a:pt x="32" y="79"/>
                    </a:lnTo>
                    <a:lnTo>
                      <a:pt x="30" y="82"/>
                    </a:lnTo>
                    <a:lnTo>
                      <a:pt x="28" y="83"/>
                    </a:lnTo>
                    <a:lnTo>
                      <a:pt x="26" y="83"/>
                    </a:lnTo>
                    <a:lnTo>
                      <a:pt x="23" y="84"/>
                    </a:lnTo>
                    <a:lnTo>
                      <a:pt x="22" y="83"/>
                    </a:lnTo>
                    <a:lnTo>
                      <a:pt x="21" y="80"/>
                    </a:lnTo>
                    <a:lnTo>
                      <a:pt x="22" y="79"/>
                    </a:lnTo>
                    <a:lnTo>
                      <a:pt x="19" y="79"/>
                    </a:lnTo>
                    <a:lnTo>
                      <a:pt x="18" y="79"/>
                    </a:lnTo>
                    <a:lnTo>
                      <a:pt x="17" y="77"/>
                    </a:lnTo>
                    <a:lnTo>
                      <a:pt x="16" y="76"/>
                    </a:lnTo>
                    <a:lnTo>
                      <a:pt x="15" y="76"/>
                    </a:lnTo>
                    <a:lnTo>
                      <a:pt x="13" y="76"/>
                    </a:lnTo>
                    <a:lnTo>
                      <a:pt x="13" y="74"/>
                    </a:lnTo>
                    <a:lnTo>
                      <a:pt x="13" y="73"/>
                    </a:lnTo>
                    <a:lnTo>
                      <a:pt x="12" y="73"/>
                    </a:lnTo>
                    <a:lnTo>
                      <a:pt x="10" y="74"/>
                    </a:lnTo>
                    <a:lnTo>
                      <a:pt x="10" y="71"/>
                    </a:lnTo>
                    <a:lnTo>
                      <a:pt x="9" y="68"/>
                    </a:lnTo>
                    <a:lnTo>
                      <a:pt x="7" y="69"/>
                    </a:lnTo>
                    <a:lnTo>
                      <a:pt x="4" y="67"/>
                    </a:lnTo>
                    <a:lnTo>
                      <a:pt x="2" y="66"/>
                    </a:lnTo>
                    <a:lnTo>
                      <a:pt x="1" y="66"/>
                    </a:lnTo>
                    <a:lnTo>
                      <a:pt x="0" y="64"/>
                    </a:lnTo>
                    <a:lnTo>
                      <a:pt x="0" y="62"/>
                    </a:lnTo>
                    <a:lnTo>
                      <a:pt x="4" y="58"/>
                    </a:lnTo>
                    <a:lnTo>
                      <a:pt x="6" y="58"/>
                    </a:lnTo>
                    <a:lnTo>
                      <a:pt x="7" y="56"/>
                    </a:lnTo>
                    <a:lnTo>
                      <a:pt x="7" y="55"/>
                    </a:lnTo>
                    <a:lnTo>
                      <a:pt x="5" y="51"/>
                    </a:lnTo>
                    <a:lnTo>
                      <a:pt x="6" y="50"/>
                    </a:lnTo>
                    <a:lnTo>
                      <a:pt x="6" y="49"/>
                    </a:lnTo>
                    <a:lnTo>
                      <a:pt x="7" y="48"/>
                    </a:lnTo>
                    <a:lnTo>
                      <a:pt x="7" y="47"/>
                    </a:lnTo>
                    <a:lnTo>
                      <a:pt x="7" y="45"/>
                    </a:lnTo>
                    <a:lnTo>
                      <a:pt x="8" y="43"/>
                    </a:lnTo>
                    <a:lnTo>
                      <a:pt x="13" y="41"/>
                    </a:lnTo>
                    <a:lnTo>
                      <a:pt x="18" y="38"/>
                    </a:lnTo>
                    <a:lnTo>
                      <a:pt x="23" y="34"/>
                    </a:lnTo>
                    <a:lnTo>
                      <a:pt x="33" y="26"/>
                    </a:lnTo>
                    <a:lnTo>
                      <a:pt x="34" y="25"/>
                    </a:lnTo>
                    <a:lnTo>
                      <a:pt x="36" y="23"/>
                    </a:lnTo>
                    <a:lnTo>
                      <a:pt x="37" y="23"/>
                    </a:lnTo>
                    <a:lnTo>
                      <a:pt x="38" y="22"/>
                    </a:lnTo>
                    <a:lnTo>
                      <a:pt x="39" y="23"/>
                    </a:lnTo>
                    <a:lnTo>
                      <a:pt x="40" y="23"/>
                    </a:lnTo>
                    <a:lnTo>
                      <a:pt x="42" y="21"/>
                    </a:lnTo>
                    <a:lnTo>
                      <a:pt x="45" y="18"/>
                    </a:lnTo>
                    <a:lnTo>
                      <a:pt x="47" y="17"/>
                    </a:lnTo>
                    <a:lnTo>
                      <a:pt x="49" y="17"/>
                    </a:lnTo>
                    <a:lnTo>
                      <a:pt x="51" y="17"/>
                    </a:lnTo>
                    <a:lnTo>
                      <a:pt x="51" y="16"/>
                    </a:lnTo>
                    <a:lnTo>
                      <a:pt x="53" y="16"/>
                    </a:lnTo>
                    <a:lnTo>
                      <a:pt x="55" y="17"/>
                    </a:lnTo>
                    <a:lnTo>
                      <a:pt x="56" y="18"/>
                    </a:lnTo>
                    <a:lnTo>
                      <a:pt x="58" y="20"/>
                    </a:lnTo>
                    <a:lnTo>
                      <a:pt x="58" y="21"/>
                    </a:lnTo>
                    <a:lnTo>
                      <a:pt x="60" y="19"/>
                    </a:lnTo>
                    <a:lnTo>
                      <a:pt x="63" y="19"/>
                    </a:lnTo>
                    <a:lnTo>
                      <a:pt x="72" y="21"/>
                    </a:lnTo>
                    <a:lnTo>
                      <a:pt x="74" y="21"/>
                    </a:lnTo>
                    <a:lnTo>
                      <a:pt x="75" y="21"/>
                    </a:lnTo>
                    <a:lnTo>
                      <a:pt x="76" y="21"/>
                    </a:lnTo>
                    <a:lnTo>
                      <a:pt x="85" y="20"/>
                    </a:lnTo>
                    <a:lnTo>
                      <a:pt x="87" y="21"/>
                    </a:lnTo>
                    <a:lnTo>
                      <a:pt x="88" y="21"/>
                    </a:lnTo>
                    <a:lnTo>
                      <a:pt x="89" y="21"/>
                    </a:lnTo>
                    <a:lnTo>
                      <a:pt x="91" y="20"/>
                    </a:lnTo>
                    <a:lnTo>
                      <a:pt x="91" y="19"/>
                    </a:lnTo>
                    <a:lnTo>
                      <a:pt x="92" y="19"/>
                    </a:lnTo>
                    <a:lnTo>
                      <a:pt x="93" y="17"/>
                    </a:lnTo>
                    <a:lnTo>
                      <a:pt x="95" y="17"/>
                    </a:lnTo>
                    <a:lnTo>
                      <a:pt x="96" y="17"/>
                    </a:lnTo>
                    <a:lnTo>
                      <a:pt x="98" y="17"/>
                    </a:lnTo>
                    <a:lnTo>
                      <a:pt x="99" y="17"/>
                    </a:lnTo>
                    <a:lnTo>
                      <a:pt x="100" y="17"/>
                    </a:lnTo>
                    <a:lnTo>
                      <a:pt x="100" y="16"/>
                    </a:lnTo>
                    <a:lnTo>
                      <a:pt x="94" y="13"/>
                    </a:lnTo>
                    <a:lnTo>
                      <a:pt x="102" y="13"/>
                    </a:lnTo>
                    <a:lnTo>
                      <a:pt x="106" y="14"/>
                    </a:lnTo>
                    <a:lnTo>
                      <a:pt x="109" y="15"/>
                    </a:lnTo>
                    <a:lnTo>
                      <a:pt x="110" y="16"/>
                    </a:lnTo>
                    <a:lnTo>
                      <a:pt x="111" y="16"/>
                    </a:lnTo>
                    <a:lnTo>
                      <a:pt x="111" y="17"/>
                    </a:lnTo>
                    <a:lnTo>
                      <a:pt x="113" y="17"/>
                    </a:lnTo>
                    <a:lnTo>
                      <a:pt x="120" y="17"/>
                    </a:lnTo>
                    <a:lnTo>
                      <a:pt x="121" y="17"/>
                    </a:lnTo>
                    <a:lnTo>
                      <a:pt x="123" y="16"/>
                    </a:lnTo>
                    <a:lnTo>
                      <a:pt x="124" y="15"/>
                    </a:lnTo>
                    <a:lnTo>
                      <a:pt x="125" y="15"/>
                    </a:lnTo>
                    <a:lnTo>
                      <a:pt x="126" y="14"/>
                    </a:lnTo>
                    <a:lnTo>
                      <a:pt x="127" y="14"/>
                    </a:lnTo>
                    <a:lnTo>
                      <a:pt x="129" y="15"/>
                    </a:lnTo>
                    <a:lnTo>
                      <a:pt x="136" y="18"/>
                    </a:lnTo>
                    <a:lnTo>
                      <a:pt x="137" y="19"/>
                    </a:lnTo>
                    <a:lnTo>
                      <a:pt x="140" y="19"/>
                    </a:lnTo>
                    <a:lnTo>
                      <a:pt x="147" y="19"/>
                    </a:lnTo>
                    <a:lnTo>
                      <a:pt x="158" y="32"/>
                    </a:lnTo>
                    <a:lnTo>
                      <a:pt x="169" y="37"/>
                    </a:lnTo>
                    <a:lnTo>
                      <a:pt x="170" y="39"/>
                    </a:lnTo>
                    <a:lnTo>
                      <a:pt x="170" y="40"/>
                    </a:lnTo>
                    <a:lnTo>
                      <a:pt x="171" y="42"/>
                    </a:lnTo>
                    <a:lnTo>
                      <a:pt x="171" y="43"/>
                    </a:lnTo>
                    <a:lnTo>
                      <a:pt x="172" y="44"/>
                    </a:lnTo>
                    <a:lnTo>
                      <a:pt x="175" y="45"/>
                    </a:lnTo>
                    <a:lnTo>
                      <a:pt x="178" y="47"/>
                    </a:lnTo>
                    <a:lnTo>
                      <a:pt x="174" y="48"/>
                    </a:lnTo>
                    <a:lnTo>
                      <a:pt x="171" y="48"/>
                    </a:lnTo>
                    <a:lnTo>
                      <a:pt x="167" y="47"/>
                    </a:lnTo>
                    <a:lnTo>
                      <a:pt x="165" y="47"/>
                    </a:lnTo>
                    <a:lnTo>
                      <a:pt x="164" y="49"/>
                    </a:lnTo>
                    <a:lnTo>
                      <a:pt x="163" y="50"/>
                    </a:lnTo>
                    <a:lnTo>
                      <a:pt x="155" y="54"/>
                    </a:lnTo>
                    <a:lnTo>
                      <a:pt x="151" y="55"/>
                    </a:lnTo>
                    <a:lnTo>
                      <a:pt x="149" y="55"/>
                    </a:lnTo>
                    <a:lnTo>
                      <a:pt x="144" y="57"/>
                    </a:lnTo>
                    <a:lnTo>
                      <a:pt x="143" y="57"/>
                    </a:lnTo>
                    <a:lnTo>
                      <a:pt x="136" y="60"/>
                    </a:lnTo>
                    <a:lnTo>
                      <a:pt x="129" y="57"/>
                    </a:lnTo>
                    <a:lnTo>
                      <a:pt x="126" y="53"/>
                    </a:lnTo>
                    <a:lnTo>
                      <a:pt x="125" y="53"/>
                    </a:lnTo>
                    <a:lnTo>
                      <a:pt x="123" y="55"/>
                    </a:lnTo>
                    <a:lnTo>
                      <a:pt x="122" y="57"/>
                    </a:lnTo>
                    <a:lnTo>
                      <a:pt x="122" y="59"/>
                    </a:lnTo>
                    <a:lnTo>
                      <a:pt x="122" y="61"/>
                    </a:lnTo>
                    <a:lnTo>
                      <a:pt x="120" y="61"/>
                    </a:lnTo>
                    <a:lnTo>
                      <a:pt x="120" y="62"/>
                    </a:lnTo>
                    <a:lnTo>
                      <a:pt x="118" y="63"/>
                    </a:lnTo>
                    <a:lnTo>
                      <a:pt x="117" y="64"/>
                    </a:lnTo>
                    <a:lnTo>
                      <a:pt x="117" y="65"/>
                    </a:lnTo>
                    <a:lnTo>
                      <a:pt x="117" y="66"/>
                    </a:lnTo>
                    <a:lnTo>
                      <a:pt x="117" y="68"/>
                    </a:lnTo>
                    <a:lnTo>
                      <a:pt x="116" y="69"/>
                    </a:lnTo>
                    <a:lnTo>
                      <a:pt x="115" y="70"/>
                    </a:lnTo>
                    <a:lnTo>
                      <a:pt x="113" y="70"/>
                    </a:lnTo>
                    <a:lnTo>
                      <a:pt x="112" y="70"/>
                    </a:lnTo>
                    <a:lnTo>
                      <a:pt x="111" y="71"/>
                    </a:lnTo>
                    <a:lnTo>
                      <a:pt x="109" y="73"/>
                    </a:lnTo>
                    <a:lnTo>
                      <a:pt x="109" y="74"/>
                    </a:lnTo>
                    <a:lnTo>
                      <a:pt x="109" y="75"/>
                    </a:lnTo>
                    <a:lnTo>
                      <a:pt x="105" y="77"/>
                    </a:lnTo>
                    <a:lnTo>
                      <a:pt x="104" y="77"/>
                    </a:lnTo>
                    <a:lnTo>
                      <a:pt x="100" y="80"/>
                    </a:lnTo>
                    <a:lnTo>
                      <a:pt x="100" y="81"/>
                    </a:lnTo>
                    <a:lnTo>
                      <a:pt x="100" y="84"/>
                    </a:lnTo>
                    <a:lnTo>
                      <a:pt x="98" y="85"/>
                    </a:lnTo>
                    <a:lnTo>
                      <a:pt x="96" y="84"/>
                    </a:lnTo>
                    <a:lnTo>
                      <a:pt x="91" y="79"/>
                    </a:lnTo>
                    <a:lnTo>
                      <a:pt x="90" y="77"/>
                    </a:lnTo>
                    <a:lnTo>
                      <a:pt x="89" y="79"/>
                    </a:lnTo>
                    <a:lnTo>
                      <a:pt x="83" y="86"/>
                    </a:lnTo>
                    <a:lnTo>
                      <a:pt x="80" y="87"/>
                    </a:lnTo>
                    <a:lnTo>
                      <a:pt x="75" y="86"/>
                    </a:lnTo>
                    <a:lnTo>
                      <a:pt x="72" y="86"/>
                    </a:lnTo>
                    <a:lnTo>
                      <a:pt x="71" y="87"/>
                    </a:lnTo>
                    <a:lnTo>
                      <a:pt x="71" y="91"/>
                    </a:lnTo>
                    <a:lnTo>
                      <a:pt x="71" y="94"/>
                    </a:lnTo>
                    <a:lnTo>
                      <a:pt x="72" y="95"/>
                    </a:lnTo>
                    <a:lnTo>
                      <a:pt x="72" y="98"/>
                    </a:lnTo>
                    <a:lnTo>
                      <a:pt x="72" y="100"/>
                    </a:lnTo>
                    <a:lnTo>
                      <a:pt x="70" y="102"/>
                    </a:lnTo>
                    <a:lnTo>
                      <a:pt x="68" y="102"/>
                    </a:lnTo>
                    <a:lnTo>
                      <a:pt x="67" y="101"/>
                    </a:lnTo>
                    <a:lnTo>
                      <a:pt x="66" y="101"/>
                    </a:lnTo>
                    <a:lnTo>
                      <a:pt x="66" y="102"/>
                    </a:lnTo>
                    <a:lnTo>
                      <a:pt x="65" y="103"/>
                    </a:lnTo>
                    <a:lnTo>
                      <a:pt x="65" y="104"/>
                    </a:lnTo>
                    <a:lnTo>
                      <a:pt x="64" y="107"/>
                    </a:lnTo>
                    <a:lnTo>
                      <a:pt x="63" y="109"/>
                    </a:lnTo>
                    <a:lnTo>
                      <a:pt x="60" y="111"/>
                    </a:lnTo>
                    <a:lnTo>
                      <a:pt x="59" y="111"/>
                    </a:lnTo>
                    <a:lnTo>
                      <a:pt x="58" y="110"/>
                    </a:lnTo>
                    <a:close/>
                    <a:moveTo>
                      <a:pt x="153" y="32"/>
                    </a:moveTo>
                    <a:lnTo>
                      <a:pt x="155" y="33"/>
                    </a:lnTo>
                    <a:lnTo>
                      <a:pt x="157" y="35"/>
                    </a:lnTo>
                    <a:lnTo>
                      <a:pt x="159" y="37"/>
                    </a:lnTo>
                    <a:lnTo>
                      <a:pt x="159" y="38"/>
                    </a:lnTo>
                    <a:lnTo>
                      <a:pt x="161" y="36"/>
                    </a:lnTo>
                    <a:lnTo>
                      <a:pt x="162" y="36"/>
                    </a:lnTo>
                    <a:lnTo>
                      <a:pt x="160" y="34"/>
                    </a:lnTo>
                    <a:lnTo>
                      <a:pt x="154" y="32"/>
                    </a:lnTo>
                    <a:lnTo>
                      <a:pt x="153" y="31"/>
                    </a:lnTo>
                    <a:lnTo>
                      <a:pt x="152" y="31"/>
                    </a:lnTo>
                    <a:lnTo>
                      <a:pt x="149" y="30"/>
                    </a:lnTo>
                    <a:lnTo>
                      <a:pt x="149" y="33"/>
                    </a:lnTo>
                    <a:lnTo>
                      <a:pt x="152" y="32"/>
                    </a:lnTo>
                    <a:lnTo>
                      <a:pt x="153" y="32"/>
                    </a:lnTo>
                    <a:close/>
                    <a:moveTo>
                      <a:pt x="82" y="7"/>
                    </a:moveTo>
                    <a:lnTo>
                      <a:pt x="82" y="5"/>
                    </a:lnTo>
                    <a:lnTo>
                      <a:pt x="83" y="4"/>
                    </a:lnTo>
                    <a:lnTo>
                      <a:pt x="84" y="3"/>
                    </a:lnTo>
                    <a:lnTo>
                      <a:pt x="90" y="0"/>
                    </a:lnTo>
                    <a:lnTo>
                      <a:pt x="92" y="0"/>
                    </a:lnTo>
                    <a:lnTo>
                      <a:pt x="93" y="0"/>
                    </a:lnTo>
                    <a:lnTo>
                      <a:pt x="98" y="1"/>
                    </a:lnTo>
                    <a:lnTo>
                      <a:pt x="94" y="3"/>
                    </a:lnTo>
                    <a:lnTo>
                      <a:pt x="92" y="4"/>
                    </a:lnTo>
                    <a:lnTo>
                      <a:pt x="91" y="4"/>
                    </a:lnTo>
                    <a:lnTo>
                      <a:pt x="87" y="6"/>
                    </a:lnTo>
                    <a:lnTo>
                      <a:pt x="85" y="6"/>
                    </a:lnTo>
                    <a:lnTo>
                      <a:pt x="85" y="7"/>
                    </a:lnTo>
                    <a:lnTo>
                      <a:pt x="83" y="8"/>
                    </a:lnTo>
                    <a:lnTo>
                      <a:pt x="82" y="7"/>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63" name="Freeform 569"/>
              <p:cNvSpPr>
                <a:spLocks noEditPoints="1"/>
              </p:cNvSpPr>
              <p:nvPr/>
            </p:nvSpPr>
            <p:spPr bwMode="auto">
              <a:xfrm>
                <a:off x="4534685" y="858242"/>
                <a:ext cx="442912" cy="244475"/>
              </a:xfrm>
              <a:custGeom>
                <a:avLst/>
                <a:gdLst>
                  <a:gd name="T0" fmla="*/ 2147483646 w 183"/>
                  <a:gd name="T1" fmla="*/ 2147483646 h 114"/>
                  <a:gd name="T2" fmla="*/ 2147483646 w 183"/>
                  <a:gd name="T3" fmla="*/ 2147483646 h 114"/>
                  <a:gd name="T4" fmla="*/ 2147483646 w 183"/>
                  <a:gd name="T5" fmla="*/ 2147483646 h 114"/>
                  <a:gd name="T6" fmla="*/ 2147483646 w 183"/>
                  <a:gd name="T7" fmla="*/ 2147483646 h 114"/>
                  <a:gd name="T8" fmla="*/ 2147483646 w 183"/>
                  <a:gd name="T9" fmla="*/ 2147483646 h 114"/>
                  <a:gd name="T10" fmla="*/ 2147483646 w 183"/>
                  <a:gd name="T11" fmla="*/ 2147483646 h 114"/>
                  <a:gd name="T12" fmla="*/ 2147483646 w 183"/>
                  <a:gd name="T13" fmla="*/ 2147483646 h 114"/>
                  <a:gd name="T14" fmla="*/ 2147483646 w 183"/>
                  <a:gd name="T15" fmla="*/ 2147483646 h 114"/>
                  <a:gd name="T16" fmla="*/ 2147483646 w 183"/>
                  <a:gd name="T17" fmla="*/ 2147483646 h 114"/>
                  <a:gd name="T18" fmla="*/ 2147483646 w 183"/>
                  <a:gd name="T19" fmla="*/ 2147483646 h 114"/>
                  <a:gd name="T20" fmla="*/ 2147483646 w 183"/>
                  <a:gd name="T21" fmla="*/ 2147483646 h 114"/>
                  <a:gd name="T22" fmla="*/ 2147483646 w 183"/>
                  <a:gd name="T23" fmla="*/ 2147483646 h 114"/>
                  <a:gd name="T24" fmla="*/ 2147483646 w 183"/>
                  <a:gd name="T25" fmla="*/ 2147483646 h 114"/>
                  <a:gd name="T26" fmla="*/ 2147483646 w 183"/>
                  <a:gd name="T27" fmla="*/ 2147483646 h 114"/>
                  <a:gd name="T28" fmla="*/ 2147483646 w 183"/>
                  <a:gd name="T29" fmla="*/ 2147483646 h 114"/>
                  <a:gd name="T30" fmla="*/ 2147483646 w 183"/>
                  <a:gd name="T31" fmla="*/ 2147483646 h 114"/>
                  <a:gd name="T32" fmla="*/ 2147483646 w 183"/>
                  <a:gd name="T33" fmla="*/ 2147483646 h 114"/>
                  <a:gd name="T34" fmla="*/ 2147483646 w 183"/>
                  <a:gd name="T35" fmla="*/ 2147483646 h 114"/>
                  <a:gd name="T36" fmla="*/ 2147483646 w 183"/>
                  <a:gd name="T37" fmla="*/ 2147483646 h 114"/>
                  <a:gd name="T38" fmla="*/ 2147483646 w 183"/>
                  <a:gd name="T39" fmla="*/ 2147483646 h 114"/>
                  <a:gd name="T40" fmla="*/ 2147483646 w 183"/>
                  <a:gd name="T41" fmla="*/ 2147483646 h 114"/>
                  <a:gd name="T42" fmla="*/ 2147483646 w 183"/>
                  <a:gd name="T43" fmla="*/ 2147483646 h 114"/>
                  <a:gd name="T44" fmla="*/ 2147483646 w 183"/>
                  <a:gd name="T45" fmla="*/ 2147483646 h 114"/>
                  <a:gd name="T46" fmla="*/ 2147483646 w 183"/>
                  <a:gd name="T47" fmla="*/ 2147483646 h 114"/>
                  <a:gd name="T48" fmla="*/ 2147483646 w 183"/>
                  <a:gd name="T49" fmla="*/ 2147483646 h 114"/>
                  <a:gd name="T50" fmla="*/ 2147483646 w 183"/>
                  <a:gd name="T51" fmla="*/ 2147483646 h 114"/>
                  <a:gd name="T52" fmla="*/ 2147483646 w 183"/>
                  <a:gd name="T53" fmla="*/ 2147483646 h 114"/>
                  <a:gd name="T54" fmla="*/ 2147483646 w 183"/>
                  <a:gd name="T55" fmla="*/ 2147483646 h 114"/>
                  <a:gd name="T56" fmla="*/ 2147483646 w 183"/>
                  <a:gd name="T57" fmla="*/ 2147483646 h 114"/>
                  <a:gd name="T58" fmla="*/ 2147483646 w 183"/>
                  <a:gd name="T59" fmla="*/ 2147483646 h 114"/>
                  <a:gd name="T60" fmla="*/ 2147483646 w 183"/>
                  <a:gd name="T61" fmla="*/ 2147483646 h 114"/>
                  <a:gd name="T62" fmla="*/ 2147483646 w 183"/>
                  <a:gd name="T63" fmla="*/ 2147483646 h 114"/>
                  <a:gd name="T64" fmla="*/ 2147483646 w 183"/>
                  <a:gd name="T65" fmla="*/ 2147483646 h 114"/>
                  <a:gd name="T66" fmla="*/ 2147483646 w 183"/>
                  <a:gd name="T67" fmla="*/ 2147483646 h 114"/>
                  <a:gd name="T68" fmla="*/ 2147483646 w 183"/>
                  <a:gd name="T69" fmla="*/ 2147483646 h 114"/>
                  <a:gd name="T70" fmla="*/ 2147483646 w 183"/>
                  <a:gd name="T71" fmla="*/ 2147483646 h 114"/>
                  <a:gd name="T72" fmla="*/ 2147483646 w 183"/>
                  <a:gd name="T73" fmla="*/ 2147483646 h 114"/>
                  <a:gd name="T74" fmla="*/ 2147483646 w 183"/>
                  <a:gd name="T75" fmla="*/ 2147483646 h 114"/>
                  <a:gd name="T76" fmla="*/ 2147483646 w 183"/>
                  <a:gd name="T77" fmla="*/ 2147483646 h 114"/>
                  <a:gd name="T78" fmla="*/ 2147483646 w 183"/>
                  <a:gd name="T79" fmla="*/ 2147483646 h 114"/>
                  <a:gd name="T80" fmla="*/ 2147483646 w 183"/>
                  <a:gd name="T81" fmla="*/ 2147483646 h 114"/>
                  <a:gd name="T82" fmla="*/ 2147483646 w 183"/>
                  <a:gd name="T83" fmla="*/ 2147483646 h 114"/>
                  <a:gd name="T84" fmla="*/ 2147483646 w 183"/>
                  <a:gd name="T85" fmla="*/ 2147483646 h 114"/>
                  <a:gd name="T86" fmla="*/ 2147483646 w 183"/>
                  <a:gd name="T87" fmla="*/ 2147483646 h 114"/>
                  <a:gd name="T88" fmla="*/ 2147483646 w 183"/>
                  <a:gd name="T89" fmla="*/ 2147483646 h 114"/>
                  <a:gd name="T90" fmla="*/ 2147483646 w 183"/>
                  <a:gd name="T91" fmla="*/ 2147483646 h 114"/>
                  <a:gd name="T92" fmla="*/ 2147483646 w 183"/>
                  <a:gd name="T93" fmla="*/ 2147483646 h 114"/>
                  <a:gd name="T94" fmla="*/ 2147483646 w 183"/>
                  <a:gd name="T95" fmla="*/ 2147483646 h 114"/>
                  <a:gd name="T96" fmla="*/ 2147483646 w 183"/>
                  <a:gd name="T97" fmla="*/ 2147483646 h 114"/>
                  <a:gd name="T98" fmla="*/ 2147483646 w 183"/>
                  <a:gd name="T99" fmla="*/ 2147483646 h 114"/>
                  <a:gd name="T100" fmla="*/ 2147483646 w 183"/>
                  <a:gd name="T101" fmla="*/ 2147483646 h 114"/>
                  <a:gd name="T102" fmla="*/ 2147483646 w 183"/>
                  <a:gd name="T103" fmla="*/ 2147483646 h 114"/>
                  <a:gd name="T104" fmla="*/ 2147483646 w 183"/>
                  <a:gd name="T105" fmla="*/ 2147483646 h 114"/>
                  <a:gd name="T106" fmla="*/ 2147483646 w 183"/>
                  <a:gd name="T107" fmla="*/ 2147483646 h 114"/>
                  <a:gd name="T108" fmla="*/ 2147483646 w 183"/>
                  <a:gd name="T109" fmla="*/ 2147483646 h 114"/>
                  <a:gd name="T110" fmla="*/ 2147483646 w 183"/>
                  <a:gd name="T111" fmla="*/ 2147483646 h 114"/>
                  <a:gd name="T112" fmla="*/ 2147483646 w 183"/>
                  <a:gd name="T113" fmla="*/ 2147483646 h 114"/>
                  <a:gd name="T114" fmla="*/ 2147483646 w 183"/>
                  <a:gd name="T115" fmla="*/ 2147483646 h 114"/>
                  <a:gd name="T116" fmla="*/ 2147483646 w 183"/>
                  <a:gd name="T117" fmla="*/ 2147483646 h 114"/>
                  <a:gd name="T118" fmla="*/ 2147483646 w 183"/>
                  <a:gd name="T119" fmla="*/ 2147483646 h 11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83" h="114">
                    <a:moveTo>
                      <a:pt x="93" y="3"/>
                    </a:moveTo>
                    <a:lnTo>
                      <a:pt x="94" y="4"/>
                    </a:lnTo>
                    <a:lnTo>
                      <a:pt x="95" y="4"/>
                    </a:lnTo>
                    <a:lnTo>
                      <a:pt x="93" y="4"/>
                    </a:lnTo>
                    <a:lnTo>
                      <a:pt x="92" y="4"/>
                    </a:lnTo>
                    <a:lnTo>
                      <a:pt x="88" y="7"/>
                    </a:lnTo>
                    <a:lnTo>
                      <a:pt x="86" y="7"/>
                    </a:lnTo>
                    <a:lnTo>
                      <a:pt x="85" y="8"/>
                    </a:lnTo>
                    <a:lnTo>
                      <a:pt x="84" y="8"/>
                    </a:lnTo>
                    <a:lnTo>
                      <a:pt x="85" y="7"/>
                    </a:lnTo>
                    <a:lnTo>
                      <a:pt x="86" y="6"/>
                    </a:lnTo>
                    <a:lnTo>
                      <a:pt x="91" y="4"/>
                    </a:lnTo>
                    <a:lnTo>
                      <a:pt x="93" y="3"/>
                    </a:lnTo>
                    <a:close/>
                    <a:moveTo>
                      <a:pt x="100" y="16"/>
                    </a:moveTo>
                    <a:lnTo>
                      <a:pt x="103" y="16"/>
                    </a:lnTo>
                    <a:lnTo>
                      <a:pt x="107" y="17"/>
                    </a:lnTo>
                    <a:lnTo>
                      <a:pt x="110" y="18"/>
                    </a:lnTo>
                    <a:lnTo>
                      <a:pt x="110" y="19"/>
                    </a:lnTo>
                    <a:lnTo>
                      <a:pt x="111" y="19"/>
                    </a:lnTo>
                    <a:lnTo>
                      <a:pt x="112" y="20"/>
                    </a:lnTo>
                    <a:lnTo>
                      <a:pt x="114" y="21"/>
                    </a:lnTo>
                    <a:lnTo>
                      <a:pt x="121" y="20"/>
                    </a:lnTo>
                    <a:lnTo>
                      <a:pt x="123" y="20"/>
                    </a:lnTo>
                    <a:lnTo>
                      <a:pt x="125" y="19"/>
                    </a:lnTo>
                    <a:lnTo>
                      <a:pt x="126" y="18"/>
                    </a:lnTo>
                    <a:lnTo>
                      <a:pt x="127" y="17"/>
                    </a:lnTo>
                    <a:lnTo>
                      <a:pt x="128" y="17"/>
                    </a:lnTo>
                    <a:lnTo>
                      <a:pt x="130" y="17"/>
                    </a:lnTo>
                    <a:lnTo>
                      <a:pt x="136" y="21"/>
                    </a:lnTo>
                    <a:lnTo>
                      <a:pt x="137" y="23"/>
                    </a:lnTo>
                    <a:lnTo>
                      <a:pt x="138" y="24"/>
                    </a:lnTo>
                    <a:lnTo>
                      <a:pt x="141" y="24"/>
                    </a:lnTo>
                    <a:lnTo>
                      <a:pt x="142" y="23"/>
                    </a:lnTo>
                    <a:lnTo>
                      <a:pt x="140" y="22"/>
                    </a:lnTo>
                    <a:lnTo>
                      <a:pt x="141" y="22"/>
                    </a:lnTo>
                    <a:lnTo>
                      <a:pt x="148" y="23"/>
                    </a:lnTo>
                    <a:lnTo>
                      <a:pt x="157" y="34"/>
                    </a:lnTo>
                    <a:lnTo>
                      <a:pt x="156" y="33"/>
                    </a:lnTo>
                    <a:lnTo>
                      <a:pt x="155" y="32"/>
                    </a:lnTo>
                    <a:lnTo>
                      <a:pt x="153" y="32"/>
                    </a:lnTo>
                    <a:lnTo>
                      <a:pt x="149" y="31"/>
                    </a:lnTo>
                    <a:lnTo>
                      <a:pt x="148" y="31"/>
                    </a:lnTo>
                    <a:lnTo>
                      <a:pt x="148" y="32"/>
                    </a:lnTo>
                    <a:lnTo>
                      <a:pt x="150" y="36"/>
                    </a:lnTo>
                    <a:lnTo>
                      <a:pt x="150" y="38"/>
                    </a:lnTo>
                    <a:lnTo>
                      <a:pt x="155" y="41"/>
                    </a:lnTo>
                    <a:lnTo>
                      <a:pt x="157" y="40"/>
                    </a:lnTo>
                    <a:lnTo>
                      <a:pt x="156" y="38"/>
                    </a:lnTo>
                    <a:lnTo>
                      <a:pt x="154" y="38"/>
                    </a:lnTo>
                    <a:lnTo>
                      <a:pt x="153" y="38"/>
                    </a:lnTo>
                    <a:lnTo>
                      <a:pt x="152" y="37"/>
                    </a:lnTo>
                    <a:lnTo>
                      <a:pt x="152" y="36"/>
                    </a:lnTo>
                    <a:lnTo>
                      <a:pt x="153" y="35"/>
                    </a:lnTo>
                    <a:lnTo>
                      <a:pt x="154" y="36"/>
                    </a:lnTo>
                    <a:lnTo>
                      <a:pt x="155" y="36"/>
                    </a:lnTo>
                    <a:lnTo>
                      <a:pt x="158" y="38"/>
                    </a:lnTo>
                    <a:lnTo>
                      <a:pt x="159" y="40"/>
                    </a:lnTo>
                    <a:lnTo>
                      <a:pt x="159" y="42"/>
                    </a:lnTo>
                    <a:lnTo>
                      <a:pt x="163" y="40"/>
                    </a:lnTo>
                    <a:lnTo>
                      <a:pt x="164" y="40"/>
                    </a:lnTo>
                    <a:lnTo>
                      <a:pt x="165" y="40"/>
                    </a:lnTo>
                    <a:lnTo>
                      <a:pt x="165" y="42"/>
                    </a:lnTo>
                    <a:lnTo>
                      <a:pt x="164" y="42"/>
                    </a:lnTo>
                    <a:lnTo>
                      <a:pt x="163" y="41"/>
                    </a:lnTo>
                    <a:lnTo>
                      <a:pt x="162" y="42"/>
                    </a:lnTo>
                    <a:lnTo>
                      <a:pt x="163" y="43"/>
                    </a:lnTo>
                    <a:lnTo>
                      <a:pt x="163" y="44"/>
                    </a:lnTo>
                    <a:lnTo>
                      <a:pt x="166" y="42"/>
                    </a:lnTo>
                    <a:lnTo>
                      <a:pt x="166" y="41"/>
                    </a:lnTo>
                    <a:lnTo>
                      <a:pt x="166" y="40"/>
                    </a:lnTo>
                    <a:lnTo>
                      <a:pt x="165" y="39"/>
                    </a:lnTo>
                    <a:lnTo>
                      <a:pt x="164" y="39"/>
                    </a:lnTo>
                    <a:lnTo>
                      <a:pt x="163" y="38"/>
                    </a:lnTo>
                    <a:lnTo>
                      <a:pt x="169" y="40"/>
                    </a:lnTo>
                    <a:lnTo>
                      <a:pt x="170" y="42"/>
                    </a:lnTo>
                    <a:lnTo>
                      <a:pt x="170" y="43"/>
                    </a:lnTo>
                    <a:lnTo>
                      <a:pt x="171" y="44"/>
                    </a:lnTo>
                    <a:lnTo>
                      <a:pt x="171" y="46"/>
                    </a:lnTo>
                    <a:lnTo>
                      <a:pt x="172" y="47"/>
                    </a:lnTo>
                    <a:lnTo>
                      <a:pt x="173" y="47"/>
                    </a:lnTo>
                    <a:lnTo>
                      <a:pt x="175" y="49"/>
                    </a:lnTo>
                    <a:lnTo>
                      <a:pt x="173" y="49"/>
                    </a:lnTo>
                    <a:lnTo>
                      <a:pt x="168" y="47"/>
                    </a:lnTo>
                    <a:lnTo>
                      <a:pt x="165" y="48"/>
                    </a:lnTo>
                    <a:lnTo>
                      <a:pt x="163" y="50"/>
                    </a:lnTo>
                    <a:lnTo>
                      <a:pt x="163" y="51"/>
                    </a:lnTo>
                    <a:lnTo>
                      <a:pt x="155" y="55"/>
                    </a:lnTo>
                    <a:lnTo>
                      <a:pt x="152" y="56"/>
                    </a:lnTo>
                    <a:lnTo>
                      <a:pt x="150" y="56"/>
                    </a:lnTo>
                    <a:lnTo>
                      <a:pt x="145" y="57"/>
                    </a:lnTo>
                    <a:lnTo>
                      <a:pt x="143" y="59"/>
                    </a:lnTo>
                    <a:lnTo>
                      <a:pt x="137" y="61"/>
                    </a:lnTo>
                    <a:lnTo>
                      <a:pt x="131" y="59"/>
                    </a:lnTo>
                    <a:lnTo>
                      <a:pt x="129" y="54"/>
                    </a:lnTo>
                    <a:lnTo>
                      <a:pt x="128" y="54"/>
                    </a:lnTo>
                    <a:lnTo>
                      <a:pt x="126" y="55"/>
                    </a:lnTo>
                    <a:lnTo>
                      <a:pt x="124" y="57"/>
                    </a:lnTo>
                    <a:lnTo>
                      <a:pt x="122" y="59"/>
                    </a:lnTo>
                    <a:lnTo>
                      <a:pt x="122" y="61"/>
                    </a:lnTo>
                    <a:lnTo>
                      <a:pt x="120" y="63"/>
                    </a:lnTo>
                    <a:lnTo>
                      <a:pt x="118" y="64"/>
                    </a:lnTo>
                    <a:lnTo>
                      <a:pt x="117" y="66"/>
                    </a:lnTo>
                    <a:lnTo>
                      <a:pt x="116" y="68"/>
                    </a:lnTo>
                    <a:lnTo>
                      <a:pt x="117" y="68"/>
                    </a:lnTo>
                    <a:lnTo>
                      <a:pt x="117" y="69"/>
                    </a:lnTo>
                    <a:lnTo>
                      <a:pt x="116" y="70"/>
                    </a:lnTo>
                    <a:lnTo>
                      <a:pt x="115" y="70"/>
                    </a:lnTo>
                    <a:lnTo>
                      <a:pt x="114" y="70"/>
                    </a:lnTo>
                    <a:lnTo>
                      <a:pt x="113" y="70"/>
                    </a:lnTo>
                    <a:lnTo>
                      <a:pt x="112" y="71"/>
                    </a:lnTo>
                    <a:lnTo>
                      <a:pt x="110" y="72"/>
                    </a:lnTo>
                    <a:lnTo>
                      <a:pt x="110" y="74"/>
                    </a:lnTo>
                    <a:lnTo>
                      <a:pt x="109" y="75"/>
                    </a:lnTo>
                    <a:lnTo>
                      <a:pt x="109" y="76"/>
                    </a:lnTo>
                    <a:lnTo>
                      <a:pt x="105" y="78"/>
                    </a:lnTo>
                    <a:lnTo>
                      <a:pt x="100" y="81"/>
                    </a:lnTo>
                    <a:lnTo>
                      <a:pt x="99" y="83"/>
                    </a:lnTo>
                    <a:lnTo>
                      <a:pt x="100" y="84"/>
                    </a:lnTo>
                    <a:lnTo>
                      <a:pt x="99" y="85"/>
                    </a:lnTo>
                    <a:lnTo>
                      <a:pt x="98" y="85"/>
                    </a:lnTo>
                    <a:lnTo>
                      <a:pt x="93" y="80"/>
                    </a:lnTo>
                    <a:lnTo>
                      <a:pt x="92" y="79"/>
                    </a:lnTo>
                    <a:lnTo>
                      <a:pt x="93" y="78"/>
                    </a:lnTo>
                    <a:lnTo>
                      <a:pt x="91" y="78"/>
                    </a:lnTo>
                    <a:lnTo>
                      <a:pt x="90" y="79"/>
                    </a:lnTo>
                    <a:lnTo>
                      <a:pt x="89" y="80"/>
                    </a:lnTo>
                    <a:lnTo>
                      <a:pt x="83" y="87"/>
                    </a:lnTo>
                    <a:lnTo>
                      <a:pt x="81" y="87"/>
                    </a:lnTo>
                    <a:lnTo>
                      <a:pt x="76" y="87"/>
                    </a:lnTo>
                    <a:lnTo>
                      <a:pt x="73" y="87"/>
                    </a:lnTo>
                    <a:lnTo>
                      <a:pt x="71" y="87"/>
                    </a:lnTo>
                    <a:lnTo>
                      <a:pt x="71" y="89"/>
                    </a:lnTo>
                    <a:lnTo>
                      <a:pt x="71" y="93"/>
                    </a:lnTo>
                    <a:lnTo>
                      <a:pt x="71" y="96"/>
                    </a:lnTo>
                    <a:lnTo>
                      <a:pt x="71" y="97"/>
                    </a:lnTo>
                    <a:lnTo>
                      <a:pt x="71" y="100"/>
                    </a:lnTo>
                    <a:lnTo>
                      <a:pt x="71" y="102"/>
                    </a:lnTo>
                    <a:lnTo>
                      <a:pt x="70" y="103"/>
                    </a:lnTo>
                    <a:lnTo>
                      <a:pt x="69" y="102"/>
                    </a:lnTo>
                    <a:lnTo>
                      <a:pt x="68" y="102"/>
                    </a:lnTo>
                    <a:lnTo>
                      <a:pt x="67" y="102"/>
                    </a:lnTo>
                    <a:lnTo>
                      <a:pt x="65" y="103"/>
                    </a:lnTo>
                    <a:lnTo>
                      <a:pt x="65" y="105"/>
                    </a:lnTo>
                    <a:lnTo>
                      <a:pt x="65" y="106"/>
                    </a:lnTo>
                    <a:lnTo>
                      <a:pt x="64" y="108"/>
                    </a:lnTo>
                    <a:lnTo>
                      <a:pt x="63" y="110"/>
                    </a:lnTo>
                    <a:lnTo>
                      <a:pt x="61" y="112"/>
                    </a:lnTo>
                    <a:lnTo>
                      <a:pt x="60" y="112"/>
                    </a:lnTo>
                    <a:lnTo>
                      <a:pt x="59" y="111"/>
                    </a:lnTo>
                    <a:lnTo>
                      <a:pt x="54" y="112"/>
                    </a:lnTo>
                    <a:lnTo>
                      <a:pt x="53" y="108"/>
                    </a:lnTo>
                    <a:lnTo>
                      <a:pt x="48" y="102"/>
                    </a:lnTo>
                    <a:lnTo>
                      <a:pt x="49" y="102"/>
                    </a:lnTo>
                    <a:lnTo>
                      <a:pt x="51" y="100"/>
                    </a:lnTo>
                    <a:lnTo>
                      <a:pt x="52" y="99"/>
                    </a:lnTo>
                    <a:lnTo>
                      <a:pt x="53" y="99"/>
                    </a:lnTo>
                    <a:lnTo>
                      <a:pt x="52" y="98"/>
                    </a:lnTo>
                    <a:lnTo>
                      <a:pt x="51" y="98"/>
                    </a:lnTo>
                    <a:lnTo>
                      <a:pt x="50" y="99"/>
                    </a:lnTo>
                    <a:lnTo>
                      <a:pt x="50" y="100"/>
                    </a:lnTo>
                    <a:lnTo>
                      <a:pt x="48" y="100"/>
                    </a:lnTo>
                    <a:lnTo>
                      <a:pt x="46" y="99"/>
                    </a:lnTo>
                    <a:lnTo>
                      <a:pt x="46" y="98"/>
                    </a:lnTo>
                    <a:lnTo>
                      <a:pt x="46" y="97"/>
                    </a:lnTo>
                    <a:lnTo>
                      <a:pt x="46" y="96"/>
                    </a:lnTo>
                    <a:lnTo>
                      <a:pt x="45" y="99"/>
                    </a:lnTo>
                    <a:lnTo>
                      <a:pt x="44" y="100"/>
                    </a:lnTo>
                    <a:lnTo>
                      <a:pt x="43" y="100"/>
                    </a:lnTo>
                    <a:lnTo>
                      <a:pt x="42" y="100"/>
                    </a:lnTo>
                    <a:lnTo>
                      <a:pt x="41" y="98"/>
                    </a:lnTo>
                    <a:lnTo>
                      <a:pt x="42" y="97"/>
                    </a:lnTo>
                    <a:lnTo>
                      <a:pt x="44" y="96"/>
                    </a:lnTo>
                    <a:lnTo>
                      <a:pt x="44" y="95"/>
                    </a:lnTo>
                    <a:lnTo>
                      <a:pt x="42" y="95"/>
                    </a:lnTo>
                    <a:lnTo>
                      <a:pt x="42" y="93"/>
                    </a:lnTo>
                    <a:lnTo>
                      <a:pt x="46" y="85"/>
                    </a:lnTo>
                    <a:lnTo>
                      <a:pt x="45" y="85"/>
                    </a:lnTo>
                    <a:lnTo>
                      <a:pt x="44" y="85"/>
                    </a:lnTo>
                    <a:lnTo>
                      <a:pt x="44" y="84"/>
                    </a:lnTo>
                    <a:lnTo>
                      <a:pt x="43" y="83"/>
                    </a:lnTo>
                    <a:lnTo>
                      <a:pt x="41" y="83"/>
                    </a:lnTo>
                    <a:lnTo>
                      <a:pt x="40" y="83"/>
                    </a:lnTo>
                    <a:lnTo>
                      <a:pt x="39" y="83"/>
                    </a:lnTo>
                    <a:lnTo>
                      <a:pt x="37" y="83"/>
                    </a:lnTo>
                    <a:lnTo>
                      <a:pt x="36" y="81"/>
                    </a:lnTo>
                    <a:lnTo>
                      <a:pt x="35" y="80"/>
                    </a:lnTo>
                    <a:lnTo>
                      <a:pt x="33" y="80"/>
                    </a:lnTo>
                    <a:lnTo>
                      <a:pt x="32" y="80"/>
                    </a:lnTo>
                    <a:lnTo>
                      <a:pt x="30" y="83"/>
                    </a:lnTo>
                    <a:lnTo>
                      <a:pt x="29" y="83"/>
                    </a:lnTo>
                    <a:lnTo>
                      <a:pt x="28" y="83"/>
                    </a:lnTo>
                    <a:lnTo>
                      <a:pt x="27" y="84"/>
                    </a:lnTo>
                    <a:lnTo>
                      <a:pt x="27" y="83"/>
                    </a:lnTo>
                    <a:lnTo>
                      <a:pt x="26" y="83"/>
                    </a:lnTo>
                    <a:lnTo>
                      <a:pt x="24" y="84"/>
                    </a:lnTo>
                    <a:lnTo>
                      <a:pt x="24" y="82"/>
                    </a:lnTo>
                    <a:lnTo>
                      <a:pt x="24" y="81"/>
                    </a:lnTo>
                    <a:lnTo>
                      <a:pt x="24" y="80"/>
                    </a:lnTo>
                    <a:lnTo>
                      <a:pt x="20" y="79"/>
                    </a:lnTo>
                    <a:lnTo>
                      <a:pt x="18" y="78"/>
                    </a:lnTo>
                    <a:lnTo>
                      <a:pt x="18" y="77"/>
                    </a:lnTo>
                    <a:lnTo>
                      <a:pt x="18" y="76"/>
                    </a:lnTo>
                    <a:lnTo>
                      <a:pt x="17" y="76"/>
                    </a:lnTo>
                    <a:lnTo>
                      <a:pt x="16" y="77"/>
                    </a:lnTo>
                    <a:lnTo>
                      <a:pt x="15" y="76"/>
                    </a:lnTo>
                    <a:lnTo>
                      <a:pt x="15" y="74"/>
                    </a:lnTo>
                    <a:lnTo>
                      <a:pt x="14" y="74"/>
                    </a:lnTo>
                    <a:lnTo>
                      <a:pt x="13" y="73"/>
                    </a:lnTo>
                    <a:lnTo>
                      <a:pt x="12" y="74"/>
                    </a:lnTo>
                    <a:lnTo>
                      <a:pt x="12" y="73"/>
                    </a:lnTo>
                    <a:lnTo>
                      <a:pt x="11" y="70"/>
                    </a:lnTo>
                    <a:lnTo>
                      <a:pt x="10" y="69"/>
                    </a:lnTo>
                    <a:lnTo>
                      <a:pt x="8" y="70"/>
                    </a:lnTo>
                    <a:lnTo>
                      <a:pt x="6" y="68"/>
                    </a:lnTo>
                    <a:lnTo>
                      <a:pt x="4" y="67"/>
                    </a:lnTo>
                    <a:lnTo>
                      <a:pt x="3" y="67"/>
                    </a:lnTo>
                    <a:lnTo>
                      <a:pt x="3" y="66"/>
                    </a:lnTo>
                    <a:lnTo>
                      <a:pt x="3" y="65"/>
                    </a:lnTo>
                    <a:lnTo>
                      <a:pt x="6" y="61"/>
                    </a:lnTo>
                    <a:lnTo>
                      <a:pt x="7" y="61"/>
                    </a:lnTo>
                    <a:lnTo>
                      <a:pt x="9" y="58"/>
                    </a:lnTo>
                    <a:lnTo>
                      <a:pt x="9" y="57"/>
                    </a:lnTo>
                    <a:lnTo>
                      <a:pt x="7" y="53"/>
                    </a:lnTo>
                    <a:lnTo>
                      <a:pt x="7" y="52"/>
                    </a:lnTo>
                    <a:lnTo>
                      <a:pt x="8" y="51"/>
                    </a:lnTo>
                    <a:lnTo>
                      <a:pt x="9" y="51"/>
                    </a:lnTo>
                    <a:lnTo>
                      <a:pt x="10" y="49"/>
                    </a:lnTo>
                    <a:lnTo>
                      <a:pt x="9" y="48"/>
                    </a:lnTo>
                    <a:lnTo>
                      <a:pt x="10" y="47"/>
                    </a:lnTo>
                    <a:lnTo>
                      <a:pt x="10" y="46"/>
                    </a:lnTo>
                    <a:lnTo>
                      <a:pt x="15" y="44"/>
                    </a:lnTo>
                    <a:lnTo>
                      <a:pt x="20" y="40"/>
                    </a:lnTo>
                    <a:lnTo>
                      <a:pt x="25" y="38"/>
                    </a:lnTo>
                    <a:lnTo>
                      <a:pt x="35" y="29"/>
                    </a:lnTo>
                    <a:lnTo>
                      <a:pt x="35" y="27"/>
                    </a:lnTo>
                    <a:lnTo>
                      <a:pt x="38" y="26"/>
                    </a:lnTo>
                    <a:lnTo>
                      <a:pt x="39" y="26"/>
                    </a:lnTo>
                    <a:lnTo>
                      <a:pt x="40" y="27"/>
                    </a:lnTo>
                    <a:lnTo>
                      <a:pt x="41" y="27"/>
                    </a:lnTo>
                    <a:lnTo>
                      <a:pt x="44" y="24"/>
                    </a:lnTo>
                    <a:lnTo>
                      <a:pt x="47" y="21"/>
                    </a:lnTo>
                    <a:lnTo>
                      <a:pt x="49" y="21"/>
                    </a:lnTo>
                    <a:lnTo>
                      <a:pt x="50" y="20"/>
                    </a:lnTo>
                    <a:lnTo>
                      <a:pt x="52" y="20"/>
                    </a:lnTo>
                    <a:lnTo>
                      <a:pt x="53" y="19"/>
                    </a:lnTo>
                    <a:lnTo>
                      <a:pt x="54" y="19"/>
                    </a:lnTo>
                    <a:lnTo>
                      <a:pt x="56" y="21"/>
                    </a:lnTo>
                    <a:lnTo>
                      <a:pt x="58" y="23"/>
                    </a:lnTo>
                    <a:lnTo>
                      <a:pt x="59" y="24"/>
                    </a:lnTo>
                    <a:lnTo>
                      <a:pt x="60" y="24"/>
                    </a:lnTo>
                    <a:lnTo>
                      <a:pt x="62" y="23"/>
                    </a:lnTo>
                    <a:lnTo>
                      <a:pt x="64" y="22"/>
                    </a:lnTo>
                    <a:lnTo>
                      <a:pt x="73" y="25"/>
                    </a:lnTo>
                    <a:lnTo>
                      <a:pt x="75" y="25"/>
                    </a:lnTo>
                    <a:lnTo>
                      <a:pt x="77" y="24"/>
                    </a:lnTo>
                    <a:lnTo>
                      <a:pt x="78" y="24"/>
                    </a:lnTo>
                    <a:lnTo>
                      <a:pt x="86" y="23"/>
                    </a:lnTo>
                    <a:lnTo>
                      <a:pt x="88" y="24"/>
                    </a:lnTo>
                    <a:lnTo>
                      <a:pt x="90" y="24"/>
                    </a:lnTo>
                    <a:lnTo>
                      <a:pt x="92" y="23"/>
                    </a:lnTo>
                    <a:lnTo>
                      <a:pt x="93" y="23"/>
                    </a:lnTo>
                    <a:lnTo>
                      <a:pt x="93" y="21"/>
                    </a:lnTo>
                    <a:lnTo>
                      <a:pt x="95" y="21"/>
                    </a:lnTo>
                    <a:lnTo>
                      <a:pt x="97" y="20"/>
                    </a:lnTo>
                    <a:lnTo>
                      <a:pt x="99" y="20"/>
                    </a:lnTo>
                    <a:lnTo>
                      <a:pt x="100" y="20"/>
                    </a:lnTo>
                    <a:lnTo>
                      <a:pt x="101" y="19"/>
                    </a:lnTo>
                    <a:lnTo>
                      <a:pt x="102" y="19"/>
                    </a:lnTo>
                    <a:lnTo>
                      <a:pt x="103" y="18"/>
                    </a:lnTo>
                    <a:lnTo>
                      <a:pt x="103" y="17"/>
                    </a:lnTo>
                    <a:lnTo>
                      <a:pt x="102" y="17"/>
                    </a:lnTo>
                    <a:lnTo>
                      <a:pt x="101" y="17"/>
                    </a:lnTo>
                    <a:lnTo>
                      <a:pt x="100" y="16"/>
                    </a:lnTo>
                    <a:close/>
                    <a:moveTo>
                      <a:pt x="93" y="0"/>
                    </a:moveTo>
                    <a:lnTo>
                      <a:pt x="93" y="1"/>
                    </a:lnTo>
                    <a:lnTo>
                      <a:pt x="91" y="1"/>
                    </a:lnTo>
                    <a:lnTo>
                      <a:pt x="90" y="1"/>
                    </a:lnTo>
                    <a:lnTo>
                      <a:pt x="84" y="4"/>
                    </a:lnTo>
                    <a:lnTo>
                      <a:pt x="83" y="5"/>
                    </a:lnTo>
                    <a:lnTo>
                      <a:pt x="82" y="6"/>
                    </a:lnTo>
                    <a:lnTo>
                      <a:pt x="82" y="7"/>
                    </a:lnTo>
                    <a:lnTo>
                      <a:pt x="82" y="8"/>
                    </a:lnTo>
                    <a:lnTo>
                      <a:pt x="82" y="10"/>
                    </a:lnTo>
                    <a:lnTo>
                      <a:pt x="83" y="11"/>
                    </a:lnTo>
                    <a:lnTo>
                      <a:pt x="85" y="12"/>
                    </a:lnTo>
                    <a:lnTo>
                      <a:pt x="86" y="10"/>
                    </a:lnTo>
                    <a:lnTo>
                      <a:pt x="87" y="10"/>
                    </a:lnTo>
                    <a:lnTo>
                      <a:pt x="88" y="10"/>
                    </a:lnTo>
                    <a:lnTo>
                      <a:pt x="89" y="10"/>
                    </a:lnTo>
                    <a:lnTo>
                      <a:pt x="89" y="9"/>
                    </a:lnTo>
                    <a:lnTo>
                      <a:pt x="93" y="7"/>
                    </a:lnTo>
                    <a:lnTo>
                      <a:pt x="94" y="6"/>
                    </a:lnTo>
                    <a:lnTo>
                      <a:pt x="95" y="6"/>
                    </a:lnTo>
                    <a:lnTo>
                      <a:pt x="96" y="6"/>
                    </a:lnTo>
                    <a:lnTo>
                      <a:pt x="103" y="3"/>
                    </a:lnTo>
                    <a:lnTo>
                      <a:pt x="95" y="1"/>
                    </a:lnTo>
                    <a:lnTo>
                      <a:pt x="94" y="1"/>
                    </a:lnTo>
                    <a:lnTo>
                      <a:pt x="93" y="0"/>
                    </a:lnTo>
                    <a:close/>
                    <a:moveTo>
                      <a:pt x="90" y="13"/>
                    </a:moveTo>
                    <a:lnTo>
                      <a:pt x="97" y="17"/>
                    </a:lnTo>
                    <a:lnTo>
                      <a:pt x="96" y="17"/>
                    </a:lnTo>
                    <a:lnTo>
                      <a:pt x="94" y="18"/>
                    </a:lnTo>
                    <a:lnTo>
                      <a:pt x="93" y="19"/>
                    </a:lnTo>
                    <a:lnTo>
                      <a:pt x="92" y="19"/>
                    </a:lnTo>
                    <a:lnTo>
                      <a:pt x="92" y="20"/>
                    </a:lnTo>
                    <a:lnTo>
                      <a:pt x="91" y="21"/>
                    </a:lnTo>
                    <a:lnTo>
                      <a:pt x="89" y="21"/>
                    </a:lnTo>
                    <a:lnTo>
                      <a:pt x="88" y="21"/>
                    </a:lnTo>
                    <a:lnTo>
                      <a:pt x="87" y="21"/>
                    </a:lnTo>
                    <a:lnTo>
                      <a:pt x="86" y="21"/>
                    </a:lnTo>
                    <a:lnTo>
                      <a:pt x="78" y="21"/>
                    </a:lnTo>
                    <a:lnTo>
                      <a:pt x="77" y="21"/>
                    </a:lnTo>
                    <a:lnTo>
                      <a:pt x="76" y="21"/>
                    </a:lnTo>
                    <a:lnTo>
                      <a:pt x="76" y="22"/>
                    </a:lnTo>
                    <a:lnTo>
                      <a:pt x="75" y="22"/>
                    </a:lnTo>
                    <a:lnTo>
                      <a:pt x="73" y="22"/>
                    </a:lnTo>
                    <a:lnTo>
                      <a:pt x="65" y="19"/>
                    </a:lnTo>
                    <a:lnTo>
                      <a:pt x="64" y="19"/>
                    </a:lnTo>
                    <a:lnTo>
                      <a:pt x="63" y="19"/>
                    </a:lnTo>
                    <a:lnTo>
                      <a:pt x="61" y="20"/>
                    </a:lnTo>
                    <a:lnTo>
                      <a:pt x="59" y="21"/>
                    </a:lnTo>
                    <a:lnTo>
                      <a:pt x="58" y="19"/>
                    </a:lnTo>
                    <a:lnTo>
                      <a:pt x="57" y="19"/>
                    </a:lnTo>
                    <a:lnTo>
                      <a:pt x="55" y="17"/>
                    </a:lnTo>
                    <a:lnTo>
                      <a:pt x="54" y="17"/>
                    </a:lnTo>
                    <a:lnTo>
                      <a:pt x="53" y="17"/>
                    </a:lnTo>
                    <a:lnTo>
                      <a:pt x="52" y="17"/>
                    </a:lnTo>
                    <a:lnTo>
                      <a:pt x="51" y="17"/>
                    </a:lnTo>
                    <a:lnTo>
                      <a:pt x="50" y="17"/>
                    </a:lnTo>
                    <a:lnTo>
                      <a:pt x="48" y="18"/>
                    </a:lnTo>
                    <a:lnTo>
                      <a:pt x="46" y="19"/>
                    </a:lnTo>
                    <a:lnTo>
                      <a:pt x="42" y="21"/>
                    </a:lnTo>
                    <a:lnTo>
                      <a:pt x="42" y="22"/>
                    </a:lnTo>
                    <a:lnTo>
                      <a:pt x="41" y="24"/>
                    </a:lnTo>
                    <a:lnTo>
                      <a:pt x="39" y="23"/>
                    </a:lnTo>
                    <a:lnTo>
                      <a:pt x="37" y="23"/>
                    </a:lnTo>
                    <a:lnTo>
                      <a:pt x="37" y="24"/>
                    </a:lnTo>
                    <a:lnTo>
                      <a:pt x="34" y="25"/>
                    </a:lnTo>
                    <a:lnTo>
                      <a:pt x="33" y="26"/>
                    </a:lnTo>
                    <a:lnTo>
                      <a:pt x="33" y="27"/>
                    </a:lnTo>
                    <a:lnTo>
                      <a:pt x="23" y="35"/>
                    </a:lnTo>
                    <a:lnTo>
                      <a:pt x="18" y="38"/>
                    </a:lnTo>
                    <a:lnTo>
                      <a:pt x="14" y="42"/>
                    </a:lnTo>
                    <a:lnTo>
                      <a:pt x="9" y="44"/>
                    </a:lnTo>
                    <a:lnTo>
                      <a:pt x="8" y="44"/>
                    </a:lnTo>
                    <a:lnTo>
                      <a:pt x="8" y="45"/>
                    </a:lnTo>
                    <a:lnTo>
                      <a:pt x="7" y="46"/>
                    </a:lnTo>
                    <a:lnTo>
                      <a:pt x="7" y="47"/>
                    </a:lnTo>
                    <a:lnTo>
                      <a:pt x="7" y="49"/>
                    </a:lnTo>
                    <a:lnTo>
                      <a:pt x="7" y="50"/>
                    </a:lnTo>
                    <a:lnTo>
                      <a:pt x="6" y="50"/>
                    </a:lnTo>
                    <a:lnTo>
                      <a:pt x="5" y="51"/>
                    </a:lnTo>
                    <a:lnTo>
                      <a:pt x="5" y="52"/>
                    </a:lnTo>
                    <a:lnTo>
                      <a:pt x="5" y="53"/>
                    </a:lnTo>
                    <a:lnTo>
                      <a:pt x="5" y="54"/>
                    </a:lnTo>
                    <a:lnTo>
                      <a:pt x="7" y="58"/>
                    </a:lnTo>
                    <a:lnTo>
                      <a:pt x="6" y="59"/>
                    </a:lnTo>
                    <a:lnTo>
                      <a:pt x="5" y="59"/>
                    </a:lnTo>
                    <a:lnTo>
                      <a:pt x="4" y="60"/>
                    </a:lnTo>
                    <a:lnTo>
                      <a:pt x="1" y="63"/>
                    </a:lnTo>
                    <a:lnTo>
                      <a:pt x="0" y="64"/>
                    </a:lnTo>
                    <a:lnTo>
                      <a:pt x="0" y="66"/>
                    </a:lnTo>
                    <a:lnTo>
                      <a:pt x="0" y="67"/>
                    </a:lnTo>
                    <a:lnTo>
                      <a:pt x="1" y="68"/>
                    </a:lnTo>
                    <a:lnTo>
                      <a:pt x="1" y="69"/>
                    </a:lnTo>
                    <a:lnTo>
                      <a:pt x="2" y="70"/>
                    </a:lnTo>
                    <a:lnTo>
                      <a:pt x="3" y="70"/>
                    </a:lnTo>
                    <a:lnTo>
                      <a:pt x="5" y="70"/>
                    </a:lnTo>
                    <a:lnTo>
                      <a:pt x="7" y="72"/>
                    </a:lnTo>
                    <a:lnTo>
                      <a:pt x="8" y="72"/>
                    </a:lnTo>
                    <a:lnTo>
                      <a:pt x="9" y="72"/>
                    </a:lnTo>
                    <a:lnTo>
                      <a:pt x="10" y="74"/>
                    </a:lnTo>
                    <a:lnTo>
                      <a:pt x="10" y="78"/>
                    </a:lnTo>
                    <a:lnTo>
                      <a:pt x="12" y="76"/>
                    </a:lnTo>
                    <a:lnTo>
                      <a:pt x="13" y="77"/>
                    </a:lnTo>
                    <a:lnTo>
                      <a:pt x="13" y="79"/>
                    </a:lnTo>
                    <a:lnTo>
                      <a:pt x="15" y="79"/>
                    </a:lnTo>
                    <a:lnTo>
                      <a:pt x="16" y="79"/>
                    </a:lnTo>
                    <a:lnTo>
                      <a:pt x="17" y="80"/>
                    </a:lnTo>
                    <a:lnTo>
                      <a:pt x="18" y="81"/>
                    </a:lnTo>
                    <a:lnTo>
                      <a:pt x="19" y="82"/>
                    </a:lnTo>
                    <a:lnTo>
                      <a:pt x="20" y="82"/>
                    </a:lnTo>
                    <a:lnTo>
                      <a:pt x="21" y="82"/>
                    </a:lnTo>
                    <a:lnTo>
                      <a:pt x="21" y="83"/>
                    </a:lnTo>
                    <a:lnTo>
                      <a:pt x="22" y="84"/>
                    </a:lnTo>
                    <a:lnTo>
                      <a:pt x="22" y="85"/>
                    </a:lnTo>
                    <a:lnTo>
                      <a:pt x="22" y="86"/>
                    </a:lnTo>
                    <a:lnTo>
                      <a:pt x="23" y="87"/>
                    </a:lnTo>
                    <a:lnTo>
                      <a:pt x="24" y="87"/>
                    </a:lnTo>
                    <a:lnTo>
                      <a:pt x="25" y="87"/>
                    </a:lnTo>
                    <a:lnTo>
                      <a:pt x="26" y="86"/>
                    </a:lnTo>
                    <a:lnTo>
                      <a:pt x="28" y="87"/>
                    </a:lnTo>
                    <a:lnTo>
                      <a:pt x="29" y="86"/>
                    </a:lnTo>
                    <a:lnTo>
                      <a:pt x="29" y="85"/>
                    </a:lnTo>
                    <a:lnTo>
                      <a:pt x="31" y="85"/>
                    </a:lnTo>
                    <a:lnTo>
                      <a:pt x="32" y="85"/>
                    </a:lnTo>
                    <a:lnTo>
                      <a:pt x="33" y="84"/>
                    </a:lnTo>
                    <a:lnTo>
                      <a:pt x="33" y="83"/>
                    </a:lnTo>
                    <a:lnTo>
                      <a:pt x="34" y="83"/>
                    </a:lnTo>
                    <a:lnTo>
                      <a:pt x="35" y="85"/>
                    </a:lnTo>
                    <a:lnTo>
                      <a:pt x="36" y="87"/>
                    </a:lnTo>
                    <a:lnTo>
                      <a:pt x="38" y="86"/>
                    </a:lnTo>
                    <a:lnTo>
                      <a:pt x="39" y="85"/>
                    </a:lnTo>
                    <a:lnTo>
                      <a:pt x="40" y="85"/>
                    </a:lnTo>
                    <a:lnTo>
                      <a:pt x="41" y="85"/>
                    </a:lnTo>
                    <a:lnTo>
                      <a:pt x="42" y="85"/>
                    </a:lnTo>
                    <a:lnTo>
                      <a:pt x="42" y="86"/>
                    </a:lnTo>
                    <a:lnTo>
                      <a:pt x="40" y="92"/>
                    </a:lnTo>
                    <a:lnTo>
                      <a:pt x="40" y="93"/>
                    </a:lnTo>
                    <a:lnTo>
                      <a:pt x="39" y="94"/>
                    </a:lnTo>
                    <a:lnTo>
                      <a:pt x="39" y="96"/>
                    </a:lnTo>
                    <a:lnTo>
                      <a:pt x="37" y="98"/>
                    </a:lnTo>
                    <a:lnTo>
                      <a:pt x="39" y="100"/>
                    </a:lnTo>
                    <a:lnTo>
                      <a:pt x="41" y="102"/>
                    </a:lnTo>
                    <a:lnTo>
                      <a:pt x="42" y="102"/>
                    </a:lnTo>
                    <a:lnTo>
                      <a:pt x="43" y="102"/>
                    </a:lnTo>
                    <a:lnTo>
                      <a:pt x="44" y="102"/>
                    </a:lnTo>
                    <a:lnTo>
                      <a:pt x="45" y="102"/>
                    </a:lnTo>
                    <a:lnTo>
                      <a:pt x="46" y="102"/>
                    </a:lnTo>
                    <a:lnTo>
                      <a:pt x="46" y="104"/>
                    </a:lnTo>
                    <a:lnTo>
                      <a:pt x="50" y="110"/>
                    </a:lnTo>
                    <a:lnTo>
                      <a:pt x="51" y="112"/>
                    </a:lnTo>
                    <a:lnTo>
                      <a:pt x="52" y="114"/>
                    </a:lnTo>
                    <a:lnTo>
                      <a:pt x="54" y="114"/>
                    </a:lnTo>
                    <a:lnTo>
                      <a:pt x="59" y="113"/>
                    </a:lnTo>
                    <a:lnTo>
                      <a:pt x="59" y="114"/>
                    </a:lnTo>
                    <a:lnTo>
                      <a:pt x="60" y="114"/>
                    </a:lnTo>
                    <a:lnTo>
                      <a:pt x="61" y="114"/>
                    </a:lnTo>
                    <a:lnTo>
                      <a:pt x="62" y="114"/>
                    </a:lnTo>
                    <a:lnTo>
                      <a:pt x="63" y="113"/>
                    </a:lnTo>
                    <a:lnTo>
                      <a:pt x="65" y="112"/>
                    </a:lnTo>
                    <a:lnTo>
                      <a:pt x="66" y="110"/>
                    </a:lnTo>
                    <a:lnTo>
                      <a:pt x="67" y="110"/>
                    </a:lnTo>
                    <a:lnTo>
                      <a:pt x="67" y="109"/>
                    </a:lnTo>
                    <a:lnTo>
                      <a:pt x="67" y="106"/>
                    </a:lnTo>
                    <a:lnTo>
                      <a:pt x="67" y="105"/>
                    </a:lnTo>
                    <a:lnTo>
                      <a:pt x="68" y="104"/>
                    </a:lnTo>
                    <a:lnTo>
                      <a:pt x="68" y="105"/>
                    </a:lnTo>
                    <a:lnTo>
                      <a:pt x="69" y="106"/>
                    </a:lnTo>
                    <a:lnTo>
                      <a:pt x="71" y="106"/>
                    </a:lnTo>
                    <a:lnTo>
                      <a:pt x="71" y="105"/>
                    </a:lnTo>
                    <a:lnTo>
                      <a:pt x="72" y="105"/>
                    </a:lnTo>
                    <a:lnTo>
                      <a:pt x="73" y="104"/>
                    </a:lnTo>
                    <a:lnTo>
                      <a:pt x="74" y="103"/>
                    </a:lnTo>
                    <a:lnTo>
                      <a:pt x="74" y="102"/>
                    </a:lnTo>
                    <a:lnTo>
                      <a:pt x="74" y="100"/>
                    </a:lnTo>
                    <a:lnTo>
                      <a:pt x="74" y="97"/>
                    </a:lnTo>
                    <a:lnTo>
                      <a:pt x="74" y="96"/>
                    </a:lnTo>
                    <a:lnTo>
                      <a:pt x="73" y="96"/>
                    </a:lnTo>
                    <a:lnTo>
                      <a:pt x="73" y="93"/>
                    </a:lnTo>
                    <a:lnTo>
                      <a:pt x="73" y="89"/>
                    </a:lnTo>
                    <a:lnTo>
                      <a:pt x="76" y="89"/>
                    </a:lnTo>
                    <a:lnTo>
                      <a:pt x="80" y="90"/>
                    </a:lnTo>
                    <a:lnTo>
                      <a:pt x="81" y="90"/>
                    </a:lnTo>
                    <a:lnTo>
                      <a:pt x="84" y="90"/>
                    </a:lnTo>
                    <a:lnTo>
                      <a:pt x="84" y="89"/>
                    </a:lnTo>
                    <a:lnTo>
                      <a:pt x="85" y="89"/>
                    </a:lnTo>
                    <a:lnTo>
                      <a:pt x="91" y="82"/>
                    </a:lnTo>
                    <a:lnTo>
                      <a:pt x="96" y="87"/>
                    </a:lnTo>
                    <a:lnTo>
                      <a:pt x="97" y="87"/>
                    </a:lnTo>
                    <a:lnTo>
                      <a:pt x="99" y="88"/>
                    </a:lnTo>
                    <a:lnTo>
                      <a:pt x="100" y="88"/>
                    </a:lnTo>
                    <a:lnTo>
                      <a:pt x="101" y="87"/>
                    </a:lnTo>
                    <a:lnTo>
                      <a:pt x="102" y="87"/>
                    </a:lnTo>
                    <a:lnTo>
                      <a:pt x="102" y="85"/>
                    </a:lnTo>
                    <a:lnTo>
                      <a:pt x="103" y="85"/>
                    </a:lnTo>
                    <a:lnTo>
                      <a:pt x="103" y="83"/>
                    </a:lnTo>
                    <a:lnTo>
                      <a:pt x="102" y="83"/>
                    </a:lnTo>
                    <a:lnTo>
                      <a:pt x="106" y="81"/>
                    </a:lnTo>
                    <a:lnTo>
                      <a:pt x="107" y="81"/>
                    </a:lnTo>
                    <a:lnTo>
                      <a:pt x="107" y="80"/>
                    </a:lnTo>
                    <a:lnTo>
                      <a:pt x="110" y="78"/>
                    </a:lnTo>
                    <a:lnTo>
                      <a:pt x="111" y="77"/>
                    </a:lnTo>
                    <a:lnTo>
                      <a:pt x="112" y="76"/>
                    </a:lnTo>
                    <a:lnTo>
                      <a:pt x="112" y="74"/>
                    </a:lnTo>
                    <a:lnTo>
                      <a:pt x="114" y="73"/>
                    </a:lnTo>
                    <a:lnTo>
                      <a:pt x="115" y="73"/>
                    </a:lnTo>
                    <a:lnTo>
                      <a:pt x="116" y="73"/>
                    </a:lnTo>
                    <a:lnTo>
                      <a:pt x="118" y="72"/>
                    </a:lnTo>
                    <a:lnTo>
                      <a:pt x="119" y="71"/>
                    </a:lnTo>
                    <a:lnTo>
                      <a:pt x="120" y="70"/>
                    </a:lnTo>
                    <a:lnTo>
                      <a:pt x="120" y="68"/>
                    </a:lnTo>
                    <a:lnTo>
                      <a:pt x="120" y="67"/>
                    </a:lnTo>
                    <a:lnTo>
                      <a:pt x="120" y="66"/>
                    </a:lnTo>
                    <a:lnTo>
                      <a:pt x="122" y="65"/>
                    </a:lnTo>
                    <a:lnTo>
                      <a:pt x="122" y="64"/>
                    </a:lnTo>
                    <a:lnTo>
                      <a:pt x="124" y="64"/>
                    </a:lnTo>
                    <a:lnTo>
                      <a:pt x="124" y="63"/>
                    </a:lnTo>
                    <a:lnTo>
                      <a:pt x="124" y="62"/>
                    </a:lnTo>
                    <a:lnTo>
                      <a:pt x="124" y="61"/>
                    </a:lnTo>
                    <a:lnTo>
                      <a:pt x="124" y="59"/>
                    </a:lnTo>
                    <a:lnTo>
                      <a:pt x="126" y="58"/>
                    </a:lnTo>
                    <a:lnTo>
                      <a:pt x="127" y="57"/>
                    </a:lnTo>
                    <a:lnTo>
                      <a:pt x="129" y="60"/>
                    </a:lnTo>
                    <a:lnTo>
                      <a:pt x="129" y="61"/>
                    </a:lnTo>
                    <a:lnTo>
                      <a:pt x="130" y="61"/>
                    </a:lnTo>
                    <a:lnTo>
                      <a:pt x="136" y="63"/>
                    </a:lnTo>
                    <a:lnTo>
                      <a:pt x="137" y="63"/>
                    </a:lnTo>
                    <a:lnTo>
                      <a:pt x="144" y="61"/>
                    </a:lnTo>
                    <a:lnTo>
                      <a:pt x="146" y="60"/>
                    </a:lnTo>
                    <a:lnTo>
                      <a:pt x="150" y="59"/>
                    </a:lnTo>
                    <a:lnTo>
                      <a:pt x="152" y="59"/>
                    </a:lnTo>
                    <a:lnTo>
                      <a:pt x="153" y="59"/>
                    </a:lnTo>
                    <a:lnTo>
                      <a:pt x="156" y="57"/>
                    </a:lnTo>
                    <a:lnTo>
                      <a:pt x="164" y="53"/>
                    </a:lnTo>
                    <a:lnTo>
                      <a:pt x="165" y="53"/>
                    </a:lnTo>
                    <a:lnTo>
                      <a:pt x="165" y="51"/>
                    </a:lnTo>
                    <a:lnTo>
                      <a:pt x="167" y="51"/>
                    </a:lnTo>
                    <a:lnTo>
                      <a:pt x="168" y="50"/>
                    </a:lnTo>
                    <a:lnTo>
                      <a:pt x="171" y="51"/>
                    </a:lnTo>
                    <a:lnTo>
                      <a:pt x="172" y="51"/>
                    </a:lnTo>
                    <a:lnTo>
                      <a:pt x="173" y="51"/>
                    </a:lnTo>
                    <a:lnTo>
                      <a:pt x="175" y="51"/>
                    </a:lnTo>
                    <a:lnTo>
                      <a:pt x="176" y="51"/>
                    </a:lnTo>
                    <a:lnTo>
                      <a:pt x="183" y="49"/>
                    </a:lnTo>
                    <a:lnTo>
                      <a:pt x="176" y="46"/>
                    </a:lnTo>
                    <a:lnTo>
                      <a:pt x="174" y="45"/>
                    </a:lnTo>
                    <a:lnTo>
                      <a:pt x="173" y="45"/>
                    </a:lnTo>
                    <a:lnTo>
                      <a:pt x="173" y="44"/>
                    </a:lnTo>
                    <a:lnTo>
                      <a:pt x="173" y="43"/>
                    </a:lnTo>
                    <a:lnTo>
                      <a:pt x="173" y="42"/>
                    </a:lnTo>
                    <a:lnTo>
                      <a:pt x="173" y="40"/>
                    </a:lnTo>
                    <a:lnTo>
                      <a:pt x="172" y="40"/>
                    </a:lnTo>
                    <a:lnTo>
                      <a:pt x="171" y="38"/>
                    </a:lnTo>
                    <a:lnTo>
                      <a:pt x="170" y="38"/>
                    </a:lnTo>
                    <a:lnTo>
                      <a:pt x="164" y="35"/>
                    </a:lnTo>
                    <a:lnTo>
                      <a:pt x="159" y="32"/>
                    </a:lnTo>
                    <a:lnTo>
                      <a:pt x="150" y="21"/>
                    </a:lnTo>
                    <a:lnTo>
                      <a:pt x="149" y="20"/>
                    </a:lnTo>
                    <a:lnTo>
                      <a:pt x="148" y="20"/>
                    </a:lnTo>
                    <a:lnTo>
                      <a:pt x="142" y="19"/>
                    </a:lnTo>
                    <a:lnTo>
                      <a:pt x="141" y="19"/>
                    </a:lnTo>
                    <a:lnTo>
                      <a:pt x="140" y="19"/>
                    </a:lnTo>
                    <a:lnTo>
                      <a:pt x="139" y="19"/>
                    </a:lnTo>
                    <a:lnTo>
                      <a:pt x="138" y="19"/>
                    </a:lnTo>
                    <a:lnTo>
                      <a:pt x="137" y="19"/>
                    </a:lnTo>
                    <a:lnTo>
                      <a:pt x="131" y="15"/>
                    </a:lnTo>
                    <a:lnTo>
                      <a:pt x="128" y="15"/>
                    </a:lnTo>
                    <a:lnTo>
                      <a:pt x="127" y="15"/>
                    </a:lnTo>
                    <a:lnTo>
                      <a:pt x="126" y="15"/>
                    </a:lnTo>
                    <a:lnTo>
                      <a:pt x="125" y="15"/>
                    </a:lnTo>
                    <a:lnTo>
                      <a:pt x="124" y="16"/>
                    </a:lnTo>
                    <a:lnTo>
                      <a:pt x="124" y="17"/>
                    </a:lnTo>
                    <a:lnTo>
                      <a:pt x="122" y="17"/>
                    </a:lnTo>
                    <a:lnTo>
                      <a:pt x="120" y="17"/>
                    </a:lnTo>
                    <a:lnTo>
                      <a:pt x="114" y="18"/>
                    </a:lnTo>
                    <a:lnTo>
                      <a:pt x="113" y="17"/>
                    </a:lnTo>
                    <a:lnTo>
                      <a:pt x="112" y="17"/>
                    </a:lnTo>
                    <a:lnTo>
                      <a:pt x="111" y="16"/>
                    </a:lnTo>
                    <a:lnTo>
                      <a:pt x="110" y="16"/>
                    </a:lnTo>
                    <a:lnTo>
                      <a:pt x="108" y="15"/>
                    </a:lnTo>
                    <a:lnTo>
                      <a:pt x="107" y="15"/>
                    </a:lnTo>
                    <a:lnTo>
                      <a:pt x="103" y="13"/>
                    </a:lnTo>
                    <a:lnTo>
                      <a:pt x="100" y="13"/>
                    </a:lnTo>
                    <a:lnTo>
                      <a:pt x="90"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64" name="Freeform 570"/>
              <p:cNvSpPr>
                <a:spLocks noEditPoints="1"/>
              </p:cNvSpPr>
              <p:nvPr/>
            </p:nvSpPr>
            <p:spPr bwMode="auto">
              <a:xfrm>
                <a:off x="4534685" y="858242"/>
                <a:ext cx="442912" cy="244475"/>
              </a:xfrm>
              <a:custGeom>
                <a:avLst/>
                <a:gdLst>
                  <a:gd name="T0" fmla="*/ 2147483646 w 183"/>
                  <a:gd name="T1" fmla="*/ 2147483646 h 114"/>
                  <a:gd name="T2" fmla="*/ 2147483646 w 183"/>
                  <a:gd name="T3" fmla="*/ 2147483646 h 114"/>
                  <a:gd name="T4" fmla="*/ 2147483646 w 183"/>
                  <a:gd name="T5" fmla="*/ 2147483646 h 114"/>
                  <a:gd name="T6" fmla="*/ 2147483646 w 183"/>
                  <a:gd name="T7" fmla="*/ 2147483646 h 114"/>
                  <a:gd name="T8" fmla="*/ 2147483646 w 183"/>
                  <a:gd name="T9" fmla="*/ 2147483646 h 114"/>
                  <a:gd name="T10" fmla="*/ 2147483646 w 183"/>
                  <a:gd name="T11" fmla="*/ 2147483646 h 114"/>
                  <a:gd name="T12" fmla="*/ 2147483646 w 183"/>
                  <a:gd name="T13" fmla="*/ 2147483646 h 114"/>
                  <a:gd name="T14" fmla="*/ 2147483646 w 183"/>
                  <a:gd name="T15" fmla="*/ 2147483646 h 114"/>
                  <a:gd name="T16" fmla="*/ 2147483646 w 183"/>
                  <a:gd name="T17" fmla="*/ 2147483646 h 114"/>
                  <a:gd name="T18" fmla="*/ 2147483646 w 183"/>
                  <a:gd name="T19" fmla="*/ 2147483646 h 114"/>
                  <a:gd name="T20" fmla="*/ 2147483646 w 183"/>
                  <a:gd name="T21" fmla="*/ 2147483646 h 114"/>
                  <a:gd name="T22" fmla="*/ 2147483646 w 183"/>
                  <a:gd name="T23" fmla="*/ 2147483646 h 114"/>
                  <a:gd name="T24" fmla="*/ 2147483646 w 183"/>
                  <a:gd name="T25" fmla="*/ 2147483646 h 114"/>
                  <a:gd name="T26" fmla="*/ 2147483646 w 183"/>
                  <a:gd name="T27" fmla="*/ 2147483646 h 114"/>
                  <a:gd name="T28" fmla="*/ 2147483646 w 183"/>
                  <a:gd name="T29" fmla="*/ 2147483646 h 114"/>
                  <a:gd name="T30" fmla="*/ 2147483646 w 183"/>
                  <a:gd name="T31" fmla="*/ 2147483646 h 114"/>
                  <a:gd name="T32" fmla="*/ 2147483646 w 183"/>
                  <a:gd name="T33" fmla="*/ 2147483646 h 114"/>
                  <a:gd name="T34" fmla="*/ 2147483646 w 183"/>
                  <a:gd name="T35" fmla="*/ 2147483646 h 114"/>
                  <a:gd name="T36" fmla="*/ 2147483646 w 183"/>
                  <a:gd name="T37" fmla="*/ 2147483646 h 114"/>
                  <a:gd name="T38" fmla="*/ 2147483646 w 183"/>
                  <a:gd name="T39" fmla="*/ 2147483646 h 114"/>
                  <a:gd name="T40" fmla="*/ 2147483646 w 183"/>
                  <a:gd name="T41" fmla="*/ 2147483646 h 114"/>
                  <a:gd name="T42" fmla="*/ 2147483646 w 183"/>
                  <a:gd name="T43" fmla="*/ 2147483646 h 114"/>
                  <a:gd name="T44" fmla="*/ 2147483646 w 183"/>
                  <a:gd name="T45" fmla="*/ 2147483646 h 114"/>
                  <a:gd name="T46" fmla="*/ 2147483646 w 183"/>
                  <a:gd name="T47" fmla="*/ 2147483646 h 114"/>
                  <a:gd name="T48" fmla="*/ 2147483646 w 183"/>
                  <a:gd name="T49" fmla="*/ 2147483646 h 114"/>
                  <a:gd name="T50" fmla="*/ 2147483646 w 183"/>
                  <a:gd name="T51" fmla="*/ 2147483646 h 114"/>
                  <a:gd name="T52" fmla="*/ 2147483646 w 183"/>
                  <a:gd name="T53" fmla="*/ 2147483646 h 114"/>
                  <a:gd name="T54" fmla="*/ 2147483646 w 183"/>
                  <a:gd name="T55" fmla="*/ 2147483646 h 114"/>
                  <a:gd name="T56" fmla="*/ 2147483646 w 183"/>
                  <a:gd name="T57" fmla="*/ 2147483646 h 114"/>
                  <a:gd name="T58" fmla="*/ 2147483646 w 183"/>
                  <a:gd name="T59" fmla="*/ 2147483646 h 114"/>
                  <a:gd name="T60" fmla="*/ 2147483646 w 183"/>
                  <a:gd name="T61" fmla="*/ 2147483646 h 114"/>
                  <a:gd name="T62" fmla="*/ 2147483646 w 183"/>
                  <a:gd name="T63" fmla="*/ 2147483646 h 114"/>
                  <a:gd name="T64" fmla="*/ 2147483646 w 183"/>
                  <a:gd name="T65" fmla="*/ 2147483646 h 114"/>
                  <a:gd name="T66" fmla="*/ 2147483646 w 183"/>
                  <a:gd name="T67" fmla="*/ 2147483646 h 114"/>
                  <a:gd name="T68" fmla="*/ 2147483646 w 183"/>
                  <a:gd name="T69" fmla="*/ 2147483646 h 114"/>
                  <a:gd name="T70" fmla="*/ 2147483646 w 183"/>
                  <a:gd name="T71" fmla="*/ 2147483646 h 114"/>
                  <a:gd name="T72" fmla="*/ 2147483646 w 183"/>
                  <a:gd name="T73" fmla="*/ 2147483646 h 114"/>
                  <a:gd name="T74" fmla="*/ 2147483646 w 183"/>
                  <a:gd name="T75" fmla="*/ 2147483646 h 114"/>
                  <a:gd name="T76" fmla="*/ 2147483646 w 183"/>
                  <a:gd name="T77" fmla="*/ 2147483646 h 114"/>
                  <a:gd name="T78" fmla="*/ 2147483646 w 183"/>
                  <a:gd name="T79" fmla="*/ 2147483646 h 114"/>
                  <a:gd name="T80" fmla="*/ 2147483646 w 183"/>
                  <a:gd name="T81" fmla="*/ 2147483646 h 114"/>
                  <a:gd name="T82" fmla="*/ 2147483646 w 183"/>
                  <a:gd name="T83" fmla="*/ 2147483646 h 114"/>
                  <a:gd name="T84" fmla="*/ 2147483646 w 183"/>
                  <a:gd name="T85" fmla="*/ 2147483646 h 114"/>
                  <a:gd name="T86" fmla="*/ 2147483646 w 183"/>
                  <a:gd name="T87" fmla="*/ 2147483646 h 114"/>
                  <a:gd name="T88" fmla="*/ 2147483646 w 183"/>
                  <a:gd name="T89" fmla="*/ 2147483646 h 114"/>
                  <a:gd name="T90" fmla="*/ 2147483646 w 183"/>
                  <a:gd name="T91" fmla="*/ 2147483646 h 114"/>
                  <a:gd name="T92" fmla="*/ 2147483646 w 183"/>
                  <a:gd name="T93" fmla="*/ 2147483646 h 114"/>
                  <a:gd name="T94" fmla="*/ 2147483646 w 183"/>
                  <a:gd name="T95" fmla="*/ 2147483646 h 114"/>
                  <a:gd name="T96" fmla="*/ 2147483646 w 183"/>
                  <a:gd name="T97" fmla="*/ 2147483646 h 114"/>
                  <a:gd name="T98" fmla="*/ 2147483646 w 183"/>
                  <a:gd name="T99" fmla="*/ 2147483646 h 114"/>
                  <a:gd name="T100" fmla="*/ 2147483646 w 183"/>
                  <a:gd name="T101" fmla="*/ 2147483646 h 114"/>
                  <a:gd name="T102" fmla="*/ 2147483646 w 183"/>
                  <a:gd name="T103" fmla="*/ 2147483646 h 114"/>
                  <a:gd name="T104" fmla="*/ 2147483646 w 183"/>
                  <a:gd name="T105" fmla="*/ 2147483646 h 114"/>
                  <a:gd name="T106" fmla="*/ 2147483646 w 183"/>
                  <a:gd name="T107" fmla="*/ 2147483646 h 114"/>
                  <a:gd name="T108" fmla="*/ 2147483646 w 183"/>
                  <a:gd name="T109" fmla="*/ 2147483646 h 114"/>
                  <a:gd name="T110" fmla="*/ 2147483646 w 183"/>
                  <a:gd name="T111" fmla="*/ 2147483646 h 114"/>
                  <a:gd name="T112" fmla="*/ 2147483646 w 183"/>
                  <a:gd name="T113" fmla="*/ 2147483646 h 114"/>
                  <a:gd name="T114" fmla="*/ 2147483646 w 183"/>
                  <a:gd name="T115" fmla="*/ 2147483646 h 114"/>
                  <a:gd name="T116" fmla="*/ 2147483646 w 183"/>
                  <a:gd name="T117" fmla="*/ 2147483646 h 114"/>
                  <a:gd name="T118" fmla="*/ 2147483646 w 183"/>
                  <a:gd name="T119" fmla="*/ 2147483646 h 11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83" h="114">
                    <a:moveTo>
                      <a:pt x="93" y="3"/>
                    </a:moveTo>
                    <a:lnTo>
                      <a:pt x="94" y="4"/>
                    </a:lnTo>
                    <a:lnTo>
                      <a:pt x="95" y="4"/>
                    </a:lnTo>
                    <a:lnTo>
                      <a:pt x="93" y="4"/>
                    </a:lnTo>
                    <a:lnTo>
                      <a:pt x="92" y="4"/>
                    </a:lnTo>
                    <a:lnTo>
                      <a:pt x="88" y="7"/>
                    </a:lnTo>
                    <a:lnTo>
                      <a:pt x="86" y="7"/>
                    </a:lnTo>
                    <a:lnTo>
                      <a:pt x="85" y="8"/>
                    </a:lnTo>
                    <a:lnTo>
                      <a:pt x="84" y="8"/>
                    </a:lnTo>
                    <a:lnTo>
                      <a:pt x="85" y="7"/>
                    </a:lnTo>
                    <a:lnTo>
                      <a:pt x="86" y="6"/>
                    </a:lnTo>
                    <a:lnTo>
                      <a:pt x="91" y="4"/>
                    </a:lnTo>
                    <a:lnTo>
                      <a:pt x="93" y="3"/>
                    </a:lnTo>
                    <a:moveTo>
                      <a:pt x="100" y="16"/>
                    </a:moveTo>
                    <a:lnTo>
                      <a:pt x="103" y="16"/>
                    </a:lnTo>
                    <a:lnTo>
                      <a:pt x="107" y="17"/>
                    </a:lnTo>
                    <a:lnTo>
                      <a:pt x="110" y="18"/>
                    </a:lnTo>
                    <a:lnTo>
                      <a:pt x="110" y="19"/>
                    </a:lnTo>
                    <a:lnTo>
                      <a:pt x="111" y="19"/>
                    </a:lnTo>
                    <a:lnTo>
                      <a:pt x="112" y="20"/>
                    </a:lnTo>
                    <a:lnTo>
                      <a:pt x="114" y="21"/>
                    </a:lnTo>
                    <a:lnTo>
                      <a:pt x="121" y="20"/>
                    </a:lnTo>
                    <a:lnTo>
                      <a:pt x="123" y="20"/>
                    </a:lnTo>
                    <a:lnTo>
                      <a:pt x="125" y="19"/>
                    </a:lnTo>
                    <a:lnTo>
                      <a:pt x="126" y="18"/>
                    </a:lnTo>
                    <a:lnTo>
                      <a:pt x="127" y="17"/>
                    </a:lnTo>
                    <a:lnTo>
                      <a:pt x="128" y="17"/>
                    </a:lnTo>
                    <a:lnTo>
                      <a:pt x="130" y="17"/>
                    </a:lnTo>
                    <a:lnTo>
                      <a:pt x="136" y="21"/>
                    </a:lnTo>
                    <a:lnTo>
                      <a:pt x="137" y="23"/>
                    </a:lnTo>
                    <a:lnTo>
                      <a:pt x="138" y="24"/>
                    </a:lnTo>
                    <a:lnTo>
                      <a:pt x="141" y="24"/>
                    </a:lnTo>
                    <a:lnTo>
                      <a:pt x="142" y="23"/>
                    </a:lnTo>
                    <a:lnTo>
                      <a:pt x="140" y="22"/>
                    </a:lnTo>
                    <a:lnTo>
                      <a:pt x="141" y="22"/>
                    </a:lnTo>
                    <a:lnTo>
                      <a:pt x="148" y="23"/>
                    </a:lnTo>
                    <a:lnTo>
                      <a:pt x="157" y="34"/>
                    </a:lnTo>
                    <a:lnTo>
                      <a:pt x="156" y="33"/>
                    </a:lnTo>
                    <a:lnTo>
                      <a:pt x="155" y="32"/>
                    </a:lnTo>
                    <a:lnTo>
                      <a:pt x="153" y="32"/>
                    </a:lnTo>
                    <a:lnTo>
                      <a:pt x="149" y="31"/>
                    </a:lnTo>
                    <a:lnTo>
                      <a:pt x="148" y="31"/>
                    </a:lnTo>
                    <a:lnTo>
                      <a:pt x="148" y="32"/>
                    </a:lnTo>
                    <a:lnTo>
                      <a:pt x="150" y="36"/>
                    </a:lnTo>
                    <a:lnTo>
                      <a:pt x="150" y="38"/>
                    </a:lnTo>
                    <a:lnTo>
                      <a:pt x="155" y="41"/>
                    </a:lnTo>
                    <a:lnTo>
                      <a:pt x="157" y="40"/>
                    </a:lnTo>
                    <a:lnTo>
                      <a:pt x="156" y="38"/>
                    </a:lnTo>
                    <a:lnTo>
                      <a:pt x="154" y="38"/>
                    </a:lnTo>
                    <a:lnTo>
                      <a:pt x="153" y="38"/>
                    </a:lnTo>
                    <a:lnTo>
                      <a:pt x="152" y="37"/>
                    </a:lnTo>
                    <a:lnTo>
                      <a:pt x="152" y="36"/>
                    </a:lnTo>
                    <a:lnTo>
                      <a:pt x="153" y="35"/>
                    </a:lnTo>
                    <a:lnTo>
                      <a:pt x="154" y="36"/>
                    </a:lnTo>
                    <a:lnTo>
                      <a:pt x="155" y="36"/>
                    </a:lnTo>
                    <a:lnTo>
                      <a:pt x="158" y="38"/>
                    </a:lnTo>
                    <a:lnTo>
                      <a:pt x="159" y="40"/>
                    </a:lnTo>
                    <a:lnTo>
                      <a:pt x="159" y="42"/>
                    </a:lnTo>
                    <a:lnTo>
                      <a:pt x="163" y="40"/>
                    </a:lnTo>
                    <a:lnTo>
                      <a:pt x="164" y="40"/>
                    </a:lnTo>
                    <a:lnTo>
                      <a:pt x="165" y="40"/>
                    </a:lnTo>
                    <a:lnTo>
                      <a:pt x="165" y="42"/>
                    </a:lnTo>
                    <a:lnTo>
                      <a:pt x="164" y="42"/>
                    </a:lnTo>
                    <a:lnTo>
                      <a:pt x="163" y="41"/>
                    </a:lnTo>
                    <a:lnTo>
                      <a:pt x="162" y="42"/>
                    </a:lnTo>
                    <a:lnTo>
                      <a:pt x="163" y="43"/>
                    </a:lnTo>
                    <a:lnTo>
                      <a:pt x="163" y="44"/>
                    </a:lnTo>
                    <a:lnTo>
                      <a:pt x="166" y="42"/>
                    </a:lnTo>
                    <a:lnTo>
                      <a:pt x="166" y="41"/>
                    </a:lnTo>
                    <a:lnTo>
                      <a:pt x="166" y="40"/>
                    </a:lnTo>
                    <a:lnTo>
                      <a:pt x="165" y="39"/>
                    </a:lnTo>
                    <a:lnTo>
                      <a:pt x="164" y="39"/>
                    </a:lnTo>
                    <a:lnTo>
                      <a:pt x="163" y="38"/>
                    </a:lnTo>
                    <a:lnTo>
                      <a:pt x="169" y="40"/>
                    </a:lnTo>
                    <a:lnTo>
                      <a:pt x="170" y="42"/>
                    </a:lnTo>
                    <a:lnTo>
                      <a:pt x="170" y="43"/>
                    </a:lnTo>
                    <a:lnTo>
                      <a:pt x="171" y="44"/>
                    </a:lnTo>
                    <a:lnTo>
                      <a:pt x="171" y="46"/>
                    </a:lnTo>
                    <a:lnTo>
                      <a:pt x="172" y="47"/>
                    </a:lnTo>
                    <a:lnTo>
                      <a:pt x="173" y="47"/>
                    </a:lnTo>
                    <a:lnTo>
                      <a:pt x="175" y="49"/>
                    </a:lnTo>
                    <a:lnTo>
                      <a:pt x="173" y="49"/>
                    </a:lnTo>
                    <a:lnTo>
                      <a:pt x="168" y="47"/>
                    </a:lnTo>
                    <a:lnTo>
                      <a:pt x="165" y="48"/>
                    </a:lnTo>
                    <a:lnTo>
                      <a:pt x="163" y="50"/>
                    </a:lnTo>
                    <a:lnTo>
                      <a:pt x="163" y="51"/>
                    </a:lnTo>
                    <a:lnTo>
                      <a:pt x="155" y="55"/>
                    </a:lnTo>
                    <a:lnTo>
                      <a:pt x="152" y="56"/>
                    </a:lnTo>
                    <a:lnTo>
                      <a:pt x="150" y="56"/>
                    </a:lnTo>
                    <a:lnTo>
                      <a:pt x="145" y="57"/>
                    </a:lnTo>
                    <a:lnTo>
                      <a:pt x="143" y="59"/>
                    </a:lnTo>
                    <a:lnTo>
                      <a:pt x="137" y="61"/>
                    </a:lnTo>
                    <a:lnTo>
                      <a:pt x="131" y="59"/>
                    </a:lnTo>
                    <a:lnTo>
                      <a:pt x="129" y="54"/>
                    </a:lnTo>
                    <a:lnTo>
                      <a:pt x="128" y="54"/>
                    </a:lnTo>
                    <a:lnTo>
                      <a:pt x="126" y="55"/>
                    </a:lnTo>
                    <a:lnTo>
                      <a:pt x="124" y="57"/>
                    </a:lnTo>
                    <a:lnTo>
                      <a:pt x="122" y="59"/>
                    </a:lnTo>
                    <a:lnTo>
                      <a:pt x="122" y="61"/>
                    </a:lnTo>
                    <a:lnTo>
                      <a:pt x="120" y="63"/>
                    </a:lnTo>
                    <a:lnTo>
                      <a:pt x="118" y="64"/>
                    </a:lnTo>
                    <a:lnTo>
                      <a:pt x="117" y="66"/>
                    </a:lnTo>
                    <a:lnTo>
                      <a:pt x="116" y="68"/>
                    </a:lnTo>
                    <a:lnTo>
                      <a:pt x="117" y="68"/>
                    </a:lnTo>
                    <a:lnTo>
                      <a:pt x="117" y="69"/>
                    </a:lnTo>
                    <a:lnTo>
                      <a:pt x="116" y="70"/>
                    </a:lnTo>
                    <a:lnTo>
                      <a:pt x="115" y="70"/>
                    </a:lnTo>
                    <a:lnTo>
                      <a:pt x="114" y="70"/>
                    </a:lnTo>
                    <a:lnTo>
                      <a:pt x="113" y="70"/>
                    </a:lnTo>
                    <a:lnTo>
                      <a:pt x="112" y="71"/>
                    </a:lnTo>
                    <a:lnTo>
                      <a:pt x="110" y="72"/>
                    </a:lnTo>
                    <a:lnTo>
                      <a:pt x="110" y="74"/>
                    </a:lnTo>
                    <a:lnTo>
                      <a:pt x="109" y="75"/>
                    </a:lnTo>
                    <a:lnTo>
                      <a:pt x="109" y="76"/>
                    </a:lnTo>
                    <a:lnTo>
                      <a:pt x="105" y="78"/>
                    </a:lnTo>
                    <a:lnTo>
                      <a:pt x="100" y="81"/>
                    </a:lnTo>
                    <a:lnTo>
                      <a:pt x="99" y="83"/>
                    </a:lnTo>
                    <a:lnTo>
                      <a:pt x="100" y="84"/>
                    </a:lnTo>
                    <a:lnTo>
                      <a:pt x="99" y="85"/>
                    </a:lnTo>
                    <a:lnTo>
                      <a:pt x="98" y="85"/>
                    </a:lnTo>
                    <a:lnTo>
                      <a:pt x="93" y="80"/>
                    </a:lnTo>
                    <a:lnTo>
                      <a:pt x="92" y="79"/>
                    </a:lnTo>
                    <a:lnTo>
                      <a:pt x="93" y="78"/>
                    </a:lnTo>
                    <a:lnTo>
                      <a:pt x="91" y="78"/>
                    </a:lnTo>
                    <a:lnTo>
                      <a:pt x="90" y="79"/>
                    </a:lnTo>
                    <a:lnTo>
                      <a:pt x="89" y="80"/>
                    </a:lnTo>
                    <a:lnTo>
                      <a:pt x="83" y="87"/>
                    </a:lnTo>
                    <a:lnTo>
                      <a:pt x="81" y="87"/>
                    </a:lnTo>
                    <a:lnTo>
                      <a:pt x="76" y="87"/>
                    </a:lnTo>
                    <a:lnTo>
                      <a:pt x="73" y="87"/>
                    </a:lnTo>
                    <a:lnTo>
                      <a:pt x="71" y="87"/>
                    </a:lnTo>
                    <a:lnTo>
                      <a:pt x="71" y="89"/>
                    </a:lnTo>
                    <a:lnTo>
                      <a:pt x="71" y="93"/>
                    </a:lnTo>
                    <a:lnTo>
                      <a:pt x="71" y="96"/>
                    </a:lnTo>
                    <a:lnTo>
                      <a:pt x="71" y="97"/>
                    </a:lnTo>
                    <a:lnTo>
                      <a:pt x="71" y="100"/>
                    </a:lnTo>
                    <a:lnTo>
                      <a:pt x="71" y="102"/>
                    </a:lnTo>
                    <a:lnTo>
                      <a:pt x="70" y="103"/>
                    </a:lnTo>
                    <a:lnTo>
                      <a:pt x="69" y="102"/>
                    </a:lnTo>
                    <a:lnTo>
                      <a:pt x="68" y="102"/>
                    </a:lnTo>
                    <a:lnTo>
                      <a:pt x="67" y="102"/>
                    </a:lnTo>
                    <a:lnTo>
                      <a:pt x="65" y="103"/>
                    </a:lnTo>
                    <a:lnTo>
                      <a:pt x="65" y="105"/>
                    </a:lnTo>
                    <a:lnTo>
                      <a:pt x="65" y="106"/>
                    </a:lnTo>
                    <a:lnTo>
                      <a:pt x="64" y="108"/>
                    </a:lnTo>
                    <a:lnTo>
                      <a:pt x="63" y="110"/>
                    </a:lnTo>
                    <a:lnTo>
                      <a:pt x="61" y="112"/>
                    </a:lnTo>
                    <a:lnTo>
                      <a:pt x="60" y="112"/>
                    </a:lnTo>
                    <a:lnTo>
                      <a:pt x="59" y="111"/>
                    </a:lnTo>
                    <a:lnTo>
                      <a:pt x="54" y="112"/>
                    </a:lnTo>
                    <a:lnTo>
                      <a:pt x="53" y="108"/>
                    </a:lnTo>
                    <a:lnTo>
                      <a:pt x="48" y="102"/>
                    </a:lnTo>
                    <a:lnTo>
                      <a:pt x="49" y="102"/>
                    </a:lnTo>
                    <a:lnTo>
                      <a:pt x="51" y="100"/>
                    </a:lnTo>
                    <a:lnTo>
                      <a:pt x="52" y="99"/>
                    </a:lnTo>
                    <a:lnTo>
                      <a:pt x="53" y="99"/>
                    </a:lnTo>
                    <a:lnTo>
                      <a:pt x="52" y="98"/>
                    </a:lnTo>
                    <a:lnTo>
                      <a:pt x="51" y="98"/>
                    </a:lnTo>
                    <a:lnTo>
                      <a:pt x="50" y="99"/>
                    </a:lnTo>
                    <a:lnTo>
                      <a:pt x="50" y="100"/>
                    </a:lnTo>
                    <a:lnTo>
                      <a:pt x="48" y="100"/>
                    </a:lnTo>
                    <a:lnTo>
                      <a:pt x="46" y="99"/>
                    </a:lnTo>
                    <a:lnTo>
                      <a:pt x="46" y="98"/>
                    </a:lnTo>
                    <a:lnTo>
                      <a:pt x="46" y="97"/>
                    </a:lnTo>
                    <a:lnTo>
                      <a:pt x="46" y="96"/>
                    </a:lnTo>
                    <a:lnTo>
                      <a:pt x="45" y="99"/>
                    </a:lnTo>
                    <a:lnTo>
                      <a:pt x="44" y="100"/>
                    </a:lnTo>
                    <a:lnTo>
                      <a:pt x="43" y="100"/>
                    </a:lnTo>
                    <a:lnTo>
                      <a:pt x="42" y="100"/>
                    </a:lnTo>
                    <a:lnTo>
                      <a:pt x="41" y="98"/>
                    </a:lnTo>
                    <a:lnTo>
                      <a:pt x="42" y="97"/>
                    </a:lnTo>
                    <a:lnTo>
                      <a:pt x="44" y="96"/>
                    </a:lnTo>
                    <a:lnTo>
                      <a:pt x="44" y="95"/>
                    </a:lnTo>
                    <a:lnTo>
                      <a:pt x="42" y="95"/>
                    </a:lnTo>
                    <a:lnTo>
                      <a:pt x="42" y="93"/>
                    </a:lnTo>
                    <a:lnTo>
                      <a:pt x="46" y="85"/>
                    </a:lnTo>
                    <a:lnTo>
                      <a:pt x="45" y="85"/>
                    </a:lnTo>
                    <a:lnTo>
                      <a:pt x="44" y="85"/>
                    </a:lnTo>
                    <a:lnTo>
                      <a:pt x="44" y="84"/>
                    </a:lnTo>
                    <a:lnTo>
                      <a:pt x="43" y="83"/>
                    </a:lnTo>
                    <a:lnTo>
                      <a:pt x="41" y="83"/>
                    </a:lnTo>
                    <a:lnTo>
                      <a:pt x="40" y="83"/>
                    </a:lnTo>
                    <a:lnTo>
                      <a:pt x="39" y="83"/>
                    </a:lnTo>
                    <a:lnTo>
                      <a:pt x="37" y="83"/>
                    </a:lnTo>
                    <a:lnTo>
                      <a:pt x="36" y="81"/>
                    </a:lnTo>
                    <a:lnTo>
                      <a:pt x="35" y="80"/>
                    </a:lnTo>
                    <a:lnTo>
                      <a:pt x="33" y="80"/>
                    </a:lnTo>
                    <a:lnTo>
                      <a:pt x="32" y="80"/>
                    </a:lnTo>
                    <a:lnTo>
                      <a:pt x="30" y="83"/>
                    </a:lnTo>
                    <a:lnTo>
                      <a:pt x="29" y="83"/>
                    </a:lnTo>
                    <a:lnTo>
                      <a:pt x="28" y="83"/>
                    </a:lnTo>
                    <a:lnTo>
                      <a:pt x="27" y="84"/>
                    </a:lnTo>
                    <a:lnTo>
                      <a:pt x="27" y="83"/>
                    </a:lnTo>
                    <a:lnTo>
                      <a:pt x="26" y="83"/>
                    </a:lnTo>
                    <a:lnTo>
                      <a:pt x="24" y="84"/>
                    </a:lnTo>
                    <a:lnTo>
                      <a:pt x="24" y="82"/>
                    </a:lnTo>
                    <a:lnTo>
                      <a:pt x="24" y="81"/>
                    </a:lnTo>
                    <a:lnTo>
                      <a:pt x="24" y="80"/>
                    </a:lnTo>
                    <a:lnTo>
                      <a:pt x="20" y="79"/>
                    </a:lnTo>
                    <a:lnTo>
                      <a:pt x="18" y="78"/>
                    </a:lnTo>
                    <a:lnTo>
                      <a:pt x="18" y="77"/>
                    </a:lnTo>
                    <a:lnTo>
                      <a:pt x="18" y="76"/>
                    </a:lnTo>
                    <a:lnTo>
                      <a:pt x="17" y="76"/>
                    </a:lnTo>
                    <a:lnTo>
                      <a:pt x="16" y="77"/>
                    </a:lnTo>
                    <a:lnTo>
                      <a:pt x="15" y="76"/>
                    </a:lnTo>
                    <a:lnTo>
                      <a:pt x="15" y="74"/>
                    </a:lnTo>
                    <a:lnTo>
                      <a:pt x="14" y="74"/>
                    </a:lnTo>
                    <a:lnTo>
                      <a:pt x="13" y="73"/>
                    </a:lnTo>
                    <a:lnTo>
                      <a:pt x="12" y="74"/>
                    </a:lnTo>
                    <a:lnTo>
                      <a:pt x="12" y="73"/>
                    </a:lnTo>
                    <a:lnTo>
                      <a:pt x="11" y="70"/>
                    </a:lnTo>
                    <a:lnTo>
                      <a:pt x="10" y="69"/>
                    </a:lnTo>
                    <a:lnTo>
                      <a:pt x="8" y="70"/>
                    </a:lnTo>
                    <a:lnTo>
                      <a:pt x="6" y="68"/>
                    </a:lnTo>
                    <a:lnTo>
                      <a:pt x="4" y="67"/>
                    </a:lnTo>
                    <a:lnTo>
                      <a:pt x="3" y="67"/>
                    </a:lnTo>
                    <a:lnTo>
                      <a:pt x="3" y="66"/>
                    </a:lnTo>
                    <a:lnTo>
                      <a:pt x="3" y="65"/>
                    </a:lnTo>
                    <a:lnTo>
                      <a:pt x="6" y="61"/>
                    </a:lnTo>
                    <a:lnTo>
                      <a:pt x="7" y="61"/>
                    </a:lnTo>
                    <a:lnTo>
                      <a:pt x="9" y="58"/>
                    </a:lnTo>
                    <a:lnTo>
                      <a:pt x="9" y="57"/>
                    </a:lnTo>
                    <a:lnTo>
                      <a:pt x="7" y="53"/>
                    </a:lnTo>
                    <a:lnTo>
                      <a:pt x="7" y="52"/>
                    </a:lnTo>
                    <a:lnTo>
                      <a:pt x="8" y="51"/>
                    </a:lnTo>
                    <a:lnTo>
                      <a:pt x="9" y="51"/>
                    </a:lnTo>
                    <a:lnTo>
                      <a:pt x="10" y="49"/>
                    </a:lnTo>
                    <a:lnTo>
                      <a:pt x="9" y="48"/>
                    </a:lnTo>
                    <a:lnTo>
                      <a:pt x="10" y="47"/>
                    </a:lnTo>
                    <a:lnTo>
                      <a:pt x="10" y="46"/>
                    </a:lnTo>
                    <a:lnTo>
                      <a:pt x="15" y="44"/>
                    </a:lnTo>
                    <a:lnTo>
                      <a:pt x="20" y="40"/>
                    </a:lnTo>
                    <a:lnTo>
                      <a:pt x="25" y="38"/>
                    </a:lnTo>
                    <a:lnTo>
                      <a:pt x="35" y="29"/>
                    </a:lnTo>
                    <a:lnTo>
                      <a:pt x="35" y="27"/>
                    </a:lnTo>
                    <a:lnTo>
                      <a:pt x="38" y="26"/>
                    </a:lnTo>
                    <a:lnTo>
                      <a:pt x="39" y="26"/>
                    </a:lnTo>
                    <a:lnTo>
                      <a:pt x="40" y="27"/>
                    </a:lnTo>
                    <a:lnTo>
                      <a:pt x="41" y="27"/>
                    </a:lnTo>
                    <a:lnTo>
                      <a:pt x="44" y="24"/>
                    </a:lnTo>
                    <a:lnTo>
                      <a:pt x="47" y="21"/>
                    </a:lnTo>
                    <a:lnTo>
                      <a:pt x="49" y="21"/>
                    </a:lnTo>
                    <a:lnTo>
                      <a:pt x="50" y="20"/>
                    </a:lnTo>
                    <a:lnTo>
                      <a:pt x="52" y="20"/>
                    </a:lnTo>
                    <a:lnTo>
                      <a:pt x="53" y="19"/>
                    </a:lnTo>
                    <a:lnTo>
                      <a:pt x="54" y="19"/>
                    </a:lnTo>
                    <a:lnTo>
                      <a:pt x="56" y="21"/>
                    </a:lnTo>
                    <a:lnTo>
                      <a:pt x="58" y="23"/>
                    </a:lnTo>
                    <a:lnTo>
                      <a:pt x="59" y="24"/>
                    </a:lnTo>
                    <a:lnTo>
                      <a:pt x="60" y="24"/>
                    </a:lnTo>
                    <a:lnTo>
                      <a:pt x="62" y="23"/>
                    </a:lnTo>
                    <a:lnTo>
                      <a:pt x="64" y="22"/>
                    </a:lnTo>
                    <a:lnTo>
                      <a:pt x="73" y="25"/>
                    </a:lnTo>
                    <a:lnTo>
                      <a:pt x="75" y="25"/>
                    </a:lnTo>
                    <a:lnTo>
                      <a:pt x="77" y="24"/>
                    </a:lnTo>
                    <a:lnTo>
                      <a:pt x="78" y="24"/>
                    </a:lnTo>
                    <a:lnTo>
                      <a:pt x="86" y="23"/>
                    </a:lnTo>
                    <a:lnTo>
                      <a:pt x="88" y="24"/>
                    </a:lnTo>
                    <a:lnTo>
                      <a:pt x="90" y="24"/>
                    </a:lnTo>
                    <a:lnTo>
                      <a:pt x="92" y="23"/>
                    </a:lnTo>
                    <a:lnTo>
                      <a:pt x="93" y="23"/>
                    </a:lnTo>
                    <a:lnTo>
                      <a:pt x="93" y="21"/>
                    </a:lnTo>
                    <a:lnTo>
                      <a:pt x="95" y="21"/>
                    </a:lnTo>
                    <a:lnTo>
                      <a:pt x="97" y="20"/>
                    </a:lnTo>
                    <a:lnTo>
                      <a:pt x="99" y="20"/>
                    </a:lnTo>
                    <a:lnTo>
                      <a:pt x="100" y="20"/>
                    </a:lnTo>
                    <a:lnTo>
                      <a:pt x="101" y="19"/>
                    </a:lnTo>
                    <a:lnTo>
                      <a:pt x="102" y="19"/>
                    </a:lnTo>
                    <a:lnTo>
                      <a:pt x="103" y="18"/>
                    </a:lnTo>
                    <a:lnTo>
                      <a:pt x="103" y="17"/>
                    </a:lnTo>
                    <a:lnTo>
                      <a:pt x="102" y="17"/>
                    </a:lnTo>
                    <a:lnTo>
                      <a:pt x="101" y="17"/>
                    </a:lnTo>
                    <a:lnTo>
                      <a:pt x="100" y="16"/>
                    </a:lnTo>
                    <a:moveTo>
                      <a:pt x="93" y="0"/>
                    </a:moveTo>
                    <a:lnTo>
                      <a:pt x="93" y="1"/>
                    </a:lnTo>
                    <a:lnTo>
                      <a:pt x="91" y="1"/>
                    </a:lnTo>
                    <a:lnTo>
                      <a:pt x="90" y="1"/>
                    </a:lnTo>
                    <a:lnTo>
                      <a:pt x="84" y="4"/>
                    </a:lnTo>
                    <a:lnTo>
                      <a:pt x="83" y="5"/>
                    </a:lnTo>
                    <a:lnTo>
                      <a:pt x="82" y="6"/>
                    </a:lnTo>
                    <a:lnTo>
                      <a:pt x="82" y="7"/>
                    </a:lnTo>
                    <a:lnTo>
                      <a:pt x="82" y="8"/>
                    </a:lnTo>
                    <a:lnTo>
                      <a:pt x="82" y="10"/>
                    </a:lnTo>
                    <a:lnTo>
                      <a:pt x="83" y="11"/>
                    </a:lnTo>
                    <a:lnTo>
                      <a:pt x="85" y="12"/>
                    </a:lnTo>
                    <a:lnTo>
                      <a:pt x="86" y="10"/>
                    </a:lnTo>
                    <a:lnTo>
                      <a:pt x="87" y="10"/>
                    </a:lnTo>
                    <a:lnTo>
                      <a:pt x="88" y="10"/>
                    </a:lnTo>
                    <a:lnTo>
                      <a:pt x="89" y="10"/>
                    </a:lnTo>
                    <a:lnTo>
                      <a:pt x="89" y="9"/>
                    </a:lnTo>
                    <a:lnTo>
                      <a:pt x="93" y="7"/>
                    </a:lnTo>
                    <a:lnTo>
                      <a:pt x="94" y="6"/>
                    </a:lnTo>
                    <a:lnTo>
                      <a:pt x="95" y="6"/>
                    </a:lnTo>
                    <a:lnTo>
                      <a:pt x="96" y="6"/>
                    </a:lnTo>
                    <a:lnTo>
                      <a:pt x="103" y="3"/>
                    </a:lnTo>
                    <a:lnTo>
                      <a:pt x="95" y="1"/>
                    </a:lnTo>
                    <a:lnTo>
                      <a:pt x="94" y="1"/>
                    </a:lnTo>
                    <a:lnTo>
                      <a:pt x="93" y="0"/>
                    </a:lnTo>
                    <a:moveTo>
                      <a:pt x="90" y="13"/>
                    </a:moveTo>
                    <a:lnTo>
                      <a:pt x="97" y="17"/>
                    </a:lnTo>
                    <a:lnTo>
                      <a:pt x="96" y="17"/>
                    </a:lnTo>
                    <a:lnTo>
                      <a:pt x="94" y="18"/>
                    </a:lnTo>
                    <a:lnTo>
                      <a:pt x="93" y="19"/>
                    </a:lnTo>
                    <a:lnTo>
                      <a:pt x="92" y="19"/>
                    </a:lnTo>
                    <a:lnTo>
                      <a:pt x="92" y="20"/>
                    </a:lnTo>
                    <a:lnTo>
                      <a:pt x="91" y="21"/>
                    </a:lnTo>
                    <a:lnTo>
                      <a:pt x="89" y="21"/>
                    </a:lnTo>
                    <a:lnTo>
                      <a:pt x="88" y="21"/>
                    </a:lnTo>
                    <a:lnTo>
                      <a:pt x="87" y="21"/>
                    </a:lnTo>
                    <a:lnTo>
                      <a:pt x="86" y="21"/>
                    </a:lnTo>
                    <a:lnTo>
                      <a:pt x="78" y="21"/>
                    </a:lnTo>
                    <a:lnTo>
                      <a:pt x="77" y="21"/>
                    </a:lnTo>
                    <a:lnTo>
                      <a:pt x="76" y="21"/>
                    </a:lnTo>
                    <a:lnTo>
                      <a:pt x="76" y="22"/>
                    </a:lnTo>
                    <a:lnTo>
                      <a:pt x="75" y="22"/>
                    </a:lnTo>
                    <a:lnTo>
                      <a:pt x="73" y="22"/>
                    </a:lnTo>
                    <a:lnTo>
                      <a:pt x="65" y="19"/>
                    </a:lnTo>
                    <a:lnTo>
                      <a:pt x="64" y="19"/>
                    </a:lnTo>
                    <a:lnTo>
                      <a:pt x="63" y="19"/>
                    </a:lnTo>
                    <a:lnTo>
                      <a:pt x="61" y="20"/>
                    </a:lnTo>
                    <a:lnTo>
                      <a:pt x="59" y="21"/>
                    </a:lnTo>
                    <a:lnTo>
                      <a:pt x="58" y="19"/>
                    </a:lnTo>
                    <a:lnTo>
                      <a:pt x="57" y="19"/>
                    </a:lnTo>
                    <a:lnTo>
                      <a:pt x="55" y="17"/>
                    </a:lnTo>
                    <a:lnTo>
                      <a:pt x="54" y="17"/>
                    </a:lnTo>
                    <a:lnTo>
                      <a:pt x="53" y="17"/>
                    </a:lnTo>
                    <a:lnTo>
                      <a:pt x="52" y="17"/>
                    </a:lnTo>
                    <a:lnTo>
                      <a:pt x="51" y="17"/>
                    </a:lnTo>
                    <a:lnTo>
                      <a:pt x="50" y="17"/>
                    </a:lnTo>
                    <a:lnTo>
                      <a:pt x="48" y="18"/>
                    </a:lnTo>
                    <a:lnTo>
                      <a:pt x="46" y="19"/>
                    </a:lnTo>
                    <a:lnTo>
                      <a:pt x="42" y="21"/>
                    </a:lnTo>
                    <a:lnTo>
                      <a:pt x="42" y="22"/>
                    </a:lnTo>
                    <a:lnTo>
                      <a:pt x="41" y="24"/>
                    </a:lnTo>
                    <a:lnTo>
                      <a:pt x="39" y="23"/>
                    </a:lnTo>
                    <a:lnTo>
                      <a:pt x="37" y="23"/>
                    </a:lnTo>
                    <a:lnTo>
                      <a:pt x="37" y="24"/>
                    </a:lnTo>
                    <a:lnTo>
                      <a:pt x="34" y="25"/>
                    </a:lnTo>
                    <a:lnTo>
                      <a:pt x="33" y="26"/>
                    </a:lnTo>
                    <a:lnTo>
                      <a:pt x="33" y="27"/>
                    </a:lnTo>
                    <a:lnTo>
                      <a:pt x="23" y="35"/>
                    </a:lnTo>
                    <a:lnTo>
                      <a:pt x="18" y="38"/>
                    </a:lnTo>
                    <a:lnTo>
                      <a:pt x="14" y="42"/>
                    </a:lnTo>
                    <a:lnTo>
                      <a:pt x="9" y="44"/>
                    </a:lnTo>
                    <a:lnTo>
                      <a:pt x="8" y="44"/>
                    </a:lnTo>
                    <a:lnTo>
                      <a:pt x="8" y="45"/>
                    </a:lnTo>
                    <a:lnTo>
                      <a:pt x="7" y="46"/>
                    </a:lnTo>
                    <a:lnTo>
                      <a:pt x="7" y="47"/>
                    </a:lnTo>
                    <a:lnTo>
                      <a:pt x="7" y="49"/>
                    </a:lnTo>
                    <a:lnTo>
                      <a:pt x="7" y="50"/>
                    </a:lnTo>
                    <a:lnTo>
                      <a:pt x="6" y="50"/>
                    </a:lnTo>
                    <a:lnTo>
                      <a:pt x="5" y="51"/>
                    </a:lnTo>
                    <a:lnTo>
                      <a:pt x="5" y="52"/>
                    </a:lnTo>
                    <a:lnTo>
                      <a:pt x="5" y="53"/>
                    </a:lnTo>
                    <a:lnTo>
                      <a:pt x="5" y="54"/>
                    </a:lnTo>
                    <a:lnTo>
                      <a:pt x="7" y="58"/>
                    </a:lnTo>
                    <a:lnTo>
                      <a:pt x="6" y="59"/>
                    </a:lnTo>
                    <a:lnTo>
                      <a:pt x="5" y="59"/>
                    </a:lnTo>
                    <a:lnTo>
                      <a:pt x="4" y="60"/>
                    </a:lnTo>
                    <a:lnTo>
                      <a:pt x="1" y="63"/>
                    </a:lnTo>
                    <a:lnTo>
                      <a:pt x="0" y="64"/>
                    </a:lnTo>
                    <a:lnTo>
                      <a:pt x="0" y="66"/>
                    </a:lnTo>
                    <a:lnTo>
                      <a:pt x="0" y="67"/>
                    </a:lnTo>
                    <a:lnTo>
                      <a:pt x="1" y="68"/>
                    </a:lnTo>
                    <a:lnTo>
                      <a:pt x="1" y="69"/>
                    </a:lnTo>
                    <a:lnTo>
                      <a:pt x="2" y="70"/>
                    </a:lnTo>
                    <a:lnTo>
                      <a:pt x="3" y="70"/>
                    </a:lnTo>
                    <a:lnTo>
                      <a:pt x="5" y="70"/>
                    </a:lnTo>
                    <a:lnTo>
                      <a:pt x="7" y="72"/>
                    </a:lnTo>
                    <a:lnTo>
                      <a:pt x="8" y="72"/>
                    </a:lnTo>
                    <a:lnTo>
                      <a:pt x="9" y="72"/>
                    </a:lnTo>
                    <a:lnTo>
                      <a:pt x="10" y="74"/>
                    </a:lnTo>
                    <a:lnTo>
                      <a:pt x="10" y="78"/>
                    </a:lnTo>
                    <a:lnTo>
                      <a:pt x="12" y="76"/>
                    </a:lnTo>
                    <a:lnTo>
                      <a:pt x="13" y="77"/>
                    </a:lnTo>
                    <a:lnTo>
                      <a:pt x="13" y="79"/>
                    </a:lnTo>
                    <a:lnTo>
                      <a:pt x="15" y="79"/>
                    </a:lnTo>
                    <a:lnTo>
                      <a:pt x="16" y="79"/>
                    </a:lnTo>
                    <a:lnTo>
                      <a:pt x="17" y="80"/>
                    </a:lnTo>
                    <a:lnTo>
                      <a:pt x="18" y="81"/>
                    </a:lnTo>
                    <a:lnTo>
                      <a:pt x="19" y="82"/>
                    </a:lnTo>
                    <a:lnTo>
                      <a:pt x="20" y="82"/>
                    </a:lnTo>
                    <a:lnTo>
                      <a:pt x="21" y="82"/>
                    </a:lnTo>
                    <a:lnTo>
                      <a:pt x="21" y="83"/>
                    </a:lnTo>
                    <a:lnTo>
                      <a:pt x="22" y="84"/>
                    </a:lnTo>
                    <a:lnTo>
                      <a:pt x="22" y="85"/>
                    </a:lnTo>
                    <a:lnTo>
                      <a:pt x="22" y="86"/>
                    </a:lnTo>
                    <a:lnTo>
                      <a:pt x="23" y="87"/>
                    </a:lnTo>
                    <a:lnTo>
                      <a:pt x="24" y="87"/>
                    </a:lnTo>
                    <a:lnTo>
                      <a:pt x="25" y="87"/>
                    </a:lnTo>
                    <a:lnTo>
                      <a:pt x="26" y="86"/>
                    </a:lnTo>
                    <a:lnTo>
                      <a:pt x="28" y="87"/>
                    </a:lnTo>
                    <a:lnTo>
                      <a:pt x="29" y="86"/>
                    </a:lnTo>
                    <a:lnTo>
                      <a:pt x="29" y="85"/>
                    </a:lnTo>
                    <a:lnTo>
                      <a:pt x="31" y="85"/>
                    </a:lnTo>
                    <a:lnTo>
                      <a:pt x="32" y="85"/>
                    </a:lnTo>
                    <a:lnTo>
                      <a:pt x="33" y="84"/>
                    </a:lnTo>
                    <a:lnTo>
                      <a:pt x="33" y="83"/>
                    </a:lnTo>
                    <a:lnTo>
                      <a:pt x="34" y="83"/>
                    </a:lnTo>
                    <a:lnTo>
                      <a:pt x="35" y="85"/>
                    </a:lnTo>
                    <a:lnTo>
                      <a:pt x="36" y="87"/>
                    </a:lnTo>
                    <a:lnTo>
                      <a:pt x="38" y="86"/>
                    </a:lnTo>
                    <a:lnTo>
                      <a:pt x="39" y="85"/>
                    </a:lnTo>
                    <a:lnTo>
                      <a:pt x="40" y="85"/>
                    </a:lnTo>
                    <a:lnTo>
                      <a:pt x="41" y="85"/>
                    </a:lnTo>
                    <a:lnTo>
                      <a:pt x="42" y="85"/>
                    </a:lnTo>
                    <a:lnTo>
                      <a:pt x="42" y="86"/>
                    </a:lnTo>
                    <a:lnTo>
                      <a:pt x="40" y="92"/>
                    </a:lnTo>
                    <a:lnTo>
                      <a:pt x="40" y="93"/>
                    </a:lnTo>
                    <a:lnTo>
                      <a:pt x="39" y="94"/>
                    </a:lnTo>
                    <a:lnTo>
                      <a:pt x="39" y="96"/>
                    </a:lnTo>
                    <a:lnTo>
                      <a:pt x="37" y="98"/>
                    </a:lnTo>
                    <a:lnTo>
                      <a:pt x="39" y="100"/>
                    </a:lnTo>
                    <a:lnTo>
                      <a:pt x="41" y="102"/>
                    </a:lnTo>
                    <a:lnTo>
                      <a:pt x="42" y="102"/>
                    </a:lnTo>
                    <a:lnTo>
                      <a:pt x="43" y="102"/>
                    </a:lnTo>
                    <a:lnTo>
                      <a:pt x="44" y="102"/>
                    </a:lnTo>
                    <a:lnTo>
                      <a:pt x="45" y="102"/>
                    </a:lnTo>
                    <a:lnTo>
                      <a:pt x="46" y="102"/>
                    </a:lnTo>
                    <a:lnTo>
                      <a:pt x="46" y="104"/>
                    </a:lnTo>
                    <a:lnTo>
                      <a:pt x="50" y="110"/>
                    </a:lnTo>
                    <a:lnTo>
                      <a:pt x="51" y="112"/>
                    </a:lnTo>
                    <a:lnTo>
                      <a:pt x="52" y="114"/>
                    </a:lnTo>
                    <a:lnTo>
                      <a:pt x="54" y="114"/>
                    </a:lnTo>
                    <a:lnTo>
                      <a:pt x="59" y="113"/>
                    </a:lnTo>
                    <a:lnTo>
                      <a:pt x="59" y="114"/>
                    </a:lnTo>
                    <a:lnTo>
                      <a:pt x="60" y="114"/>
                    </a:lnTo>
                    <a:lnTo>
                      <a:pt x="61" y="114"/>
                    </a:lnTo>
                    <a:lnTo>
                      <a:pt x="62" y="114"/>
                    </a:lnTo>
                    <a:lnTo>
                      <a:pt x="63" y="113"/>
                    </a:lnTo>
                    <a:lnTo>
                      <a:pt x="65" y="112"/>
                    </a:lnTo>
                    <a:lnTo>
                      <a:pt x="66" y="110"/>
                    </a:lnTo>
                    <a:lnTo>
                      <a:pt x="67" y="110"/>
                    </a:lnTo>
                    <a:lnTo>
                      <a:pt x="67" y="109"/>
                    </a:lnTo>
                    <a:lnTo>
                      <a:pt x="67" y="106"/>
                    </a:lnTo>
                    <a:lnTo>
                      <a:pt x="67" y="105"/>
                    </a:lnTo>
                    <a:lnTo>
                      <a:pt x="68" y="104"/>
                    </a:lnTo>
                    <a:lnTo>
                      <a:pt x="68" y="105"/>
                    </a:lnTo>
                    <a:lnTo>
                      <a:pt x="69" y="106"/>
                    </a:lnTo>
                    <a:lnTo>
                      <a:pt x="71" y="106"/>
                    </a:lnTo>
                    <a:lnTo>
                      <a:pt x="71" y="105"/>
                    </a:lnTo>
                    <a:lnTo>
                      <a:pt x="72" y="105"/>
                    </a:lnTo>
                    <a:lnTo>
                      <a:pt x="73" y="104"/>
                    </a:lnTo>
                    <a:lnTo>
                      <a:pt x="74" y="103"/>
                    </a:lnTo>
                    <a:lnTo>
                      <a:pt x="74" y="102"/>
                    </a:lnTo>
                    <a:lnTo>
                      <a:pt x="74" y="100"/>
                    </a:lnTo>
                    <a:lnTo>
                      <a:pt x="74" y="97"/>
                    </a:lnTo>
                    <a:lnTo>
                      <a:pt x="74" y="96"/>
                    </a:lnTo>
                    <a:lnTo>
                      <a:pt x="73" y="96"/>
                    </a:lnTo>
                    <a:lnTo>
                      <a:pt x="73" y="93"/>
                    </a:lnTo>
                    <a:lnTo>
                      <a:pt x="73" y="89"/>
                    </a:lnTo>
                    <a:lnTo>
                      <a:pt x="76" y="89"/>
                    </a:lnTo>
                    <a:lnTo>
                      <a:pt x="80" y="90"/>
                    </a:lnTo>
                    <a:lnTo>
                      <a:pt x="81" y="90"/>
                    </a:lnTo>
                    <a:lnTo>
                      <a:pt x="84" y="90"/>
                    </a:lnTo>
                    <a:lnTo>
                      <a:pt x="84" y="89"/>
                    </a:lnTo>
                    <a:lnTo>
                      <a:pt x="85" y="89"/>
                    </a:lnTo>
                    <a:lnTo>
                      <a:pt x="91" y="82"/>
                    </a:lnTo>
                    <a:lnTo>
                      <a:pt x="96" y="87"/>
                    </a:lnTo>
                    <a:lnTo>
                      <a:pt x="97" y="87"/>
                    </a:lnTo>
                    <a:lnTo>
                      <a:pt x="99" y="88"/>
                    </a:lnTo>
                    <a:lnTo>
                      <a:pt x="100" y="88"/>
                    </a:lnTo>
                    <a:lnTo>
                      <a:pt x="101" y="87"/>
                    </a:lnTo>
                    <a:lnTo>
                      <a:pt x="102" y="87"/>
                    </a:lnTo>
                    <a:lnTo>
                      <a:pt x="102" y="85"/>
                    </a:lnTo>
                    <a:lnTo>
                      <a:pt x="103" y="85"/>
                    </a:lnTo>
                    <a:lnTo>
                      <a:pt x="103" y="83"/>
                    </a:lnTo>
                    <a:lnTo>
                      <a:pt x="102" y="83"/>
                    </a:lnTo>
                    <a:lnTo>
                      <a:pt x="106" y="81"/>
                    </a:lnTo>
                    <a:lnTo>
                      <a:pt x="107" y="81"/>
                    </a:lnTo>
                    <a:lnTo>
                      <a:pt x="107" y="80"/>
                    </a:lnTo>
                    <a:lnTo>
                      <a:pt x="110" y="78"/>
                    </a:lnTo>
                    <a:lnTo>
                      <a:pt x="111" y="77"/>
                    </a:lnTo>
                    <a:lnTo>
                      <a:pt x="112" y="76"/>
                    </a:lnTo>
                    <a:lnTo>
                      <a:pt x="112" y="74"/>
                    </a:lnTo>
                    <a:lnTo>
                      <a:pt x="114" y="73"/>
                    </a:lnTo>
                    <a:lnTo>
                      <a:pt x="115" y="73"/>
                    </a:lnTo>
                    <a:lnTo>
                      <a:pt x="116" y="73"/>
                    </a:lnTo>
                    <a:lnTo>
                      <a:pt x="118" y="72"/>
                    </a:lnTo>
                    <a:lnTo>
                      <a:pt x="119" y="71"/>
                    </a:lnTo>
                    <a:lnTo>
                      <a:pt x="120" y="70"/>
                    </a:lnTo>
                    <a:lnTo>
                      <a:pt x="120" y="68"/>
                    </a:lnTo>
                    <a:lnTo>
                      <a:pt x="120" y="67"/>
                    </a:lnTo>
                    <a:lnTo>
                      <a:pt x="120" y="66"/>
                    </a:lnTo>
                    <a:lnTo>
                      <a:pt x="122" y="65"/>
                    </a:lnTo>
                    <a:lnTo>
                      <a:pt x="122" y="64"/>
                    </a:lnTo>
                    <a:lnTo>
                      <a:pt x="124" y="64"/>
                    </a:lnTo>
                    <a:lnTo>
                      <a:pt x="124" y="63"/>
                    </a:lnTo>
                    <a:lnTo>
                      <a:pt x="124" y="62"/>
                    </a:lnTo>
                    <a:lnTo>
                      <a:pt x="124" y="61"/>
                    </a:lnTo>
                    <a:lnTo>
                      <a:pt x="124" y="59"/>
                    </a:lnTo>
                    <a:lnTo>
                      <a:pt x="126" y="58"/>
                    </a:lnTo>
                    <a:lnTo>
                      <a:pt x="127" y="57"/>
                    </a:lnTo>
                    <a:lnTo>
                      <a:pt x="129" y="60"/>
                    </a:lnTo>
                    <a:lnTo>
                      <a:pt x="129" y="61"/>
                    </a:lnTo>
                    <a:lnTo>
                      <a:pt x="130" y="61"/>
                    </a:lnTo>
                    <a:lnTo>
                      <a:pt x="136" y="63"/>
                    </a:lnTo>
                    <a:lnTo>
                      <a:pt x="137" y="63"/>
                    </a:lnTo>
                    <a:lnTo>
                      <a:pt x="144" y="61"/>
                    </a:lnTo>
                    <a:lnTo>
                      <a:pt x="146" y="60"/>
                    </a:lnTo>
                    <a:lnTo>
                      <a:pt x="150" y="59"/>
                    </a:lnTo>
                    <a:lnTo>
                      <a:pt x="152" y="59"/>
                    </a:lnTo>
                    <a:lnTo>
                      <a:pt x="153" y="59"/>
                    </a:lnTo>
                    <a:lnTo>
                      <a:pt x="156" y="57"/>
                    </a:lnTo>
                    <a:lnTo>
                      <a:pt x="164" y="53"/>
                    </a:lnTo>
                    <a:lnTo>
                      <a:pt x="165" y="53"/>
                    </a:lnTo>
                    <a:lnTo>
                      <a:pt x="165" y="51"/>
                    </a:lnTo>
                    <a:lnTo>
                      <a:pt x="167" y="51"/>
                    </a:lnTo>
                    <a:lnTo>
                      <a:pt x="168" y="50"/>
                    </a:lnTo>
                    <a:lnTo>
                      <a:pt x="171" y="51"/>
                    </a:lnTo>
                    <a:lnTo>
                      <a:pt x="172" y="51"/>
                    </a:lnTo>
                    <a:lnTo>
                      <a:pt x="173" y="51"/>
                    </a:lnTo>
                    <a:lnTo>
                      <a:pt x="175" y="51"/>
                    </a:lnTo>
                    <a:lnTo>
                      <a:pt x="176" y="51"/>
                    </a:lnTo>
                    <a:lnTo>
                      <a:pt x="183" y="49"/>
                    </a:lnTo>
                    <a:lnTo>
                      <a:pt x="176" y="46"/>
                    </a:lnTo>
                    <a:lnTo>
                      <a:pt x="174" y="45"/>
                    </a:lnTo>
                    <a:lnTo>
                      <a:pt x="173" y="45"/>
                    </a:lnTo>
                    <a:lnTo>
                      <a:pt x="173" y="44"/>
                    </a:lnTo>
                    <a:lnTo>
                      <a:pt x="173" y="43"/>
                    </a:lnTo>
                    <a:lnTo>
                      <a:pt x="173" y="42"/>
                    </a:lnTo>
                    <a:lnTo>
                      <a:pt x="173" y="40"/>
                    </a:lnTo>
                    <a:lnTo>
                      <a:pt x="172" y="40"/>
                    </a:lnTo>
                    <a:lnTo>
                      <a:pt x="171" y="38"/>
                    </a:lnTo>
                    <a:lnTo>
                      <a:pt x="170" y="38"/>
                    </a:lnTo>
                    <a:lnTo>
                      <a:pt x="164" y="35"/>
                    </a:lnTo>
                    <a:lnTo>
                      <a:pt x="159" y="32"/>
                    </a:lnTo>
                    <a:lnTo>
                      <a:pt x="150" y="21"/>
                    </a:lnTo>
                    <a:lnTo>
                      <a:pt x="149" y="20"/>
                    </a:lnTo>
                    <a:lnTo>
                      <a:pt x="148" y="20"/>
                    </a:lnTo>
                    <a:lnTo>
                      <a:pt x="142" y="19"/>
                    </a:lnTo>
                    <a:lnTo>
                      <a:pt x="141" y="19"/>
                    </a:lnTo>
                    <a:lnTo>
                      <a:pt x="140" y="19"/>
                    </a:lnTo>
                    <a:lnTo>
                      <a:pt x="139" y="19"/>
                    </a:lnTo>
                    <a:lnTo>
                      <a:pt x="138" y="19"/>
                    </a:lnTo>
                    <a:lnTo>
                      <a:pt x="137" y="19"/>
                    </a:lnTo>
                    <a:lnTo>
                      <a:pt x="131" y="15"/>
                    </a:lnTo>
                    <a:lnTo>
                      <a:pt x="128" y="15"/>
                    </a:lnTo>
                    <a:lnTo>
                      <a:pt x="127" y="15"/>
                    </a:lnTo>
                    <a:lnTo>
                      <a:pt x="126" y="15"/>
                    </a:lnTo>
                    <a:lnTo>
                      <a:pt x="125" y="15"/>
                    </a:lnTo>
                    <a:lnTo>
                      <a:pt x="124" y="16"/>
                    </a:lnTo>
                    <a:lnTo>
                      <a:pt x="124" y="17"/>
                    </a:lnTo>
                    <a:lnTo>
                      <a:pt x="122" y="17"/>
                    </a:lnTo>
                    <a:lnTo>
                      <a:pt x="120" y="17"/>
                    </a:lnTo>
                    <a:lnTo>
                      <a:pt x="114" y="18"/>
                    </a:lnTo>
                    <a:lnTo>
                      <a:pt x="113" y="17"/>
                    </a:lnTo>
                    <a:lnTo>
                      <a:pt x="112" y="17"/>
                    </a:lnTo>
                    <a:lnTo>
                      <a:pt x="111" y="16"/>
                    </a:lnTo>
                    <a:lnTo>
                      <a:pt x="110" y="16"/>
                    </a:lnTo>
                    <a:lnTo>
                      <a:pt x="108" y="15"/>
                    </a:lnTo>
                    <a:lnTo>
                      <a:pt x="107" y="15"/>
                    </a:lnTo>
                    <a:lnTo>
                      <a:pt x="103" y="13"/>
                    </a:lnTo>
                    <a:lnTo>
                      <a:pt x="100" y="13"/>
                    </a:lnTo>
                    <a:lnTo>
                      <a:pt x="90" y="1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65" name="Freeform 571"/>
              <p:cNvSpPr>
                <a:spLocks noEditPoints="1"/>
              </p:cNvSpPr>
              <p:nvPr/>
            </p:nvSpPr>
            <p:spPr bwMode="auto">
              <a:xfrm>
                <a:off x="4537860" y="861417"/>
                <a:ext cx="430212" cy="239713"/>
              </a:xfrm>
              <a:custGeom>
                <a:avLst/>
                <a:gdLst>
                  <a:gd name="T0" fmla="*/ 2147483646 w 178"/>
                  <a:gd name="T1" fmla="*/ 2147483646 h 111"/>
                  <a:gd name="T2" fmla="*/ 2147483646 w 178"/>
                  <a:gd name="T3" fmla="*/ 2147483646 h 111"/>
                  <a:gd name="T4" fmla="*/ 2147483646 w 178"/>
                  <a:gd name="T5" fmla="*/ 2147483646 h 111"/>
                  <a:gd name="T6" fmla="*/ 2147483646 w 178"/>
                  <a:gd name="T7" fmla="*/ 2147483646 h 111"/>
                  <a:gd name="T8" fmla="*/ 2147483646 w 178"/>
                  <a:gd name="T9" fmla="*/ 2147483646 h 111"/>
                  <a:gd name="T10" fmla="*/ 2147483646 w 178"/>
                  <a:gd name="T11" fmla="*/ 2147483646 h 111"/>
                  <a:gd name="T12" fmla="*/ 2147483646 w 178"/>
                  <a:gd name="T13" fmla="*/ 2147483646 h 111"/>
                  <a:gd name="T14" fmla="*/ 2147483646 w 178"/>
                  <a:gd name="T15" fmla="*/ 2147483646 h 111"/>
                  <a:gd name="T16" fmla="*/ 2147483646 w 178"/>
                  <a:gd name="T17" fmla="*/ 2147483646 h 111"/>
                  <a:gd name="T18" fmla="*/ 2147483646 w 178"/>
                  <a:gd name="T19" fmla="*/ 2147483646 h 111"/>
                  <a:gd name="T20" fmla="*/ 2147483646 w 178"/>
                  <a:gd name="T21" fmla="*/ 2147483646 h 111"/>
                  <a:gd name="T22" fmla="*/ 2147483646 w 178"/>
                  <a:gd name="T23" fmla="*/ 2147483646 h 111"/>
                  <a:gd name="T24" fmla="*/ 2147483646 w 178"/>
                  <a:gd name="T25" fmla="*/ 2147483646 h 111"/>
                  <a:gd name="T26" fmla="*/ 0 w 178"/>
                  <a:gd name="T27" fmla="*/ 2147483646 h 111"/>
                  <a:gd name="T28" fmla="*/ 2147483646 w 178"/>
                  <a:gd name="T29" fmla="*/ 2147483646 h 111"/>
                  <a:gd name="T30" fmla="*/ 2147483646 w 178"/>
                  <a:gd name="T31" fmla="*/ 2147483646 h 111"/>
                  <a:gd name="T32" fmla="*/ 2147483646 w 178"/>
                  <a:gd name="T33" fmla="*/ 2147483646 h 111"/>
                  <a:gd name="T34" fmla="*/ 2147483646 w 178"/>
                  <a:gd name="T35" fmla="*/ 2147483646 h 111"/>
                  <a:gd name="T36" fmla="*/ 2147483646 w 178"/>
                  <a:gd name="T37" fmla="*/ 2147483646 h 111"/>
                  <a:gd name="T38" fmla="*/ 2147483646 w 178"/>
                  <a:gd name="T39" fmla="*/ 2147483646 h 111"/>
                  <a:gd name="T40" fmla="*/ 2147483646 w 178"/>
                  <a:gd name="T41" fmla="*/ 2147483646 h 111"/>
                  <a:gd name="T42" fmla="*/ 2147483646 w 178"/>
                  <a:gd name="T43" fmla="*/ 2147483646 h 111"/>
                  <a:gd name="T44" fmla="*/ 2147483646 w 178"/>
                  <a:gd name="T45" fmla="*/ 2147483646 h 111"/>
                  <a:gd name="T46" fmla="*/ 2147483646 w 178"/>
                  <a:gd name="T47" fmla="*/ 2147483646 h 111"/>
                  <a:gd name="T48" fmla="*/ 2147483646 w 178"/>
                  <a:gd name="T49" fmla="*/ 2147483646 h 111"/>
                  <a:gd name="T50" fmla="*/ 2147483646 w 178"/>
                  <a:gd name="T51" fmla="*/ 2147483646 h 111"/>
                  <a:gd name="T52" fmla="*/ 2147483646 w 178"/>
                  <a:gd name="T53" fmla="*/ 2147483646 h 111"/>
                  <a:gd name="T54" fmla="*/ 2147483646 w 178"/>
                  <a:gd name="T55" fmla="*/ 2147483646 h 111"/>
                  <a:gd name="T56" fmla="*/ 2147483646 w 178"/>
                  <a:gd name="T57" fmla="*/ 2147483646 h 111"/>
                  <a:gd name="T58" fmla="*/ 2147483646 w 178"/>
                  <a:gd name="T59" fmla="*/ 2147483646 h 111"/>
                  <a:gd name="T60" fmla="*/ 2147483646 w 178"/>
                  <a:gd name="T61" fmla="*/ 2147483646 h 111"/>
                  <a:gd name="T62" fmla="*/ 2147483646 w 178"/>
                  <a:gd name="T63" fmla="*/ 2147483646 h 111"/>
                  <a:gd name="T64" fmla="*/ 2147483646 w 178"/>
                  <a:gd name="T65" fmla="*/ 2147483646 h 111"/>
                  <a:gd name="T66" fmla="*/ 2147483646 w 178"/>
                  <a:gd name="T67" fmla="*/ 2147483646 h 111"/>
                  <a:gd name="T68" fmla="*/ 2147483646 w 178"/>
                  <a:gd name="T69" fmla="*/ 2147483646 h 111"/>
                  <a:gd name="T70" fmla="*/ 2147483646 w 178"/>
                  <a:gd name="T71" fmla="*/ 2147483646 h 111"/>
                  <a:gd name="T72" fmla="*/ 2147483646 w 178"/>
                  <a:gd name="T73" fmla="*/ 2147483646 h 111"/>
                  <a:gd name="T74" fmla="*/ 2147483646 w 178"/>
                  <a:gd name="T75" fmla="*/ 2147483646 h 111"/>
                  <a:gd name="T76" fmla="*/ 2147483646 w 178"/>
                  <a:gd name="T77" fmla="*/ 2147483646 h 111"/>
                  <a:gd name="T78" fmla="*/ 2147483646 w 178"/>
                  <a:gd name="T79" fmla="*/ 2147483646 h 111"/>
                  <a:gd name="T80" fmla="*/ 2147483646 w 178"/>
                  <a:gd name="T81" fmla="*/ 2147483646 h 111"/>
                  <a:gd name="T82" fmla="*/ 2147483646 w 178"/>
                  <a:gd name="T83" fmla="*/ 2147483646 h 111"/>
                  <a:gd name="T84" fmla="*/ 2147483646 w 178"/>
                  <a:gd name="T85" fmla="*/ 2147483646 h 111"/>
                  <a:gd name="T86" fmla="*/ 2147483646 w 178"/>
                  <a:gd name="T87" fmla="*/ 2147483646 h 111"/>
                  <a:gd name="T88" fmla="*/ 2147483646 w 178"/>
                  <a:gd name="T89" fmla="*/ 2147483646 h 111"/>
                  <a:gd name="T90" fmla="*/ 2147483646 w 178"/>
                  <a:gd name="T91" fmla="*/ 2147483646 h 111"/>
                  <a:gd name="T92" fmla="*/ 2147483646 w 178"/>
                  <a:gd name="T93" fmla="*/ 2147483646 h 111"/>
                  <a:gd name="T94" fmla="*/ 2147483646 w 178"/>
                  <a:gd name="T95" fmla="*/ 2147483646 h 111"/>
                  <a:gd name="T96" fmla="*/ 2147483646 w 178"/>
                  <a:gd name="T97" fmla="*/ 2147483646 h 111"/>
                  <a:gd name="T98" fmla="*/ 2147483646 w 178"/>
                  <a:gd name="T99" fmla="*/ 2147483646 h 111"/>
                  <a:gd name="T100" fmla="*/ 2147483646 w 178"/>
                  <a:gd name="T101" fmla="*/ 2147483646 h 111"/>
                  <a:gd name="T102" fmla="*/ 2147483646 w 178"/>
                  <a:gd name="T103" fmla="*/ 2147483646 h 111"/>
                  <a:gd name="T104" fmla="*/ 2147483646 w 178"/>
                  <a:gd name="T105" fmla="*/ 2147483646 h 111"/>
                  <a:gd name="T106" fmla="*/ 2147483646 w 178"/>
                  <a:gd name="T107" fmla="*/ 2147483646 h 111"/>
                  <a:gd name="T108" fmla="*/ 2147483646 w 178"/>
                  <a:gd name="T109" fmla="*/ 2147483646 h 111"/>
                  <a:gd name="T110" fmla="*/ 2147483646 w 178"/>
                  <a:gd name="T111" fmla="*/ 2147483646 h 111"/>
                  <a:gd name="T112" fmla="*/ 2147483646 w 178"/>
                  <a:gd name="T113" fmla="*/ 2147483646 h 111"/>
                  <a:gd name="T114" fmla="*/ 2147483646 w 178"/>
                  <a:gd name="T115" fmla="*/ 2147483646 h 111"/>
                  <a:gd name="T116" fmla="*/ 2147483646 w 178"/>
                  <a:gd name="T117" fmla="*/ 2147483646 h 111"/>
                  <a:gd name="T118" fmla="*/ 2147483646 w 178"/>
                  <a:gd name="T119" fmla="*/ 0 h 111"/>
                  <a:gd name="T120" fmla="*/ 2147483646 w 178"/>
                  <a:gd name="T121" fmla="*/ 2147483646 h 111"/>
                  <a:gd name="T122" fmla="*/ 2147483646 w 178"/>
                  <a:gd name="T123" fmla="*/ 2147483646 h 11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78" h="111">
                    <a:moveTo>
                      <a:pt x="58" y="110"/>
                    </a:moveTo>
                    <a:lnTo>
                      <a:pt x="51" y="111"/>
                    </a:lnTo>
                    <a:lnTo>
                      <a:pt x="51" y="107"/>
                    </a:lnTo>
                    <a:lnTo>
                      <a:pt x="46" y="100"/>
                    </a:lnTo>
                    <a:lnTo>
                      <a:pt x="47" y="100"/>
                    </a:lnTo>
                    <a:lnTo>
                      <a:pt x="46" y="99"/>
                    </a:lnTo>
                    <a:lnTo>
                      <a:pt x="45" y="98"/>
                    </a:lnTo>
                    <a:lnTo>
                      <a:pt x="44" y="99"/>
                    </a:lnTo>
                    <a:lnTo>
                      <a:pt x="43" y="99"/>
                    </a:lnTo>
                    <a:lnTo>
                      <a:pt x="41" y="99"/>
                    </a:lnTo>
                    <a:lnTo>
                      <a:pt x="40" y="98"/>
                    </a:lnTo>
                    <a:lnTo>
                      <a:pt x="38" y="96"/>
                    </a:lnTo>
                    <a:lnTo>
                      <a:pt x="41" y="94"/>
                    </a:lnTo>
                    <a:lnTo>
                      <a:pt x="40" y="93"/>
                    </a:lnTo>
                    <a:lnTo>
                      <a:pt x="40" y="91"/>
                    </a:lnTo>
                    <a:lnTo>
                      <a:pt x="43" y="84"/>
                    </a:lnTo>
                    <a:lnTo>
                      <a:pt x="42" y="83"/>
                    </a:lnTo>
                    <a:lnTo>
                      <a:pt x="41" y="82"/>
                    </a:lnTo>
                    <a:lnTo>
                      <a:pt x="40" y="82"/>
                    </a:lnTo>
                    <a:lnTo>
                      <a:pt x="39" y="82"/>
                    </a:lnTo>
                    <a:lnTo>
                      <a:pt x="38" y="82"/>
                    </a:lnTo>
                    <a:lnTo>
                      <a:pt x="36" y="83"/>
                    </a:lnTo>
                    <a:lnTo>
                      <a:pt x="34" y="80"/>
                    </a:lnTo>
                    <a:lnTo>
                      <a:pt x="34" y="79"/>
                    </a:lnTo>
                    <a:lnTo>
                      <a:pt x="32" y="80"/>
                    </a:lnTo>
                    <a:lnTo>
                      <a:pt x="32" y="79"/>
                    </a:lnTo>
                    <a:lnTo>
                      <a:pt x="30" y="82"/>
                    </a:lnTo>
                    <a:lnTo>
                      <a:pt x="28" y="83"/>
                    </a:lnTo>
                    <a:lnTo>
                      <a:pt x="26" y="83"/>
                    </a:lnTo>
                    <a:lnTo>
                      <a:pt x="23" y="84"/>
                    </a:lnTo>
                    <a:lnTo>
                      <a:pt x="22" y="83"/>
                    </a:lnTo>
                    <a:lnTo>
                      <a:pt x="21" y="80"/>
                    </a:lnTo>
                    <a:lnTo>
                      <a:pt x="22" y="79"/>
                    </a:lnTo>
                    <a:lnTo>
                      <a:pt x="19" y="79"/>
                    </a:lnTo>
                    <a:lnTo>
                      <a:pt x="18" y="79"/>
                    </a:lnTo>
                    <a:lnTo>
                      <a:pt x="17" y="77"/>
                    </a:lnTo>
                    <a:lnTo>
                      <a:pt x="16" y="76"/>
                    </a:lnTo>
                    <a:lnTo>
                      <a:pt x="15" y="76"/>
                    </a:lnTo>
                    <a:lnTo>
                      <a:pt x="13" y="76"/>
                    </a:lnTo>
                    <a:lnTo>
                      <a:pt x="13" y="74"/>
                    </a:lnTo>
                    <a:lnTo>
                      <a:pt x="13" y="73"/>
                    </a:lnTo>
                    <a:lnTo>
                      <a:pt x="12" y="73"/>
                    </a:lnTo>
                    <a:lnTo>
                      <a:pt x="10" y="74"/>
                    </a:lnTo>
                    <a:lnTo>
                      <a:pt x="10" y="71"/>
                    </a:lnTo>
                    <a:lnTo>
                      <a:pt x="9" y="68"/>
                    </a:lnTo>
                    <a:lnTo>
                      <a:pt x="7" y="69"/>
                    </a:lnTo>
                    <a:lnTo>
                      <a:pt x="4" y="67"/>
                    </a:lnTo>
                    <a:lnTo>
                      <a:pt x="2" y="66"/>
                    </a:lnTo>
                    <a:lnTo>
                      <a:pt x="1" y="66"/>
                    </a:lnTo>
                    <a:lnTo>
                      <a:pt x="0" y="64"/>
                    </a:lnTo>
                    <a:lnTo>
                      <a:pt x="0" y="62"/>
                    </a:lnTo>
                    <a:lnTo>
                      <a:pt x="4" y="58"/>
                    </a:lnTo>
                    <a:lnTo>
                      <a:pt x="6" y="58"/>
                    </a:lnTo>
                    <a:lnTo>
                      <a:pt x="7" y="56"/>
                    </a:lnTo>
                    <a:lnTo>
                      <a:pt x="7" y="55"/>
                    </a:lnTo>
                    <a:lnTo>
                      <a:pt x="5" y="51"/>
                    </a:lnTo>
                    <a:lnTo>
                      <a:pt x="6" y="50"/>
                    </a:lnTo>
                    <a:lnTo>
                      <a:pt x="6" y="49"/>
                    </a:lnTo>
                    <a:lnTo>
                      <a:pt x="7" y="48"/>
                    </a:lnTo>
                    <a:lnTo>
                      <a:pt x="7" y="47"/>
                    </a:lnTo>
                    <a:lnTo>
                      <a:pt x="7" y="45"/>
                    </a:lnTo>
                    <a:lnTo>
                      <a:pt x="8" y="43"/>
                    </a:lnTo>
                    <a:lnTo>
                      <a:pt x="13" y="41"/>
                    </a:lnTo>
                    <a:lnTo>
                      <a:pt x="18" y="38"/>
                    </a:lnTo>
                    <a:lnTo>
                      <a:pt x="23" y="34"/>
                    </a:lnTo>
                    <a:lnTo>
                      <a:pt x="33" y="26"/>
                    </a:lnTo>
                    <a:lnTo>
                      <a:pt x="34" y="25"/>
                    </a:lnTo>
                    <a:lnTo>
                      <a:pt x="36" y="23"/>
                    </a:lnTo>
                    <a:lnTo>
                      <a:pt x="37" y="23"/>
                    </a:lnTo>
                    <a:lnTo>
                      <a:pt x="38" y="22"/>
                    </a:lnTo>
                    <a:lnTo>
                      <a:pt x="39" y="23"/>
                    </a:lnTo>
                    <a:lnTo>
                      <a:pt x="40" y="23"/>
                    </a:lnTo>
                    <a:lnTo>
                      <a:pt x="42" y="21"/>
                    </a:lnTo>
                    <a:lnTo>
                      <a:pt x="45" y="18"/>
                    </a:lnTo>
                    <a:lnTo>
                      <a:pt x="47" y="17"/>
                    </a:lnTo>
                    <a:lnTo>
                      <a:pt x="49" y="17"/>
                    </a:lnTo>
                    <a:lnTo>
                      <a:pt x="51" y="17"/>
                    </a:lnTo>
                    <a:lnTo>
                      <a:pt x="51" y="16"/>
                    </a:lnTo>
                    <a:lnTo>
                      <a:pt x="53" y="16"/>
                    </a:lnTo>
                    <a:lnTo>
                      <a:pt x="55" y="17"/>
                    </a:lnTo>
                    <a:lnTo>
                      <a:pt x="56" y="18"/>
                    </a:lnTo>
                    <a:lnTo>
                      <a:pt x="58" y="20"/>
                    </a:lnTo>
                    <a:lnTo>
                      <a:pt x="58" y="21"/>
                    </a:lnTo>
                    <a:lnTo>
                      <a:pt x="60" y="19"/>
                    </a:lnTo>
                    <a:lnTo>
                      <a:pt x="63" y="19"/>
                    </a:lnTo>
                    <a:lnTo>
                      <a:pt x="72" y="21"/>
                    </a:lnTo>
                    <a:lnTo>
                      <a:pt x="74" y="21"/>
                    </a:lnTo>
                    <a:lnTo>
                      <a:pt x="75" y="21"/>
                    </a:lnTo>
                    <a:lnTo>
                      <a:pt x="76" y="21"/>
                    </a:lnTo>
                    <a:lnTo>
                      <a:pt x="85" y="20"/>
                    </a:lnTo>
                    <a:lnTo>
                      <a:pt x="87" y="21"/>
                    </a:lnTo>
                    <a:lnTo>
                      <a:pt x="88" y="21"/>
                    </a:lnTo>
                    <a:lnTo>
                      <a:pt x="89" y="21"/>
                    </a:lnTo>
                    <a:lnTo>
                      <a:pt x="91" y="20"/>
                    </a:lnTo>
                    <a:lnTo>
                      <a:pt x="91" y="19"/>
                    </a:lnTo>
                    <a:lnTo>
                      <a:pt x="92" y="19"/>
                    </a:lnTo>
                    <a:lnTo>
                      <a:pt x="93" y="17"/>
                    </a:lnTo>
                    <a:lnTo>
                      <a:pt x="95" y="17"/>
                    </a:lnTo>
                    <a:lnTo>
                      <a:pt x="96" y="17"/>
                    </a:lnTo>
                    <a:lnTo>
                      <a:pt x="98" y="17"/>
                    </a:lnTo>
                    <a:lnTo>
                      <a:pt x="99" y="17"/>
                    </a:lnTo>
                    <a:lnTo>
                      <a:pt x="100" y="17"/>
                    </a:lnTo>
                    <a:lnTo>
                      <a:pt x="100" y="16"/>
                    </a:lnTo>
                    <a:lnTo>
                      <a:pt x="94" y="13"/>
                    </a:lnTo>
                    <a:lnTo>
                      <a:pt x="102" y="13"/>
                    </a:lnTo>
                    <a:lnTo>
                      <a:pt x="106" y="14"/>
                    </a:lnTo>
                    <a:lnTo>
                      <a:pt x="109" y="15"/>
                    </a:lnTo>
                    <a:lnTo>
                      <a:pt x="110" y="16"/>
                    </a:lnTo>
                    <a:lnTo>
                      <a:pt x="111" y="16"/>
                    </a:lnTo>
                    <a:lnTo>
                      <a:pt x="111" y="17"/>
                    </a:lnTo>
                    <a:lnTo>
                      <a:pt x="113" y="17"/>
                    </a:lnTo>
                    <a:lnTo>
                      <a:pt x="120" y="17"/>
                    </a:lnTo>
                    <a:lnTo>
                      <a:pt x="121" y="17"/>
                    </a:lnTo>
                    <a:lnTo>
                      <a:pt x="123" y="16"/>
                    </a:lnTo>
                    <a:lnTo>
                      <a:pt x="124" y="15"/>
                    </a:lnTo>
                    <a:lnTo>
                      <a:pt x="125" y="15"/>
                    </a:lnTo>
                    <a:lnTo>
                      <a:pt x="126" y="14"/>
                    </a:lnTo>
                    <a:lnTo>
                      <a:pt x="127" y="14"/>
                    </a:lnTo>
                    <a:lnTo>
                      <a:pt x="129" y="15"/>
                    </a:lnTo>
                    <a:lnTo>
                      <a:pt x="136" y="18"/>
                    </a:lnTo>
                    <a:lnTo>
                      <a:pt x="137" y="19"/>
                    </a:lnTo>
                    <a:lnTo>
                      <a:pt x="140" y="19"/>
                    </a:lnTo>
                    <a:lnTo>
                      <a:pt x="147" y="19"/>
                    </a:lnTo>
                    <a:lnTo>
                      <a:pt x="158" y="32"/>
                    </a:lnTo>
                    <a:lnTo>
                      <a:pt x="169" y="37"/>
                    </a:lnTo>
                    <a:lnTo>
                      <a:pt x="170" y="39"/>
                    </a:lnTo>
                    <a:lnTo>
                      <a:pt x="170" y="40"/>
                    </a:lnTo>
                    <a:lnTo>
                      <a:pt x="171" y="42"/>
                    </a:lnTo>
                    <a:lnTo>
                      <a:pt x="171" y="43"/>
                    </a:lnTo>
                    <a:lnTo>
                      <a:pt x="172" y="44"/>
                    </a:lnTo>
                    <a:lnTo>
                      <a:pt x="175" y="45"/>
                    </a:lnTo>
                    <a:lnTo>
                      <a:pt x="178" y="47"/>
                    </a:lnTo>
                    <a:lnTo>
                      <a:pt x="174" y="48"/>
                    </a:lnTo>
                    <a:lnTo>
                      <a:pt x="171" y="48"/>
                    </a:lnTo>
                    <a:lnTo>
                      <a:pt x="167" y="47"/>
                    </a:lnTo>
                    <a:lnTo>
                      <a:pt x="165" y="47"/>
                    </a:lnTo>
                    <a:lnTo>
                      <a:pt x="164" y="49"/>
                    </a:lnTo>
                    <a:lnTo>
                      <a:pt x="163" y="50"/>
                    </a:lnTo>
                    <a:lnTo>
                      <a:pt x="155" y="54"/>
                    </a:lnTo>
                    <a:lnTo>
                      <a:pt x="151" y="55"/>
                    </a:lnTo>
                    <a:lnTo>
                      <a:pt x="149" y="55"/>
                    </a:lnTo>
                    <a:lnTo>
                      <a:pt x="144" y="57"/>
                    </a:lnTo>
                    <a:lnTo>
                      <a:pt x="143" y="57"/>
                    </a:lnTo>
                    <a:lnTo>
                      <a:pt x="136" y="60"/>
                    </a:lnTo>
                    <a:lnTo>
                      <a:pt x="129" y="57"/>
                    </a:lnTo>
                    <a:lnTo>
                      <a:pt x="126" y="53"/>
                    </a:lnTo>
                    <a:lnTo>
                      <a:pt x="125" y="53"/>
                    </a:lnTo>
                    <a:lnTo>
                      <a:pt x="123" y="55"/>
                    </a:lnTo>
                    <a:lnTo>
                      <a:pt x="122" y="57"/>
                    </a:lnTo>
                    <a:lnTo>
                      <a:pt x="122" y="59"/>
                    </a:lnTo>
                    <a:lnTo>
                      <a:pt x="122" y="61"/>
                    </a:lnTo>
                    <a:lnTo>
                      <a:pt x="120" y="61"/>
                    </a:lnTo>
                    <a:lnTo>
                      <a:pt x="120" y="62"/>
                    </a:lnTo>
                    <a:lnTo>
                      <a:pt x="118" y="63"/>
                    </a:lnTo>
                    <a:lnTo>
                      <a:pt x="117" y="64"/>
                    </a:lnTo>
                    <a:lnTo>
                      <a:pt x="117" y="65"/>
                    </a:lnTo>
                    <a:lnTo>
                      <a:pt x="117" y="66"/>
                    </a:lnTo>
                    <a:lnTo>
                      <a:pt x="117" y="68"/>
                    </a:lnTo>
                    <a:lnTo>
                      <a:pt x="116" y="69"/>
                    </a:lnTo>
                    <a:lnTo>
                      <a:pt x="115" y="70"/>
                    </a:lnTo>
                    <a:lnTo>
                      <a:pt x="113" y="70"/>
                    </a:lnTo>
                    <a:lnTo>
                      <a:pt x="112" y="70"/>
                    </a:lnTo>
                    <a:lnTo>
                      <a:pt x="111" y="71"/>
                    </a:lnTo>
                    <a:lnTo>
                      <a:pt x="109" y="73"/>
                    </a:lnTo>
                    <a:lnTo>
                      <a:pt x="109" y="74"/>
                    </a:lnTo>
                    <a:lnTo>
                      <a:pt x="109" y="75"/>
                    </a:lnTo>
                    <a:lnTo>
                      <a:pt x="105" y="77"/>
                    </a:lnTo>
                    <a:lnTo>
                      <a:pt x="104" y="77"/>
                    </a:lnTo>
                    <a:lnTo>
                      <a:pt x="100" y="80"/>
                    </a:lnTo>
                    <a:lnTo>
                      <a:pt x="100" y="81"/>
                    </a:lnTo>
                    <a:lnTo>
                      <a:pt x="100" y="84"/>
                    </a:lnTo>
                    <a:lnTo>
                      <a:pt x="98" y="85"/>
                    </a:lnTo>
                    <a:lnTo>
                      <a:pt x="96" y="84"/>
                    </a:lnTo>
                    <a:lnTo>
                      <a:pt x="91" y="79"/>
                    </a:lnTo>
                    <a:lnTo>
                      <a:pt x="90" y="77"/>
                    </a:lnTo>
                    <a:lnTo>
                      <a:pt x="89" y="79"/>
                    </a:lnTo>
                    <a:lnTo>
                      <a:pt x="83" y="86"/>
                    </a:lnTo>
                    <a:lnTo>
                      <a:pt x="80" y="87"/>
                    </a:lnTo>
                    <a:lnTo>
                      <a:pt x="75" y="86"/>
                    </a:lnTo>
                    <a:lnTo>
                      <a:pt x="72" y="86"/>
                    </a:lnTo>
                    <a:lnTo>
                      <a:pt x="71" y="87"/>
                    </a:lnTo>
                    <a:lnTo>
                      <a:pt x="71" y="91"/>
                    </a:lnTo>
                    <a:lnTo>
                      <a:pt x="71" y="94"/>
                    </a:lnTo>
                    <a:lnTo>
                      <a:pt x="72" y="95"/>
                    </a:lnTo>
                    <a:lnTo>
                      <a:pt x="72" y="98"/>
                    </a:lnTo>
                    <a:lnTo>
                      <a:pt x="72" y="100"/>
                    </a:lnTo>
                    <a:lnTo>
                      <a:pt x="70" y="102"/>
                    </a:lnTo>
                    <a:lnTo>
                      <a:pt x="68" y="102"/>
                    </a:lnTo>
                    <a:lnTo>
                      <a:pt x="67" y="101"/>
                    </a:lnTo>
                    <a:lnTo>
                      <a:pt x="66" y="101"/>
                    </a:lnTo>
                    <a:lnTo>
                      <a:pt x="66" y="102"/>
                    </a:lnTo>
                    <a:lnTo>
                      <a:pt x="65" y="103"/>
                    </a:lnTo>
                    <a:lnTo>
                      <a:pt x="65" y="104"/>
                    </a:lnTo>
                    <a:lnTo>
                      <a:pt x="64" y="107"/>
                    </a:lnTo>
                    <a:lnTo>
                      <a:pt x="63" y="109"/>
                    </a:lnTo>
                    <a:lnTo>
                      <a:pt x="60" y="111"/>
                    </a:lnTo>
                    <a:lnTo>
                      <a:pt x="59" y="111"/>
                    </a:lnTo>
                    <a:lnTo>
                      <a:pt x="58" y="110"/>
                    </a:lnTo>
                    <a:close/>
                    <a:moveTo>
                      <a:pt x="153" y="32"/>
                    </a:moveTo>
                    <a:lnTo>
                      <a:pt x="155" y="33"/>
                    </a:lnTo>
                    <a:lnTo>
                      <a:pt x="157" y="35"/>
                    </a:lnTo>
                    <a:lnTo>
                      <a:pt x="159" y="37"/>
                    </a:lnTo>
                    <a:lnTo>
                      <a:pt x="159" y="38"/>
                    </a:lnTo>
                    <a:lnTo>
                      <a:pt x="161" y="36"/>
                    </a:lnTo>
                    <a:lnTo>
                      <a:pt x="162" y="36"/>
                    </a:lnTo>
                    <a:lnTo>
                      <a:pt x="160" y="34"/>
                    </a:lnTo>
                    <a:lnTo>
                      <a:pt x="154" y="32"/>
                    </a:lnTo>
                    <a:lnTo>
                      <a:pt x="153" y="31"/>
                    </a:lnTo>
                    <a:lnTo>
                      <a:pt x="152" y="31"/>
                    </a:lnTo>
                    <a:lnTo>
                      <a:pt x="149" y="30"/>
                    </a:lnTo>
                    <a:lnTo>
                      <a:pt x="149" y="33"/>
                    </a:lnTo>
                    <a:lnTo>
                      <a:pt x="152" y="32"/>
                    </a:lnTo>
                    <a:lnTo>
                      <a:pt x="153" y="32"/>
                    </a:lnTo>
                    <a:close/>
                    <a:moveTo>
                      <a:pt x="82" y="7"/>
                    </a:moveTo>
                    <a:lnTo>
                      <a:pt x="82" y="5"/>
                    </a:lnTo>
                    <a:lnTo>
                      <a:pt x="83" y="4"/>
                    </a:lnTo>
                    <a:lnTo>
                      <a:pt x="84" y="3"/>
                    </a:lnTo>
                    <a:lnTo>
                      <a:pt x="90" y="0"/>
                    </a:lnTo>
                    <a:lnTo>
                      <a:pt x="92" y="0"/>
                    </a:lnTo>
                    <a:lnTo>
                      <a:pt x="93" y="0"/>
                    </a:lnTo>
                    <a:lnTo>
                      <a:pt x="98" y="1"/>
                    </a:lnTo>
                    <a:lnTo>
                      <a:pt x="94" y="3"/>
                    </a:lnTo>
                    <a:lnTo>
                      <a:pt x="92" y="4"/>
                    </a:lnTo>
                    <a:lnTo>
                      <a:pt x="91" y="4"/>
                    </a:lnTo>
                    <a:lnTo>
                      <a:pt x="87" y="6"/>
                    </a:lnTo>
                    <a:lnTo>
                      <a:pt x="85" y="6"/>
                    </a:lnTo>
                    <a:lnTo>
                      <a:pt x="85" y="7"/>
                    </a:lnTo>
                    <a:lnTo>
                      <a:pt x="83" y="8"/>
                    </a:lnTo>
                    <a:lnTo>
                      <a:pt x="82" y="7"/>
                    </a:lnTo>
                    <a:close/>
                  </a:path>
                </a:pathLst>
              </a:custGeom>
              <a:solidFill>
                <a:srgbClr val="C3C1AA"/>
              </a:solidFill>
              <a:ln>
                <a:noFill/>
              </a:ln>
              <a:extLst/>
            </p:spPr>
            <p:txBody>
              <a:bodyPr/>
              <a:lstStyle/>
              <a:p>
                <a:endParaRPr lang="en-US" sz="1215">
                  <a:solidFill>
                    <a:prstClr val="black"/>
                  </a:solidFill>
                </a:endParaRPr>
              </a:p>
            </p:txBody>
          </p:sp>
          <p:sp>
            <p:nvSpPr>
              <p:cNvPr id="266" name="Freeform 572"/>
              <p:cNvSpPr>
                <a:spLocks noEditPoints="1"/>
              </p:cNvSpPr>
              <p:nvPr/>
            </p:nvSpPr>
            <p:spPr bwMode="auto">
              <a:xfrm>
                <a:off x="4534685" y="858242"/>
                <a:ext cx="442912" cy="244475"/>
              </a:xfrm>
              <a:custGeom>
                <a:avLst/>
                <a:gdLst>
                  <a:gd name="T0" fmla="*/ 2147483646 w 183"/>
                  <a:gd name="T1" fmla="*/ 2147483646 h 114"/>
                  <a:gd name="T2" fmla="*/ 2147483646 w 183"/>
                  <a:gd name="T3" fmla="*/ 2147483646 h 114"/>
                  <a:gd name="T4" fmla="*/ 2147483646 w 183"/>
                  <a:gd name="T5" fmla="*/ 2147483646 h 114"/>
                  <a:gd name="T6" fmla="*/ 2147483646 w 183"/>
                  <a:gd name="T7" fmla="*/ 2147483646 h 114"/>
                  <a:gd name="T8" fmla="*/ 2147483646 w 183"/>
                  <a:gd name="T9" fmla="*/ 2147483646 h 114"/>
                  <a:gd name="T10" fmla="*/ 2147483646 w 183"/>
                  <a:gd name="T11" fmla="*/ 2147483646 h 114"/>
                  <a:gd name="T12" fmla="*/ 2147483646 w 183"/>
                  <a:gd name="T13" fmla="*/ 2147483646 h 114"/>
                  <a:gd name="T14" fmla="*/ 2147483646 w 183"/>
                  <a:gd name="T15" fmla="*/ 2147483646 h 114"/>
                  <a:gd name="T16" fmla="*/ 2147483646 w 183"/>
                  <a:gd name="T17" fmla="*/ 2147483646 h 114"/>
                  <a:gd name="T18" fmla="*/ 2147483646 w 183"/>
                  <a:gd name="T19" fmla="*/ 2147483646 h 114"/>
                  <a:gd name="T20" fmla="*/ 2147483646 w 183"/>
                  <a:gd name="T21" fmla="*/ 2147483646 h 114"/>
                  <a:gd name="T22" fmla="*/ 2147483646 w 183"/>
                  <a:gd name="T23" fmla="*/ 2147483646 h 114"/>
                  <a:gd name="T24" fmla="*/ 2147483646 w 183"/>
                  <a:gd name="T25" fmla="*/ 2147483646 h 114"/>
                  <a:gd name="T26" fmla="*/ 2147483646 w 183"/>
                  <a:gd name="T27" fmla="*/ 2147483646 h 114"/>
                  <a:gd name="T28" fmla="*/ 2147483646 w 183"/>
                  <a:gd name="T29" fmla="*/ 2147483646 h 114"/>
                  <a:gd name="T30" fmla="*/ 2147483646 w 183"/>
                  <a:gd name="T31" fmla="*/ 2147483646 h 114"/>
                  <a:gd name="T32" fmla="*/ 2147483646 w 183"/>
                  <a:gd name="T33" fmla="*/ 2147483646 h 114"/>
                  <a:gd name="T34" fmla="*/ 2147483646 w 183"/>
                  <a:gd name="T35" fmla="*/ 2147483646 h 114"/>
                  <a:gd name="T36" fmla="*/ 2147483646 w 183"/>
                  <a:gd name="T37" fmla="*/ 2147483646 h 114"/>
                  <a:gd name="T38" fmla="*/ 2147483646 w 183"/>
                  <a:gd name="T39" fmla="*/ 2147483646 h 114"/>
                  <a:gd name="T40" fmla="*/ 2147483646 w 183"/>
                  <a:gd name="T41" fmla="*/ 2147483646 h 114"/>
                  <a:gd name="T42" fmla="*/ 2147483646 w 183"/>
                  <a:gd name="T43" fmla="*/ 2147483646 h 114"/>
                  <a:gd name="T44" fmla="*/ 2147483646 w 183"/>
                  <a:gd name="T45" fmla="*/ 2147483646 h 114"/>
                  <a:gd name="T46" fmla="*/ 2147483646 w 183"/>
                  <a:gd name="T47" fmla="*/ 2147483646 h 114"/>
                  <a:gd name="T48" fmla="*/ 2147483646 w 183"/>
                  <a:gd name="T49" fmla="*/ 2147483646 h 114"/>
                  <a:gd name="T50" fmla="*/ 2147483646 w 183"/>
                  <a:gd name="T51" fmla="*/ 2147483646 h 114"/>
                  <a:gd name="T52" fmla="*/ 2147483646 w 183"/>
                  <a:gd name="T53" fmla="*/ 2147483646 h 114"/>
                  <a:gd name="T54" fmla="*/ 2147483646 w 183"/>
                  <a:gd name="T55" fmla="*/ 2147483646 h 114"/>
                  <a:gd name="T56" fmla="*/ 2147483646 w 183"/>
                  <a:gd name="T57" fmla="*/ 2147483646 h 114"/>
                  <a:gd name="T58" fmla="*/ 2147483646 w 183"/>
                  <a:gd name="T59" fmla="*/ 2147483646 h 114"/>
                  <a:gd name="T60" fmla="*/ 2147483646 w 183"/>
                  <a:gd name="T61" fmla="*/ 2147483646 h 114"/>
                  <a:gd name="T62" fmla="*/ 2147483646 w 183"/>
                  <a:gd name="T63" fmla="*/ 2147483646 h 114"/>
                  <a:gd name="T64" fmla="*/ 2147483646 w 183"/>
                  <a:gd name="T65" fmla="*/ 2147483646 h 114"/>
                  <a:gd name="T66" fmla="*/ 2147483646 w 183"/>
                  <a:gd name="T67" fmla="*/ 2147483646 h 114"/>
                  <a:gd name="T68" fmla="*/ 2147483646 w 183"/>
                  <a:gd name="T69" fmla="*/ 2147483646 h 114"/>
                  <a:gd name="T70" fmla="*/ 2147483646 w 183"/>
                  <a:gd name="T71" fmla="*/ 2147483646 h 114"/>
                  <a:gd name="T72" fmla="*/ 2147483646 w 183"/>
                  <a:gd name="T73" fmla="*/ 2147483646 h 114"/>
                  <a:gd name="T74" fmla="*/ 2147483646 w 183"/>
                  <a:gd name="T75" fmla="*/ 2147483646 h 114"/>
                  <a:gd name="T76" fmla="*/ 2147483646 w 183"/>
                  <a:gd name="T77" fmla="*/ 2147483646 h 114"/>
                  <a:gd name="T78" fmla="*/ 2147483646 w 183"/>
                  <a:gd name="T79" fmla="*/ 2147483646 h 114"/>
                  <a:gd name="T80" fmla="*/ 2147483646 w 183"/>
                  <a:gd name="T81" fmla="*/ 2147483646 h 114"/>
                  <a:gd name="T82" fmla="*/ 2147483646 w 183"/>
                  <a:gd name="T83" fmla="*/ 2147483646 h 114"/>
                  <a:gd name="T84" fmla="*/ 2147483646 w 183"/>
                  <a:gd name="T85" fmla="*/ 2147483646 h 114"/>
                  <a:gd name="T86" fmla="*/ 2147483646 w 183"/>
                  <a:gd name="T87" fmla="*/ 2147483646 h 114"/>
                  <a:gd name="T88" fmla="*/ 2147483646 w 183"/>
                  <a:gd name="T89" fmla="*/ 2147483646 h 114"/>
                  <a:gd name="T90" fmla="*/ 2147483646 w 183"/>
                  <a:gd name="T91" fmla="*/ 2147483646 h 114"/>
                  <a:gd name="T92" fmla="*/ 2147483646 w 183"/>
                  <a:gd name="T93" fmla="*/ 2147483646 h 114"/>
                  <a:gd name="T94" fmla="*/ 2147483646 w 183"/>
                  <a:gd name="T95" fmla="*/ 2147483646 h 114"/>
                  <a:gd name="T96" fmla="*/ 2147483646 w 183"/>
                  <a:gd name="T97" fmla="*/ 2147483646 h 114"/>
                  <a:gd name="T98" fmla="*/ 2147483646 w 183"/>
                  <a:gd name="T99" fmla="*/ 2147483646 h 114"/>
                  <a:gd name="T100" fmla="*/ 2147483646 w 183"/>
                  <a:gd name="T101" fmla="*/ 2147483646 h 114"/>
                  <a:gd name="T102" fmla="*/ 2147483646 w 183"/>
                  <a:gd name="T103" fmla="*/ 2147483646 h 114"/>
                  <a:gd name="T104" fmla="*/ 2147483646 w 183"/>
                  <a:gd name="T105" fmla="*/ 2147483646 h 114"/>
                  <a:gd name="T106" fmla="*/ 2147483646 w 183"/>
                  <a:gd name="T107" fmla="*/ 2147483646 h 114"/>
                  <a:gd name="T108" fmla="*/ 2147483646 w 183"/>
                  <a:gd name="T109" fmla="*/ 2147483646 h 114"/>
                  <a:gd name="T110" fmla="*/ 2147483646 w 183"/>
                  <a:gd name="T111" fmla="*/ 2147483646 h 114"/>
                  <a:gd name="T112" fmla="*/ 2147483646 w 183"/>
                  <a:gd name="T113" fmla="*/ 2147483646 h 114"/>
                  <a:gd name="T114" fmla="*/ 2147483646 w 183"/>
                  <a:gd name="T115" fmla="*/ 2147483646 h 114"/>
                  <a:gd name="T116" fmla="*/ 2147483646 w 183"/>
                  <a:gd name="T117" fmla="*/ 2147483646 h 114"/>
                  <a:gd name="T118" fmla="*/ 2147483646 w 183"/>
                  <a:gd name="T119" fmla="*/ 2147483646 h 11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83" h="114">
                    <a:moveTo>
                      <a:pt x="93" y="3"/>
                    </a:moveTo>
                    <a:lnTo>
                      <a:pt x="94" y="4"/>
                    </a:lnTo>
                    <a:lnTo>
                      <a:pt x="95" y="4"/>
                    </a:lnTo>
                    <a:lnTo>
                      <a:pt x="93" y="4"/>
                    </a:lnTo>
                    <a:lnTo>
                      <a:pt x="92" y="4"/>
                    </a:lnTo>
                    <a:lnTo>
                      <a:pt x="88" y="7"/>
                    </a:lnTo>
                    <a:lnTo>
                      <a:pt x="86" y="7"/>
                    </a:lnTo>
                    <a:lnTo>
                      <a:pt x="85" y="8"/>
                    </a:lnTo>
                    <a:lnTo>
                      <a:pt x="84" y="8"/>
                    </a:lnTo>
                    <a:lnTo>
                      <a:pt x="85" y="7"/>
                    </a:lnTo>
                    <a:lnTo>
                      <a:pt x="86" y="6"/>
                    </a:lnTo>
                    <a:lnTo>
                      <a:pt x="91" y="4"/>
                    </a:lnTo>
                    <a:lnTo>
                      <a:pt x="93" y="3"/>
                    </a:lnTo>
                    <a:close/>
                    <a:moveTo>
                      <a:pt x="100" y="16"/>
                    </a:moveTo>
                    <a:lnTo>
                      <a:pt x="103" y="16"/>
                    </a:lnTo>
                    <a:lnTo>
                      <a:pt x="107" y="17"/>
                    </a:lnTo>
                    <a:lnTo>
                      <a:pt x="110" y="18"/>
                    </a:lnTo>
                    <a:lnTo>
                      <a:pt x="110" y="19"/>
                    </a:lnTo>
                    <a:lnTo>
                      <a:pt x="111" y="19"/>
                    </a:lnTo>
                    <a:lnTo>
                      <a:pt x="112" y="20"/>
                    </a:lnTo>
                    <a:lnTo>
                      <a:pt x="114" y="21"/>
                    </a:lnTo>
                    <a:lnTo>
                      <a:pt x="121" y="20"/>
                    </a:lnTo>
                    <a:lnTo>
                      <a:pt x="123" y="20"/>
                    </a:lnTo>
                    <a:lnTo>
                      <a:pt x="125" y="19"/>
                    </a:lnTo>
                    <a:lnTo>
                      <a:pt x="126" y="18"/>
                    </a:lnTo>
                    <a:lnTo>
                      <a:pt x="127" y="17"/>
                    </a:lnTo>
                    <a:lnTo>
                      <a:pt x="128" y="17"/>
                    </a:lnTo>
                    <a:lnTo>
                      <a:pt x="130" y="17"/>
                    </a:lnTo>
                    <a:lnTo>
                      <a:pt x="136" y="21"/>
                    </a:lnTo>
                    <a:lnTo>
                      <a:pt x="137" y="23"/>
                    </a:lnTo>
                    <a:lnTo>
                      <a:pt x="138" y="24"/>
                    </a:lnTo>
                    <a:lnTo>
                      <a:pt x="141" y="24"/>
                    </a:lnTo>
                    <a:lnTo>
                      <a:pt x="142" y="23"/>
                    </a:lnTo>
                    <a:lnTo>
                      <a:pt x="140" y="22"/>
                    </a:lnTo>
                    <a:lnTo>
                      <a:pt x="141" y="22"/>
                    </a:lnTo>
                    <a:lnTo>
                      <a:pt x="148" y="23"/>
                    </a:lnTo>
                    <a:lnTo>
                      <a:pt x="157" y="34"/>
                    </a:lnTo>
                    <a:lnTo>
                      <a:pt x="156" y="33"/>
                    </a:lnTo>
                    <a:lnTo>
                      <a:pt x="155" y="32"/>
                    </a:lnTo>
                    <a:lnTo>
                      <a:pt x="153" y="32"/>
                    </a:lnTo>
                    <a:lnTo>
                      <a:pt x="149" y="31"/>
                    </a:lnTo>
                    <a:lnTo>
                      <a:pt x="148" y="31"/>
                    </a:lnTo>
                    <a:lnTo>
                      <a:pt x="148" y="32"/>
                    </a:lnTo>
                    <a:lnTo>
                      <a:pt x="150" y="36"/>
                    </a:lnTo>
                    <a:lnTo>
                      <a:pt x="150" y="38"/>
                    </a:lnTo>
                    <a:lnTo>
                      <a:pt x="155" y="41"/>
                    </a:lnTo>
                    <a:lnTo>
                      <a:pt x="157" y="40"/>
                    </a:lnTo>
                    <a:lnTo>
                      <a:pt x="156" y="38"/>
                    </a:lnTo>
                    <a:lnTo>
                      <a:pt x="154" y="38"/>
                    </a:lnTo>
                    <a:lnTo>
                      <a:pt x="153" y="38"/>
                    </a:lnTo>
                    <a:lnTo>
                      <a:pt x="152" y="37"/>
                    </a:lnTo>
                    <a:lnTo>
                      <a:pt x="152" y="36"/>
                    </a:lnTo>
                    <a:lnTo>
                      <a:pt x="153" y="35"/>
                    </a:lnTo>
                    <a:lnTo>
                      <a:pt x="154" y="36"/>
                    </a:lnTo>
                    <a:lnTo>
                      <a:pt x="155" y="36"/>
                    </a:lnTo>
                    <a:lnTo>
                      <a:pt x="158" y="38"/>
                    </a:lnTo>
                    <a:lnTo>
                      <a:pt x="159" y="40"/>
                    </a:lnTo>
                    <a:lnTo>
                      <a:pt x="159" y="42"/>
                    </a:lnTo>
                    <a:lnTo>
                      <a:pt x="163" y="40"/>
                    </a:lnTo>
                    <a:lnTo>
                      <a:pt x="164" y="40"/>
                    </a:lnTo>
                    <a:lnTo>
                      <a:pt x="165" y="40"/>
                    </a:lnTo>
                    <a:lnTo>
                      <a:pt x="165" y="42"/>
                    </a:lnTo>
                    <a:lnTo>
                      <a:pt x="164" y="42"/>
                    </a:lnTo>
                    <a:lnTo>
                      <a:pt x="163" y="41"/>
                    </a:lnTo>
                    <a:lnTo>
                      <a:pt x="162" y="42"/>
                    </a:lnTo>
                    <a:lnTo>
                      <a:pt x="163" y="43"/>
                    </a:lnTo>
                    <a:lnTo>
                      <a:pt x="163" y="44"/>
                    </a:lnTo>
                    <a:lnTo>
                      <a:pt x="166" y="42"/>
                    </a:lnTo>
                    <a:lnTo>
                      <a:pt x="166" y="41"/>
                    </a:lnTo>
                    <a:lnTo>
                      <a:pt x="166" y="40"/>
                    </a:lnTo>
                    <a:lnTo>
                      <a:pt x="165" y="39"/>
                    </a:lnTo>
                    <a:lnTo>
                      <a:pt x="164" y="39"/>
                    </a:lnTo>
                    <a:lnTo>
                      <a:pt x="163" y="38"/>
                    </a:lnTo>
                    <a:lnTo>
                      <a:pt x="169" y="40"/>
                    </a:lnTo>
                    <a:lnTo>
                      <a:pt x="170" y="42"/>
                    </a:lnTo>
                    <a:lnTo>
                      <a:pt x="170" y="43"/>
                    </a:lnTo>
                    <a:lnTo>
                      <a:pt x="171" y="44"/>
                    </a:lnTo>
                    <a:lnTo>
                      <a:pt x="171" y="46"/>
                    </a:lnTo>
                    <a:lnTo>
                      <a:pt x="172" y="47"/>
                    </a:lnTo>
                    <a:lnTo>
                      <a:pt x="173" y="47"/>
                    </a:lnTo>
                    <a:lnTo>
                      <a:pt x="175" y="49"/>
                    </a:lnTo>
                    <a:lnTo>
                      <a:pt x="173" y="49"/>
                    </a:lnTo>
                    <a:lnTo>
                      <a:pt x="168" y="47"/>
                    </a:lnTo>
                    <a:lnTo>
                      <a:pt x="165" y="48"/>
                    </a:lnTo>
                    <a:lnTo>
                      <a:pt x="163" y="50"/>
                    </a:lnTo>
                    <a:lnTo>
                      <a:pt x="163" y="51"/>
                    </a:lnTo>
                    <a:lnTo>
                      <a:pt x="155" y="55"/>
                    </a:lnTo>
                    <a:lnTo>
                      <a:pt x="152" y="56"/>
                    </a:lnTo>
                    <a:lnTo>
                      <a:pt x="150" y="56"/>
                    </a:lnTo>
                    <a:lnTo>
                      <a:pt x="145" y="57"/>
                    </a:lnTo>
                    <a:lnTo>
                      <a:pt x="143" y="59"/>
                    </a:lnTo>
                    <a:lnTo>
                      <a:pt x="137" y="61"/>
                    </a:lnTo>
                    <a:lnTo>
                      <a:pt x="131" y="59"/>
                    </a:lnTo>
                    <a:lnTo>
                      <a:pt x="129" y="54"/>
                    </a:lnTo>
                    <a:lnTo>
                      <a:pt x="128" y="54"/>
                    </a:lnTo>
                    <a:lnTo>
                      <a:pt x="126" y="55"/>
                    </a:lnTo>
                    <a:lnTo>
                      <a:pt x="124" y="57"/>
                    </a:lnTo>
                    <a:lnTo>
                      <a:pt x="122" y="59"/>
                    </a:lnTo>
                    <a:lnTo>
                      <a:pt x="122" y="61"/>
                    </a:lnTo>
                    <a:lnTo>
                      <a:pt x="120" y="63"/>
                    </a:lnTo>
                    <a:lnTo>
                      <a:pt x="118" y="64"/>
                    </a:lnTo>
                    <a:lnTo>
                      <a:pt x="117" y="66"/>
                    </a:lnTo>
                    <a:lnTo>
                      <a:pt x="116" y="68"/>
                    </a:lnTo>
                    <a:lnTo>
                      <a:pt x="117" y="68"/>
                    </a:lnTo>
                    <a:lnTo>
                      <a:pt x="117" y="69"/>
                    </a:lnTo>
                    <a:lnTo>
                      <a:pt x="116" y="70"/>
                    </a:lnTo>
                    <a:lnTo>
                      <a:pt x="115" y="70"/>
                    </a:lnTo>
                    <a:lnTo>
                      <a:pt x="114" y="70"/>
                    </a:lnTo>
                    <a:lnTo>
                      <a:pt x="113" y="70"/>
                    </a:lnTo>
                    <a:lnTo>
                      <a:pt x="112" y="71"/>
                    </a:lnTo>
                    <a:lnTo>
                      <a:pt x="110" y="72"/>
                    </a:lnTo>
                    <a:lnTo>
                      <a:pt x="110" y="74"/>
                    </a:lnTo>
                    <a:lnTo>
                      <a:pt x="109" y="75"/>
                    </a:lnTo>
                    <a:lnTo>
                      <a:pt x="109" y="76"/>
                    </a:lnTo>
                    <a:lnTo>
                      <a:pt x="105" y="78"/>
                    </a:lnTo>
                    <a:lnTo>
                      <a:pt x="100" y="81"/>
                    </a:lnTo>
                    <a:lnTo>
                      <a:pt x="99" y="83"/>
                    </a:lnTo>
                    <a:lnTo>
                      <a:pt x="100" y="84"/>
                    </a:lnTo>
                    <a:lnTo>
                      <a:pt x="99" y="85"/>
                    </a:lnTo>
                    <a:lnTo>
                      <a:pt x="98" y="85"/>
                    </a:lnTo>
                    <a:lnTo>
                      <a:pt x="93" y="80"/>
                    </a:lnTo>
                    <a:lnTo>
                      <a:pt x="92" y="79"/>
                    </a:lnTo>
                    <a:lnTo>
                      <a:pt x="93" y="78"/>
                    </a:lnTo>
                    <a:lnTo>
                      <a:pt x="91" y="78"/>
                    </a:lnTo>
                    <a:lnTo>
                      <a:pt x="90" y="79"/>
                    </a:lnTo>
                    <a:lnTo>
                      <a:pt x="89" y="80"/>
                    </a:lnTo>
                    <a:lnTo>
                      <a:pt x="83" y="87"/>
                    </a:lnTo>
                    <a:lnTo>
                      <a:pt x="81" y="87"/>
                    </a:lnTo>
                    <a:lnTo>
                      <a:pt x="76" y="87"/>
                    </a:lnTo>
                    <a:lnTo>
                      <a:pt x="73" y="87"/>
                    </a:lnTo>
                    <a:lnTo>
                      <a:pt x="71" y="87"/>
                    </a:lnTo>
                    <a:lnTo>
                      <a:pt x="71" y="89"/>
                    </a:lnTo>
                    <a:lnTo>
                      <a:pt x="71" y="93"/>
                    </a:lnTo>
                    <a:lnTo>
                      <a:pt x="71" y="96"/>
                    </a:lnTo>
                    <a:lnTo>
                      <a:pt x="71" y="97"/>
                    </a:lnTo>
                    <a:lnTo>
                      <a:pt x="71" y="100"/>
                    </a:lnTo>
                    <a:lnTo>
                      <a:pt x="71" y="102"/>
                    </a:lnTo>
                    <a:lnTo>
                      <a:pt x="70" y="103"/>
                    </a:lnTo>
                    <a:lnTo>
                      <a:pt x="69" y="102"/>
                    </a:lnTo>
                    <a:lnTo>
                      <a:pt x="68" y="102"/>
                    </a:lnTo>
                    <a:lnTo>
                      <a:pt x="67" y="102"/>
                    </a:lnTo>
                    <a:lnTo>
                      <a:pt x="65" y="103"/>
                    </a:lnTo>
                    <a:lnTo>
                      <a:pt x="65" y="105"/>
                    </a:lnTo>
                    <a:lnTo>
                      <a:pt x="65" y="106"/>
                    </a:lnTo>
                    <a:lnTo>
                      <a:pt x="64" y="108"/>
                    </a:lnTo>
                    <a:lnTo>
                      <a:pt x="63" y="110"/>
                    </a:lnTo>
                    <a:lnTo>
                      <a:pt x="61" y="112"/>
                    </a:lnTo>
                    <a:lnTo>
                      <a:pt x="60" y="112"/>
                    </a:lnTo>
                    <a:lnTo>
                      <a:pt x="59" y="111"/>
                    </a:lnTo>
                    <a:lnTo>
                      <a:pt x="54" y="112"/>
                    </a:lnTo>
                    <a:lnTo>
                      <a:pt x="53" y="108"/>
                    </a:lnTo>
                    <a:lnTo>
                      <a:pt x="48" y="102"/>
                    </a:lnTo>
                    <a:lnTo>
                      <a:pt x="49" y="102"/>
                    </a:lnTo>
                    <a:lnTo>
                      <a:pt x="51" y="100"/>
                    </a:lnTo>
                    <a:lnTo>
                      <a:pt x="52" y="99"/>
                    </a:lnTo>
                    <a:lnTo>
                      <a:pt x="53" y="99"/>
                    </a:lnTo>
                    <a:lnTo>
                      <a:pt x="52" y="98"/>
                    </a:lnTo>
                    <a:lnTo>
                      <a:pt x="51" y="98"/>
                    </a:lnTo>
                    <a:lnTo>
                      <a:pt x="50" y="99"/>
                    </a:lnTo>
                    <a:lnTo>
                      <a:pt x="50" y="100"/>
                    </a:lnTo>
                    <a:lnTo>
                      <a:pt x="48" y="100"/>
                    </a:lnTo>
                    <a:lnTo>
                      <a:pt x="46" y="99"/>
                    </a:lnTo>
                    <a:lnTo>
                      <a:pt x="46" y="98"/>
                    </a:lnTo>
                    <a:lnTo>
                      <a:pt x="46" y="97"/>
                    </a:lnTo>
                    <a:lnTo>
                      <a:pt x="46" y="96"/>
                    </a:lnTo>
                    <a:lnTo>
                      <a:pt x="45" y="99"/>
                    </a:lnTo>
                    <a:lnTo>
                      <a:pt x="44" y="100"/>
                    </a:lnTo>
                    <a:lnTo>
                      <a:pt x="43" y="100"/>
                    </a:lnTo>
                    <a:lnTo>
                      <a:pt x="42" y="100"/>
                    </a:lnTo>
                    <a:lnTo>
                      <a:pt x="41" y="98"/>
                    </a:lnTo>
                    <a:lnTo>
                      <a:pt x="42" y="97"/>
                    </a:lnTo>
                    <a:lnTo>
                      <a:pt x="44" y="96"/>
                    </a:lnTo>
                    <a:lnTo>
                      <a:pt x="44" y="95"/>
                    </a:lnTo>
                    <a:lnTo>
                      <a:pt x="42" y="95"/>
                    </a:lnTo>
                    <a:lnTo>
                      <a:pt x="42" y="93"/>
                    </a:lnTo>
                    <a:lnTo>
                      <a:pt x="46" y="85"/>
                    </a:lnTo>
                    <a:lnTo>
                      <a:pt x="45" y="85"/>
                    </a:lnTo>
                    <a:lnTo>
                      <a:pt x="44" y="85"/>
                    </a:lnTo>
                    <a:lnTo>
                      <a:pt x="44" y="84"/>
                    </a:lnTo>
                    <a:lnTo>
                      <a:pt x="43" y="83"/>
                    </a:lnTo>
                    <a:lnTo>
                      <a:pt x="41" y="83"/>
                    </a:lnTo>
                    <a:lnTo>
                      <a:pt x="40" y="83"/>
                    </a:lnTo>
                    <a:lnTo>
                      <a:pt x="39" y="83"/>
                    </a:lnTo>
                    <a:lnTo>
                      <a:pt x="37" y="83"/>
                    </a:lnTo>
                    <a:lnTo>
                      <a:pt x="36" y="81"/>
                    </a:lnTo>
                    <a:lnTo>
                      <a:pt x="35" y="80"/>
                    </a:lnTo>
                    <a:lnTo>
                      <a:pt x="33" y="80"/>
                    </a:lnTo>
                    <a:lnTo>
                      <a:pt x="32" y="80"/>
                    </a:lnTo>
                    <a:lnTo>
                      <a:pt x="30" y="83"/>
                    </a:lnTo>
                    <a:lnTo>
                      <a:pt x="29" y="83"/>
                    </a:lnTo>
                    <a:lnTo>
                      <a:pt x="28" y="83"/>
                    </a:lnTo>
                    <a:lnTo>
                      <a:pt x="27" y="84"/>
                    </a:lnTo>
                    <a:lnTo>
                      <a:pt x="27" y="83"/>
                    </a:lnTo>
                    <a:lnTo>
                      <a:pt x="26" y="83"/>
                    </a:lnTo>
                    <a:lnTo>
                      <a:pt x="24" y="84"/>
                    </a:lnTo>
                    <a:lnTo>
                      <a:pt x="24" y="82"/>
                    </a:lnTo>
                    <a:lnTo>
                      <a:pt x="24" y="81"/>
                    </a:lnTo>
                    <a:lnTo>
                      <a:pt x="24" y="80"/>
                    </a:lnTo>
                    <a:lnTo>
                      <a:pt x="20" y="79"/>
                    </a:lnTo>
                    <a:lnTo>
                      <a:pt x="18" y="78"/>
                    </a:lnTo>
                    <a:lnTo>
                      <a:pt x="18" y="77"/>
                    </a:lnTo>
                    <a:lnTo>
                      <a:pt x="18" y="76"/>
                    </a:lnTo>
                    <a:lnTo>
                      <a:pt x="17" y="76"/>
                    </a:lnTo>
                    <a:lnTo>
                      <a:pt x="16" y="77"/>
                    </a:lnTo>
                    <a:lnTo>
                      <a:pt x="15" y="76"/>
                    </a:lnTo>
                    <a:lnTo>
                      <a:pt x="15" y="74"/>
                    </a:lnTo>
                    <a:lnTo>
                      <a:pt x="14" y="74"/>
                    </a:lnTo>
                    <a:lnTo>
                      <a:pt x="13" y="73"/>
                    </a:lnTo>
                    <a:lnTo>
                      <a:pt x="12" y="74"/>
                    </a:lnTo>
                    <a:lnTo>
                      <a:pt x="12" y="73"/>
                    </a:lnTo>
                    <a:lnTo>
                      <a:pt x="11" y="70"/>
                    </a:lnTo>
                    <a:lnTo>
                      <a:pt x="10" y="69"/>
                    </a:lnTo>
                    <a:lnTo>
                      <a:pt x="8" y="70"/>
                    </a:lnTo>
                    <a:lnTo>
                      <a:pt x="6" y="68"/>
                    </a:lnTo>
                    <a:lnTo>
                      <a:pt x="4" y="67"/>
                    </a:lnTo>
                    <a:lnTo>
                      <a:pt x="3" y="67"/>
                    </a:lnTo>
                    <a:lnTo>
                      <a:pt x="3" y="66"/>
                    </a:lnTo>
                    <a:lnTo>
                      <a:pt x="3" y="65"/>
                    </a:lnTo>
                    <a:lnTo>
                      <a:pt x="6" y="61"/>
                    </a:lnTo>
                    <a:lnTo>
                      <a:pt x="7" y="61"/>
                    </a:lnTo>
                    <a:lnTo>
                      <a:pt x="9" y="58"/>
                    </a:lnTo>
                    <a:lnTo>
                      <a:pt x="9" y="57"/>
                    </a:lnTo>
                    <a:lnTo>
                      <a:pt x="7" y="53"/>
                    </a:lnTo>
                    <a:lnTo>
                      <a:pt x="7" y="52"/>
                    </a:lnTo>
                    <a:lnTo>
                      <a:pt x="8" y="51"/>
                    </a:lnTo>
                    <a:lnTo>
                      <a:pt x="9" y="51"/>
                    </a:lnTo>
                    <a:lnTo>
                      <a:pt x="10" y="49"/>
                    </a:lnTo>
                    <a:lnTo>
                      <a:pt x="9" y="48"/>
                    </a:lnTo>
                    <a:lnTo>
                      <a:pt x="10" y="47"/>
                    </a:lnTo>
                    <a:lnTo>
                      <a:pt x="10" y="46"/>
                    </a:lnTo>
                    <a:lnTo>
                      <a:pt x="15" y="44"/>
                    </a:lnTo>
                    <a:lnTo>
                      <a:pt x="20" y="40"/>
                    </a:lnTo>
                    <a:lnTo>
                      <a:pt x="25" y="38"/>
                    </a:lnTo>
                    <a:lnTo>
                      <a:pt x="35" y="29"/>
                    </a:lnTo>
                    <a:lnTo>
                      <a:pt x="35" y="27"/>
                    </a:lnTo>
                    <a:lnTo>
                      <a:pt x="38" y="26"/>
                    </a:lnTo>
                    <a:lnTo>
                      <a:pt x="39" y="26"/>
                    </a:lnTo>
                    <a:lnTo>
                      <a:pt x="40" y="27"/>
                    </a:lnTo>
                    <a:lnTo>
                      <a:pt x="41" y="27"/>
                    </a:lnTo>
                    <a:lnTo>
                      <a:pt x="44" y="24"/>
                    </a:lnTo>
                    <a:lnTo>
                      <a:pt x="47" y="21"/>
                    </a:lnTo>
                    <a:lnTo>
                      <a:pt x="49" y="21"/>
                    </a:lnTo>
                    <a:lnTo>
                      <a:pt x="50" y="20"/>
                    </a:lnTo>
                    <a:lnTo>
                      <a:pt x="52" y="20"/>
                    </a:lnTo>
                    <a:lnTo>
                      <a:pt x="53" y="19"/>
                    </a:lnTo>
                    <a:lnTo>
                      <a:pt x="54" y="19"/>
                    </a:lnTo>
                    <a:lnTo>
                      <a:pt x="56" y="21"/>
                    </a:lnTo>
                    <a:lnTo>
                      <a:pt x="58" y="23"/>
                    </a:lnTo>
                    <a:lnTo>
                      <a:pt x="59" y="24"/>
                    </a:lnTo>
                    <a:lnTo>
                      <a:pt x="60" y="24"/>
                    </a:lnTo>
                    <a:lnTo>
                      <a:pt x="62" y="23"/>
                    </a:lnTo>
                    <a:lnTo>
                      <a:pt x="64" y="22"/>
                    </a:lnTo>
                    <a:lnTo>
                      <a:pt x="73" y="25"/>
                    </a:lnTo>
                    <a:lnTo>
                      <a:pt x="75" y="25"/>
                    </a:lnTo>
                    <a:lnTo>
                      <a:pt x="77" y="24"/>
                    </a:lnTo>
                    <a:lnTo>
                      <a:pt x="78" y="24"/>
                    </a:lnTo>
                    <a:lnTo>
                      <a:pt x="86" y="23"/>
                    </a:lnTo>
                    <a:lnTo>
                      <a:pt x="88" y="24"/>
                    </a:lnTo>
                    <a:lnTo>
                      <a:pt x="90" y="24"/>
                    </a:lnTo>
                    <a:lnTo>
                      <a:pt x="92" y="23"/>
                    </a:lnTo>
                    <a:lnTo>
                      <a:pt x="93" y="23"/>
                    </a:lnTo>
                    <a:lnTo>
                      <a:pt x="93" y="21"/>
                    </a:lnTo>
                    <a:lnTo>
                      <a:pt x="95" y="21"/>
                    </a:lnTo>
                    <a:lnTo>
                      <a:pt x="97" y="20"/>
                    </a:lnTo>
                    <a:lnTo>
                      <a:pt x="99" y="20"/>
                    </a:lnTo>
                    <a:lnTo>
                      <a:pt x="100" y="20"/>
                    </a:lnTo>
                    <a:lnTo>
                      <a:pt x="101" y="19"/>
                    </a:lnTo>
                    <a:lnTo>
                      <a:pt x="102" y="19"/>
                    </a:lnTo>
                    <a:lnTo>
                      <a:pt x="103" y="18"/>
                    </a:lnTo>
                    <a:lnTo>
                      <a:pt x="103" y="17"/>
                    </a:lnTo>
                    <a:lnTo>
                      <a:pt x="102" y="17"/>
                    </a:lnTo>
                    <a:lnTo>
                      <a:pt x="101" y="17"/>
                    </a:lnTo>
                    <a:lnTo>
                      <a:pt x="100" y="16"/>
                    </a:lnTo>
                    <a:close/>
                    <a:moveTo>
                      <a:pt x="93" y="0"/>
                    </a:moveTo>
                    <a:lnTo>
                      <a:pt x="93" y="1"/>
                    </a:lnTo>
                    <a:lnTo>
                      <a:pt x="91" y="1"/>
                    </a:lnTo>
                    <a:lnTo>
                      <a:pt x="90" y="1"/>
                    </a:lnTo>
                    <a:lnTo>
                      <a:pt x="84" y="4"/>
                    </a:lnTo>
                    <a:lnTo>
                      <a:pt x="83" y="5"/>
                    </a:lnTo>
                    <a:lnTo>
                      <a:pt x="82" y="6"/>
                    </a:lnTo>
                    <a:lnTo>
                      <a:pt x="82" y="7"/>
                    </a:lnTo>
                    <a:lnTo>
                      <a:pt x="82" y="8"/>
                    </a:lnTo>
                    <a:lnTo>
                      <a:pt x="82" y="10"/>
                    </a:lnTo>
                    <a:lnTo>
                      <a:pt x="83" y="11"/>
                    </a:lnTo>
                    <a:lnTo>
                      <a:pt x="85" y="12"/>
                    </a:lnTo>
                    <a:lnTo>
                      <a:pt x="86" y="10"/>
                    </a:lnTo>
                    <a:lnTo>
                      <a:pt x="87" y="10"/>
                    </a:lnTo>
                    <a:lnTo>
                      <a:pt x="88" y="10"/>
                    </a:lnTo>
                    <a:lnTo>
                      <a:pt x="89" y="10"/>
                    </a:lnTo>
                    <a:lnTo>
                      <a:pt x="89" y="9"/>
                    </a:lnTo>
                    <a:lnTo>
                      <a:pt x="93" y="7"/>
                    </a:lnTo>
                    <a:lnTo>
                      <a:pt x="94" y="6"/>
                    </a:lnTo>
                    <a:lnTo>
                      <a:pt x="95" y="6"/>
                    </a:lnTo>
                    <a:lnTo>
                      <a:pt x="96" y="6"/>
                    </a:lnTo>
                    <a:lnTo>
                      <a:pt x="103" y="3"/>
                    </a:lnTo>
                    <a:lnTo>
                      <a:pt x="95" y="1"/>
                    </a:lnTo>
                    <a:lnTo>
                      <a:pt x="94" y="1"/>
                    </a:lnTo>
                    <a:lnTo>
                      <a:pt x="93" y="0"/>
                    </a:lnTo>
                    <a:close/>
                    <a:moveTo>
                      <a:pt x="90" y="13"/>
                    </a:moveTo>
                    <a:lnTo>
                      <a:pt x="97" y="17"/>
                    </a:lnTo>
                    <a:lnTo>
                      <a:pt x="96" y="17"/>
                    </a:lnTo>
                    <a:lnTo>
                      <a:pt x="94" y="18"/>
                    </a:lnTo>
                    <a:lnTo>
                      <a:pt x="93" y="19"/>
                    </a:lnTo>
                    <a:lnTo>
                      <a:pt x="92" y="19"/>
                    </a:lnTo>
                    <a:lnTo>
                      <a:pt x="92" y="20"/>
                    </a:lnTo>
                    <a:lnTo>
                      <a:pt x="91" y="21"/>
                    </a:lnTo>
                    <a:lnTo>
                      <a:pt x="89" y="21"/>
                    </a:lnTo>
                    <a:lnTo>
                      <a:pt x="88" y="21"/>
                    </a:lnTo>
                    <a:lnTo>
                      <a:pt x="87" y="21"/>
                    </a:lnTo>
                    <a:lnTo>
                      <a:pt x="86" y="21"/>
                    </a:lnTo>
                    <a:lnTo>
                      <a:pt x="78" y="21"/>
                    </a:lnTo>
                    <a:lnTo>
                      <a:pt x="77" y="21"/>
                    </a:lnTo>
                    <a:lnTo>
                      <a:pt x="76" y="21"/>
                    </a:lnTo>
                    <a:lnTo>
                      <a:pt x="76" y="22"/>
                    </a:lnTo>
                    <a:lnTo>
                      <a:pt x="75" y="22"/>
                    </a:lnTo>
                    <a:lnTo>
                      <a:pt x="73" y="22"/>
                    </a:lnTo>
                    <a:lnTo>
                      <a:pt x="65" y="19"/>
                    </a:lnTo>
                    <a:lnTo>
                      <a:pt x="64" y="19"/>
                    </a:lnTo>
                    <a:lnTo>
                      <a:pt x="63" y="19"/>
                    </a:lnTo>
                    <a:lnTo>
                      <a:pt x="61" y="20"/>
                    </a:lnTo>
                    <a:lnTo>
                      <a:pt x="59" y="21"/>
                    </a:lnTo>
                    <a:lnTo>
                      <a:pt x="58" y="19"/>
                    </a:lnTo>
                    <a:lnTo>
                      <a:pt x="57" y="19"/>
                    </a:lnTo>
                    <a:lnTo>
                      <a:pt x="55" y="17"/>
                    </a:lnTo>
                    <a:lnTo>
                      <a:pt x="54" y="17"/>
                    </a:lnTo>
                    <a:lnTo>
                      <a:pt x="53" y="17"/>
                    </a:lnTo>
                    <a:lnTo>
                      <a:pt x="52" y="17"/>
                    </a:lnTo>
                    <a:lnTo>
                      <a:pt x="51" y="17"/>
                    </a:lnTo>
                    <a:lnTo>
                      <a:pt x="50" y="17"/>
                    </a:lnTo>
                    <a:lnTo>
                      <a:pt x="48" y="18"/>
                    </a:lnTo>
                    <a:lnTo>
                      <a:pt x="46" y="19"/>
                    </a:lnTo>
                    <a:lnTo>
                      <a:pt x="42" y="21"/>
                    </a:lnTo>
                    <a:lnTo>
                      <a:pt x="42" y="22"/>
                    </a:lnTo>
                    <a:lnTo>
                      <a:pt x="41" y="24"/>
                    </a:lnTo>
                    <a:lnTo>
                      <a:pt x="39" y="23"/>
                    </a:lnTo>
                    <a:lnTo>
                      <a:pt x="37" y="23"/>
                    </a:lnTo>
                    <a:lnTo>
                      <a:pt x="37" y="24"/>
                    </a:lnTo>
                    <a:lnTo>
                      <a:pt x="34" y="25"/>
                    </a:lnTo>
                    <a:lnTo>
                      <a:pt x="33" y="26"/>
                    </a:lnTo>
                    <a:lnTo>
                      <a:pt x="33" y="27"/>
                    </a:lnTo>
                    <a:lnTo>
                      <a:pt x="23" y="35"/>
                    </a:lnTo>
                    <a:lnTo>
                      <a:pt x="18" y="38"/>
                    </a:lnTo>
                    <a:lnTo>
                      <a:pt x="14" y="42"/>
                    </a:lnTo>
                    <a:lnTo>
                      <a:pt x="9" y="44"/>
                    </a:lnTo>
                    <a:lnTo>
                      <a:pt x="8" y="44"/>
                    </a:lnTo>
                    <a:lnTo>
                      <a:pt x="8" y="45"/>
                    </a:lnTo>
                    <a:lnTo>
                      <a:pt x="7" y="46"/>
                    </a:lnTo>
                    <a:lnTo>
                      <a:pt x="7" y="47"/>
                    </a:lnTo>
                    <a:lnTo>
                      <a:pt x="7" y="49"/>
                    </a:lnTo>
                    <a:lnTo>
                      <a:pt x="7" y="50"/>
                    </a:lnTo>
                    <a:lnTo>
                      <a:pt x="6" y="50"/>
                    </a:lnTo>
                    <a:lnTo>
                      <a:pt x="5" y="51"/>
                    </a:lnTo>
                    <a:lnTo>
                      <a:pt x="5" y="52"/>
                    </a:lnTo>
                    <a:lnTo>
                      <a:pt x="5" y="53"/>
                    </a:lnTo>
                    <a:lnTo>
                      <a:pt x="5" y="54"/>
                    </a:lnTo>
                    <a:lnTo>
                      <a:pt x="7" y="58"/>
                    </a:lnTo>
                    <a:lnTo>
                      <a:pt x="6" y="59"/>
                    </a:lnTo>
                    <a:lnTo>
                      <a:pt x="5" y="59"/>
                    </a:lnTo>
                    <a:lnTo>
                      <a:pt x="4" y="60"/>
                    </a:lnTo>
                    <a:lnTo>
                      <a:pt x="1" y="63"/>
                    </a:lnTo>
                    <a:lnTo>
                      <a:pt x="0" y="64"/>
                    </a:lnTo>
                    <a:lnTo>
                      <a:pt x="0" y="66"/>
                    </a:lnTo>
                    <a:lnTo>
                      <a:pt x="0" y="67"/>
                    </a:lnTo>
                    <a:lnTo>
                      <a:pt x="1" y="68"/>
                    </a:lnTo>
                    <a:lnTo>
                      <a:pt x="1" y="69"/>
                    </a:lnTo>
                    <a:lnTo>
                      <a:pt x="2" y="70"/>
                    </a:lnTo>
                    <a:lnTo>
                      <a:pt x="3" y="70"/>
                    </a:lnTo>
                    <a:lnTo>
                      <a:pt x="5" y="70"/>
                    </a:lnTo>
                    <a:lnTo>
                      <a:pt x="7" y="72"/>
                    </a:lnTo>
                    <a:lnTo>
                      <a:pt x="8" y="72"/>
                    </a:lnTo>
                    <a:lnTo>
                      <a:pt x="9" y="72"/>
                    </a:lnTo>
                    <a:lnTo>
                      <a:pt x="10" y="74"/>
                    </a:lnTo>
                    <a:lnTo>
                      <a:pt x="10" y="78"/>
                    </a:lnTo>
                    <a:lnTo>
                      <a:pt x="12" y="76"/>
                    </a:lnTo>
                    <a:lnTo>
                      <a:pt x="13" y="77"/>
                    </a:lnTo>
                    <a:lnTo>
                      <a:pt x="13" y="79"/>
                    </a:lnTo>
                    <a:lnTo>
                      <a:pt x="15" y="79"/>
                    </a:lnTo>
                    <a:lnTo>
                      <a:pt x="16" y="79"/>
                    </a:lnTo>
                    <a:lnTo>
                      <a:pt x="17" y="80"/>
                    </a:lnTo>
                    <a:lnTo>
                      <a:pt x="18" y="81"/>
                    </a:lnTo>
                    <a:lnTo>
                      <a:pt x="19" y="82"/>
                    </a:lnTo>
                    <a:lnTo>
                      <a:pt x="20" y="82"/>
                    </a:lnTo>
                    <a:lnTo>
                      <a:pt x="21" y="82"/>
                    </a:lnTo>
                    <a:lnTo>
                      <a:pt x="21" y="83"/>
                    </a:lnTo>
                    <a:lnTo>
                      <a:pt x="22" y="84"/>
                    </a:lnTo>
                    <a:lnTo>
                      <a:pt x="22" y="85"/>
                    </a:lnTo>
                    <a:lnTo>
                      <a:pt x="22" y="86"/>
                    </a:lnTo>
                    <a:lnTo>
                      <a:pt x="23" y="87"/>
                    </a:lnTo>
                    <a:lnTo>
                      <a:pt x="24" y="87"/>
                    </a:lnTo>
                    <a:lnTo>
                      <a:pt x="25" y="87"/>
                    </a:lnTo>
                    <a:lnTo>
                      <a:pt x="26" y="86"/>
                    </a:lnTo>
                    <a:lnTo>
                      <a:pt x="28" y="87"/>
                    </a:lnTo>
                    <a:lnTo>
                      <a:pt x="29" y="86"/>
                    </a:lnTo>
                    <a:lnTo>
                      <a:pt x="29" y="85"/>
                    </a:lnTo>
                    <a:lnTo>
                      <a:pt x="31" y="85"/>
                    </a:lnTo>
                    <a:lnTo>
                      <a:pt x="32" y="85"/>
                    </a:lnTo>
                    <a:lnTo>
                      <a:pt x="33" y="84"/>
                    </a:lnTo>
                    <a:lnTo>
                      <a:pt x="33" y="83"/>
                    </a:lnTo>
                    <a:lnTo>
                      <a:pt x="34" y="83"/>
                    </a:lnTo>
                    <a:lnTo>
                      <a:pt x="35" y="85"/>
                    </a:lnTo>
                    <a:lnTo>
                      <a:pt x="36" y="87"/>
                    </a:lnTo>
                    <a:lnTo>
                      <a:pt x="38" y="86"/>
                    </a:lnTo>
                    <a:lnTo>
                      <a:pt x="39" y="85"/>
                    </a:lnTo>
                    <a:lnTo>
                      <a:pt x="40" y="85"/>
                    </a:lnTo>
                    <a:lnTo>
                      <a:pt x="41" y="85"/>
                    </a:lnTo>
                    <a:lnTo>
                      <a:pt x="42" y="85"/>
                    </a:lnTo>
                    <a:lnTo>
                      <a:pt x="42" y="86"/>
                    </a:lnTo>
                    <a:lnTo>
                      <a:pt x="40" y="92"/>
                    </a:lnTo>
                    <a:lnTo>
                      <a:pt x="40" y="93"/>
                    </a:lnTo>
                    <a:lnTo>
                      <a:pt x="39" y="94"/>
                    </a:lnTo>
                    <a:lnTo>
                      <a:pt x="39" y="96"/>
                    </a:lnTo>
                    <a:lnTo>
                      <a:pt x="37" y="98"/>
                    </a:lnTo>
                    <a:lnTo>
                      <a:pt x="39" y="100"/>
                    </a:lnTo>
                    <a:lnTo>
                      <a:pt x="41" y="102"/>
                    </a:lnTo>
                    <a:lnTo>
                      <a:pt x="42" y="102"/>
                    </a:lnTo>
                    <a:lnTo>
                      <a:pt x="43" y="102"/>
                    </a:lnTo>
                    <a:lnTo>
                      <a:pt x="44" y="102"/>
                    </a:lnTo>
                    <a:lnTo>
                      <a:pt x="45" y="102"/>
                    </a:lnTo>
                    <a:lnTo>
                      <a:pt x="46" y="102"/>
                    </a:lnTo>
                    <a:lnTo>
                      <a:pt x="46" y="104"/>
                    </a:lnTo>
                    <a:lnTo>
                      <a:pt x="50" y="110"/>
                    </a:lnTo>
                    <a:lnTo>
                      <a:pt x="51" y="112"/>
                    </a:lnTo>
                    <a:lnTo>
                      <a:pt x="52" y="114"/>
                    </a:lnTo>
                    <a:lnTo>
                      <a:pt x="54" y="114"/>
                    </a:lnTo>
                    <a:lnTo>
                      <a:pt x="59" y="113"/>
                    </a:lnTo>
                    <a:lnTo>
                      <a:pt x="59" y="114"/>
                    </a:lnTo>
                    <a:lnTo>
                      <a:pt x="60" y="114"/>
                    </a:lnTo>
                    <a:lnTo>
                      <a:pt x="61" y="114"/>
                    </a:lnTo>
                    <a:lnTo>
                      <a:pt x="62" y="114"/>
                    </a:lnTo>
                    <a:lnTo>
                      <a:pt x="63" y="113"/>
                    </a:lnTo>
                    <a:lnTo>
                      <a:pt x="65" y="112"/>
                    </a:lnTo>
                    <a:lnTo>
                      <a:pt x="66" y="110"/>
                    </a:lnTo>
                    <a:lnTo>
                      <a:pt x="67" y="110"/>
                    </a:lnTo>
                    <a:lnTo>
                      <a:pt x="67" y="109"/>
                    </a:lnTo>
                    <a:lnTo>
                      <a:pt x="67" y="106"/>
                    </a:lnTo>
                    <a:lnTo>
                      <a:pt x="67" y="105"/>
                    </a:lnTo>
                    <a:lnTo>
                      <a:pt x="68" y="104"/>
                    </a:lnTo>
                    <a:lnTo>
                      <a:pt x="68" y="105"/>
                    </a:lnTo>
                    <a:lnTo>
                      <a:pt x="69" y="106"/>
                    </a:lnTo>
                    <a:lnTo>
                      <a:pt x="71" y="106"/>
                    </a:lnTo>
                    <a:lnTo>
                      <a:pt x="71" y="105"/>
                    </a:lnTo>
                    <a:lnTo>
                      <a:pt x="72" y="105"/>
                    </a:lnTo>
                    <a:lnTo>
                      <a:pt x="73" y="104"/>
                    </a:lnTo>
                    <a:lnTo>
                      <a:pt x="74" y="103"/>
                    </a:lnTo>
                    <a:lnTo>
                      <a:pt x="74" y="102"/>
                    </a:lnTo>
                    <a:lnTo>
                      <a:pt x="74" y="100"/>
                    </a:lnTo>
                    <a:lnTo>
                      <a:pt x="74" y="97"/>
                    </a:lnTo>
                    <a:lnTo>
                      <a:pt x="74" y="96"/>
                    </a:lnTo>
                    <a:lnTo>
                      <a:pt x="73" y="96"/>
                    </a:lnTo>
                    <a:lnTo>
                      <a:pt x="73" y="93"/>
                    </a:lnTo>
                    <a:lnTo>
                      <a:pt x="73" y="89"/>
                    </a:lnTo>
                    <a:lnTo>
                      <a:pt x="76" y="89"/>
                    </a:lnTo>
                    <a:lnTo>
                      <a:pt x="80" y="90"/>
                    </a:lnTo>
                    <a:lnTo>
                      <a:pt x="81" y="90"/>
                    </a:lnTo>
                    <a:lnTo>
                      <a:pt x="84" y="90"/>
                    </a:lnTo>
                    <a:lnTo>
                      <a:pt x="84" y="89"/>
                    </a:lnTo>
                    <a:lnTo>
                      <a:pt x="85" y="89"/>
                    </a:lnTo>
                    <a:lnTo>
                      <a:pt x="91" y="82"/>
                    </a:lnTo>
                    <a:lnTo>
                      <a:pt x="96" y="87"/>
                    </a:lnTo>
                    <a:lnTo>
                      <a:pt x="97" y="87"/>
                    </a:lnTo>
                    <a:lnTo>
                      <a:pt x="99" y="88"/>
                    </a:lnTo>
                    <a:lnTo>
                      <a:pt x="100" y="88"/>
                    </a:lnTo>
                    <a:lnTo>
                      <a:pt x="101" y="87"/>
                    </a:lnTo>
                    <a:lnTo>
                      <a:pt x="102" y="87"/>
                    </a:lnTo>
                    <a:lnTo>
                      <a:pt x="102" y="85"/>
                    </a:lnTo>
                    <a:lnTo>
                      <a:pt x="103" y="85"/>
                    </a:lnTo>
                    <a:lnTo>
                      <a:pt x="103" y="83"/>
                    </a:lnTo>
                    <a:lnTo>
                      <a:pt x="102" y="83"/>
                    </a:lnTo>
                    <a:lnTo>
                      <a:pt x="106" y="81"/>
                    </a:lnTo>
                    <a:lnTo>
                      <a:pt x="107" y="81"/>
                    </a:lnTo>
                    <a:lnTo>
                      <a:pt x="107" y="80"/>
                    </a:lnTo>
                    <a:lnTo>
                      <a:pt x="110" y="78"/>
                    </a:lnTo>
                    <a:lnTo>
                      <a:pt x="111" y="77"/>
                    </a:lnTo>
                    <a:lnTo>
                      <a:pt x="112" y="76"/>
                    </a:lnTo>
                    <a:lnTo>
                      <a:pt x="112" y="74"/>
                    </a:lnTo>
                    <a:lnTo>
                      <a:pt x="114" y="73"/>
                    </a:lnTo>
                    <a:lnTo>
                      <a:pt x="115" y="73"/>
                    </a:lnTo>
                    <a:lnTo>
                      <a:pt x="116" y="73"/>
                    </a:lnTo>
                    <a:lnTo>
                      <a:pt x="118" y="72"/>
                    </a:lnTo>
                    <a:lnTo>
                      <a:pt x="119" y="71"/>
                    </a:lnTo>
                    <a:lnTo>
                      <a:pt x="120" y="70"/>
                    </a:lnTo>
                    <a:lnTo>
                      <a:pt x="120" y="68"/>
                    </a:lnTo>
                    <a:lnTo>
                      <a:pt x="120" y="67"/>
                    </a:lnTo>
                    <a:lnTo>
                      <a:pt x="120" y="66"/>
                    </a:lnTo>
                    <a:lnTo>
                      <a:pt x="122" y="65"/>
                    </a:lnTo>
                    <a:lnTo>
                      <a:pt x="122" y="64"/>
                    </a:lnTo>
                    <a:lnTo>
                      <a:pt x="124" y="64"/>
                    </a:lnTo>
                    <a:lnTo>
                      <a:pt x="124" y="63"/>
                    </a:lnTo>
                    <a:lnTo>
                      <a:pt x="124" y="62"/>
                    </a:lnTo>
                    <a:lnTo>
                      <a:pt x="124" y="61"/>
                    </a:lnTo>
                    <a:lnTo>
                      <a:pt x="124" y="59"/>
                    </a:lnTo>
                    <a:lnTo>
                      <a:pt x="126" y="58"/>
                    </a:lnTo>
                    <a:lnTo>
                      <a:pt x="127" y="57"/>
                    </a:lnTo>
                    <a:lnTo>
                      <a:pt x="129" y="60"/>
                    </a:lnTo>
                    <a:lnTo>
                      <a:pt x="129" y="61"/>
                    </a:lnTo>
                    <a:lnTo>
                      <a:pt x="130" y="61"/>
                    </a:lnTo>
                    <a:lnTo>
                      <a:pt x="136" y="63"/>
                    </a:lnTo>
                    <a:lnTo>
                      <a:pt x="137" y="63"/>
                    </a:lnTo>
                    <a:lnTo>
                      <a:pt x="144" y="61"/>
                    </a:lnTo>
                    <a:lnTo>
                      <a:pt x="146" y="60"/>
                    </a:lnTo>
                    <a:lnTo>
                      <a:pt x="150" y="59"/>
                    </a:lnTo>
                    <a:lnTo>
                      <a:pt x="152" y="59"/>
                    </a:lnTo>
                    <a:lnTo>
                      <a:pt x="153" y="59"/>
                    </a:lnTo>
                    <a:lnTo>
                      <a:pt x="156" y="57"/>
                    </a:lnTo>
                    <a:lnTo>
                      <a:pt x="164" y="53"/>
                    </a:lnTo>
                    <a:lnTo>
                      <a:pt x="165" y="53"/>
                    </a:lnTo>
                    <a:lnTo>
                      <a:pt x="165" y="51"/>
                    </a:lnTo>
                    <a:lnTo>
                      <a:pt x="167" y="51"/>
                    </a:lnTo>
                    <a:lnTo>
                      <a:pt x="168" y="50"/>
                    </a:lnTo>
                    <a:lnTo>
                      <a:pt x="171" y="51"/>
                    </a:lnTo>
                    <a:lnTo>
                      <a:pt x="172" y="51"/>
                    </a:lnTo>
                    <a:lnTo>
                      <a:pt x="173" y="51"/>
                    </a:lnTo>
                    <a:lnTo>
                      <a:pt x="175" y="51"/>
                    </a:lnTo>
                    <a:lnTo>
                      <a:pt x="176" y="51"/>
                    </a:lnTo>
                    <a:lnTo>
                      <a:pt x="183" y="49"/>
                    </a:lnTo>
                    <a:lnTo>
                      <a:pt x="176" y="46"/>
                    </a:lnTo>
                    <a:lnTo>
                      <a:pt x="174" y="45"/>
                    </a:lnTo>
                    <a:lnTo>
                      <a:pt x="173" y="45"/>
                    </a:lnTo>
                    <a:lnTo>
                      <a:pt x="173" y="44"/>
                    </a:lnTo>
                    <a:lnTo>
                      <a:pt x="173" y="43"/>
                    </a:lnTo>
                    <a:lnTo>
                      <a:pt x="173" y="42"/>
                    </a:lnTo>
                    <a:lnTo>
                      <a:pt x="173" y="40"/>
                    </a:lnTo>
                    <a:lnTo>
                      <a:pt x="172" y="40"/>
                    </a:lnTo>
                    <a:lnTo>
                      <a:pt x="171" y="38"/>
                    </a:lnTo>
                    <a:lnTo>
                      <a:pt x="170" y="38"/>
                    </a:lnTo>
                    <a:lnTo>
                      <a:pt x="164" y="35"/>
                    </a:lnTo>
                    <a:lnTo>
                      <a:pt x="159" y="32"/>
                    </a:lnTo>
                    <a:lnTo>
                      <a:pt x="150" y="21"/>
                    </a:lnTo>
                    <a:lnTo>
                      <a:pt x="149" y="20"/>
                    </a:lnTo>
                    <a:lnTo>
                      <a:pt x="148" y="20"/>
                    </a:lnTo>
                    <a:lnTo>
                      <a:pt x="142" y="19"/>
                    </a:lnTo>
                    <a:lnTo>
                      <a:pt x="141" y="19"/>
                    </a:lnTo>
                    <a:lnTo>
                      <a:pt x="140" y="19"/>
                    </a:lnTo>
                    <a:lnTo>
                      <a:pt x="139" y="19"/>
                    </a:lnTo>
                    <a:lnTo>
                      <a:pt x="138" y="19"/>
                    </a:lnTo>
                    <a:lnTo>
                      <a:pt x="137" y="19"/>
                    </a:lnTo>
                    <a:lnTo>
                      <a:pt x="131" y="15"/>
                    </a:lnTo>
                    <a:lnTo>
                      <a:pt x="128" y="15"/>
                    </a:lnTo>
                    <a:lnTo>
                      <a:pt x="127" y="15"/>
                    </a:lnTo>
                    <a:lnTo>
                      <a:pt x="126" y="15"/>
                    </a:lnTo>
                    <a:lnTo>
                      <a:pt x="125" y="15"/>
                    </a:lnTo>
                    <a:lnTo>
                      <a:pt x="124" y="16"/>
                    </a:lnTo>
                    <a:lnTo>
                      <a:pt x="124" y="17"/>
                    </a:lnTo>
                    <a:lnTo>
                      <a:pt x="122" y="17"/>
                    </a:lnTo>
                    <a:lnTo>
                      <a:pt x="120" y="17"/>
                    </a:lnTo>
                    <a:lnTo>
                      <a:pt x="114" y="18"/>
                    </a:lnTo>
                    <a:lnTo>
                      <a:pt x="113" y="17"/>
                    </a:lnTo>
                    <a:lnTo>
                      <a:pt x="112" y="17"/>
                    </a:lnTo>
                    <a:lnTo>
                      <a:pt x="111" y="16"/>
                    </a:lnTo>
                    <a:lnTo>
                      <a:pt x="110" y="16"/>
                    </a:lnTo>
                    <a:lnTo>
                      <a:pt x="108" y="15"/>
                    </a:lnTo>
                    <a:lnTo>
                      <a:pt x="107" y="15"/>
                    </a:lnTo>
                    <a:lnTo>
                      <a:pt x="103" y="13"/>
                    </a:lnTo>
                    <a:lnTo>
                      <a:pt x="100" y="13"/>
                    </a:lnTo>
                    <a:lnTo>
                      <a:pt x="90"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67" name="Freeform 573"/>
              <p:cNvSpPr>
                <a:spLocks noEditPoints="1"/>
              </p:cNvSpPr>
              <p:nvPr/>
            </p:nvSpPr>
            <p:spPr bwMode="auto">
              <a:xfrm>
                <a:off x="4534685" y="858242"/>
                <a:ext cx="442912" cy="244475"/>
              </a:xfrm>
              <a:custGeom>
                <a:avLst/>
                <a:gdLst>
                  <a:gd name="T0" fmla="*/ 2147483646 w 183"/>
                  <a:gd name="T1" fmla="*/ 2147483646 h 114"/>
                  <a:gd name="T2" fmla="*/ 2147483646 w 183"/>
                  <a:gd name="T3" fmla="*/ 2147483646 h 114"/>
                  <a:gd name="T4" fmla="*/ 2147483646 w 183"/>
                  <a:gd name="T5" fmla="*/ 2147483646 h 114"/>
                  <a:gd name="T6" fmla="*/ 2147483646 w 183"/>
                  <a:gd name="T7" fmla="*/ 2147483646 h 114"/>
                  <a:gd name="T8" fmla="*/ 2147483646 w 183"/>
                  <a:gd name="T9" fmla="*/ 2147483646 h 114"/>
                  <a:gd name="T10" fmla="*/ 2147483646 w 183"/>
                  <a:gd name="T11" fmla="*/ 2147483646 h 114"/>
                  <a:gd name="T12" fmla="*/ 2147483646 w 183"/>
                  <a:gd name="T13" fmla="*/ 2147483646 h 114"/>
                  <a:gd name="T14" fmla="*/ 2147483646 w 183"/>
                  <a:gd name="T15" fmla="*/ 2147483646 h 114"/>
                  <a:gd name="T16" fmla="*/ 2147483646 w 183"/>
                  <a:gd name="T17" fmla="*/ 2147483646 h 114"/>
                  <a:gd name="T18" fmla="*/ 2147483646 w 183"/>
                  <a:gd name="T19" fmla="*/ 2147483646 h 114"/>
                  <a:gd name="T20" fmla="*/ 2147483646 w 183"/>
                  <a:gd name="T21" fmla="*/ 2147483646 h 114"/>
                  <a:gd name="T22" fmla="*/ 2147483646 w 183"/>
                  <a:gd name="T23" fmla="*/ 2147483646 h 114"/>
                  <a:gd name="T24" fmla="*/ 2147483646 w 183"/>
                  <a:gd name="T25" fmla="*/ 2147483646 h 114"/>
                  <a:gd name="T26" fmla="*/ 2147483646 w 183"/>
                  <a:gd name="T27" fmla="*/ 2147483646 h 114"/>
                  <a:gd name="T28" fmla="*/ 2147483646 w 183"/>
                  <a:gd name="T29" fmla="*/ 2147483646 h 114"/>
                  <a:gd name="T30" fmla="*/ 2147483646 w 183"/>
                  <a:gd name="T31" fmla="*/ 2147483646 h 114"/>
                  <a:gd name="T32" fmla="*/ 2147483646 w 183"/>
                  <a:gd name="T33" fmla="*/ 2147483646 h 114"/>
                  <a:gd name="T34" fmla="*/ 2147483646 w 183"/>
                  <a:gd name="T35" fmla="*/ 2147483646 h 114"/>
                  <a:gd name="T36" fmla="*/ 2147483646 w 183"/>
                  <a:gd name="T37" fmla="*/ 2147483646 h 114"/>
                  <a:gd name="T38" fmla="*/ 2147483646 w 183"/>
                  <a:gd name="T39" fmla="*/ 2147483646 h 114"/>
                  <a:gd name="T40" fmla="*/ 2147483646 w 183"/>
                  <a:gd name="T41" fmla="*/ 2147483646 h 114"/>
                  <a:gd name="T42" fmla="*/ 2147483646 w 183"/>
                  <a:gd name="T43" fmla="*/ 2147483646 h 114"/>
                  <a:gd name="T44" fmla="*/ 2147483646 w 183"/>
                  <a:gd name="T45" fmla="*/ 2147483646 h 114"/>
                  <a:gd name="T46" fmla="*/ 2147483646 w 183"/>
                  <a:gd name="T47" fmla="*/ 2147483646 h 114"/>
                  <a:gd name="T48" fmla="*/ 2147483646 w 183"/>
                  <a:gd name="T49" fmla="*/ 2147483646 h 114"/>
                  <a:gd name="T50" fmla="*/ 2147483646 w 183"/>
                  <a:gd name="T51" fmla="*/ 2147483646 h 114"/>
                  <a:gd name="T52" fmla="*/ 2147483646 w 183"/>
                  <a:gd name="T53" fmla="*/ 2147483646 h 114"/>
                  <a:gd name="T54" fmla="*/ 2147483646 w 183"/>
                  <a:gd name="T55" fmla="*/ 2147483646 h 114"/>
                  <a:gd name="T56" fmla="*/ 2147483646 w 183"/>
                  <a:gd name="T57" fmla="*/ 2147483646 h 114"/>
                  <a:gd name="T58" fmla="*/ 2147483646 w 183"/>
                  <a:gd name="T59" fmla="*/ 2147483646 h 114"/>
                  <a:gd name="T60" fmla="*/ 2147483646 w 183"/>
                  <a:gd name="T61" fmla="*/ 2147483646 h 114"/>
                  <a:gd name="T62" fmla="*/ 2147483646 w 183"/>
                  <a:gd name="T63" fmla="*/ 2147483646 h 114"/>
                  <a:gd name="T64" fmla="*/ 2147483646 w 183"/>
                  <a:gd name="T65" fmla="*/ 2147483646 h 114"/>
                  <a:gd name="T66" fmla="*/ 2147483646 w 183"/>
                  <a:gd name="T67" fmla="*/ 2147483646 h 114"/>
                  <a:gd name="T68" fmla="*/ 2147483646 w 183"/>
                  <a:gd name="T69" fmla="*/ 2147483646 h 114"/>
                  <a:gd name="T70" fmla="*/ 2147483646 w 183"/>
                  <a:gd name="T71" fmla="*/ 2147483646 h 114"/>
                  <a:gd name="T72" fmla="*/ 2147483646 w 183"/>
                  <a:gd name="T73" fmla="*/ 2147483646 h 114"/>
                  <a:gd name="T74" fmla="*/ 2147483646 w 183"/>
                  <a:gd name="T75" fmla="*/ 2147483646 h 114"/>
                  <a:gd name="T76" fmla="*/ 2147483646 w 183"/>
                  <a:gd name="T77" fmla="*/ 2147483646 h 114"/>
                  <a:gd name="T78" fmla="*/ 2147483646 w 183"/>
                  <a:gd name="T79" fmla="*/ 2147483646 h 114"/>
                  <a:gd name="T80" fmla="*/ 2147483646 w 183"/>
                  <a:gd name="T81" fmla="*/ 2147483646 h 114"/>
                  <a:gd name="T82" fmla="*/ 2147483646 w 183"/>
                  <a:gd name="T83" fmla="*/ 2147483646 h 114"/>
                  <a:gd name="T84" fmla="*/ 2147483646 w 183"/>
                  <a:gd name="T85" fmla="*/ 2147483646 h 114"/>
                  <a:gd name="T86" fmla="*/ 2147483646 w 183"/>
                  <a:gd name="T87" fmla="*/ 2147483646 h 114"/>
                  <a:gd name="T88" fmla="*/ 2147483646 w 183"/>
                  <a:gd name="T89" fmla="*/ 2147483646 h 114"/>
                  <a:gd name="T90" fmla="*/ 2147483646 w 183"/>
                  <a:gd name="T91" fmla="*/ 2147483646 h 114"/>
                  <a:gd name="T92" fmla="*/ 2147483646 w 183"/>
                  <a:gd name="T93" fmla="*/ 2147483646 h 114"/>
                  <a:gd name="T94" fmla="*/ 2147483646 w 183"/>
                  <a:gd name="T95" fmla="*/ 2147483646 h 114"/>
                  <a:gd name="T96" fmla="*/ 2147483646 w 183"/>
                  <a:gd name="T97" fmla="*/ 2147483646 h 114"/>
                  <a:gd name="T98" fmla="*/ 2147483646 w 183"/>
                  <a:gd name="T99" fmla="*/ 2147483646 h 114"/>
                  <a:gd name="T100" fmla="*/ 2147483646 w 183"/>
                  <a:gd name="T101" fmla="*/ 2147483646 h 114"/>
                  <a:gd name="T102" fmla="*/ 2147483646 w 183"/>
                  <a:gd name="T103" fmla="*/ 2147483646 h 114"/>
                  <a:gd name="T104" fmla="*/ 2147483646 w 183"/>
                  <a:gd name="T105" fmla="*/ 2147483646 h 114"/>
                  <a:gd name="T106" fmla="*/ 2147483646 w 183"/>
                  <a:gd name="T107" fmla="*/ 2147483646 h 114"/>
                  <a:gd name="T108" fmla="*/ 2147483646 w 183"/>
                  <a:gd name="T109" fmla="*/ 2147483646 h 114"/>
                  <a:gd name="T110" fmla="*/ 2147483646 w 183"/>
                  <a:gd name="T111" fmla="*/ 2147483646 h 114"/>
                  <a:gd name="T112" fmla="*/ 2147483646 w 183"/>
                  <a:gd name="T113" fmla="*/ 2147483646 h 114"/>
                  <a:gd name="T114" fmla="*/ 2147483646 w 183"/>
                  <a:gd name="T115" fmla="*/ 2147483646 h 114"/>
                  <a:gd name="T116" fmla="*/ 2147483646 w 183"/>
                  <a:gd name="T117" fmla="*/ 2147483646 h 114"/>
                  <a:gd name="T118" fmla="*/ 2147483646 w 183"/>
                  <a:gd name="T119" fmla="*/ 2147483646 h 11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183" h="114">
                    <a:moveTo>
                      <a:pt x="93" y="3"/>
                    </a:moveTo>
                    <a:lnTo>
                      <a:pt x="94" y="4"/>
                    </a:lnTo>
                    <a:lnTo>
                      <a:pt x="95" y="4"/>
                    </a:lnTo>
                    <a:lnTo>
                      <a:pt x="93" y="4"/>
                    </a:lnTo>
                    <a:lnTo>
                      <a:pt x="92" y="4"/>
                    </a:lnTo>
                    <a:lnTo>
                      <a:pt x="88" y="7"/>
                    </a:lnTo>
                    <a:lnTo>
                      <a:pt x="86" y="7"/>
                    </a:lnTo>
                    <a:lnTo>
                      <a:pt x="85" y="8"/>
                    </a:lnTo>
                    <a:lnTo>
                      <a:pt x="84" y="8"/>
                    </a:lnTo>
                    <a:lnTo>
                      <a:pt x="85" y="7"/>
                    </a:lnTo>
                    <a:lnTo>
                      <a:pt x="86" y="6"/>
                    </a:lnTo>
                    <a:lnTo>
                      <a:pt x="91" y="4"/>
                    </a:lnTo>
                    <a:lnTo>
                      <a:pt x="93" y="3"/>
                    </a:lnTo>
                    <a:moveTo>
                      <a:pt x="100" y="16"/>
                    </a:moveTo>
                    <a:lnTo>
                      <a:pt x="103" y="16"/>
                    </a:lnTo>
                    <a:lnTo>
                      <a:pt x="107" y="17"/>
                    </a:lnTo>
                    <a:lnTo>
                      <a:pt x="110" y="18"/>
                    </a:lnTo>
                    <a:lnTo>
                      <a:pt x="110" y="19"/>
                    </a:lnTo>
                    <a:lnTo>
                      <a:pt x="111" y="19"/>
                    </a:lnTo>
                    <a:lnTo>
                      <a:pt x="112" y="20"/>
                    </a:lnTo>
                    <a:lnTo>
                      <a:pt x="114" y="21"/>
                    </a:lnTo>
                    <a:lnTo>
                      <a:pt x="121" y="20"/>
                    </a:lnTo>
                    <a:lnTo>
                      <a:pt x="123" y="20"/>
                    </a:lnTo>
                    <a:lnTo>
                      <a:pt x="125" y="19"/>
                    </a:lnTo>
                    <a:lnTo>
                      <a:pt x="126" y="18"/>
                    </a:lnTo>
                    <a:lnTo>
                      <a:pt x="127" y="17"/>
                    </a:lnTo>
                    <a:lnTo>
                      <a:pt x="128" y="17"/>
                    </a:lnTo>
                    <a:lnTo>
                      <a:pt x="130" y="17"/>
                    </a:lnTo>
                    <a:lnTo>
                      <a:pt x="136" y="21"/>
                    </a:lnTo>
                    <a:lnTo>
                      <a:pt x="137" y="23"/>
                    </a:lnTo>
                    <a:lnTo>
                      <a:pt x="138" y="24"/>
                    </a:lnTo>
                    <a:lnTo>
                      <a:pt x="141" y="24"/>
                    </a:lnTo>
                    <a:lnTo>
                      <a:pt x="142" y="23"/>
                    </a:lnTo>
                    <a:lnTo>
                      <a:pt x="140" y="22"/>
                    </a:lnTo>
                    <a:lnTo>
                      <a:pt x="141" y="22"/>
                    </a:lnTo>
                    <a:lnTo>
                      <a:pt x="148" y="23"/>
                    </a:lnTo>
                    <a:lnTo>
                      <a:pt x="157" y="34"/>
                    </a:lnTo>
                    <a:lnTo>
                      <a:pt x="156" y="33"/>
                    </a:lnTo>
                    <a:lnTo>
                      <a:pt x="155" y="32"/>
                    </a:lnTo>
                    <a:lnTo>
                      <a:pt x="153" y="32"/>
                    </a:lnTo>
                    <a:lnTo>
                      <a:pt x="149" y="31"/>
                    </a:lnTo>
                    <a:lnTo>
                      <a:pt x="148" y="31"/>
                    </a:lnTo>
                    <a:lnTo>
                      <a:pt x="148" y="32"/>
                    </a:lnTo>
                    <a:lnTo>
                      <a:pt x="150" y="36"/>
                    </a:lnTo>
                    <a:lnTo>
                      <a:pt x="150" y="38"/>
                    </a:lnTo>
                    <a:lnTo>
                      <a:pt x="155" y="41"/>
                    </a:lnTo>
                    <a:lnTo>
                      <a:pt x="157" y="40"/>
                    </a:lnTo>
                    <a:lnTo>
                      <a:pt x="156" y="38"/>
                    </a:lnTo>
                    <a:lnTo>
                      <a:pt x="154" y="38"/>
                    </a:lnTo>
                    <a:lnTo>
                      <a:pt x="153" y="38"/>
                    </a:lnTo>
                    <a:lnTo>
                      <a:pt x="152" y="37"/>
                    </a:lnTo>
                    <a:lnTo>
                      <a:pt x="152" y="36"/>
                    </a:lnTo>
                    <a:lnTo>
                      <a:pt x="153" y="35"/>
                    </a:lnTo>
                    <a:lnTo>
                      <a:pt x="154" y="36"/>
                    </a:lnTo>
                    <a:lnTo>
                      <a:pt x="155" y="36"/>
                    </a:lnTo>
                    <a:lnTo>
                      <a:pt x="158" y="38"/>
                    </a:lnTo>
                    <a:lnTo>
                      <a:pt x="159" y="40"/>
                    </a:lnTo>
                    <a:lnTo>
                      <a:pt x="159" y="42"/>
                    </a:lnTo>
                    <a:lnTo>
                      <a:pt x="163" y="40"/>
                    </a:lnTo>
                    <a:lnTo>
                      <a:pt x="164" y="40"/>
                    </a:lnTo>
                    <a:lnTo>
                      <a:pt x="165" y="40"/>
                    </a:lnTo>
                    <a:lnTo>
                      <a:pt x="165" y="42"/>
                    </a:lnTo>
                    <a:lnTo>
                      <a:pt x="164" y="42"/>
                    </a:lnTo>
                    <a:lnTo>
                      <a:pt x="163" y="41"/>
                    </a:lnTo>
                    <a:lnTo>
                      <a:pt x="162" y="42"/>
                    </a:lnTo>
                    <a:lnTo>
                      <a:pt x="163" y="43"/>
                    </a:lnTo>
                    <a:lnTo>
                      <a:pt x="163" y="44"/>
                    </a:lnTo>
                    <a:lnTo>
                      <a:pt x="166" y="42"/>
                    </a:lnTo>
                    <a:lnTo>
                      <a:pt x="166" y="41"/>
                    </a:lnTo>
                    <a:lnTo>
                      <a:pt x="166" y="40"/>
                    </a:lnTo>
                    <a:lnTo>
                      <a:pt x="165" y="39"/>
                    </a:lnTo>
                    <a:lnTo>
                      <a:pt x="164" y="39"/>
                    </a:lnTo>
                    <a:lnTo>
                      <a:pt x="163" y="38"/>
                    </a:lnTo>
                    <a:lnTo>
                      <a:pt x="169" y="40"/>
                    </a:lnTo>
                    <a:lnTo>
                      <a:pt x="170" y="42"/>
                    </a:lnTo>
                    <a:lnTo>
                      <a:pt x="170" y="43"/>
                    </a:lnTo>
                    <a:lnTo>
                      <a:pt x="171" y="44"/>
                    </a:lnTo>
                    <a:lnTo>
                      <a:pt x="171" y="46"/>
                    </a:lnTo>
                    <a:lnTo>
                      <a:pt x="172" y="47"/>
                    </a:lnTo>
                    <a:lnTo>
                      <a:pt x="173" y="47"/>
                    </a:lnTo>
                    <a:lnTo>
                      <a:pt x="175" y="49"/>
                    </a:lnTo>
                    <a:lnTo>
                      <a:pt x="173" y="49"/>
                    </a:lnTo>
                    <a:lnTo>
                      <a:pt x="168" y="47"/>
                    </a:lnTo>
                    <a:lnTo>
                      <a:pt x="165" y="48"/>
                    </a:lnTo>
                    <a:lnTo>
                      <a:pt x="163" y="50"/>
                    </a:lnTo>
                    <a:lnTo>
                      <a:pt x="163" y="51"/>
                    </a:lnTo>
                    <a:lnTo>
                      <a:pt x="155" y="55"/>
                    </a:lnTo>
                    <a:lnTo>
                      <a:pt x="152" y="56"/>
                    </a:lnTo>
                    <a:lnTo>
                      <a:pt x="150" y="56"/>
                    </a:lnTo>
                    <a:lnTo>
                      <a:pt x="145" y="57"/>
                    </a:lnTo>
                    <a:lnTo>
                      <a:pt x="143" y="59"/>
                    </a:lnTo>
                    <a:lnTo>
                      <a:pt x="137" y="61"/>
                    </a:lnTo>
                    <a:lnTo>
                      <a:pt x="131" y="59"/>
                    </a:lnTo>
                    <a:lnTo>
                      <a:pt x="129" y="54"/>
                    </a:lnTo>
                    <a:lnTo>
                      <a:pt x="128" y="54"/>
                    </a:lnTo>
                    <a:lnTo>
                      <a:pt x="126" y="55"/>
                    </a:lnTo>
                    <a:lnTo>
                      <a:pt x="124" y="57"/>
                    </a:lnTo>
                    <a:lnTo>
                      <a:pt x="122" y="59"/>
                    </a:lnTo>
                    <a:lnTo>
                      <a:pt x="122" y="61"/>
                    </a:lnTo>
                    <a:lnTo>
                      <a:pt x="120" y="63"/>
                    </a:lnTo>
                    <a:lnTo>
                      <a:pt x="118" y="64"/>
                    </a:lnTo>
                    <a:lnTo>
                      <a:pt x="117" y="66"/>
                    </a:lnTo>
                    <a:lnTo>
                      <a:pt x="116" y="68"/>
                    </a:lnTo>
                    <a:lnTo>
                      <a:pt x="117" y="68"/>
                    </a:lnTo>
                    <a:lnTo>
                      <a:pt x="117" y="69"/>
                    </a:lnTo>
                    <a:lnTo>
                      <a:pt x="116" y="70"/>
                    </a:lnTo>
                    <a:lnTo>
                      <a:pt x="115" y="70"/>
                    </a:lnTo>
                    <a:lnTo>
                      <a:pt x="114" y="70"/>
                    </a:lnTo>
                    <a:lnTo>
                      <a:pt x="113" y="70"/>
                    </a:lnTo>
                    <a:lnTo>
                      <a:pt x="112" y="71"/>
                    </a:lnTo>
                    <a:lnTo>
                      <a:pt x="110" y="72"/>
                    </a:lnTo>
                    <a:lnTo>
                      <a:pt x="110" y="74"/>
                    </a:lnTo>
                    <a:lnTo>
                      <a:pt x="109" y="75"/>
                    </a:lnTo>
                    <a:lnTo>
                      <a:pt x="109" y="76"/>
                    </a:lnTo>
                    <a:lnTo>
                      <a:pt x="105" y="78"/>
                    </a:lnTo>
                    <a:lnTo>
                      <a:pt x="100" y="81"/>
                    </a:lnTo>
                    <a:lnTo>
                      <a:pt x="99" y="83"/>
                    </a:lnTo>
                    <a:lnTo>
                      <a:pt x="100" y="84"/>
                    </a:lnTo>
                    <a:lnTo>
                      <a:pt x="99" y="85"/>
                    </a:lnTo>
                    <a:lnTo>
                      <a:pt x="98" y="85"/>
                    </a:lnTo>
                    <a:lnTo>
                      <a:pt x="93" y="80"/>
                    </a:lnTo>
                    <a:lnTo>
                      <a:pt x="92" y="79"/>
                    </a:lnTo>
                    <a:lnTo>
                      <a:pt x="93" y="78"/>
                    </a:lnTo>
                    <a:lnTo>
                      <a:pt x="91" y="78"/>
                    </a:lnTo>
                    <a:lnTo>
                      <a:pt x="90" y="79"/>
                    </a:lnTo>
                    <a:lnTo>
                      <a:pt x="89" y="80"/>
                    </a:lnTo>
                    <a:lnTo>
                      <a:pt x="83" y="87"/>
                    </a:lnTo>
                    <a:lnTo>
                      <a:pt x="81" y="87"/>
                    </a:lnTo>
                    <a:lnTo>
                      <a:pt x="76" y="87"/>
                    </a:lnTo>
                    <a:lnTo>
                      <a:pt x="73" y="87"/>
                    </a:lnTo>
                    <a:lnTo>
                      <a:pt x="71" y="87"/>
                    </a:lnTo>
                    <a:lnTo>
                      <a:pt x="71" y="89"/>
                    </a:lnTo>
                    <a:lnTo>
                      <a:pt x="71" y="93"/>
                    </a:lnTo>
                    <a:lnTo>
                      <a:pt x="71" y="96"/>
                    </a:lnTo>
                    <a:lnTo>
                      <a:pt x="71" y="97"/>
                    </a:lnTo>
                    <a:lnTo>
                      <a:pt x="71" y="100"/>
                    </a:lnTo>
                    <a:lnTo>
                      <a:pt x="71" y="102"/>
                    </a:lnTo>
                    <a:lnTo>
                      <a:pt x="70" y="103"/>
                    </a:lnTo>
                    <a:lnTo>
                      <a:pt x="69" y="102"/>
                    </a:lnTo>
                    <a:lnTo>
                      <a:pt x="68" y="102"/>
                    </a:lnTo>
                    <a:lnTo>
                      <a:pt x="67" y="102"/>
                    </a:lnTo>
                    <a:lnTo>
                      <a:pt x="65" y="103"/>
                    </a:lnTo>
                    <a:lnTo>
                      <a:pt x="65" y="105"/>
                    </a:lnTo>
                    <a:lnTo>
                      <a:pt x="65" y="106"/>
                    </a:lnTo>
                    <a:lnTo>
                      <a:pt x="64" y="108"/>
                    </a:lnTo>
                    <a:lnTo>
                      <a:pt x="63" y="110"/>
                    </a:lnTo>
                    <a:lnTo>
                      <a:pt x="61" y="112"/>
                    </a:lnTo>
                    <a:lnTo>
                      <a:pt x="60" y="112"/>
                    </a:lnTo>
                    <a:lnTo>
                      <a:pt x="59" y="111"/>
                    </a:lnTo>
                    <a:lnTo>
                      <a:pt x="54" y="112"/>
                    </a:lnTo>
                    <a:lnTo>
                      <a:pt x="53" y="108"/>
                    </a:lnTo>
                    <a:lnTo>
                      <a:pt x="48" y="102"/>
                    </a:lnTo>
                    <a:lnTo>
                      <a:pt x="49" y="102"/>
                    </a:lnTo>
                    <a:lnTo>
                      <a:pt x="51" y="100"/>
                    </a:lnTo>
                    <a:lnTo>
                      <a:pt x="52" y="99"/>
                    </a:lnTo>
                    <a:lnTo>
                      <a:pt x="53" y="99"/>
                    </a:lnTo>
                    <a:lnTo>
                      <a:pt x="52" y="98"/>
                    </a:lnTo>
                    <a:lnTo>
                      <a:pt x="51" y="98"/>
                    </a:lnTo>
                    <a:lnTo>
                      <a:pt x="50" y="99"/>
                    </a:lnTo>
                    <a:lnTo>
                      <a:pt x="50" y="100"/>
                    </a:lnTo>
                    <a:lnTo>
                      <a:pt x="48" y="100"/>
                    </a:lnTo>
                    <a:lnTo>
                      <a:pt x="46" y="99"/>
                    </a:lnTo>
                    <a:lnTo>
                      <a:pt x="46" y="98"/>
                    </a:lnTo>
                    <a:lnTo>
                      <a:pt x="46" y="97"/>
                    </a:lnTo>
                    <a:lnTo>
                      <a:pt x="46" y="96"/>
                    </a:lnTo>
                    <a:lnTo>
                      <a:pt x="45" y="99"/>
                    </a:lnTo>
                    <a:lnTo>
                      <a:pt x="44" y="100"/>
                    </a:lnTo>
                    <a:lnTo>
                      <a:pt x="43" y="100"/>
                    </a:lnTo>
                    <a:lnTo>
                      <a:pt x="42" y="100"/>
                    </a:lnTo>
                    <a:lnTo>
                      <a:pt x="41" y="98"/>
                    </a:lnTo>
                    <a:lnTo>
                      <a:pt x="42" y="97"/>
                    </a:lnTo>
                    <a:lnTo>
                      <a:pt x="44" y="96"/>
                    </a:lnTo>
                    <a:lnTo>
                      <a:pt x="44" y="95"/>
                    </a:lnTo>
                    <a:lnTo>
                      <a:pt x="42" y="95"/>
                    </a:lnTo>
                    <a:lnTo>
                      <a:pt x="42" y="93"/>
                    </a:lnTo>
                    <a:lnTo>
                      <a:pt x="46" y="85"/>
                    </a:lnTo>
                    <a:lnTo>
                      <a:pt x="45" y="85"/>
                    </a:lnTo>
                    <a:lnTo>
                      <a:pt x="44" y="85"/>
                    </a:lnTo>
                    <a:lnTo>
                      <a:pt x="44" y="84"/>
                    </a:lnTo>
                    <a:lnTo>
                      <a:pt x="43" y="83"/>
                    </a:lnTo>
                    <a:lnTo>
                      <a:pt x="41" y="83"/>
                    </a:lnTo>
                    <a:lnTo>
                      <a:pt x="40" y="83"/>
                    </a:lnTo>
                    <a:lnTo>
                      <a:pt x="39" y="83"/>
                    </a:lnTo>
                    <a:lnTo>
                      <a:pt x="37" y="83"/>
                    </a:lnTo>
                    <a:lnTo>
                      <a:pt x="36" y="81"/>
                    </a:lnTo>
                    <a:lnTo>
                      <a:pt x="35" y="80"/>
                    </a:lnTo>
                    <a:lnTo>
                      <a:pt x="33" y="80"/>
                    </a:lnTo>
                    <a:lnTo>
                      <a:pt x="32" y="80"/>
                    </a:lnTo>
                    <a:lnTo>
                      <a:pt x="30" y="83"/>
                    </a:lnTo>
                    <a:lnTo>
                      <a:pt x="29" y="83"/>
                    </a:lnTo>
                    <a:lnTo>
                      <a:pt x="28" y="83"/>
                    </a:lnTo>
                    <a:lnTo>
                      <a:pt x="27" y="84"/>
                    </a:lnTo>
                    <a:lnTo>
                      <a:pt x="27" y="83"/>
                    </a:lnTo>
                    <a:lnTo>
                      <a:pt x="26" y="83"/>
                    </a:lnTo>
                    <a:lnTo>
                      <a:pt x="24" y="84"/>
                    </a:lnTo>
                    <a:lnTo>
                      <a:pt x="24" y="82"/>
                    </a:lnTo>
                    <a:lnTo>
                      <a:pt x="24" y="81"/>
                    </a:lnTo>
                    <a:lnTo>
                      <a:pt x="24" y="80"/>
                    </a:lnTo>
                    <a:lnTo>
                      <a:pt x="20" y="79"/>
                    </a:lnTo>
                    <a:lnTo>
                      <a:pt x="18" y="78"/>
                    </a:lnTo>
                    <a:lnTo>
                      <a:pt x="18" y="77"/>
                    </a:lnTo>
                    <a:lnTo>
                      <a:pt x="18" y="76"/>
                    </a:lnTo>
                    <a:lnTo>
                      <a:pt x="17" y="76"/>
                    </a:lnTo>
                    <a:lnTo>
                      <a:pt x="16" y="77"/>
                    </a:lnTo>
                    <a:lnTo>
                      <a:pt x="15" y="76"/>
                    </a:lnTo>
                    <a:lnTo>
                      <a:pt x="15" y="74"/>
                    </a:lnTo>
                    <a:lnTo>
                      <a:pt x="14" y="74"/>
                    </a:lnTo>
                    <a:lnTo>
                      <a:pt x="13" y="73"/>
                    </a:lnTo>
                    <a:lnTo>
                      <a:pt x="12" y="74"/>
                    </a:lnTo>
                    <a:lnTo>
                      <a:pt x="12" y="73"/>
                    </a:lnTo>
                    <a:lnTo>
                      <a:pt x="11" y="70"/>
                    </a:lnTo>
                    <a:lnTo>
                      <a:pt x="10" y="69"/>
                    </a:lnTo>
                    <a:lnTo>
                      <a:pt x="8" y="70"/>
                    </a:lnTo>
                    <a:lnTo>
                      <a:pt x="6" y="68"/>
                    </a:lnTo>
                    <a:lnTo>
                      <a:pt x="4" y="67"/>
                    </a:lnTo>
                    <a:lnTo>
                      <a:pt x="3" y="67"/>
                    </a:lnTo>
                    <a:lnTo>
                      <a:pt x="3" y="66"/>
                    </a:lnTo>
                    <a:lnTo>
                      <a:pt x="3" y="65"/>
                    </a:lnTo>
                    <a:lnTo>
                      <a:pt x="6" y="61"/>
                    </a:lnTo>
                    <a:lnTo>
                      <a:pt x="7" y="61"/>
                    </a:lnTo>
                    <a:lnTo>
                      <a:pt x="9" y="58"/>
                    </a:lnTo>
                    <a:lnTo>
                      <a:pt x="9" y="57"/>
                    </a:lnTo>
                    <a:lnTo>
                      <a:pt x="7" y="53"/>
                    </a:lnTo>
                    <a:lnTo>
                      <a:pt x="7" y="52"/>
                    </a:lnTo>
                    <a:lnTo>
                      <a:pt x="8" y="51"/>
                    </a:lnTo>
                    <a:lnTo>
                      <a:pt x="9" y="51"/>
                    </a:lnTo>
                    <a:lnTo>
                      <a:pt x="10" y="49"/>
                    </a:lnTo>
                    <a:lnTo>
                      <a:pt x="9" y="48"/>
                    </a:lnTo>
                    <a:lnTo>
                      <a:pt x="10" y="47"/>
                    </a:lnTo>
                    <a:lnTo>
                      <a:pt x="10" y="46"/>
                    </a:lnTo>
                    <a:lnTo>
                      <a:pt x="15" y="44"/>
                    </a:lnTo>
                    <a:lnTo>
                      <a:pt x="20" y="40"/>
                    </a:lnTo>
                    <a:lnTo>
                      <a:pt x="25" y="38"/>
                    </a:lnTo>
                    <a:lnTo>
                      <a:pt x="35" y="29"/>
                    </a:lnTo>
                    <a:lnTo>
                      <a:pt x="35" y="27"/>
                    </a:lnTo>
                    <a:lnTo>
                      <a:pt x="38" y="26"/>
                    </a:lnTo>
                    <a:lnTo>
                      <a:pt x="39" y="26"/>
                    </a:lnTo>
                    <a:lnTo>
                      <a:pt x="40" y="27"/>
                    </a:lnTo>
                    <a:lnTo>
                      <a:pt x="41" y="27"/>
                    </a:lnTo>
                    <a:lnTo>
                      <a:pt x="44" y="24"/>
                    </a:lnTo>
                    <a:lnTo>
                      <a:pt x="47" y="21"/>
                    </a:lnTo>
                    <a:lnTo>
                      <a:pt x="49" y="21"/>
                    </a:lnTo>
                    <a:lnTo>
                      <a:pt x="50" y="20"/>
                    </a:lnTo>
                    <a:lnTo>
                      <a:pt x="52" y="20"/>
                    </a:lnTo>
                    <a:lnTo>
                      <a:pt x="53" y="19"/>
                    </a:lnTo>
                    <a:lnTo>
                      <a:pt x="54" y="19"/>
                    </a:lnTo>
                    <a:lnTo>
                      <a:pt x="56" y="21"/>
                    </a:lnTo>
                    <a:lnTo>
                      <a:pt x="58" y="23"/>
                    </a:lnTo>
                    <a:lnTo>
                      <a:pt x="59" y="24"/>
                    </a:lnTo>
                    <a:lnTo>
                      <a:pt x="60" y="24"/>
                    </a:lnTo>
                    <a:lnTo>
                      <a:pt x="62" y="23"/>
                    </a:lnTo>
                    <a:lnTo>
                      <a:pt x="64" y="22"/>
                    </a:lnTo>
                    <a:lnTo>
                      <a:pt x="73" y="25"/>
                    </a:lnTo>
                    <a:lnTo>
                      <a:pt x="75" y="25"/>
                    </a:lnTo>
                    <a:lnTo>
                      <a:pt x="77" y="24"/>
                    </a:lnTo>
                    <a:lnTo>
                      <a:pt x="78" y="24"/>
                    </a:lnTo>
                    <a:lnTo>
                      <a:pt x="86" y="23"/>
                    </a:lnTo>
                    <a:lnTo>
                      <a:pt x="88" y="24"/>
                    </a:lnTo>
                    <a:lnTo>
                      <a:pt x="90" y="24"/>
                    </a:lnTo>
                    <a:lnTo>
                      <a:pt x="92" y="23"/>
                    </a:lnTo>
                    <a:lnTo>
                      <a:pt x="93" y="23"/>
                    </a:lnTo>
                    <a:lnTo>
                      <a:pt x="93" y="21"/>
                    </a:lnTo>
                    <a:lnTo>
                      <a:pt x="95" y="21"/>
                    </a:lnTo>
                    <a:lnTo>
                      <a:pt x="97" y="20"/>
                    </a:lnTo>
                    <a:lnTo>
                      <a:pt x="99" y="20"/>
                    </a:lnTo>
                    <a:lnTo>
                      <a:pt x="100" y="20"/>
                    </a:lnTo>
                    <a:lnTo>
                      <a:pt x="101" y="19"/>
                    </a:lnTo>
                    <a:lnTo>
                      <a:pt x="102" y="19"/>
                    </a:lnTo>
                    <a:lnTo>
                      <a:pt x="103" y="18"/>
                    </a:lnTo>
                    <a:lnTo>
                      <a:pt x="103" y="17"/>
                    </a:lnTo>
                    <a:lnTo>
                      <a:pt x="102" y="17"/>
                    </a:lnTo>
                    <a:lnTo>
                      <a:pt x="101" y="17"/>
                    </a:lnTo>
                    <a:lnTo>
                      <a:pt x="100" y="16"/>
                    </a:lnTo>
                    <a:moveTo>
                      <a:pt x="93" y="0"/>
                    </a:moveTo>
                    <a:lnTo>
                      <a:pt x="93" y="1"/>
                    </a:lnTo>
                    <a:lnTo>
                      <a:pt x="91" y="1"/>
                    </a:lnTo>
                    <a:lnTo>
                      <a:pt x="90" y="1"/>
                    </a:lnTo>
                    <a:lnTo>
                      <a:pt x="84" y="4"/>
                    </a:lnTo>
                    <a:lnTo>
                      <a:pt x="83" y="5"/>
                    </a:lnTo>
                    <a:lnTo>
                      <a:pt x="82" y="6"/>
                    </a:lnTo>
                    <a:lnTo>
                      <a:pt x="82" y="7"/>
                    </a:lnTo>
                    <a:lnTo>
                      <a:pt x="82" y="8"/>
                    </a:lnTo>
                    <a:lnTo>
                      <a:pt x="82" y="10"/>
                    </a:lnTo>
                    <a:lnTo>
                      <a:pt x="83" y="11"/>
                    </a:lnTo>
                    <a:lnTo>
                      <a:pt x="85" y="12"/>
                    </a:lnTo>
                    <a:lnTo>
                      <a:pt x="86" y="10"/>
                    </a:lnTo>
                    <a:lnTo>
                      <a:pt x="87" y="10"/>
                    </a:lnTo>
                    <a:lnTo>
                      <a:pt x="88" y="10"/>
                    </a:lnTo>
                    <a:lnTo>
                      <a:pt x="89" y="10"/>
                    </a:lnTo>
                    <a:lnTo>
                      <a:pt x="89" y="9"/>
                    </a:lnTo>
                    <a:lnTo>
                      <a:pt x="93" y="7"/>
                    </a:lnTo>
                    <a:lnTo>
                      <a:pt x="94" y="6"/>
                    </a:lnTo>
                    <a:lnTo>
                      <a:pt x="95" y="6"/>
                    </a:lnTo>
                    <a:lnTo>
                      <a:pt x="96" y="6"/>
                    </a:lnTo>
                    <a:lnTo>
                      <a:pt x="103" y="3"/>
                    </a:lnTo>
                    <a:lnTo>
                      <a:pt x="95" y="1"/>
                    </a:lnTo>
                    <a:lnTo>
                      <a:pt x="94" y="1"/>
                    </a:lnTo>
                    <a:lnTo>
                      <a:pt x="93" y="0"/>
                    </a:lnTo>
                    <a:moveTo>
                      <a:pt x="90" y="13"/>
                    </a:moveTo>
                    <a:lnTo>
                      <a:pt x="97" y="17"/>
                    </a:lnTo>
                    <a:lnTo>
                      <a:pt x="96" y="17"/>
                    </a:lnTo>
                    <a:lnTo>
                      <a:pt x="94" y="18"/>
                    </a:lnTo>
                    <a:lnTo>
                      <a:pt x="93" y="19"/>
                    </a:lnTo>
                    <a:lnTo>
                      <a:pt x="92" y="19"/>
                    </a:lnTo>
                    <a:lnTo>
                      <a:pt x="92" y="20"/>
                    </a:lnTo>
                    <a:lnTo>
                      <a:pt x="91" y="21"/>
                    </a:lnTo>
                    <a:lnTo>
                      <a:pt x="89" y="21"/>
                    </a:lnTo>
                    <a:lnTo>
                      <a:pt x="88" y="21"/>
                    </a:lnTo>
                    <a:lnTo>
                      <a:pt x="87" y="21"/>
                    </a:lnTo>
                    <a:lnTo>
                      <a:pt x="86" y="21"/>
                    </a:lnTo>
                    <a:lnTo>
                      <a:pt x="78" y="21"/>
                    </a:lnTo>
                    <a:lnTo>
                      <a:pt x="77" y="21"/>
                    </a:lnTo>
                    <a:lnTo>
                      <a:pt x="76" y="21"/>
                    </a:lnTo>
                    <a:lnTo>
                      <a:pt x="76" y="22"/>
                    </a:lnTo>
                    <a:lnTo>
                      <a:pt x="75" y="22"/>
                    </a:lnTo>
                    <a:lnTo>
                      <a:pt x="73" y="22"/>
                    </a:lnTo>
                    <a:lnTo>
                      <a:pt x="65" y="19"/>
                    </a:lnTo>
                    <a:lnTo>
                      <a:pt x="64" y="19"/>
                    </a:lnTo>
                    <a:lnTo>
                      <a:pt x="63" y="19"/>
                    </a:lnTo>
                    <a:lnTo>
                      <a:pt x="61" y="20"/>
                    </a:lnTo>
                    <a:lnTo>
                      <a:pt x="59" y="21"/>
                    </a:lnTo>
                    <a:lnTo>
                      <a:pt x="58" y="19"/>
                    </a:lnTo>
                    <a:lnTo>
                      <a:pt x="57" y="19"/>
                    </a:lnTo>
                    <a:lnTo>
                      <a:pt x="55" y="17"/>
                    </a:lnTo>
                    <a:lnTo>
                      <a:pt x="54" y="17"/>
                    </a:lnTo>
                    <a:lnTo>
                      <a:pt x="53" y="17"/>
                    </a:lnTo>
                    <a:lnTo>
                      <a:pt x="52" y="17"/>
                    </a:lnTo>
                    <a:lnTo>
                      <a:pt x="51" y="17"/>
                    </a:lnTo>
                    <a:lnTo>
                      <a:pt x="50" y="17"/>
                    </a:lnTo>
                    <a:lnTo>
                      <a:pt x="48" y="18"/>
                    </a:lnTo>
                    <a:lnTo>
                      <a:pt x="46" y="19"/>
                    </a:lnTo>
                    <a:lnTo>
                      <a:pt x="42" y="21"/>
                    </a:lnTo>
                    <a:lnTo>
                      <a:pt x="42" y="22"/>
                    </a:lnTo>
                    <a:lnTo>
                      <a:pt x="41" y="24"/>
                    </a:lnTo>
                    <a:lnTo>
                      <a:pt x="39" y="23"/>
                    </a:lnTo>
                    <a:lnTo>
                      <a:pt x="37" y="23"/>
                    </a:lnTo>
                    <a:lnTo>
                      <a:pt x="37" y="24"/>
                    </a:lnTo>
                    <a:lnTo>
                      <a:pt x="34" y="25"/>
                    </a:lnTo>
                    <a:lnTo>
                      <a:pt x="33" y="26"/>
                    </a:lnTo>
                    <a:lnTo>
                      <a:pt x="33" y="27"/>
                    </a:lnTo>
                    <a:lnTo>
                      <a:pt x="23" y="35"/>
                    </a:lnTo>
                    <a:lnTo>
                      <a:pt x="18" y="38"/>
                    </a:lnTo>
                    <a:lnTo>
                      <a:pt x="14" y="42"/>
                    </a:lnTo>
                    <a:lnTo>
                      <a:pt x="9" y="44"/>
                    </a:lnTo>
                    <a:lnTo>
                      <a:pt x="8" y="44"/>
                    </a:lnTo>
                    <a:lnTo>
                      <a:pt x="8" y="45"/>
                    </a:lnTo>
                    <a:lnTo>
                      <a:pt x="7" y="46"/>
                    </a:lnTo>
                    <a:lnTo>
                      <a:pt x="7" y="47"/>
                    </a:lnTo>
                    <a:lnTo>
                      <a:pt x="7" y="49"/>
                    </a:lnTo>
                    <a:lnTo>
                      <a:pt x="7" y="50"/>
                    </a:lnTo>
                    <a:lnTo>
                      <a:pt x="6" y="50"/>
                    </a:lnTo>
                    <a:lnTo>
                      <a:pt x="5" y="51"/>
                    </a:lnTo>
                    <a:lnTo>
                      <a:pt x="5" y="52"/>
                    </a:lnTo>
                    <a:lnTo>
                      <a:pt x="5" y="53"/>
                    </a:lnTo>
                    <a:lnTo>
                      <a:pt x="5" y="54"/>
                    </a:lnTo>
                    <a:lnTo>
                      <a:pt x="7" y="58"/>
                    </a:lnTo>
                    <a:lnTo>
                      <a:pt x="6" y="59"/>
                    </a:lnTo>
                    <a:lnTo>
                      <a:pt x="5" y="59"/>
                    </a:lnTo>
                    <a:lnTo>
                      <a:pt x="4" y="60"/>
                    </a:lnTo>
                    <a:lnTo>
                      <a:pt x="1" y="63"/>
                    </a:lnTo>
                    <a:lnTo>
                      <a:pt x="0" y="64"/>
                    </a:lnTo>
                    <a:lnTo>
                      <a:pt x="0" y="66"/>
                    </a:lnTo>
                    <a:lnTo>
                      <a:pt x="0" y="67"/>
                    </a:lnTo>
                    <a:lnTo>
                      <a:pt x="1" y="68"/>
                    </a:lnTo>
                    <a:lnTo>
                      <a:pt x="1" y="69"/>
                    </a:lnTo>
                    <a:lnTo>
                      <a:pt x="2" y="70"/>
                    </a:lnTo>
                    <a:lnTo>
                      <a:pt x="3" y="70"/>
                    </a:lnTo>
                    <a:lnTo>
                      <a:pt x="5" y="70"/>
                    </a:lnTo>
                    <a:lnTo>
                      <a:pt x="7" y="72"/>
                    </a:lnTo>
                    <a:lnTo>
                      <a:pt x="8" y="72"/>
                    </a:lnTo>
                    <a:lnTo>
                      <a:pt x="9" y="72"/>
                    </a:lnTo>
                    <a:lnTo>
                      <a:pt x="10" y="74"/>
                    </a:lnTo>
                    <a:lnTo>
                      <a:pt x="10" y="78"/>
                    </a:lnTo>
                    <a:lnTo>
                      <a:pt x="12" y="76"/>
                    </a:lnTo>
                    <a:lnTo>
                      <a:pt x="13" y="77"/>
                    </a:lnTo>
                    <a:lnTo>
                      <a:pt x="13" y="79"/>
                    </a:lnTo>
                    <a:lnTo>
                      <a:pt x="15" y="79"/>
                    </a:lnTo>
                    <a:lnTo>
                      <a:pt x="16" y="79"/>
                    </a:lnTo>
                    <a:lnTo>
                      <a:pt x="17" y="80"/>
                    </a:lnTo>
                    <a:lnTo>
                      <a:pt x="18" y="81"/>
                    </a:lnTo>
                    <a:lnTo>
                      <a:pt x="19" y="82"/>
                    </a:lnTo>
                    <a:lnTo>
                      <a:pt x="20" y="82"/>
                    </a:lnTo>
                    <a:lnTo>
                      <a:pt x="21" y="82"/>
                    </a:lnTo>
                    <a:lnTo>
                      <a:pt x="21" y="83"/>
                    </a:lnTo>
                    <a:lnTo>
                      <a:pt x="22" y="84"/>
                    </a:lnTo>
                    <a:lnTo>
                      <a:pt x="22" y="85"/>
                    </a:lnTo>
                    <a:lnTo>
                      <a:pt x="22" y="86"/>
                    </a:lnTo>
                    <a:lnTo>
                      <a:pt x="23" y="87"/>
                    </a:lnTo>
                    <a:lnTo>
                      <a:pt x="24" y="87"/>
                    </a:lnTo>
                    <a:lnTo>
                      <a:pt x="25" y="87"/>
                    </a:lnTo>
                    <a:lnTo>
                      <a:pt x="26" y="86"/>
                    </a:lnTo>
                    <a:lnTo>
                      <a:pt x="28" y="87"/>
                    </a:lnTo>
                    <a:lnTo>
                      <a:pt x="29" y="86"/>
                    </a:lnTo>
                    <a:lnTo>
                      <a:pt x="29" y="85"/>
                    </a:lnTo>
                    <a:lnTo>
                      <a:pt x="31" y="85"/>
                    </a:lnTo>
                    <a:lnTo>
                      <a:pt x="32" y="85"/>
                    </a:lnTo>
                    <a:lnTo>
                      <a:pt x="33" y="84"/>
                    </a:lnTo>
                    <a:lnTo>
                      <a:pt x="33" y="83"/>
                    </a:lnTo>
                    <a:lnTo>
                      <a:pt x="34" y="83"/>
                    </a:lnTo>
                    <a:lnTo>
                      <a:pt x="35" y="85"/>
                    </a:lnTo>
                    <a:lnTo>
                      <a:pt x="36" y="87"/>
                    </a:lnTo>
                    <a:lnTo>
                      <a:pt x="38" y="86"/>
                    </a:lnTo>
                    <a:lnTo>
                      <a:pt x="39" y="85"/>
                    </a:lnTo>
                    <a:lnTo>
                      <a:pt x="40" y="85"/>
                    </a:lnTo>
                    <a:lnTo>
                      <a:pt x="41" y="85"/>
                    </a:lnTo>
                    <a:lnTo>
                      <a:pt x="42" y="85"/>
                    </a:lnTo>
                    <a:lnTo>
                      <a:pt x="42" y="86"/>
                    </a:lnTo>
                    <a:lnTo>
                      <a:pt x="40" y="92"/>
                    </a:lnTo>
                    <a:lnTo>
                      <a:pt x="40" y="93"/>
                    </a:lnTo>
                    <a:lnTo>
                      <a:pt x="39" y="94"/>
                    </a:lnTo>
                    <a:lnTo>
                      <a:pt x="39" y="96"/>
                    </a:lnTo>
                    <a:lnTo>
                      <a:pt x="37" y="98"/>
                    </a:lnTo>
                    <a:lnTo>
                      <a:pt x="39" y="100"/>
                    </a:lnTo>
                    <a:lnTo>
                      <a:pt x="41" y="102"/>
                    </a:lnTo>
                    <a:lnTo>
                      <a:pt x="42" y="102"/>
                    </a:lnTo>
                    <a:lnTo>
                      <a:pt x="43" y="102"/>
                    </a:lnTo>
                    <a:lnTo>
                      <a:pt x="44" y="102"/>
                    </a:lnTo>
                    <a:lnTo>
                      <a:pt x="45" y="102"/>
                    </a:lnTo>
                    <a:lnTo>
                      <a:pt x="46" y="102"/>
                    </a:lnTo>
                    <a:lnTo>
                      <a:pt x="46" y="104"/>
                    </a:lnTo>
                    <a:lnTo>
                      <a:pt x="50" y="110"/>
                    </a:lnTo>
                    <a:lnTo>
                      <a:pt x="51" y="112"/>
                    </a:lnTo>
                    <a:lnTo>
                      <a:pt x="52" y="114"/>
                    </a:lnTo>
                    <a:lnTo>
                      <a:pt x="54" y="114"/>
                    </a:lnTo>
                    <a:lnTo>
                      <a:pt x="59" y="113"/>
                    </a:lnTo>
                    <a:lnTo>
                      <a:pt x="59" y="114"/>
                    </a:lnTo>
                    <a:lnTo>
                      <a:pt x="60" y="114"/>
                    </a:lnTo>
                    <a:lnTo>
                      <a:pt x="61" y="114"/>
                    </a:lnTo>
                    <a:lnTo>
                      <a:pt x="62" y="114"/>
                    </a:lnTo>
                    <a:lnTo>
                      <a:pt x="63" y="113"/>
                    </a:lnTo>
                    <a:lnTo>
                      <a:pt x="65" y="112"/>
                    </a:lnTo>
                    <a:lnTo>
                      <a:pt x="66" y="110"/>
                    </a:lnTo>
                    <a:lnTo>
                      <a:pt x="67" y="110"/>
                    </a:lnTo>
                    <a:lnTo>
                      <a:pt x="67" y="109"/>
                    </a:lnTo>
                    <a:lnTo>
                      <a:pt x="67" y="106"/>
                    </a:lnTo>
                    <a:lnTo>
                      <a:pt x="67" y="105"/>
                    </a:lnTo>
                    <a:lnTo>
                      <a:pt x="68" y="104"/>
                    </a:lnTo>
                    <a:lnTo>
                      <a:pt x="68" y="105"/>
                    </a:lnTo>
                    <a:lnTo>
                      <a:pt x="69" y="106"/>
                    </a:lnTo>
                    <a:lnTo>
                      <a:pt x="71" y="106"/>
                    </a:lnTo>
                    <a:lnTo>
                      <a:pt x="71" y="105"/>
                    </a:lnTo>
                    <a:lnTo>
                      <a:pt x="72" y="105"/>
                    </a:lnTo>
                    <a:lnTo>
                      <a:pt x="73" y="104"/>
                    </a:lnTo>
                    <a:lnTo>
                      <a:pt x="74" y="103"/>
                    </a:lnTo>
                    <a:lnTo>
                      <a:pt x="74" y="102"/>
                    </a:lnTo>
                    <a:lnTo>
                      <a:pt x="74" y="100"/>
                    </a:lnTo>
                    <a:lnTo>
                      <a:pt x="74" y="97"/>
                    </a:lnTo>
                    <a:lnTo>
                      <a:pt x="74" y="96"/>
                    </a:lnTo>
                    <a:lnTo>
                      <a:pt x="73" y="96"/>
                    </a:lnTo>
                    <a:lnTo>
                      <a:pt x="73" y="93"/>
                    </a:lnTo>
                    <a:lnTo>
                      <a:pt x="73" y="89"/>
                    </a:lnTo>
                    <a:lnTo>
                      <a:pt x="76" y="89"/>
                    </a:lnTo>
                    <a:lnTo>
                      <a:pt x="80" y="90"/>
                    </a:lnTo>
                    <a:lnTo>
                      <a:pt x="81" y="90"/>
                    </a:lnTo>
                    <a:lnTo>
                      <a:pt x="84" y="90"/>
                    </a:lnTo>
                    <a:lnTo>
                      <a:pt x="84" y="89"/>
                    </a:lnTo>
                    <a:lnTo>
                      <a:pt x="85" y="89"/>
                    </a:lnTo>
                    <a:lnTo>
                      <a:pt x="91" y="82"/>
                    </a:lnTo>
                    <a:lnTo>
                      <a:pt x="96" y="87"/>
                    </a:lnTo>
                    <a:lnTo>
                      <a:pt x="97" y="87"/>
                    </a:lnTo>
                    <a:lnTo>
                      <a:pt x="99" y="88"/>
                    </a:lnTo>
                    <a:lnTo>
                      <a:pt x="100" y="88"/>
                    </a:lnTo>
                    <a:lnTo>
                      <a:pt x="101" y="87"/>
                    </a:lnTo>
                    <a:lnTo>
                      <a:pt x="102" y="87"/>
                    </a:lnTo>
                    <a:lnTo>
                      <a:pt x="102" y="85"/>
                    </a:lnTo>
                    <a:lnTo>
                      <a:pt x="103" y="85"/>
                    </a:lnTo>
                    <a:lnTo>
                      <a:pt x="103" y="83"/>
                    </a:lnTo>
                    <a:lnTo>
                      <a:pt x="102" y="83"/>
                    </a:lnTo>
                    <a:lnTo>
                      <a:pt x="106" y="81"/>
                    </a:lnTo>
                    <a:lnTo>
                      <a:pt x="107" y="81"/>
                    </a:lnTo>
                    <a:lnTo>
                      <a:pt x="107" y="80"/>
                    </a:lnTo>
                    <a:lnTo>
                      <a:pt x="110" y="78"/>
                    </a:lnTo>
                    <a:lnTo>
                      <a:pt x="111" y="77"/>
                    </a:lnTo>
                    <a:lnTo>
                      <a:pt x="112" y="76"/>
                    </a:lnTo>
                    <a:lnTo>
                      <a:pt x="112" y="74"/>
                    </a:lnTo>
                    <a:lnTo>
                      <a:pt x="114" y="73"/>
                    </a:lnTo>
                    <a:lnTo>
                      <a:pt x="115" y="73"/>
                    </a:lnTo>
                    <a:lnTo>
                      <a:pt x="116" y="73"/>
                    </a:lnTo>
                    <a:lnTo>
                      <a:pt x="118" y="72"/>
                    </a:lnTo>
                    <a:lnTo>
                      <a:pt x="119" y="71"/>
                    </a:lnTo>
                    <a:lnTo>
                      <a:pt x="120" y="70"/>
                    </a:lnTo>
                    <a:lnTo>
                      <a:pt x="120" y="68"/>
                    </a:lnTo>
                    <a:lnTo>
                      <a:pt x="120" y="67"/>
                    </a:lnTo>
                    <a:lnTo>
                      <a:pt x="120" y="66"/>
                    </a:lnTo>
                    <a:lnTo>
                      <a:pt x="122" y="65"/>
                    </a:lnTo>
                    <a:lnTo>
                      <a:pt x="122" y="64"/>
                    </a:lnTo>
                    <a:lnTo>
                      <a:pt x="124" y="64"/>
                    </a:lnTo>
                    <a:lnTo>
                      <a:pt x="124" y="63"/>
                    </a:lnTo>
                    <a:lnTo>
                      <a:pt x="124" y="62"/>
                    </a:lnTo>
                    <a:lnTo>
                      <a:pt x="124" y="61"/>
                    </a:lnTo>
                    <a:lnTo>
                      <a:pt x="124" y="59"/>
                    </a:lnTo>
                    <a:lnTo>
                      <a:pt x="126" y="58"/>
                    </a:lnTo>
                    <a:lnTo>
                      <a:pt x="127" y="57"/>
                    </a:lnTo>
                    <a:lnTo>
                      <a:pt x="129" y="60"/>
                    </a:lnTo>
                    <a:lnTo>
                      <a:pt x="129" y="61"/>
                    </a:lnTo>
                    <a:lnTo>
                      <a:pt x="130" y="61"/>
                    </a:lnTo>
                    <a:lnTo>
                      <a:pt x="136" y="63"/>
                    </a:lnTo>
                    <a:lnTo>
                      <a:pt x="137" y="63"/>
                    </a:lnTo>
                    <a:lnTo>
                      <a:pt x="144" y="61"/>
                    </a:lnTo>
                    <a:lnTo>
                      <a:pt x="146" y="60"/>
                    </a:lnTo>
                    <a:lnTo>
                      <a:pt x="150" y="59"/>
                    </a:lnTo>
                    <a:lnTo>
                      <a:pt x="152" y="59"/>
                    </a:lnTo>
                    <a:lnTo>
                      <a:pt x="153" y="59"/>
                    </a:lnTo>
                    <a:lnTo>
                      <a:pt x="156" y="57"/>
                    </a:lnTo>
                    <a:lnTo>
                      <a:pt x="164" y="53"/>
                    </a:lnTo>
                    <a:lnTo>
                      <a:pt x="165" y="53"/>
                    </a:lnTo>
                    <a:lnTo>
                      <a:pt x="165" y="51"/>
                    </a:lnTo>
                    <a:lnTo>
                      <a:pt x="167" y="51"/>
                    </a:lnTo>
                    <a:lnTo>
                      <a:pt x="168" y="50"/>
                    </a:lnTo>
                    <a:lnTo>
                      <a:pt x="171" y="51"/>
                    </a:lnTo>
                    <a:lnTo>
                      <a:pt x="172" y="51"/>
                    </a:lnTo>
                    <a:lnTo>
                      <a:pt x="173" y="51"/>
                    </a:lnTo>
                    <a:lnTo>
                      <a:pt x="175" y="51"/>
                    </a:lnTo>
                    <a:lnTo>
                      <a:pt x="176" y="51"/>
                    </a:lnTo>
                    <a:lnTo>
                      <a:pt x="183" y="49"/>
                    </a:lnTo>
                    <a:lnTo>
                      <a:pt x="176" y="46"/>
                    </a:lnTo>
                    <a:lnTo>
                      <a:pt x="174" y="45"/>
                    </a:lnTo>
                    <a:lnTo>
                      <a:pt x="173" y="45"/>
                    </a:lnTo>
                    <a:lnTo>
                      <a:pt x="173" y="44"/>
                    </a:lnTo>
                    <a:lnTo>
                      <a:pt x="173" y="43"/>
                    </a:lnTo>
                    <a:lnTo>
                      <a:pt x="173" y="42"/>
                    </a:lnTo>
                    <a:lnTo>
                      <a:pt x="173" y="40"/>
                    </a:lnTo>
                    <a:lnTo>
                      <a:pt x="172" y="40"/>
                    </a:lnTo>
                    <a:lnTo>
                      <a:pt x="171" y="38"/>
                    </a:lnTo>
                    <a:lnTo>
                      <a:pt x="170" y="38"/>
                    </a:lnTo>
                    <a:lnTo>
                      <a:pt x="164" y="35"/>
                    </a:lnTo>
                    <a:lnTo>
                      <a:pt x="159" y="32"/>
                    </a:lnTo>
                    <a:lnTo>
                      <a:pt x="150" y="21"/>
                    </a:lnTo>
                    <a:lnTo>
                      <a:pt x="149" y="20"/>
                    </a:lnTo>
                    <a:lnTo>
                      <a:pt x="148" y="20"/>
                    </a:lnTo>
                    <a:lnTo>
                      <a:pt x="142" y="19"/>
                    </a:lnTo>
                    <a:lnTo>
                      <a:pt x="141" y="19"/>
                    </a:lnTo>
                    <a:lnTo>
                      <a:pt x="140" y="19"/>
                    </a:lnTo>
                    <a:lnTo>
                      <a:pt x="139" y="19"/>
                    </a:lnTo>
                    <a:lnTo>
                      <a:pt x="138" y="19"/>
                    </a:lnTo>
                    <a:lnTo>
                      <a:pt x="137" y="19"/>
                    </a:lnTo>
                    <a:lnTo>
                      <a:pt x="131" y="15"/>
                    </a:lnTo>
                    <a:lnTo>
                      <a:pt x="128" y="15"/>
                    </a:lnTo>
                    <a:lnTo>
                      <a:pt x="127" y="15"/>
                    </a:lnTo>
                    <a:lnTo>
                      <a:pt x="126" y="15"/>
                    </a:lnTo>
                    <a:lnTo>
                      <a:pt x="125" y="15"/>
                    </a:lnTo>
                    <a:lnTo>
                      <a:pt x="124" y="16"/>
                    </a:lnTo>
                    <a:lnTo>
                      <a:pt x="124" y="17"/>
                    </a:lnTo>
                    <a:lnTo>
                      <a:pt x="122" y="17"/>
                    </a:lnTo>
                    <a:lnTo>
                      <a:pt x="120" y="17"/>
                    </a:lnTo>
                    <a:lnTo>
                      <a:pt x="114" y="18"/>
                    </a:lnTo>
                    <a:lnTo>
                      <a:pt x="113" y="17"/>
                    </a:lnTo>
                    <a:lnTo>
                      <a:pt x="112" y="17"/>
                    </a:lnTo>
                    <a:lnTo>
                      <a:pt x="111" y="16"/>
                    </a:lnTo>
                    <a:lnTo>
                      <a:pt x="110" y="16"/>
                    </a:lnTo>
                    <a:lnTo>
                      <a:pt x="108" y="15"/>
                    </a:lnTo>
                    <a:lnTo>
                      <a:pt x="107" y="15"/>
                    </a:lnTo>
                    <a:lnTo>
                      <a:pt x="103" y="13"/>
                    </a:lnTo>
                    <a:lnTo>
                      <a:pt x="100" y="13"/>
                    </a:lnTo>
                    <a:lnTo>
                      <a:pt x="90" y="1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68" name="Freeform 575"/>
              <p:cNvSpPr>
                <a:spLocks noEditPoints="1"/>
              </p:cNvSpPr>
              <p:nvPr/>
            </p:nvSpPr>
            <p:spPr bwMode="auto">
              <a:xfrm>
                <a:off x="4342597" y="766167"/>
                <a:ext cx="301625" cy="287338"/>
              </a:xfrm>
              <a:custGeom>
                <a:avLst/>
                <a:gdLst>
                  <a:gd name="T0" fmla="*/ 2147483646 w 125"/>
                  <a:gd name="T1" fmla="*/ 2147483646 h 134"/>
                  <a:gd name="T2" fmla="*/ 2147483646 w 125"/>
                  <a:gd name="T3" fmla="*/ 2147483646 h 134"/>
                  <a:gd name="T4" fmla="*/ 2147483646 w 125"/>
                  <a:gd name="T5" fmla="*/ 2147483646 h 134"/>
                  <a:gd name="T6" fmla="*/ 2147483646 w 125"/>
                  <a:gd name="T7" fmla="*/ 2147483646 h 134"/>
                  <a:gd name="T8" fmla="*/ 2147483646 w 125"/>
                  <a:gd name="T9" fmla="*/ 2147483646 h 134"/>
                  <a:gd name="T10" fmla="*/ 2147483646 w 125"/>
                  <a:gd name="T11" fmla="*/ 2147483646 h 134"/>
                  <a:gd name="T12" fmla="*/ 2147483646 w 125"/>
                  <a:gd name="T13" fmla="*/ 2147483646 h 134"/>
                  <a:gd name="T14" fmla="*/ 2147483646 w 125"/>
                  <a:gd name="T15" fmla="*/ 2147483646 h 134"/>
                  <a:gd name="T16" fmla="*/ 2147483646 w 125"/>
                  <a:gd name="T17" fmla="*/ 2147483646 h 134"/>
                  <a:gd name="T18" fmla="*/ 2147483646 w 125"/>
                  <a:gd name="T19" fmla="*/ 2147483646 h 134"/>
                  <a:gd name="T20" fmla="*/ 2147483646 w 125"/>
                  <a:gd name="T21" fmla="*/ 2147483646 h 134"/>
                  <a:gd name="T22" fmla="*/ 2147483646 w 125"/>
                  <a:gd name="T23" fmla="*/ 2147483646 h 134"/>
                  <a:gd name="T24" fmla="*/ 2147483646 w 125"/>
                  <a:gd name="T25" fmla="*/ 2147483646 h 134"/>
                  <a:gd name="T26" fmla="*/ 2147483646 w 125"/>
                  <a:gd name="T27" fmla="*/ 2147483646 h 134"/>
                  <a:gd name="T28" fmla="*/ 2147483646 w 125"/>
                  <a:gd name="T29" fmla="*/ 2147483646 h 134"/>
                  <a:gd name="T30" fmla="*/ 2147483646 w 125"/>
                  <a:gd name="T31" fmla="*/ 2147483646 h 134"/>
                  <a:gd name="T32" fmla="*/ 2147483646 w 125"/>
                  <a:gd name="T33" fmla="*/ 2147483646 h 134"/>
                  <a:gd name="T34" fmla="*/ 2147483646 w 125"/>
                  <a:gd name="T35" fmla="*/ 2147483646 h 134"/>
                  <a:gd name="T36" fmla="*/ 2147483646 w 125"/>
                  <a:gd name="T37" fmla="*/ 2147483646 h 134"/>
                  <a:gd name="T38" fmla="*/ 2147483646 w 125"/>
                  <a:gd name="T39" fmla="*/ 2147483646 h 134"/>
                  <a:gd name="T40" fmla="*/ 2147483646 w 125"/>
                  <a:gd name="T41" fmla="*/ 2147483646 h 134"/>
                  <a:gd name="T42" fmla="*/ 2147483646 w 125"/>
                  <a:gd name="T43" fmla="*/ 2147483646 h 134"/>
                  <a:gd name="T44" fmla="*/ 2147483646 w 125"/>
                  <a:gd name="T45" fmla="*/ 2147483646 h 134"/>
                  <a:gd name="T46" fmla="*/ 2147483646 w 125"/>
                  <a:gd name="T47" fmla="*/ 2147483646 h 134"/>
                  <a:gd name="T48" fmla="*/ 2147483646 w 125"/>
                  <a:gd name="T49" fmla="*/ 2147483646 h 134"/>
                  <a:gd name="T50" fmla="*/ 2147483646 w 125"/>
                  <a:gd name="T51" fmla="*/ 2147483646 h 134"/>
                  <a:gd name="T52" fmla="*/ 2147483646 w 125"/>
                  <a:gd name="T53" fmla="*/ 2147483646 h 134"/>
                  <a:gd name="T54" fmla="*/ 2147483646 w 125"/>
                  <a:gd name="T55" fmla="*/ 2147483646 h 134"/>
                  <a:gd name="T56" fmla="*/ 2147483646 w 125"/>
                  <a:gd name="T57" fmla="*/ 2147483646 h 134"/>
                  <a:gd name="T58" fmla="*/ 2147483646 w 125"/>
                  <a:gd name="T59" fmla="*/ 2147483646 h 134"/>
                  <a:gd name="T60" fmla="*/ 2147483646 w 125"/>
                  <a:gd name="T61" fmla="*/ 2147483646 h 134"/>
                  <a:gd name="T62" fmla="*/ 2147483646 w 125"/>
                  <a:gd name="T63" fmla="*/ 2147483646 h 134"/>
                  <a:gd name="T64" fmla="*/ 2147483646 w 125"/>
                  <a:gd name="T65" fmla="*/ 2147483646 h 134"/>
                  <a:gd name="T66" fmla="*/ 2147483646 w 125"/>
                  <a:gd name="T67" fmla="*/ 2147483646 h 134"/>
                  <a:gd name="T68" fmla="*/ 2147483646 w 125"/>
                  <a:gd name="T69" fmla="*/ 2147483646 h 134"/>
                  <a:gd name="T70" fmla="*/ 2147483646 w 125"/>
                  <a:gd name="T71" fmla="*/ 2147483646 h 134"/>
                  <a:gd name="T72" fmla="*/ 2147483646 w 125"/>
                  <a:gd name="T73" fmla="*/ 2147483646 h 134"/>
                  <a:gd name="T74" fmla="*/ 2147483646 w 125"/>
                  <a:gd name="T75" fmla="*/ 2147483646 h 134"/>
                  <a:gd name="T76" fmla="*/ 2147483646 w 125"/>
                  <a:gd name="T77" fmla="*/ 2147483646 h 134"/>
                  <a:gd name="T78" fmla="*/ 2147483646 w 125"/>
                  <a:gd name="T79" fmla="*/ 2147483646 h 134"/>
                  <a:gd name="T80" fmla="*/ 2147483646 w 125"/>
                  <a:gd name="T81" fmla="*/ 2147483646 h 134"/>
                  <a:gd name="T82" fmla="*/ 2147483646 w 125"/>
                  <a:gd name="T83" fmla="*/ 2147483646 h 134"/>
                  <a:gd name="T84" fmla="*/ 2147483646 w 125"/>
                  <a:gd name="T85" fmla="*/ 2147483646 h 134"/>
                  <a:gd name="T86" fmla="*/ 2147483646 w 125"/>
                  <a:gd name="T87" fmla="*/ 2147483646 h 134"/>
                  <a:gd name="T88" fmla="*/ 2147483646 w 125"/>
                  <a:gd name="T89" fmla="*/ 2147483646 h 134"/>
                  <a:gd name="T90" fmla="*/ 2147483646 w 125"/>
                  <a:gd name="T91" fmla="*/ 2147483646 h 134"/>
                  <a:gd name="T92" fmla="*/ 2147483646 w 125"/>
                  <a:gd name="T93" fmla="*/ 2147483646 h 134"/>
                  <a:gd name="T94" fmla="*/ 2147483646 w 125"/>
                  <a:gd name="T95" fmla="*/ 2147483646 h 134"/>
                  <a:gd name="T96" fmla="*/ 2147483646 w 125"/>
                  <a:gd name="T97" fmla="*/ 2147483646 h 134"/>
                  <a:gd name="T98" fmla="*/ 2147483646 w 125"/>
                  <a:gd name="T99" fmla="*/ 2147483646 h 134"/>
                  <a:gd name="T100" fmla="*/ 2147483646 w 125"/>
                  <a:gd name="T101" fmla="*/ 2147483646 h 134"/>
                  <a:gd name="T102" fmla="*/ 2147483646 w 125"/>
                  <a:gd name="T103" fmla="*/ 2147483646 h 134"/>
                  <a:gd name="T104" fmla="*/ 2147483646 w 125"/>
                  <a:gd name="T105" fmla="*/ 2147483646 h 134"/>
                  <a:gd name="T106" fmla="*/ 2147483646 w 125"/>
                  <a:gd name="T107" fmla="*/ 2147483646 h 134"/>
                  <a:gd name="T108" fmla="*/ 2147483646 w 125"/>
                  <a:gd name="T109" fmla="*/ 0 h 134"/>
                  <a:gd name="T110" fmla="*/ 2147483646 w 125"/>
                  <a:gd name="T111" fmla="*/ 2147483646 h 13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25" h="134">
                    <a:moveTo>
                      <a:pt x="53" y="3"/>
                    </a:moveTo>
                    <a:lnTo>
                      <a:pt x="53" y="3"/>
                    </a:lnTo>
                    <a:lnTo>
                      <a:pt x="103" y="3"/>
                    </a:lnTo>
                    <a:lnTo>
                      <a:pt x="92" y="64"/>
                    </a:lnTo>
                    <a:lnTo>
                      <a:pt x="93" y="63"/>
                    </a:lnTo>
                    <a:lnTo>
                      <a:pt x="96" y="63"/>
                    </a:lnTo>
                    <a:lnTo>
                      <a:pt x="100" y="63"/>
                    </a:lnTo>
                    <a:lnTo>
                      <a:pt x="101" y="64"/>
                    </a:lnTo>
                    <a:lnTo>
                      <a:pt x="103" y="64"/>
                    </a:lnTo>
                    <a:lnTo>
                      <a:pt x="104" y="64"/>
                    </a:lnTo>
                    <a:lnTo>
                      <a:pt x="104" y="65"/>
                    </a:lnTo>
                    <a:lnTo>
                      <a:pt x="106" y="67"/>
                    </a:lnTo>
                    <a:lnTo>
                      <a:pt x="107" y="69"/>
                    </a:lnTo>
                    <a:lnTo>
                      <a:pt x="107" y="70"/>
                    </a:lnTo>
                    <a:lnTo>
                      <a:pt x="108" y="69"/>
                    </a:lnTo>
                    <a:lnTo>
                      <a:pt x="108" y="68"/>
                    </a:lnTo>
                    <a:lnTo>
                      <a:pt x="111" y="65"/>
                    </a:lnTo>
                    <a:lnTo>
                      <a:pt x="110" y="63"/>
                    </a:lnTo>
                    <a:lnTo>
                      <a:pt x="109" y="62"/>
                    </a:lnTo>
                    <a:lnTo>
                      <a:pt x="110" y="62"/>
                    </a:lnTo>
                    <a:lnTo>
                      <a:pt x="117" y="68"/>
                    </a:lnTo>
                    <a:lnTo>
                      <a:pt x="119" y="68"/>
                    </a:lnTo>
                    <a:lnTo>
                      <a:pt x="119" y="69"/>
                    </a:lnTo>
                    <a:lnTo>
                      <a:pt x="118" y="69"/>
                    </a:lnTo>
                    <a:lnTo>
                      <a:pt x="115" y="70"/>
                    </a:lnTo>
                    <a:lnTo>
                      <a:pt x="115" y="72"/>
                    </a:lnTo>
                    <a:lnTo>
                      <a:pt x="105" y="81"/>
                    </a:lnTo>
                    <a:lnTo>
                      <a:pt x="100" y="83"/>
                    </a:lnTo>
                    <a:lnTo>
                      <a:pt x="95" y="87"/>
                    </a:lnTo>
                    <a:lnTo>
                      <a:pt x="90" y="89"/>
                    </a:lnTo>
                    <a:lnTo>
                      <a:pt x="90" y="90"/>
                    </a:lnTo>
                    <a:lnTo>
                      <a:pt x="89" y="91"/>
                    </a:lnTo>
                    <a:lnTo>
                      <a:pt x="90" y="92"/>
                    </a:lnTo>
                    <a:lnTo>
                      <a:pt x="89" y="94"/>
                    </a:lnTo>
                    <a:lnTo>
                      <a:pt x="88" y="94"/>
                    </a:lnTo>
                    <a:lnTo>
                      <a:pt x="87" y="95"/>
                    </a:lnTo>
                    <a:lnTo>
                      <a:pt x="87" y="96"/>
                    </a:lnTo>
                    <a:lnTo>
                      <a:pt x="89" y="100"/>
                    </a:lnTo>
                    <a:lnTo>
                      <a:pt x="89" y="101"/>
                    </a:lnTo>
                    <a:lnTo>
                      <a:pt x="87" y="104"/>
                    </a:lnTo>
                    <a:lnTo>
                      <a:pt x="86" y="104"/>
                    </a:lnTo>
                    <a:lnTo>
                      <a:pt x="83" y="108"/>
                    </a:lnTo>
                    <a:lnTo>
                      <a:pt x="83" y="109"/>
                    </a:lnTo>
                    <a:lnTo>
                      <a:pt x="80" y="109"/>
                    </a:lnTo>
                    <a:lnTo>
                      <a:pt x="78" y="109"/>
                    </a:lnTo>
                    <a:lnTo>
                      <a:pt x="77" y="109"/>
                    </a:lnTo>
                    <a:lnTo>
                      <a:pt x="76" y="109"/>
                    </a:lnTo>
                    <a:lnTo>
                      <a:pt x="75" y="111"/>
                    </a:lnTo>
                    <a:lnTo>
                      <a:pt x="75" y="113"/>
                    </a:lnTo>
                    <a:lnTo>
                      <a:pt x="76" y="113"/>
                    </a:lnTo>
                    <a:lnTo>
                      <a:pt x="77" y="113"/>
                    </a:lnTo>
                    <a:lnTo>
                      <a:pt x="77" y="115"/>
                    </a:lnTo>
                    <a:lnTo>
                      <a:pt x="75" y="116"/>
                    </a:lnTo>
                    <a:lnTo>
                      <a:pt x="74" y="116"/>
                    </a:lnTo>
                    <a:lnTo>
                      <a:pt x="73" y="117"/>
                    </a:lnTo>
                    <a:lnTo>
                      <a:pt x="72" y="117"/>
                    </a:lnTo>
                    <a:lnTo>
                      <a:pt x="72" y="118"/>
                    </a:lnTo>
                    <a:lnTo>
                      <a:pt x="71" y="119"/>
                    </a:lnTo>
                    <a:lnTo>
                      <a:pt x="70" y="121"/>
                    </a:lnTo>
                    <a:lnTo>
                      <a:pt x="68" y="121"/>
                    </a:lnTo>
                    <a:lnTo>
                      <a:pt x="67" y="121"/>
                    </a:lnTo>
                    <a:lnTo>
                      <a:pt x="66" y="121"/>
                    </a:lnTo>
                    <a:lnTo>
                      <a:pt x="62" y="124"/>
                    </a:lnTo>
                    <a:lnTo>
                      <a:pt x="60" y="127"/>
                    </a:lnTo>
                    <a:lnTo>
                      <a:pt x="59" y="128"/>
                    </a:lnTo>
                    <a:lnTo>
                      <a:pt x="59" y="129"/>
                    </a:lnTo>
                    <a:lnTo>
                      <a:pt x="59" y="131"/>
                    </a:lnTo>
                    <a:lnTo>
                      <a:pt x="59" y="130"/>
                    </a:lnTo>
                    <a:lnTo>
                      <a:pt x="58" y="130"/>
                    </a:lnTo>
                    <a:lnTo>
                      <a:pt x="46" y="125"/>
                    </a:lnTo>
                    <a:lnTo>
                      <a:pt x="45" y="125"/>
                    </a:lnTo>
                    <a:lnTo>
                      <a:pt x="33" y="126"/>
                    </a:lnTo>
                    <a:lnTo>
                      <a:pt x="30" y="125"/>
                    </a:lnTo>
                    <a:lnTo>
                      <a:pt x="24" y="123"/>
                    </a:lnTo>
                    <a:lnTo>
                      <a:pt x="21" y="121"/>
                    </a:lnTo>
                    <a:lnTo>
                      <a:pt x="19" y="121"/>
                    </a:lnTo>
                    <a:lnTo>
                      <a:pt x="19" y="120"/>
                    </a:lnTo>
                    <a:lnTo>
                      <a:pt x="18" y="119"/>
                    </a:lnTo>
                    <a:lnTo>
                      <a:pt x="15" y="117"/>
                    </a:lnTo>
                    <a:lnTo>
                      <a:pt x="14" y="116"/>
                    </a:lnTo>
                    <a:lnTo>
                      <a:pt x="7" y="109"/>
                    </a:lnTo>
                    <a:lnTo>
                      <a:pt x="4" y="106"/>
                    </a:lnTo>
                    <a:lnTo>
                      <a:pt x="5" y="104"/>
                    </a:lnTo>
                    <a:lnTo>
                      <a:pt x="6" y="102"/>
                    </a:lnTo>
                    <a:lnTo>
                      <a:pt x="6" y="101"/>
                    </a:lnTo>
                    <a:lnTo>
                      <a:pt x="6" y="97"/>
                    </a:lnTo>
                    <a:lnTo>
                      <a:pt x="6" y="96"/>
                    </a:lnTo>
                    <a:lnTo>
                      <a:pt x="7" y="93"/>
                    </a:lnTo>
                    <a:lnTo>
                      <a:pt x="9" y="90"/>
                    </a:lnTo>
                    <a:lnTo>
                      <a:pt x="10" y="89"/>
                    </a:lnTo>
                    <a:lnTo>
                      <a:pt x="7" y="83"/>
                    </a:lnTo>
                    <a:lnTo>
                      <a:pt x="24" y="58"/>
                    </a:lnTo>
                    <a:lnTo>
                      <a:pt x="58" y="58"/>
                    </a:lnTo>
                    <a:lnTo>
                      <a:pt x="59" y="58"/>
                    </a:lnTo>
                    <a:lnTo>
                      <a:pt x="59" y="57"/>
                    </a:lnTo>
                    <a:lnTo>
                      <a:pt x="60" y="56"/>
                    </a:lnTo>
                    <a:lnTo>
                      <a:pt x="60" y="55"/>
                    </a:lnTo>
                    <a:lnTo>
                      <a:pt x="59" y="54"/>
                    </a:lnTo>
                    <a:lnTo>
                      <a:pt x="60" y="52"/>
                    </a:lnTo>
                    <a:lnTo>
                      <a:pt x="60" y="51"/>
                    </a:lnTo>
                    <a:lnTo>
                      <a:pt x="61" y="49"/>
                    </a:lnTo>
                    <a:lnTo>
                      <a:pt x="62" y="48"/>
                    </a:lnTo>
                    <a:lnTo>
                      <a:pt x="62" y="47"/>
                    </a:lnTo>
                    <a:lnTo>
                      <a:pt x="60" y="45"/>
                    </a:lnTo>
                    <a:lnTo>
                      <a:pt x="59" y="45"/>
                    </a:lnTo>
                    <a:lnTo>
                      <a:pt x="56" y="45"/>
                    </a:lnTo>
                    <a:lnTo>
                      <a:pt x="55" y="43"/>
                    </a:lnTo>
                    <a:lnTo>
                      <a:pt x="56" y="41"/>
                    </a:lnTo>
                    <a:lnTo>
                      <a:pt x="56" y="40"/>
                    </a:lnTo>
                    <a:lnTo>
                      <a:pt x="55" y="37"/>
                    </a:lnTo>
                    <a:lnTo>
                      <a:pt x="53" y="35"/>
                    </a:lnTo>
                    <a:lnTo>
                      <a:pt x="49" y="34"/>
                    </a:lnTo>
                    <a:lnTo>
                      <a:pt x="49" y="32"/>
                    </a:lnTo>
                    <a:lnTo>
                      <a:pt x="48" y="32"/>
                    </a:lnTo>
                    <a:lnTo>
                      <a:pt x="46" y="31"/>
                    </a:lnTo>
                    <a:lnTo>
                      <a:pt x="43" y="28"/>
                    </a:lnTo>
                    <a:lnTo>
                      <a:pt x="41" y="24"/>
                    </a:lnTo>
                    <a:lnTo>
                      <a:pt x="39" y="23"/>
                    </a:lnTo>
                    <a:lnTo>
                      <a:pt x="38" y="21"/>
                    </a:lnTo>
                    <a:lnTo>
                      <a:pt x="49" y="21"/>
                    </a:lnTo>
                    <a:lnTo>
                      <a:pt x="53" y="3"/>
                    </a:lnTo>
                    <a:close/>
                    <a:moveTo>
                      <a:pt x="51" y="0"/>
                    </a:moveTo>
                    <a:lnTo>
                      <a:pt x="50" y="2"/>
                    </a:lnTo>
                    <a:lnTo>
                      <a:pt x="47" y="18"/>
                    </a:lnTo>
                    <a:lnTo>
                      <a:pt x="38" y="18"/>
                    </a:lnTo>
                    <a:lnTo>
                      <a:pt x="35" y="18"/>
                    </a:lnTo>
                    <a:lnTo>
                      <a:pt x="35" y="21"/>
                    </a:lnTo>
                    <a:lnTo>
                      <a:pt x="34" y="23"/>
                    </a:lnTo>
                    <a:lnTo>
                      <a:pt x="36" y="23"/>
                    </a:lnTo>
                    <a:lnTo>
                      <a:pt x="38" y="24"/>
                    </a:lnTo>
                    <a:lnTo>
                      <a:pt x="39" y="26"/>
                    </a:lnTo>
                    <a:lnTo>
                      <a:pt x="41" y="29"/>
                    </a:lnTo>
                    <a:lnTo>
                      <a:pt x="44" y="32"/>
                    </a:lnTo>
                    <a:lnTo>
                      <a:pt x="44" y="33"/>
                    </a:lnTo>
                    <a:lnTo>
                      <a:pt x="45" y="34"/>
                    </a:lnTo>
                    <a:lnTo>
                      <a:pt x="47" y="34"/>
                    </a:lnTo>
                    <a:lnTo>
                      <a:pt x="47" y="35"/>
                    </a:lnTo>
                    <a:lnTo>
                      <a:pt x="47" y="36"/>
                    </a:lnTo>
                    <a:lnTo>
                      <a:pt x="49" y="36"/>
                    </a:lnTo>
                    <a:lnTo>
                      <a:pt x="51" y="37"/>
                    </a:lnTo>
                    <a:lnTo>
                      <a:pt x="53" y="39"/>
                    </a:lnTo>
                    <a:lnTo>
                      <a:pt x="53" y="40"/>
                    </a:lnTo>
                    <a:lnTo>
                      <a:pt x="53" y="41"/>
                    </a:lnTo>
                    <a:lnTo>
                      <a:pt x="53" y="43"/>
                    </a:lnTo>
                    <a:lnTo>
                      <a:pt x="53" y="45"/>
                    </a:lnTo>
                    <a:lnTo>
                      <a:pt x="55" y="46"/>
                    </a:lnTo>
                    <a:lnTo>
                      <a:pt x="55" y="47"/>
                    </a:lnTo>
                    <a:lnTo>
                      <a:pt x="56" y="47"/>
                    </a:lnTo>
                    <a:lnTo>
                      <a:pt x="58" y="48"/>
                    </a:lnTo>
                    <a:lnTo>
                      <a:pt x="58" y="49"/>
                    </a:lnTo>
                    <a:lnTo>
                      <a:pt x="57" y="51"/>
                    </a:lnTo>
                    <a:lnTo>
                      <a:pt x="57" y="52"/>
                    </a:lnTo>
                    <a:lnTo>
                      <a:pt x="56" y="53"/>
                    </a:lnTo>
                    <a:lnTo>
                      <a:pt x="56" y="55"/>
                    </a:lnTo>
                    <a:lnTo>
                      <a:pt x="24" y="55"/>
                    </a:lnTo>
                    <a:lnTo>
                      <a:pt x="22" y="55"/>
                    </a:lnTo>
                    <a:lnTo>
                      <a:pt x="22" y="56"/>
                    </a:lnTo>
                    <a:lnTo>
                      <a:pt x="5" y="82"/>
                    </a:lnTo>
                    <a:lnTo>
                      <a:pt x="4" y="83"/>
                    </a:lnTo>
                    <a:lnTo>
                      <a:pt x="5" y="85"/>
                    </a:lnTo>
                    <a:lnTo>
                      <a:pt x="7" y="89"/>
                    </a:lnTo>
                    <a:lnTo>
                      <a:pt x="5" y="92"/>
                    </a:lnTo>
                    <a:lnTo>
                      <a:pt x="4" y="95"/>
                    </a:lnTo>
                    <a:lnTo>
                      <a:pt x="4" y="96"/>
                    </a:lnTo>
                    <a:lnTo>
                      <a:pt x="4" y="97"/>
                    </a:lnTo>
                    <a:lnTo>
                      <a:pt x="4" y="98"/>
                    </a:lnTo>
                    <a:lnTo>
                      <a:pt x="4" y="100"/>
                    </a:lnTo>
                    <a:lnTo>
                      <a:pt x="3" y="103"/>
                    </a:lnTo>
                    <a:lnTo>
                      <a:pt x="0" y="104"/>
                    </a:lnTo>
                    <a:lnTo>
                      <a:pt x="1" y="107"/>
                    </a:lnTo>
                    <a:lnTo>
                      <a:pt x="2" y="107"/>
                    </a:lnTo>
                    <a:lnTo>
                      <a:pt x="2" y="108"/>
                    </a:lnTo>
                    <a:lnTo>
                      <a:pt x="5" y="111"/>
                    </a:lnTo>
                    <a:lnTo>
                      <a:pt x="12" y="118"/>
                    </a:lnTo>
                    <a:lnTo>
                      <a:pt x="13" y="119"/>
                    </a:lnTo>
                    <a:lnTo>
                      <a:pt x="17" y="121"/>
                    </a:lnTo>
                    <a:lnTo>
                      <a:pt x="17" y="122"/>
                    </a:lnTo>
                    <a:lnTo>
                      <a:pt x="18" y="122"/>
                    </a:lnTo>
                    <a:lnTo>
                      <a:pt x="19" y="123"/>
                    </a:lnTo>
                    <a:lnTo>
                      <a:pt x="20" y="124"/>
                    </a:lnTo>
                    <a:lnTo>
                      <a:pt x="24" y="126"/>
                    </a:lnTo>
                    <a:lnTo>
                      <a:pt x="29" y="128"/>
                    </a:lnTo>
                    <a:lnTo>
                      <a:pt x="30" y="128"/>
                    </a:lnTo>
                    <a:lnTo>
                      <a:pt x="32" y="128"/>
                    </a:lnTo>
                    <a:lnTo>
                      <a:pt x="33" y="128"/>
                    </a:lnTo>
                    <a:lnTo>
                      <a:pt x="45" y="128"/>
                    </a:lnTo>
                    <a:lnTo>
                      <a:pt x="56" y="132"/>
                    </a:lnTo>
                    <a:lnTo>
                      <a:pt x="58" y="133"/>
                    </a:lnTo>
                    <a:lnTo>
                      <a:pt x="59" y="133"/>
                    </a:lnTo>
                    <a:lnTo>
                      <a:pt x="62" y="134"/>
                    </a:lnTo>
                    <a:lnTo>
                      <a:pt x="62" y="130"/>
                    </a:lnTo>
                    <a:lnTo>
                      <a:pt x="62" y="129"/>
                    </a:lnTo>
                    <a:lnTo>
                      <a:pt x="62" y="128"/>
                    </a:lnTo>
                    <a:lnTo>
                      <a:pt x="64" y="126"/>
                    </a:lnTo>
                    <a:lnTo>
                      <a:pt x="68" y="124"/>
                    </a:lnTo>
                    <a:lnTo>
                      <a:pt x="68" y="123"/>
                    </a:lnTo>
                    <a:lnTo>
                      <a:pt x="70" y="124"/>
                    </a:lnTo>
                    <a:lnTo>
                      <a:pt x="73" y="125"/>
                    </a:lnTo>
                    <a:lnTo>
                      <a:pt x="73" y="121"/>
                    </a:lnTo>
                    <a:lnTo>
                      <a:pt x="73" y="120"/>
                    </a:lnTo>
                    <a:lnTo>
                      <a:pt x="74" y="119"/>
                    </a:lnTo>
                    <a:lnTo>
                      <a:pt x="75" y="119"/>
                    </a:lnTo>
                    <a:lnTo>
                      <a:pt x="76" y="119"/>
                    </a:lnTo>
                    <a:lnTo>
                      <a:pt x="78" y="118"/>
                    </a:lnTo>
                    <a:lnTo>
                      <a:pt x="80" y="117"/>
                    </a:lnTo>
                    <a:lnTo>
                      <a:pt x="79" y="115"/>
                    </a:lnTo>
                    <a:lnTo>
                      <a:pt x="79" y="113"/>
                    </a:lnTo>
                    <a:lnTo>
                      <a:pt x="79" y="112"/>
                    </a:lnTo>
                    <a:lnTo>
                      <a:pt x="80" y="112"/>
                    </a:lnTo>
                    <a:lnTo>
                      <a:pt x="81" y="112"/>
                    </a:lnTo>
                    <a:lnTo>
                      <a:pt x="83" y="112"/>
                    </a:lnTo>
                    <a:lnTo>
                      <a:pt x="85" y="111"/>
                    </a:lnTo>
                    <a:lnTo>
                      <a:pt x="85" y="109"/>
                    </a:lnTo>
                    <a:lnTo>
                      <a:pt x="87" y="107"/>
                    </a:lnTo>
                    <a:lnTo>
                      <a:pt x="88" y="107"/>
                    </a:lnTo>
                    <a:lnTo>
                      <a:pt x="89" y="106"/>
                    </a:lnTo>
                    <a:lnTo>
                      <a:pt x="91" y="103"/>
                    </a:lnTo>
                    <a:lnTo>
                      <a:pt x="92" y="102"/>
                    </a:lnTo>
                    <a:lnTo>
                      <a:pt x="92" y="101"/>
                    </a:lnTo>
                    <a:lnTo>
                      <a:pt x="92" y="100"/>
                    </a:lnTo>
                    <a:lnTo>
                      <a:pt x="91" y="98"/>
                    </a:lnTo>
                    <a:lnTo>
                      <a:pt x="90" y="96"/>
                    </a:lnTo>
                    <a:lnTo>
                      <a:pt x="91" y="96"/>
                    </a:lnTo>
                    <a:lnTo>
                      <a:pt x="91" y="95"/>
                    </a:lnTo>
                    <a:lnTo>
                      <a:pt x="92" y="93"/>
                    </a:lnTo>
                    <a:lnTo>
                      <a:pt x="93" y="91"/>
                    </a:lnTo>
                    <a:lnTo>
                      <a:pt x="92" y="91"/>
                    </a:lnTo>
                    <a:lnTo>
                      <a:pt x="96" y="90"/>
                    </a:lnTo>
                    <a:lnTo>
                      <a:pt x="96" y="89"/>
                    </a:lnTo>
                    <a:lnTo>
                      <a:pt x="97" y="89"/>
                    </a:lnTo>
                    <a:lnTo>
                      <a:pt x="101" y="86"/>
                    </a:lnTo>
                    <a:lnTo>
                      <a:pt x="106" y="83"/>
                    </a:lnTo>
                    <a:lnTo>
                      <a:pt x="117" y="73"/>
                    </a:lnTo>
                    <a:lnTo>
                      <a:pt x="118" y="72"/>
                    </a:lnTo>
                    <a:lnTo>
                      <a:pt x="119" y="72"/>
                    </a:lnTo>
                    <a:lnTo>
                      <a:pt x="120" y="71"/>
                    </a:lnTo>
                    <a:lnTo>
                      <a:pt x="125" y="69"/>
                    </a:lnTo>
                    <a:lnTo>
                      <a:pt x="120" y="66"/>
                    </a:lnTo>
                    <a:lnTo>
                      <a:pt x="119" y="66"/>
                    </a:lnTo>
                    <a:lnTo>
                      <a:pt x="112" y="60"/>
                    </a:lnTo>
                    <a:lnTo>
                      <a:pt x="110" y="58"/>
                    </a:lnTo>
                    <a:lnTo>
                      <a:pt x="109" y="60"/>
                    </a:lnTo>
                    <a:lnTo>
                      <a:pt x="107" y="60"/>
                    </a:lnTo>
                    <a:lnTo>
                      <a:pt x="105" y="62"/>
                    </a:lnTo>
                    <a:lnTo>
                      <a:pt x="106" y="63"/>
                    </a:lnTo>
                    <a:lnTo>
                      <a:pt x="105" y="62"/>
                    </a:lnTo>
                    <a:lnTo>
                      <a:pt x="104" y="62"/>
                    </a:lnTo>
                    <a:lnTo>
                      <a:pt x="103" y="62"/>
                    </a:lnTo>
                    <a:lnTo>
                      <a:pt x="102" y="62"/>
                    </a:lnTo>
                    <a:lnTo>
                      <a:pt x="102" y="61"/>
                    </a:lnTo>
                    <a:lnTo>
                      <a:pt x="100" y="60"/>
                    </a:lnTo>
                    <a:lnTo>
                      <a:pt x="97" y="60"/>
                    </a:lnTo>
                    <a:lnTo>
                      <a:pt x="96" y="60"/>
                    </a:lnTo>
                    <a:lnTo>
                      <a:pt x="95" y="60"/>
                    </a:lnTo>
                    <a:lnTo>
                      <a:pt x="105" y="4"/>
                    </a:lnTo>
                    <a:lnTo>
                      <a:pt x="105" y="0"/>
                    </a:lnTo>
                    <a:lnTo>
                      <a:pt x="103" y="0"/>
                    </a:lnTo>
                    <a:lnTo>
                      <a:pt x="53" y="0"/>
                    </a:lnTo>
                    <a:lnTo>
                      <a:pt x="51" y="0"/>
                    </a:lnTo>
                    <a:close/>
                    <a:moveTo>
                      <a:pt x="107" y="65"/>
                    </a:moveTo>
                    <a:lnTo>
                      <a:pt x="107" y="64"/>
                    </a:lnTo>
                    <a:lnTo>
                      <a:pt x="108" y="65"/>
                    </a:lnTo>
                    <a:lnTo>
                      <a:pt x="107"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69" name="Freeform 576"/>
              <p:cNvSpPr>
                <a:spLocks noEditPoints="1"/>
              </p:cNvSpPr>
              <p:nvPr/>
            </p:nvSpPr>
            <p:spPr bwMode="auto">
              <a:xfrm>
                <a:off x="4342597" y="766167"/>
                <a:ext cx="301625" cy="287338"/>
              </a:xfrm>
              <a:custGeom>
                <a:avLst/>
                <a:gdLst>
                  <a:gd name="T0" fmla="*/ 2147483646 w 125"/>
                  <a:gd name="T1" fmla="*/ 2147483646 h 134"/>
                  <a:gd name="T2" fmla="*/ 2147483646 w 125"/>
                  <a:gd name="T3" fmla="*/ 2147483646 h 134"/>
                  <a:gd name="T4" fmla="*/ 2147483646 w 125"/>
                  <a:gd name="T5" fmla="*/ 2147483646 h 134"/>
                  <a:gd name="T6" fmla="*/ 2147483646 w 125"/>
                  <a:gd name="T7" fmla="*/ 2147483646 h 134"/>
                  <a:gd name="T8" fmla="*/ 2147483646 w 125"/>
                  <a:gd name="T9" fmla="*/ 2147483646 h 134"/>
                  <a:gd name="T10" fmla="*/ 2147483646 w 125"/>
                  <a:gd name="T11" fmla="*/ 2147483646 h 134"/>
                  <a:gd name="T12" fmla="*/ 2147483646 w 125"/>
                  <a:gd name="T13" fmla="*/ 2147483646 h 134"/>
                  <a:gd name="T14" fmla="*/ 2147483646 w 125"/>
                  <a:gd name="T15" fmla="*/ 2147483646 h 134"/>
                  <a:gd name="T16" fmla="*/ 2147483646 w 125"/>
                  <a:gd name="T17" fmla="*/ 2147483646 h 134"/>
                  <a:gd name="T18" fmla="*/ 2147483646 w 125"/>
                  <a:gd name="T19" fmla="*/ 2147483646 h 134"/>
                  <a:gd name="T20" fmla="*/ 2147483646 w 125"/>
                  <a:gd name="T21" fmla="*/ 2147483646 h 134"/>
                  <a:gd name="T22" fmla="*/ 2147483646 w 125"/>
                  <a:gd name="T23" fmla="*/ 2147483646 h 134"/>
                  <a:gd name="T24" fmla="*/ 2147483646 w 125"/>
                  <a:gd name="T25" fmla="*/ 2147483646 h 134"/>
                  <a:gd name="T26" fmla="*/ 2147483646 w 125"/>
                  <a:gd name="T27" fmla="*/ 2147483646 h 134"/>
                  <a:gd name="T28" fmla="*/ 2147483646 w 125"/>
                  <a:gd name="T29" fmla="*/ 2147483646 h 134"/>
                  <a:gd name="T30" fmla="*/ 2147483646 w 125"/>
                  <a:gd name="T31" fmla="*/ 2147483646 h 134"/>
                  <a:gd name="T32" fmla="*/ 2147483646 w 125"/>
                  <a:gd name="T33" fmla="*/ 2147483646 h 134"/>
                  <a:gd name="T34" fmla="*/ 2147483646 w 125"/>
                  <a:gd name="T35" fmla="*/ 2147483646 h 134"/>
                  <a:gd name="T36" fmla="*/ 2147483646 w 125"/>
                  <a:gd name="T37" fmla="*/ 2147483646 h 134"/>
                  <a:gd name="T38" fmla="*/ 2147483646 w 125"/>
                  <a:gd name="T39" fmla="*/ 2147483646 h 134"/>
                  <a:gd name="T40" fmla="*/ 2147483646 w 125"/>
                  <a:gd name="T41" fmla="*/ 2147483646 h 134"/>
                  <a:gd name="T42" fmla="*/ 2147483646 w 125"/>
                  <a:gd name="T43" fmla="*/ 2147483646 h 134"/>
                  <a:gd name="T44" fmla="*/ 2147483646 w 125"/>
                  <a:gd name="T45" fmla="*/ 2147483646 h 134"/>
                  <a:gd name="T46" fmla="*/ 2147483646 w 125"/>
                  <a:gd name="T47" fmla="*/ 2147483646 h 134"/>
                  <a:gd name="T48" fmla="*/ 2147483646 w 125"/>
                  <a:gd name="T49" fmla="*/ 2147483646 h 134"/>
                  <a:gd name="T50" fmla="*/ 2147483646 w 125"/>
                  <a:gd name="T51" fmla="*/ 2147483646 h 134"/>
                  <a:gd name="T52" fmla="*/ 2147483646 w 125"/>
                  <a:gd name="T53" fmla="*/ 2147483646 h 134"/>
                  <a:gd name="T54" fmla="*/ 2147483646 w 125"/>
                  <a:gd name="T55" fmla="*/ 2147483646 h 134"/>
                  <a:gd name="T56" fmla="*/ 2147483646 w 125"/>
                  <a:gd name="T57" fmla="*/ 2147483646 h 134"/>
                  <a:gd name="T58" fmla="*/ 2147483646 w 125"/>
                  <a:gd name="T59" fmla="*/ 2147483646 h 134"/>
                  <a:gd name="T60" fmla="*/ 2147483646 w 125"/>
                  <a:gd name="T61" fmla="*/ 2147483646 h 134"/>
                  <a:gd name="T62" fmla="*/ 2147483646 w 125"/>
                  <a:gd name="T63" fmla="*/ 2147483646 h 134"/>
                  <a:gd name="T64" fmla="*/ 2147483646 w 125"/>
                  <a:gd name="T65" fmla="*/ 2147483646 h 134"/>
                  <a:gd name="T66" fmla="*/ 2147483646 w 125"/>
                  <a:gd name="T67" fmla="*/ 2147483646 h 134"/>
                  <a:gd name="T68" fmla="*/ 2147483646 w 125"/>
                  <a:gd name="T69" fmla="*/ 2147483646 h 134"/>
                  <a:gd name="T70" fmla="*/ 2147483646 w 125"/>
                  <a:gd name="T71" fmla="*/ 2147483646 h 134"/>
                  <a:gd name="T72" fmla="*/ 2147483646 w 125"/>
                  <a:gd name="T73" fmla="*/ 2147483646 h 134"/>
                  <a:gd name="T74" fmla="*/ 2147483646 w 125"/>
                  <a:gd name="T75" fmla="*/ 2147483646 h 134"/>
                  <a:gd name="T76" fmla="*/ 2147483646 w 125"/>
                  <a:gd name="T77" fmla="*/ 2147483646 h 134"/>
                  <a:gd name="T78" fmla="*/ 2147483646 w 125"/>
                  <a:gd name="T79" fmla="*/ 2147483646 h 134"/>
                  <a:gd name="T80" fmla="*/ 2147483646 w 125"/>
                  <a:gd name="T81" fmla="*/ 2147483646 h 134"/>
                  <a:gd name="T82" fmla="*/ 2147483646 w 125"/>
                  <a:gd name="T83" fmla="*/ 2147483646 h 134"/>
                  <a:gd name="T84" fmla="*/ 2147483646 w 125"/>
                  <a:gd name="T85" fmla="*/ 2147483646 h 134"/>
                  <a:gd name="T86" fmla="*/ 2147483646 w 125"/>
                  <a:gd name="T87" fmla="*/ 2147483646 h 134"/>
                  <a:gd name="T88" fmla="*/ 2147483646 w 125"/>
                  <a:gd name="T89" fmla="*/ 2147483646 h 134"/>
                  <a:gd name="T90" fmla="*/ 2147483646 w 125"/>
                  <a:gd name="T91" fmla="*/ 2147483646 h 134"/>
                  <a:gd name="T92" fmla="*/ 2147483646 w 125"/>
                  <a:gd name="T93" fmla="*/ 2147483646 h 134"/>
                  <a:gd name="T94" fmla="*/ 2147483646 w 125"/>
                  <a:gd name="T95" fmla="*/ 2147483646 h 134"/>
                  <a:gd name="T96" fmla="*/ 2147483646 w 125"/>
                  <a:gd name="T97" fmla="*/ 2147483646 h 134"/>
                  <a:gd name="T98" fmla="*/ 2147483646 w 125"/>
                  <a:gd name="T99" fmla="*/ 2147483646 h 134"/>
                  <a:gd name="T100" fmla="*/ 2147483646 w 125"/>
                  <a:gd name="T101" fmla="*/ 2147483646 h 134"/>
                  <a:gd name="T102" fmla="*/ 2147483646 w 125"/>
                  <a:gd name="T103" fmla="*/ 2147483646 h 134"/>
                  <a:gd name="T104" fmla="*/ 2147483646 w 125"/>
                  <a:gd name="T105" fmla="*/ 2147483646 h 134"/>
                  <a:gd name="T106" fmla="*/ 2147483646 w 125"/>
                  <a:gd name="T107" fmla="*/ 2147483646 h 134"/>
                  <a:gd name="T108" fmla="*/ 2147483646 w 125"/>
                  <a:gd name="T109" fmla="*/ 0 h 134"/>
                  <a:gd name="T110" fmla="*/ 2147483646 w 125"/>
                  <a:gd name="T111" fmla="*/ 2147483646 h 13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25" h="134">
                    <a:moveTo>
                      <a:pt x="53" y="3"/>
                    </a:moveTo>
                    <a:lnTo>
                      <a:pt x="53" y="3"/>
                    </a:lnTo>
                    <a:lnTo>
                      <a:pt x="103" y="3"/>
                    </a:lnTo>
                    <a:lnTo>
                      <a:pt x="92" y="64"/>
                    </a:lnTo>
                    <a:lnTo>
                      <a:pt x="93" y="63"/>
                    </a:lnTo>
                    <a:lnTo>
                      <a:pt x="96" y="63"/>
                    </a:lnTo>
                    <a:lnTo>
                      <a:pt x="100" y="63"/>
                    </a:lnTo>
                    <a:lnTo>
                      <a:pt x="101" y="64"/>
                    </a:lnTo>
                    <a:lnTo>
                      <a:pt x="103" y="64"/>
                    </a:lnTo>
                    <a:lnTo>
                      <a:pt x="104" y="64"/>
                    </a:lnTo>
                    <a:lnTo>
                      <a:pt x="104" y="65"/>
                    </a:lnTo>
                    <a:lnTo>
                      <a:pt x="106" y="67"/>
                    </a:lnTo>
                    <a:lnTo>
                      <a:pt x="107" y="69"/>
                    </a:lnTo>
                    <a:lnTo>
                      <a:pt x="107" y="70"/>
                    </a:lnTo>
                    <a:lnTo>
                      <a:pt x="108" y="69"/>
                    </a:lnTo>
                    <a:lnTo>
                      <a:pt x="108" y="68"/>
                    </a:lnTo>
                    <a:lnTo>
                      <a:pt x="111" y="65"/>
                    </a:lnTo>
                    <a:lnTo>
                      <a:pt x="110" y="63"/>
                    </a:lnTo>
                    <a:lnTo>
                      <a:pt x="109" y="62"/>
                    </a:lnTo>
                    <a:lnTo>
                      <a:pt x="110" y="62"/>
                    </a:lnTo>
                    <a:lnTo>
                      <a:pt x="117" y="68"/>
                    </a:lnTo>
                    <a:lnTo>
                      <a:pt x="119" y="68"/>
                    </a:lnTo>
                    <a:lnTo>
                      <a:pt x="119" y="69"/>
                    </a:lnTo>
                    <a:lnTo>
                      <a:pt x="118" y="69"/>
                    </a:lnTo>
                    <a:lnTo>
                      <a:pt x="115" y="70"/>
                    </a:lnTo>
                    <a:lnTo>
                      <a:pt x="115" y="72"/>
                    </a:lnTo>
                    <a:lnTo>
                      <a:pt x="105" y="81"/>
                    </a:lnTo>
                    <a:lnTo>
                      <a:pt x="100" y="83"/>
                    </a:lnTo>
                    <a:lnTo>
                      <a:pt x="95" y="87"/>
                    </a:lnTo>
                    <a:lnTo>
                      <a:pt x="90" y="89"/>
                    </a:lnTo>
                    <a:lnTo>
                      <a:pt x="90" y="90"/>
                    </a:lnTo>
                    <a:lnTo>
                      <a:pt x="89" y="91"/>
                    </a:lnTo>
                    <a:lnTo>
                      <a:pt x="90" y="92"/>
                    </a:lnTo>
                    <a:lnTo>
                      <a:pt x="89" y="94"/>
                    </a:lnTo>
                    <a:lnTo>
                      <a:pt x="88" y="94"/>
                    </a:lnTo>
                    <a:lnTo>
                      <a:pt x="87" y="95"/>
                    </a:lnTo>
                    <a:lnTo>
                      <a:pt x="87" y="96"/>
                    </a:lnTo>
                    <a:lnTo>
                      <a:pt x="89" y="100"/>
                    </a:lnTo>
                    <a:lnTo>
                      <a:pt x="89" y="101"/>
                    </a:lnTo>
                    <a:lnTo>
                      <a:pt x="87" y="104"/>
                    </a:lnTo>
                    <a:lnTo>
                      <a:pt x="86" y="104"/>
                    </a:lnTo>
                    <a:lnTo>
                      <a:pt x="83" y="108"/>
                    </a:lnTo>
                    <a:lnTo>
                      <a:pt x="83" y="109"/>
                    </a:lnTo>
                    <a:lnTo>
                      <a:pt x="80" y="109"/>
                    </a:lnTo>
                    <a:lnTo>
                      <a:pt x="78" y="109"/>
                    </a:lnTo>
                    <a:lnTo>
                      <a:pt x="77" y="109"/>
                    </a:lnTo>
                    <a:lnTo>
                      <a:pt x="76" y="109"/>
                    </a:lnTo>
                    <a:lnTo>
                      <a:pt x="75" y="111"/>
                    </a:lnTo>
                    <a:lnTo>
                      <a:pt x="75" y="113"/>
                    </a:lnTo>
                    <a:lnTo>
                      <a:pt x="76" y="113"/>
                    </a:lnTo>
                    <a:lnTo>
                      <a:pt x="77" y="113"/>
                    </a:lnTo>
                    <a:lnTo>
                      <a:pt x="77" y="115"/>
                    </a:lnTo>
                    <a:lnTo>
                      <a:pt x="75" y="116"/>
                    </a:lnTo>
                    <a:lnTo>
                      <a:pt x="74" y="116"/>
                    </a:lnTo>
                    <a:lnTo>
                      <a:pt x="73" y="117"/>
                    </a:lnTo>
                    <a:lnTo>
                      <a:pt x="72" y="117"/>
                    </a:lnTo>
                    <a:lnTo>
                      <a:pt x="72" y="118"/>
                    </a:lnTo>
                    <a:lnTo>
                      <a:pt x="71" y="119"/>
                    </a:lnTo>
                    <a:lnTo>
                      <a:pt x="70" y="121"/>
                    </a:lnTo>
                    <a:lnTo>
                      <a:pt x="68" y="121"/>
                    </a:lnTo>
                    <a:lnTo>
                      <a:pt x="67" y="121"/>
                    </a:lnTo>
                    <a:lnTo>
                      <a:pt x="66" y="121"/>
                    </a:lnTo>
                    <a:lnTo>
                      <a:pt x="62" y="124"/>
                    </a:lnTo>
                    <a:lnTo>
                      <a:pt x="60" y="127"/>
                    </a:lnTo>
                    <a:lnTo>
                      <a:pt x="59" y="128"/>
                    </a:lnTo>
                    <a:lnTo>
                      <a:pt x="59" y="129"/>
                    </a:lnTo>
                    <a:lnTo>
                      <a:pt x="59" y="131"/>
                    </a:lnTo>
                    <a:lnTo>
                      <a:pt x="59" y="130"/>
                    </a:lnTo>
                    <a:lnTo>
                      <a:pt x="58" y="130"/>
                    </a:lnTo>
                    <a:lnTo>
                      <a:pt x="46" y="125"/>
                    </a:lnTo>
                    <a:lnTo>
                      <a:pt x="45" y="125"/>
                    </a:lnTo>
                    <a:lnTo>
                      <a:pt x="33" y="126"/>
                    </a:lnTo>
                    <a:lnTo>
                      <a:pt x="30" y="125"/>
                    </a:lnTo>
                    <a:lnTo>
                      <a:pt x="24" y="123"/>
                    </a:lnTo>
                    <a:lnTo>
                      <a:pt x="21" y="121"/>
                    </a:lnTo>
                    <a:lnTo>
                      <a:pt x="19" y="121"/>
                    </a:lnTo>
                    <a:lnTo>
                      <a:pt x="19" y="120"/>
                    </a:lnTo>
                    <a:lnTo>
                      <a:pt x="18" y="119"/>
                    </a:lnTo>
                    <a:lnTo>
                      <a:pt x="15" y="117"/>
                    </a:lnTo>
                    <a:lnTo>
                      <a:pt x="14" y="116"/>
                    </a:lnTo>
                    <a:lnTo>
                      <a:pt x="7" y="109"/>
                    </a:lnTo>
                    <a:lnTo>
                      <a:pt x="4" y="106"/>
                    </a:lnTo>
                    <a:lnTo>
                      <a:pt x="5" y="104"/>
                    </a:lnTo>
                    <a:lnTo>
                      <a:pt x="6" y="102"/>
                    </a:lnTo>
                    <a:lnTo>
                      <a:pt x="6" y="101"/>
                    </a:lnTo>
                    <a:lnTo>
                      <a:pt x="6" y="97"/>
                    </a:lnTo>
                    <a:lnTo>
                      <a:pt x="6" y="96"/>
                    </a:lnTo>
                    <a:lnTo>
                      <a:pt x="7" y="93"/>
                    </a:lnTo>
                    <a:lnTo>
                      <a:pt x="9" y="90"/>
                    </a:lnTo>
                    <a:lnTo>
                      <a:pt x="10" y="89"/>
                    </a:lnTo>
                    <a:lnTo>
                      <a:pt x="7" y="83"/>
                    </a:lnTo>
                    <a:lnTo>
                      <a:pt x="24" y="58"/>
                    </a:lnTo>
                    <a:lnTo>
                      <a:pt x="58" y="58"/>
                    </a:lnTo>
                    <a:lnTo>
                      <a:pt x="59" y="58"/>
                    </a:lnTo>
                    <a:lnTo>
                      <a:pt x="59" y="57"/>
                    </a:lnTo>
                    <a:lnTo>
                      <a:pt x="60" y="56"/>
                    </a:lnTo>
                    <a:lnTo>
                      <a:pt x="60" y="55"/>
                    </a:lnTo>
                    <a:lnTo>
                      <a:pt x="59" y="54"/>
                    </a:lnTo>
                    <a:lnTo>
                      <a:pt x="60" y="52"/>
                    </a:lnTo>
                    <a:lnTo>
                      <a:pt x="60" y="51"/>
                    </a:lnTo>
                    <a:lnTo>
                      <a:pt x="61" y="49"/>
                    </a:lnTo>
                    <a:lnTo>
                      <a:pt x="62" y="48"/>
                    </a:lnTo>
                    <a:lnTo>
                      <a:pt x="62" y="47"/>
                    </a:lnTo>
                    <a:lnTo>
                      <a:pt x="60" y="45"/>
                    </a:lnTo>
                    <a:lnTo>
                      <a:pt x="59" y="45"/>
                    </a:lnTo>
                    <a:lnTo>
                      <a:pt x="56" y="45"/>
                    </a:lnTo>
                    <a:lnTo>
                      <a:pt x="55" y="43"/>
                    </a:lnTo>
                    <a:lnTo>
                      <a:pt x="56" y="41"/>
                    </a:lnTo>
                    <a:lnTo>
                      <a:pt x="56" y="40"/>
                    </a:lnTo>
                    <a:lnTo>
                      <a:pt x="55" y="37"/>
                    </a:lnTo>
                    <a:lnTo>
                      <a:pt x="53" y="35"/>
                    </a:lnTo>
                    <a:lnTo>
                      <a:pt x="49" y="34"/>
                    </a:lnTo>
                    <a:lnTo>
                      <a:pt x="49" y="32"/>
                    </a:lnTo>
                    <a:lnTo>
                      <a:pt x="48" y="32"/>
                    </a:lnTo>
                    <a:lnTo>
                      <a:pt x="46" y="31"/>
                    </a:lnTo>
                    <a:lnTo>
                      <a:pt x="43" y="28"/>
                    </a:lnTo>
                    <a:lnTo>
                      <a:pt x="41" y="24"/>
                    </a:lnTo>
                    <a:lnTo>
                      <a:pt x="39" y="23"/>
                    </a:lnTo>
                    <a:lnTo>
                      <a:pt x="38" y="21"/>
                    </a:lnTo>
                    <a:lnTo>
                      <a:pt x="49" y="21"/>
                    </a:lnTo>
                    <a:lnTo>
                      <a:pt x="53" y="3"/>
                    </a:lnTo>
                    <a:moveTo>
                      <a:pt x="51" y="0"/>
                    </a:moveTo>
                    <a:lnTo>
                      <a:pt x="50" y="2"/>
                    </a:lnTo>
                    <a:lnTo>
                      <a:pt x="47" y="18"/>
                    </a:lnTo>
                    <a:lnTo>
                      <a:pt x="38" y="18"/>
                    </a:lnTo>
                    <a:lnTo>
                      <a:pt x="35" y="18"/>
                    </a:lnTo>
                    <a:lnTo>
                      <a:pt x="35" y="21"/>
                    </a:lnTo>
                    <a:lnTo>
                      <a:pt x="34" y="23"/>
                    </a:lnTo>
                    <a:lnTo>
                      <a:pt x="36" y="23"/>
                    </a:lnTo>
                    <a:lnTo>
                      <a:pt x="38" y="24"/>
                    </a:lnTo>
                    <a:lnTo>
                      <a:pt x="39" y="26"/>
                    </a:lnTo>
                    <a:lnTo>
                      <a:pt x="41" y="29"/>
                    </a:lnTo>
                    <a:lnTo>
                      <a:pt x="44" y="32"/>
                    </a:lnTo>
                    <a:lnTo>
                      <a:pt x="44" y="33"/>
                    </a:lnTo>
                    <a:lnTo>
                      <a:pt x="45" y="34"/>
                    </a:lnTo>
                    <a:lnTo>
                      <a:pt x="47" y="34"/>
                    </a:lnTo>
                    <a:lnTo>
                      <a:pt x="47" y="35"/>
                    </a:lnTo>
                    <a:lnTo>
                      <a:pt x="47" y="36"/>
                    </a:lnTo>
                    <a:lnTo>
                      <a:pt x="49" y="36"/>
                    </a:lnTo>
                    <a:lnTo>
                      <a:pt x="51" y="37"/>
                    </a:lnTo>
                    <a:lnTo>
                      <a:pt x="53" y="39"/>
                    </a:lnTo>
                    <a:lnTo>
                      <a:pt x="53" y="40"/>
                    </a:lnTo>
                    <a:lnTo>
                      <a:pt x="53" y="41"/>
                    </a:lnTo>
                    <a:lnTo>
                      <a:pt x="53" y="43"/>
                    </a:lnTo>
                    <a:lnTo>
                      <a:pt x="53" y="45"/>
                    </a:lnTo>
                    <a:lnTo>
                      <a:pt x="55" y="46"/>
                    </a:lnTo>
                    <a:lnTo>
                      <a:pt x="55" y="47"/>
                    </a:lnTo>
                    <a:lnTo>
                      <a:pt x="56" y="47"/>
                    </a:lnTo>
                    <a:lnTo>
                      <a:pt x="58" y="48"/>
                    </a:lnTo>
                    <a:lnTo>
                      <a:pt x="58" y="49"/>
                    </a:lnTo>
                    <a:lnTo>
                      <a:pt x="57" y="51"/>
                    </a:lnTo>
                    <a:lnTo>
                      <a:pt x="57" y="52"/>
                    </a:lnTo>
                    <a:lnTo>
                      <a:pt x="56" y="53"/>
                    </a:lnTo>
                    <a:lnTo>
                      <a:pt x="56" y="55"/>
                    </a:lnTo>
                    <a:lnTo>
                      <a:pt x="24" y="55"/>
                    </a:lnTo>
                    <a:lnTo>
                      <a:pt x="22" y="55"/>
                    </a:lnTo>
                    <a:lnTo>
                      <a:pt x="22" y="56"/>
                    </a:lnTo>
                    <a:lnTo>
                      <a:pt x="5" y="82"/>
                    </a:lnTo>
                    <a:lnTo>
                      <a:pt x="4" y="83"/>
                    </a:lnTo>
                    <a:lnTo>
                      <a:pt x="5" y="85"/>
                    </a:lnTo>
                    <a:lnTo>
                      <a:pt x="7" y="89"/>
                    </a:lnTo>
                    <a:lnTo>
                      <a:pt x="5" y="92"/>
                    </a:lnTo>
                    <a:lnTo>
                      <a:pt x="4" y="95"/>
                    </a:lnTo>
                    <a:lnTo>
                      <a:pt x="4" y="96"/>
                    </a:lnTo>
                    <a:lnTo>
                      <a:pt x="4" y="97"/>
                    </a:lnTo>
                    <a:lnTo>
                      <a:pt x="4" y="98"/>
                    </a:lnTo>
                    <a:lnTo>
                      <a:pt x="4" y="100"/>
                    </a:lnTo>
                    <a:lnTo>
                      <a:pt x="3" y="103"/>
                    </a:lnTo>
                    <a:lnTo>
                      <a:pt x="0" y="104"/>
                    </a:lnTo>
                    <a:lnTo>
                      <a:pt x="1" y="107"/>
                    </a:lnTo>
                    <a:lnTo>
                      <a:pt x="2" y="107"/>
                    </a:lnTo>
                    <a:lnTo>
                      <a:pt x="2" y="108"/>
                    </a:lnTo>
                    <a:lnTo>
                      <a:pt x="5" y="111"/>
                    </a:lnTo>
                    <a:lnTo>
                      <a:pt x="12" y="118"/>
                    </a:lnTo>
                    <a:lnTo>
                      <a:pt x="13" y="119"/>
                    </a:lnTo>
                    <a:lnTo>
                      <a:pt x="17" y="121"/>
                    </a:lnTo>
                    <a:lnTo>
                      <a:pt x="17" y="122"/>
                    </a:lnTo>
                    <a:lnTo>
                      <a:pt x="18" y="122"/>
                    </a:lnTo>
                    <a:lnTo>
                      <a:pt x="19" y="123"/>
                    </a:lnTo>
                    <a:lnTo>
                      <a:pt x="20" y="124"/>
                    </a:lnTo>
                    <a:lnTo>
                      <a:pt x="24" y="126"/>
                    </a:lnTo>
                    <a:lnTo>
                      <a:pt x="29" y="128"/>
                    </a:lnTo>
                    <a:lnTo>
                      <a:pt x="30" y="128"/>
                    </a:lnTo>
                    <a:lnTo>
                      <a:pt x="32" y="128"/>
                    </a:lnTo>
                    <a:lnTo>
                      <a:pt x="33" y="128"/>
                    </a:lnTo>
                    <a:lnTo>
                      <a:pt x="45" y="128"/>
                    </a:lnTo>
                    <a:lnTo>
                      <a:pt x="56" y="132"/>
                    </a:lnTo>
                    <a:lnTo>
                      <a:pt x="58" y="133"/>
                    </a:lnTo>
                    <a:lnTo>
                      <a:pt x="59" y="133"/>
                    </a:lnTo>
                    <a:lnTo>
                      <a:pt x="62" y="134"/>
                    </a:lnTo>
                    <a:lnTo>
                      <a:pt x="62" y="130"/>
                    </a:lnTo>
                    <a:lnTo>
                      <a:pt x="62" y="129"/>
                    </a:lnTo>
                    <a:lnTo>
                      <a:pt x="62" y="128"/>
                    </a:lnTo>
                    <a:lnTo>
                      <a:pt x="64" y="126"/>
                    </a:lnTo>
                    <a:lnTo>
                      <a:pt x="68" y="124"/>
                    </a:lnTo>
                    <a:lnTo>
                      <a:pt x="68" y="123"/>
                    </a:lnTo>
                    <a:lnTo>
                      <a:pt x="70" y="124"/>
                    </a:lnTo>
                    <a:lnTo>
                      <a:pt x="73" y="125"/>
                    </a:lnTo>
                    <a:lnTo>
                      <a:pt x="73" y="121"/>
                    </a:lnTo>
                    <a:lnTo>
                      <a:pt x="73" y="120"/>
                    </a:lnTo>
                    <a:lnTo>
                      <a:pt x="74" y="119"/>
                    </a:lnTo>
                    <a:lnTo>
                      <a:pt x="75" y="119"/>
                    </a:lnTo>
                    <a:lnTo>
                      <a:pt x="76" y="119"/>
                    </a:lnTo>
                    <a:lnTo>
                      <a:pt x="78" y="118"/>
                    </a:lnTo>
                    <a:lnTo>
                      <a:pt x="80" y="117"/>
                    </a:lnTo>
                    <a:lnTo>
                      <a:pt x="79" y="115"/>
                    </a:lnTo>
                    <a:lnTo>
                      <a:pt x="79" y="113"/>
                    </a:lnTo>
                    <a:lnTo>
                      <a:pt x="79" y="112"/>
                    </a:lnTo>
                    <a:lnTo>
                      <a:pt x="80" y="112"/>
                    </a:lnTo>
                    <a:lnTo>
                      <a:pt x="81" y="112"/>
                    </a:lnTo>
                    <a:lnTo>
                      <a:pt x="83" y="112"/>
                    </a:lnTo>
                    <a:lnTo>
                      <a:pt x="85" y="111"/>
                    </a:lnTo>
                    <a:lnTo>
                      <a:pt x="85" y="109"/>
                    </a:lnTo>
                    <a:lnTo>
                      <a:pt x="87" y="107"/>
                    </a:lnTo>
                    <a:lnTo>
                      <a:pt x="88" y="107"/>
                    </a:lnTo>
                    <a:lnTo>
                      <a:pt x="89" y="106"/>
                    </a:lnTo>
                    <a:lnTo>
                      <a:pt x="91" y="103"/>
                    </a:lnTo>
                    <a:lnTo>
                      <a:pt x="92" y="102"/>
                    </a:lnTo>
                    <a:lnTo>
                      <a:pt x="92" y="101"/>
                    </a:lnTo>
                    <a:lnTo>
                      <a:pt x="92" y="100"/>
                    </a:lnTo>
                    <a:lnTo>
                      <a:pt x="91" y="98"/>
                    </a:lnTo>
                    <a:lnTo>
                      <a:pt x="90" y="96"/>
                    </a:lnTo>
                    <a:lnTo>
                      <a:pt x="91" y="96"/>
                    </a:lnTo>
                    <a:lnTo>
                      <a:pt x="91" y="95"/>
                    </a:lnTo>
                    <a:lnTo>
                      <a:pt x="92" y="93"/>
                    </a:lnTo>
                    <a:lnTo>
                      <a:pt x="93" y="91"/>
                    </a:lnTo>
                    <a:lnTo>
                      <a:pt x="92" y="91"/>
                    </a:lnTo>
                    <a:lnTo>
                      <a:pt x="96" y="90"/>
                    </a:lnTo>
                    <a:lnTo>
                      <a:pt x="96" y="89"/>
                    </a:lnTo>
                    <a:lnTo>
                      <a:pt x="97" y="89"/>
                    </a:lnTo>
                    <a:lnTo>
                      <a:pt x="101" y="86"/>
                    </a:lnTo>
                    <a:lnTo>
                      <a:pt x="106" y="83"/>
                    </a:lnTo>
                    <a:lnTo>
                      <a:pt x="117" y="73"/>
                    </a:lnTo>
                    <a:lnTo>
                      <a:pt x="118" y="72"/>
                    </a:lnTo>
                    <a:lnTo>
                      <a:pt x="119" y="72"/>
                    </a:lnTo>
                    <a:lnTo>
                      <a:pt x="120" y="71"/>
                    </a:lnTo>
                    <a:lnTo>
                      <a:pt x="125" y="69"/>
                    </a:lnTo>
                    <a:lnTo>
                      <a:pt x="120" y="66"/>
                    </a:lnTo>
                    <a:lnTo>
                      <a:pt x="119" y="66"/>
                    </a:lnTo>
                    <a:lnTo>
                      <a:pt x="112" y="60"/>
                    </a:lnTo>
                    <a:lnTo>
                      <a:pt x="110" y="58"/>
                    </a:lnTo>
                    <a:lnTo>
                      <a:pt x="109" y="60"/>
                    </a:lnTo>
                    <a:lnTo>
                      <a:pt x="107" y="60"/>
                    </a:lnTo>
                    <a:lnTo>
                      <a:pt x="105" y="62"/>
                    </a:lnTo>
                    <a:lnTo>
                      <a:pt x="106" y="63"/>
                    </a:lnTo>
                    <a:lnTo>
                      <a:pt x="105" y="62"/>
                    </a:lnTo>
                    <a:lnTo>
                      <a:pt x="104" y="62"/>
                    </a:lnTo>
                    <a:lnTo>
                      <a:pt x="103" y="62"/>
                    </a:lnTo>
                    <a:lnTo>
                      <a:pt x="102" y="62"/>
                    </a:lnTo>
                    <a:lnTo>
                      <a:pt x="102" y="61"/>
                    </a:lnTo>
                    <a:lnTo>
                      <a:pt x="100" y="60"/>
                    </a:lnTo>
                    <a:lnTo>
                      <a:pt x="97" y="60"/>
                    </a:lnTo>
                    <a:lnTo>
                      <a:pt x="96" y="60"/>
                    </a:lnTo>
                    <a:lnTo>
                      <a:pt x="95" y="60"/>
                    </a:lnTo>
                    <a:lnTo>
                      <a:pt x="105" y="4"/>
                    </a:lnTo>
                    <a:lnTo>
                      <a:pt x="105" y="0"/>
                    </a:lnTo>
                    <a:lnTo>
                      <a:pt x="103" y="0"/>
                    </a:lnTo>
                    <a:lnTo>
                      <a:pt x="53" y="0"/>
                    </a:lnTo>
                    <a:lnTo>
                      <a:pt x="51" y="0"/>
                    </a:lnTo>
                    <a:moveTo>
                      <a:pt x="107" y="65"/>
                    </a:moveTo>
                    <a:lnTo>
                      <a:pt x="107" y="64"/>
                    </a:lnTo>
                    <a:lnTo>
                      <a:pt x="108" y="65"/>
                    </a:lnTo>
                    <a:lnTo>
                      <a:pt x="107" y="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70" name="Freeform 577"/>
              <p:cNvSpPr>
                <a:spLocks/>
              </p:cNvSpPr>
              <p:nvPr/>
            </p:nvSpPr>
            <p:spPr bwMode="auto">
              <a:xfrm>
                <a:off x="4634697" y="956667"/>
                <a:ext cx="342900" cy="296863"/>
              </a:xfrm>
              <a:custGeom>
                <a:avLst/>
                <a:gdLst>
                  <a:gd name="T0" fmla="*/ 2147483646 w 142"/>
                  <a:gd name="T1" fmla="*/ 2147483646 h 138"/>
                  <a:gd name="T2" fmla="*/ 2147483646 w 142"/>
                  <a:gd name="T3" fmla="*/ 2147483646 h 138"/>
                  <a:gd name="T4" fmla="*/ 2147483646 w 142"/>
                  <a:gd name="T5" fmla="*/ 2147483646 h 138"/>
                  <a:gd name="T6" fmla="*/ 2147483646 w 142"/>
                  <a:gd name="T7" fmla="*/ 2147483646 h 138"/>
                  <a:gd name="T8" fmla="*/ 2147483646 w 142"/>
                  <a:gd name="T9" fmla="*/ 2147483646 h 138"/>
                  <a:gd name="T10" fmla="*/ 2147483646 w 142"/>
                  <a:gd name="T11" fmla="*/ 2147483646 h 138"/>
                  <a:gd name="T12" fmla="*/ 2147483646 w 142"/>
                  <a:gd name="T13" fmla="*/ 2147483646 h 138"/>
                  <a:gd name="T14" fmla="*/ 2147483646 w 142"/>
                  <a:gd name="T15" fmla="*/ 2147483646 h 138"/>
                  <a:gd name="T16" fmla="*/ 2147483646 w 142"/>
                  <a:gd name="T17" fmla="*/ 2147483646 h 138"/>
                  <a:gd name="T18" fmla="*/ 2147483646 w 142"/>
                  <a:gd name="T19" fmla="*/ 2147483646 h 138"/>
                  <a:gd name="T20" fmla="*/ 0 w 142"/>
                  <a:gd name="T21" fmla="*/ 2147483646 h 138"/>
                  <a:gd name="T22" fmla="*/ 2147483646 w 142"/>
                  <a:gd name="T23" fmla="*/ 2147483646 h 138"/>
                  <a:gd name="T24" fmla="*/ 2147483646 w 142"/>
                  <a:gd name="T25" fmla="*/ 2147483646 h 138"/>
                  <a:gd name="T26" fmla="*/ 2147483646 w 142"/>
                  <a:gd name="T27" fmla="*/ 2147483646 h 138"/>
                  <a:gd name="T28" fmla="*/ 2147483646 w 142"/>
                  <a:gd name="T29" fmla="*/ 2147483646 h 138"/>
                  <a:gd name="T30" fmla="*/ 2147483646 w 142"/>
                  <a:gd name="T31" fmla="*/ 2147483646 h 138"/>
                  <a:gd name="T32" fmla="*/ 2147483646 w 142"/>
                  <a:gd name="T33" fmla="*/ 2147483646 h 138"/>
                  <a:gd name="T34" fmla="*/ 2147483646 w 142"/>
                  <a:gd name="T35" fmla="*/ 2147483646 h 138"/>
                  <a:gd name="T36" fmla="*/ 2147483646 w 142"/>
                  <a:gd name="T37" fmla="*/ 2147483646 h 138"/>
                  <a:gd name="T38" fmla="*/ 2147483646 w 142"/>
                  <a:gd name="T39" fmla="*/ 2147483646 h 138"/>
                  <a:gd name="T40" fmla="*/ 2147483646 w 142"/>
                  <a:gd name="T41" fmla="*/ 2147483646 h 138"/>
                  <a:gd name="T42" fmla="*/ 2147483646 w 142"/>
                  <a:gd name="T43" fmla="*/ 2147483646 h 138"/>
                  <a:gd name="T44" fmla="*/ 2147483646 w 142"/>
                  <a:gd name="T45" fmla="*/ 2147483646 h 138"/>
                  <a:gd name="T46" fmla="*/ 2147483646 w 142"/>
                  <a:gd name="T47" fmla="*/ 2147483646 h 138"/>
                  <a:gd name="T48" fmla="*/ 2147483646 w 142"/>
                  <a:gd name="T49" fmla="*/ 2147483646 h 138"/>
                  <a:gd name="T50" fmla="*/ 2147483646 w 142"/>
                  <a:gd name="T51" fmla="*/ 2147483646 h 138"/>
                  <a:gd name="T52" fmla="*/ 2147483646 w 142"/>
                  <a:gd name="T53" fmla="*/ 2147483646 h 138"/>
                  <a:gd name="T54" fmla="*/ 2147483646 w 142"/>
                  <a:gd name="T55" fmla="*/ 2147483646 h 138"/>
                  <a:gd name="T56" fmla="*/ 2147483646 w 142"/>
                  <a:gd name="T57" fmla="*/ 2147483646 h 138"/>
                  <a:gd name="T58" fmla="*/ 2147483646 w 142"/>
                  <a:gd name="T59" fmla="*/ 2147483646 h 138"/>
                  <a:gd name="T60" fmla="*/ 2147483646 w 142"/>
                  <a:gd name="T61" fmla="*/ 2147483646 h 138"/>
                  <a:gd name="T62" fmla="*/ 2147483646 w 142"/>
                  <a:gd name="T63" fmla="*/ 2147483646 h 138"/>
                  <a:gd name="T64" fmla="*/ 2147483646 w 142"/>
                  <a:gd name="T65" fmla="*/ 2147483646 h 138"/>
                  <a:gd name="T66" fmla="*/ 2147483646 w 142"/>
                  <a:gd name="T67" fmla="*/ 2147483646 h 138"/>
                  <a:gd name="T68" fmla="*/ 2147483646 w 142"/>
                  <a:gd name="T69" fmla="*/ 2147483646 h 138"/>
                  <a:gd name="T70" fmla="*/ 2147483646 w 142"/>
                  <a:gd name="T71" fmla="*/ 2147483646 h 138"/>
                  <a:gd name="T72" fmla="*/ 2147483646 w 142"/>
                  <a:gd name="T73" fmla="*/ 2147483646 h 138"/>
                  <a:gd name="T74" fmla="*/ 2147483646 w 142"/>
                  <a:gd name="T75" fmla="*/ 2147483646 h 138"/>
                  <a:gd name="T76" fmla="*/ 2147483646 w 142"/>
                  <a:gd name="T77" fmla="*/ 2147483646 h 138"/>
                  <a:gd name="T78" fmla="*/ 2147483646 w 142"/>
                  <a:gd name="T79" fmla="*/ 2147483646 h 138"/>
                  <a:gd name="T80" fmla="*/ 2147483646 w 142"/>
                  <a:gd name="T81" fmla="*/ 2147483646 h 138"/>
                  <a:gd name="T82" fmla="*/ 2147483646 w 142"/>
                  <a:gd name="T83" fmla="*/ 2147483646 h 138"/>
                  <a:gd name="T84" fmla="*/ 2147483646 w 142"/>
                  <a:gd name="T85" fmla="*/ 2147483646 h 138"/>
                  <a:gd name="T86" fmla="*/ 2147483646 w 142"/>
                  <a:gd name="T87" fmla="*/ 2147483646 h 138"/>
                  <a:gd name="T88" fmla="*/ 2147483646 w 142"/>
                  <a:gd name="T89" fmla="*/ 2147483646 h 138"/>
                  <a:gd name="T90" fmla="*/ 2147483646 w 142"/>
                  <a:gd name="T91" fmla="*/ 2147483646 h 138"/>
                  <a:gd name="T92" fmla="*/ 2147483646 w 142"/>
                  <a:gd name="T93" fmla="*/ 2147483646 h 138"/>
                  <a:gd name="T94" fmla="*/ 2147483646 w 142"/>
                  <a:gd name="T95" fmla="*/ 2147483646 h 13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142" h="138">
                    <a:moveTo>
                      <a:pt x="97" y="137"/>
                    </a:moveTo>
                    <a:lnTo>
                      <a:pt x="96" y="136"/>
                    </a:lnTo>
                    <a:lnTo>
                      <a:pt x="95" y="136"/>
                    </a:lnTo>
                    <a:lnTo>
                      <a:pt x="93" y="137"/>
                    </a:lnTo>
                    <a:lnTo>
                      <a:pt x="92" y="136"/>
                    </a:lnTo>
                    <a:lnTo>
                      <a:pt x="91" y="136"/>
                    </a:lnTo>
                    <a:lnTo>
                      <a:pt x="90" y="134"/>
                    </a:lnTo>
                    <a:lnTo>
                      <a:pt x="88" y="132"/>
                    </a:lnTo>
                    <a:lnTo>
                      <a:pt x="87" y="130"/>
                    </a:lnTo>
                    <a:lnTo>
                      <a:pt x="79" y="127"/>
                    </a:lnTo>
                    <a:lnTo>
                      <a:pt x="72" y="131"/>
                    </a:lnTo>
                    <a:lnTo>
                      <a:pt x="65" y="128"/>
                    </a:lnTo>
                    <a:lnTo>
                      <a:pt x="64" y="128"/>
                    </a:lnTo>
                    <a:lnTo>
                      <a:pt x="60" y="125"/>
                    </a:lnTo>
                    <a:lnTo>
                      <a:pt x="58" y="125"/>
                    </a:lnTo>
                    <a:lnTo>
                      <a:pt x="55" y="124"/>
                    </a:lnTo>
                    <a:lnTo>
                      <a:pt x="54" y="122"/>
                    </a:lnTo>
                    <a:lnTo>
                      <a:pt x="51" y="127"/>
                    </a:lnTo>
                    <a:lnTo>
                      <a:pt x="49" y="126"/>
                    </a:lnTo>
                    <a:lnTo>
                      <a:pt x="47" y="125"/>
                    </a:lnTo>
                    <a:lnTo>
                      <a:pt x="47" y="123"/>
                    </a:lnTo>
                    <a:lnTo>
                      <a:pt x="47" y="122"/>
                    </a:lnTo>
                    <a:lnTo>
                      <a:pt x="44" y="119"/>
                    </a:lnTo>
                    <a:lnTo>
                      <a:pt x="39" y="114"/>
                    </a:lnTo>
                    <a:lnTo>
                      <a:pt x="38" y="113"/>
                    </a:lnTo>
                    <a:lnTo>
                      <a:pt x="33" y="108"/>
                    </a:lnTo>
                    <a:lnTo>
                      <a:pt x="32" y="107"/>
                    </a:lnTo>
                    <a:lnTo>
                      <a:pt x="30" y="105"/>
                    </a:lnTo>
                    <a:lnTo>
                      <a:pt x="29" y="104"/>
                    </a:lnTo>
                    <a:lnTo>
                      <a:pt x="29" y="103"/>
                    </a:lnTo>
                    <a:lnTo>
                      <a:pt x="26" y="98"/>
                    </a:lnTo>
                    <a:lnTo>
                      <a:pt x="26" y="97"/>
                    </a:lnTo>
                    <a:lnTo>
                      <a:pt x="23" y="91"/>
                    </a:lnTo>
                    <a:lnTo>
                      <a:pt x="17" y="86"/>
                    </a:lnTo>
                    <a:lnTo>
                      <a:pt x="13" y="83"/>
                    </a:lnTo>
                    <a:lnTo>
                      <a:pt x="13" y="82"/>
                    </a:lnTo>
                    <a:lnTo>
                      <a:pt x="9" y="77"/>
                    </a:lnTo>
                    <a:lnTo>
                      <a:pt x="7" y="74"/>
                    </a:lnTo>
                    <a:lnTo>
                      <a:pt x="2" y="70"/>
                    </a:lnTo>
                    <a:lnTo>
                      <a:pt x="0" y="68"/>
                    </a:lnTo>
                    <a:lnTo>
                      <a:pt x="1" y="65"/>
                    </a:lnTo>
                    <a:lnTo>
                      <a:pt x="4" y="62"/>
                    </a:lnTo>
                    <a:lnTo>
                      <a:pt x="6" y="62"/>
                    </a:lnTo>
                    <a:lnTo>
                      <a:pt x="7" y="63"/>
                    </a:lnTo>
                    <a:lnTo>
                      <a:pt x="8" y="64"/>
                    </a:lnTo>
                    <a:lnTo>
                      <a:pt x="9" y="66"/>
                    </a:lnTo>
                    <a:lnTo>
                      <a:pt x="9" y="67"/>
                    </a:lnTo>
                    <a:lnTo>
                      <a:pt x="10" y="67"/>
                    </a:lnTo>
                    <a:lnTo>
                      <a:pt x="11" y="67"/>
                    </a:lnTo>
                    <a:lnTo>
                      <a:pt x="11" y="65"/>
                    </a:lnTo>
                    <a:lnTo>
                      <a:pt x="12" y="64"/>
                    </a:lnTo>
                    <a:lnTo>
                      <a:pt x="18" y="64"/>
                    </a:lnTo>
                    <a:lnTo>
                      <a:pt x="20" y="64"/>
                    </a:lnTo>
                    <a:lnTo>
                      <a:pt x="21" y="63"/>
                    </a:lnTo>
                    <a:lnTo>
                      <a:pt x="22" y="62"/>
                    </a:lnTo>
                    <a:lnTo>
                      <a:pt x="22" y="60"/>
                    </a:lnTo>
                    <a:lnTo>
                      <a:pt x="22" y="59"/>
                    </a:lnTo>
                    <a:lnTo>
                      <a:pt x="23" y="56"/>
                    </a:lnTo>
                    <a:lnTo>
                      <a:pt x="25" y="55"/>
                    </a:lnTo>
                    <a:lnTo>
                      <a:pt x="27" y="54"/>
                    </a:lnTo>
                    <a:lnTo>
                      <a:pt x="29" y="55"/>
                    </a:lnTo>
                    <a:lnTo>
                      <a:pt x="29" y="54"/>
                    </a:lnTo>
                    <a:lnTo>
                      <a:pt x="29" y="52"/>
                    </a:lnTo>
                    <a:lnTo>
                      <a:pt x="28" y="50"/>
                    </a:lnTo>
                    <a:lnTo>
                      <a:pt x="28" y="47"/>
                    </a:lnTo>
                    <a:lnTo>
                      <a:pt x="28" y="43"/>
                    </a:lnTo>
                    <a:lnTo>
                      <a:pt x="29" y="41"/>
                    </a:lnTo>
                    <a:lnTo>
                      <a:pt x="31" y="39"/>
                    </a:lnTo>
                    <a:lnTo>
                      <a:pt x="35" y="39"/>
                    </a:lnTo>
                    <a:lnTo>
                      <a:pt x="40" y="40"/>
                    </a:lnTo>
                    <a:lnTo>
                      <a:pt x="41" y="40"/>
                    </a:lnTo>
                    <a:lnTo>
                      <a:pt x="47" y="33"/>
                    </a:lnTo>
                    <a:lnTo>
                      <a:pt x="47" y="32"/>
                    </a:lnTo>
                    <a:lnTo>
                      <a:pt x="50" y="31"/>
                    </a:lnTo>
                    <a:lnTo>
                      <a:pt x="54" y="31"/>
                    </a:lnTo>
                    <a:lnTo>
                      <a:pt x="52" y="33"/>
                    </a:lnTo>
                    <a:lnTo>
                      <a:pt x="57" y="37"/>
                    </a:lnTo>
                    <a:lnTo>
                      <a:pt x="58" y="34"/>
                    </a:lnTo>
                    <a:lnTo>
                      <a:pt x="64" y="31"/>
                    </a:lnTo>
                    <a:lnTo>
                      <a:pt x="67" y="29"/>
                    </a:lnTo>
                    <a:lnTo>
                      <a:pt x="67" y="28"/>
                    </a:lnTo>
                    <a:lnTo>
                      <a:pt x="68" y="28"/>
                    </a:lnTo>
                    <a:lnTo>
                      <a:pt x="69" y="26"/>
                    </a:lnTo>
                    <a:lnTo>
                      <a:pt x="71" y="24"/>
                    </a:lnTo>
                    <a:lnTo>
                      <a:pt x="72" y="23"/>
                    </a:lnTo>
                    <a:lnTo>
                      <a:pt x="73" y="23"/>
                    </a:lnTo>
                    <a:lnTo>
                      <a:pt x="74" y="23"/>
                    </a:lnTo>
                    <a:lnTo>
                      <a:pt x="75" y="23"/>
                    </a:lnTo>
                    <a:lnTo>
                      <a:pt x="75" y="22"/>
                    </a:lnTo>
                    <a:lnTo>
                      <a:pt x="74" y="22"/>
                    </a:lnTo>
                    <a:lnTo>
                      <a:pt x="75" y="20"/>
                    </a:lnTo>
                    <a:lnTo>
                      <a:pt x="76" y="18"/>
                    </a:lnTo>
                    <a:lnTo>
                      <a:pt x="78" y="16"/>
                    </a:lnTo>
                    <a:lnTo>
                      <a:pt x="79" y="15"/>
                    </a:lnTo>
                    <a:lnTo>
                      <a:pt x="79" y="13"/>
                    </a:lnTo>
                    <a:lnTo>
                      <a:pt x="81" y="9"/>
                    </a:lnTo>
                    <a:lnTo>
                      <a:pt x="84" y="7"/>
                    </a:lnTo>
                    <a:lnTo>
                      <a:pt x="87" y="6"/>
                    </a:lnTo>
                    <a:lnTo>
                      <a:pt x="88" y="7"/>
                    </a:lnTo>
                    <a:lnTo>
                      <a:pt x="91" y="11"/>
                    </a:lnTo>
                    <a:lnTo>
                      <a:pt x="96" y="13"/>
                    </a:lnTo>
                    <a:lnTo>
                      <a:pt x="101" y="11"/>
                    </a:lnTo>
                    <a:lnTo>
                      <a:pt x="103" y="10"/>
                    </a:lnTo>
                    <a:lnTo>
                      <a:pt x="108" y="9"/>
                    </a:lnTo>
                    <a:lnTo>
                      <a:pt x="111" y="9"/>
                    </a:lnTo>
                    <a:lnTo>
                      <a:pt x="113" y="8"/>
                    </a:lnTo>
                    <a:lnTo>
                      <a:pt x="121" y="4"/>
                    </a:lnTo>
                    <a:lnTo>
                      <a:pt x="122" y="3"/>
                    </a:lnTo>
                    <a:lnTo>
                      <a:pt x="124" y="1"/>
                    </a:lnTo>
                    <a:lnTo>
                      <a:pt x="128" y="0"/>
                    </a:lnTo>
                    <a:lnTo>
                      <a:pt x="132" y="1"/>
                    </a:lnTo>
                    <a:lnTo>
                      <a:pt x="134" y="1"/>
                    </a:lnTo>
                    <a:lnTo>
                      <a:pt x="142" y="0"/>
                    </a:lnTo>
                    <a:lnTo>
                      <a:pt x="133" y="5"/>
                    </a:lnTo>
                    <a:lnTo>
                      <a:pt x="129" y="6"/>
                    </a:lnTo>
                    <a:lnTo>
                      <a:pt x="128" y="7"/>
                    </a:lnTo>
                    <a:lnTo>
                      <a:pt x="127" y="8"/>
                    </a:lnTo>
                    <a:lnTo>
                      <a:pt x="127" y="9"/>
                    </a:lnTo>
                    <a:lnTo>
                      <a:pt x="128" y="9"/>
                    </a:lnTo>
                    <a:lnTo>
                      <a:pt x="129" y="8"/>
                    </a:lnTo>
                    <a:lnTo>
                      <a:pt x="132" y="22"/>
                    </a:lnTo>
                    <a:lnTo>
                      <a:pt x="132" y="24"/>
                    </a:lnTo>
                    <a:lnTo>
                      <a:pt x="131" y="25"/>
                    </a:lnTo>
                    <a:lnTo>
                      <a:pt x="130" y="26"/>
                    </a:lnTo>
                    <a:lnTo>
                      <a:pt x="126" y="33"/>
                    </a:lnTo>
                    <a:lnTo>
                      <a:pt x="125" y="34"/>
                    </a:lnTo>
                    <a:lnTo>
                      <a:pt x="124" y="34"/>
                    </a:lnTo>
                    <a:lnTo>
                      <a:pt x="123" y="35"/>
                    </a:lnTo>
                    <a:lnTo>
                      <a:pt x="123" y="37"/>
                    </a:lnTo>
                    <a:lnTo>
                      <a:pt x="118" y="68"/>
                    </a:lnTo>
                    <a:lnTo>
                      <a:pt x="118" y="70"/>
                    </a:lnTo>
                    <a:lnTo>
                      <a:pt x="117" y="71"/>
                    </a:lnTo>
                    <a:lnTo>
                      <a:pt x="116" y="76"/>
                    </a:lnTo>
                    <a:lnTo>
                      <a:pt x="116" y="78"/>
                    </a:lnTo>
                    <a:lnTo>
                      <a:pt x="116" y="79"/>
                    </a:lnTo>
                    <a:lnTo>
                      <a:pt x="117" y="80"/>
                    </a:lnTo>
                    <a:lnTo>
                      <a:pt x="117" y="82"/>
                    </a:lnTo>
                    <a:lnTo>
                      <a:pt x="117" y="83"/>
                    </a:lnTo>
                    <a:lnTo>
                      <a:pt x="116" y="86"/>
                    </a:lnTo>
                    <a:lnTo>
                      <a:pt x="113" y="86"/>
                    </a:lnTo>
                    <a:lnTo>
                      <a:pt x="111" y="84"/>
                    </a:lnTo>
                    <a:lnTo>
                      <a:pt x="111" y="82"/>
                    </a:lnTo>
                    <a:lnTo>
                      <a:pt x="111" y="81"/>
                    </a:lnTo>
                    <a:lnTo>
                      <a:pt x="110" y="82"/>
                    </a:lnTo>
                    <a:lnTo>
                      <a:pt x="111" y="86"/>
                    </a:lnTo>
                    <a:lnTo>
                      <a:pt x="111" y="88"/>
                    </a:lnTo>
                    <a:lnTo>
                      <a:pt x="110" y="97"/>
                    </a:lnTo>
                    <a:lnTo>
                      <a:pt x="109" y="96"/>
                    </a:lnTo>
                    <a:lnTo>
                      <a:pt x="108" y="96"/>
                    </a:lnTo>
                    <a:lnTo>
                      <a:pt x="107" y="99"/>
                    </a:lnTo>
                    <a:lnTo>
                      <a:pt x="109" y="101"/>
                    </a:lnTo>
                    <a:lnTo>
                      <a:pt x="110" y="107"/>
                    </a:lnTo>
                    <a:lnTo>
                      <a:pt x="110" y="110"/>
                    </a:lnTo>
                    <a:lnTo>
                      <a:pt x="108" y="110"/>
                    </a:lnTo>
                    <a:lnTo>
                      <a:pt x="107" y="111"/>
                    </a:lnTo>
                    <a:lnTo>
                      <a:pt x="103" y="116"/>
                    </a:lnTo>
                    <a:lnTo>
                      <a:pt x="103" y="117"/>
                    </a:lnTo>
                    <a:lnTo>
                      <a:pt x="103" y="118"/>
                    </a:lnTo>
                    <a:lnTo>
                      <a:pt x="103" y="122"/>
                    </a:lnTo>
                    <a:lnTo>
                      <a:pt x="104" y="125"/>
                    </a:lnTo>
                    <a:lnTo>
                      <a:pt x="105" y="128"/>
                    </a:lnTo>
                    <a:lnTo>
                      <a:pt x="106" y="128"/>
                    </a:lnTo>
                    <a:lnTo>
                      <a:pt x="107" y="129"/>
                    </a:lnTo>
                    <a:lnTo>
                      <a:pt x="109" y="130"/>
                    </a:lnTo>
                    <a:lnTo>
                      <a:pt x="107" y="132"/>
                    </a:lnTo>
                    <a:lnTo>
                      <a:pt x="107" y="133"/>
                    </a:lnTo>
                    <a:lnTo>
                      <a:pt x="107" y="135"/>
                    </a:lnTo>
                    <a:lnTo>
                      <a:pt x="106" y="135"/>
                    </a:lnTo>
                    <a:lnTo>
                      <a:pt x="103" y="136"/>
                    </a:lnTo>
                    <a:lnTo>
                      <a:pt x="102" y="137"/>
                    </a:lnTo>
                    <a:lnTo>
                      <a:pt x="101" y="137"/>
                    </a:lnTo>
                    <a:lnTo>
                      <a:pt x="98" y="138"/>
                    </a:lnTo>
                    <a:lnTo>
                      <a:pt x="97" y="137"/>
                    </a:lnTo>
                    <a:close/>
                  </a:path>
                </a:pathLst>
              </a:custGeom>
              <a:solidFill>
                <a:srgbClr val="C3C1AA"/>
              </a:solidFill>
              <a:ln>
                <a:noFill/>
              </a:ln>
            </p:spPr>
            <p:txBody>
              <a:bodyPr/>
              <a:lstStyle/>
              <a:p>
                <a:endParaRPr lang="en-US" sz="1215">
                  <a:solidFill>
                    <a:prstClr val="black"/>
                  </a:solidFill>
                </a:endParaRPr>
              </a:p>
            </p:txBody>
          </p:sp>
          <p:sp>
            <p:nvSpPr>
              <p:cNvPr id="271" name="Freeform 578"/>
              <p:cNvSpPr>
                <a:spLocks noEditPoints="1"/>
              </p:cNvSpPr>
              <p:nvPr/>
            </p:nvSpPr>
            <p:spPr bwMode="auto">
              <a:xfrm>
                <a:off x="4629935" y="948730"/>
                <a:ext cx="366712" cy="309562"/>
              </a:xfrm>
              <a:custGeom>
                <a:avLst/>
                <a:gdLst>
                  <a:gd name="T0" fmla="*/ 2147483646 w 152"/>
                  <a:gd name="T1" fmla="*/ 2147483646 h 144"/>
                  <a:gd name="T2" fmla="*/ 2147483646 w 152"/>
                  <a:gd name="T3" fmla="*/ 2147483646 h 144"/>
                  <a:gd name="T4" fmla="*/ 2147483646 w 152"/>
                  <a:gd name="T5" fmla="*/ 2147483646 h 144"/>
                  <a:gd name="T6" fmla="*/ 2147483646 w 152"/>
                  <a:gd name="T7" fmla="*/ 2147483646 h 144"/>
                  <a:gd name="T8" fmla="*/ 2147483646 w 152"/>
                  <a:gd name="T9" fmla="*/ 2147483646 h 144"/>
                  <a:gd name="T10" fmla="*/ 2147483646 w 152"/>
                  <a:gd name="T11" fmla="*/ 2147483646 h 144"/>
                  <a:gd name="T12" fmla="*/ 2147483646 w 152"/>
                  <a:gd name="T13" fmla="*/ 2147483646 h 144"/>
                  <a:gd name="T14" fmla="*/ 2147483646 w 152"/>
                  <a:gd name="T15" fmla="*/ 2147483646 h 144"/>
                  <a:gd name="T16" fmla="*/ 2147483646 w 152"/>
                  <a:gd name="T17" fmla="*/ 2147483646 h 144"/>
                  <a:gd name="T18" fmla="*/ 2147483646 w 152"/>
                  <a:gd name="T19" fmla="*/ 2147483646 h 144"/>
                  <a:gd name="T20" fmla="*/ 2147483646 w 152"/>
                  <a:gd name="T21" fmla="*/ 2147483646 h 144"/>
                  <a:gd name="T22" fmla="*/ 2147483646 w 152"/>
                  <a:gd name="T23" fmla="*/ 2147483646 h 144"/>
                  <a:gd name="T24" fmla="*/ 2147483646 w 152"/>
                  <a:gd name="T25" fmla="*/ 2147483646 h 144"/>
                  <a:gd name="T26" fmla="*/ 2147483646 w 152"/>
                  <a:gd name="T27" fmla="*/ 2147483646 h 144"/>
                  <a:gd name="T28" fmla="*/ 2147483646 w 152"/>
                  <a:gd name="T29" fmla="*/ 2147483646 h 144"/>
                  <a:gd name="T30" fmla="*/ 2147483646 w 152"/>
                  <a:gd name="T31" fmla="*/ 2147483646 h 144"/>
                  <a:gd name="T32" fmla="*/ 2147483646 w 152"/>
                  <a:gd name="T33" fmla="*/ 2147483646 h 144"/>
                  <a:gd name="T34" fmla="*/ 2147483646 w 152"/>
                  <a:gd name="T35" fmla="*/ 2147483646 h 144"/>
                  <a:gd name="T36" fmla="*/ 2147483646 w 152"/>
                  <a:gd name="T37" fmla="*/ 2147483646 h 144"/>
                  <a:gd name="T38" fmla="*/ 2147483646 w 152"/>
                  <a:gd name="T39" fmla="*/ 2147483646 h 144"/>
                  <a:gd name="T40" fmla="*/ 2147483646 w 152"/>
                  <a:gd name="T41" fmla="*/ 2147483646 h 144"/>
                  <a:gd name="T42" fmla="*/ 2147483646 w 152"/>
                  <a:gd name="T43" fmla="*/ 2147483646 h 144"/>
                  <a:gd name="T44" fmla="*/ 2147483646 w 152"/>
                  <a:gd name="T45" fmla="*/ 2147483646 h 144"/>
                  <a:gd name="T46" fmla="*/ 2147483646 w 152"/>
                  <a:gd name="T47" fmla="*/ 2147483646 h 144"/>
                  <a:gd name="T48" fmla="*/ 2147483646 w 152"/>
                  <a:gd name="T49" fmla="*/ 2147483646 h 144"/>
                  <a:gd name="T50" fmla="*/ 2147483646 w 152"/>
                  <a:gd name="T51" fmla="*/ 2147483646 h 144"/>
                  <a:gd name="T52" fmla="*/ 2147483646 w 152"/>
                  <a:gd name="T53" fmla="*/ 2147483646 h 144"/>
                  <a:gd name="T54" fmla="*/ 2147483646 w 152"/>
                  <a:gd name="T55" fmla="*/ 2147483646 h 144"/>
                  <a:gd name="T56" fmla="*/ 2147483646 w 152"/>
                  <a:gd name="T57" fmla="*/ 2147483646 h 144"/>
                  <a:gd name="T58" fmla="*/ 2147483646 w 152"/>
                  <a:gd name="T59" fmla="*/ 2147483646 h 144"/>
                  <a:gd name="T60" fmla="*/ 2147483646 w 152"/>
                  <a:gd name="T61" fmla="*/ 2147483646 h 144"/>
                  <a:gd name="T62" fmla="*/ 2147483646 w 152"/>
                  <a:gd name="T63" fmla="*/ 2147483646 h 144"/>
                  <a:gd name="T64" fmla="*/ 2147483646 w 152"/>
                  <a:gd name="T65" fmla="*/ 2147483646 h 144"/>
                  <a:gd name="T66" fmla="*/ 2147483646 w 152"/>
                  <a:gd name="T67" fmla="*/ 2147483646 h 144"/>
                  <a:gd name="T68" fmla="*/ 2147483646 w 152"/>
                  <a:gd name="T69" fmla="*/ 2147483646 h 144"/>
                  <a:gd name="T70" fmla="*/ 2147483646 w 152"/>
                  <a:gd name="T71" fmla="*/ 2147483646 h 144"/>
                  <a:gd name="T72" fmla="*/ 2147483646 w 152"/>
                  <a:gd name="T73" fmla="*/ 2147483646 h 144"/>
                  <a:gd name="T74" fmla="*/ 2147483646 w 152"/>
                  <a:gd name="T75" fmla="*/ 2147483646 h 144"/>
                  <a:gd name="T76" fmla="*/ 2147483646 w 152"/>
                  <a:gd name="T77" fmla="*/ 2147483646 h 144"/>
                  <a:gd name="T78" fmla="*/ 2147483646 w 152"/>
                  <a:gd name="T79" fmla="*/ 2147483646 h 144"/>
                  <a:gd name="T80" fmla="*/ 2147483646 w 152"/>
                  <a:gd name="T81" fmla="*/ 2147483646 h 144"/>
                  <a:gd name="T82" fmla="*/ 2147483646 w 152"/>
                  <a:gd name="T83" fmla="*/ 2147483646 h 144"/>
                  <a:gd name="T84" fmla="*/ 2147483646 w 152"/>
                  <a:gd name="T85" fmla="*/ 2147483646 h 144"/>
                  <a:gd name="T86" fmla="*/ 2147483646 w 152"/>
                  <a:gd name="T87" fmla="*/ 2147483646 h 144"/>
                  <a:gd name="T88" fmla="*/ 2147483646 w 152"/>
                  <a:gd name="T89" fmla="*/ 2147483646 h 144"/>
                  <a:gd name="T90" fmla="*/ 2147483646 w 152"/>
                  <a:gd name="T91" fmla="*/ 2147483646 h 144"/>
                  <a:gd name="T92" fmla="*/ 2147483646 w 152"/>
                  <a:gd name="T93" fmla="*/ 2147483646 h 144"/>
                  <a:gd name="T94" fmla="*/ 2147483646 w 152"/>
                  <a:gd name="T95" fmla="*/ 2147483646 h 144"/>
                  <a:gd name="T96" fmla="*/ 2147483646 w 152"/>
                  <a:gd name="T97" fmla="*/ 2147483646 h 144"/>
                  <a:gd name="T98" fmla="*/ 2147483646 w 152"/>
                  <a:gd name="T99" fmla="*/ 2147483646 h 144"/>
                  <a:gd name="T100" fmla="*/ 2147483646 w 152"/>
                  <a:gd name="T101" fmla="*/ 2147483646 h 144"/>
                  <a:gd name="T102" fmla="*/ 2147483646 w 152"/>
                  <a:gd name="T103" fmla="*/ 2147483646 h 144"/>
                  <a:gd name="T104" fmla="*/ 2147483646 w 152"/>
                  <a:gd name="T105" fmla="*/ 2147483646 h 144"/>
                  <a:gd name="T106" fmla="*/ 2147483646 w 152"/>
                  <a:gd name="T107" fmla="*/ 2147483646 h 144"/>
                  <a:gd name="T108" fmla="*/ 2147483646 w 152"/>
                  <a:gd name="T109" fmla="*/ 2147483646 h 144"/>
                  <a:gd name="T110" fmla="*/ 2147483646 w 152"/>
                  <a:gd name="T111" fmla="*/ 2147483646 h 144"/>
                  <a:gd name="T112" fmla="*/ 2147483646 w 152"/>
                  <a:gd name="T113" fmla="*/ 2147483646 h 144"/>
                  <a:gd name="T114" fmla="*/ 2147483646 w 152"/>
                  <a:gd name="T115" fmla="*/ 2147483646 h 144"/>
                  <a:gd name="T116" fmla="*/ 2147483646 w 152"/>
                  <a:gd name="T117" fmla="*/ 2147483646 h 144"/>
                  <a:gd name="T118" fmla="*/ 2147483646 w 152"/>
                  <a:gd name="T119" fmla="*/ 2147483646 h 144"/>
                  <a:gd name="T120" fmla="*/ 2147483646 w 152"/>
                  <a:gd name="T121" fmla="*/ 2147483646 h 14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52" h="144">
                    <a:moveTo>
                      <a:pt x="129" y="5"/>
                    </a:moveTo>
                    <a:lnTo>
                      <a:pt x="134" y="7"/>
                    </a:lnTo>
                    <a:lnTo>
                      <a:pt x="136" y="7"/>
                    </a:lnTo>
                    <a:lnTo>
                      <a:pt x="134" y="7"/>
                    </a:lnTo>
                    <a:lnTo>
                      <a:pt x="130" y="9"/>
                    </a:lnTo>
                    <a:lnTo>
                      <a:pt x="129" y="10"/>
                    </a:lnTo>
                    <a:lnTo>
                      <a:pt x="128" y="11"/>
                    </a:lnTo>
                    <a:lnTo>
                      <a:pt x="128" y="12"/>
                    </a:lnTo>
                    <a:lnTo>
                      <a:pt x="128" y="14"/>
                    </a:lnTo>
                    <a:lnTo>
                      <a:pt x="130" y="15"/>
                    </a:lnTo>
                    <a:lnTo>
                      <a:pt x="132" y="26"/>
                    </a:lnTo>
                    <a:lnTo>
                      <a:pt x="132" y="28"/>
                    </a:lnTo>
                    <a:lnTo>
                      <a:pt x="131" y="30"/>
                    </a:lnTo>
                    <a:lnTo>
                      <a:pt x="127" y="36"/>
                    </a:lnTo>
                    <a:lnTo>
                      <a:pt x="126" y="37"/>
                    </a:lnTo>
                    <a:lnTo>
                      <a:pt x="125" y="37"/>
                    </a:lnTo>
                    <a:lnTo>
                      <a:pt x="124" y="39"/>
                    </a:lnTo>
                    <a:lnTo>
                      <a:pt x="124" y="40"/>
                    </a:lnTo>
                    <a:lnTo>
                      <a:pt x="119" y="72"/>
                    </a:lnTo>
                    <a:lnTo>
                      <a:pt x="119" y="73"/>
                    </a:lnTo>
                    <a:lnTo>
                      <a:pt x="118" y="74"/>
                    </a:lnTo>
                    <a:lnTo>
                      <a:pt x="118" y="75"/>
                    </a:lnTo>
                    <a:lnTo>
                      <a:pt x="117" y="80"/>
                    </a:lnTo>
                    <a:lnTo>
                      <a:pt x="117" y="81"/>
                    </a:lnTo>
                    <a:lnTo>
                      <a:pt x="117" y="83"/>
                    </a:lnTo>
                    <a:lnTo>
                      <a:pt x="117" y="84"/>
                    </a:lnTo>
                    <a:lnTo>
                      <a:pt x="118" y="86"/>
                    </a:lnTo>
                    <a:lnTo>
                      <a:pt x="118" y="87"/>
                    </a:lnTo>
                    <a:lnTo>
                      <a:pt x="117" y="88"/>
                    </a:lnTo>
                    <a:lnTo>
                      <a:pt x="115" y="88"/>
                    </a:lnTo>
                    <a:lnTo>
                      <a:pt x="114" y="85"/>
                    </a:lnTo>
                    <a:lnTo>
                      <a:pt x="114" y="83"/>
                    </a:lnTo>
                    <a:lnTo>
                      <a:pt x="116" y="83"/>
                    </a:lnTo>
                    <a:lnTo>
                      <a:pt x="116" y="82"/>
                    </a:lnTo>
                    <a:lnTo>
                      <a:pt x="117" y="76"/>
                    </a:lnTo>
                    <a:lnTo>
                      <a:pt x="117" y="75"/>
                    </a:lnTo>
                    <a:lnTo>
                      <a:pt x="116" y="75"/>
                    </a:lnTo>
                    <a:lnTo>
                      <a:pt x="115" y="75"/>
                    </a:lnTo>
                    <a:lnTo>
                      <a:pt x="114" y="77"/>
                    </a:lnTo>
                    <a:lnTo>
                      <a:pt x="115" y="77"/>
                    </a:lnTo>
                    <a:lnTo>
                      <a:pt x="115" y="79"/>
                    </a:lnTo>
                    <a:lnTo>
                      <a:pt x="115" y="81"/>
                    </a:lnTo>
                    <a:lnTo>
                      <a:pt x="112" y="83"/>
                    </a:lnTo>
                    <a:lnTo>
                      <a:pt x="111" y="85"/>
                    </a:lnTo>
                    <a:lnTo>
                      <a:pt x="111" y="90"/>
                    </a:lnTo>
                    <a:lnTo>
                      <a:pt x="112" y="92"/>
                    </a:lnTo>
                    <a:lnTo>
                      <a:pt x="111" y="99"/>
                    </a:lnTo>
                    <a:lnTo>
                      <a:pt x="110" y="98"/>
                    </a:lnTo>
                    <a:lnTo>
                      <a:pt x="109" y="99"/>
                    </a:lnTo>
                    <a:lnTo>
                      <a:pt x="109" y="100"/>
                    </a:lnTo>
                    <a:lnTo>
                      <a:pt x="109" y="103"/>
                    </a:lnTo>
                    <a:lnTo>
                      <a:pt x="107" y="103"/>
                    </a:lnTo>
                    <a:lnTo>
                      <a:pt x="107" y="104"/>
                    </a:lnTo>
                    <a:lnTo>
                      <a:pt x="107" y="105"/>
                    </a:lnTo>
                    <a:lnTo>
                      <a:pt x="108" y="107"/>
                    </a:lnTo>
                    <a:lnTo>
                      <a:pt x="109" y="107"/>
                    </a:lnTo>
                    <a:lnTo>
                      <a:pt x="109" y="105"/>
                    </a:lnTo>
                    <a:lnTo>
                      <a:pt x="110" y="105"/>
                    </a:lnTo>
                    <a:lnTo>
                      <a:pt x="111" y="111"/>
                    </a:lnTo>
                    <a:lnTo>
                      <a:pt x="111" y="113"/>
                    </a:lnTo>
                    <a:lnTo>
                      <a:pt x="110" y="113"/>
                    </a:lnTo>
                    <a:lnTo>
                      <a:pt x="107" y="115"/>
                    </a:lnTo>
                    <a:lnTo>
                      <a:pt x="104" y="119"/>
                    </a:lnTo>
                    <a:lnTo>
                      <a:pt x="104" y="120"/>
                    </a:lnTo>
                    <a:lnTo>
                      <a:pt x="103" y="121"/>
                    </a:lnTo>
                    <a:lnTo>
                      <a:pt x="103" y="122"/>
                    </a:lnTo>
                    <a:lnTo>
                      <a:pt x="104" y="126"/>
                    </a:lnTo>
                    <a:lnTo>
                      <a:pt x="105" y="129"/>
                    </a:lnTo>
                    <a:lnTo>
                      <a:pt x="106" y="132"/>
                    </a:lnTo>
                    <a:lnTo>
                      <a:pt x="107" y="134"/>
                    </a:lnTo>
                    <a:lnTo>
                      <a:pt x="109" y="134"/>
                    </a:lnTo>
                    <a:lnTo>
                      <a:pt x="108" y="136"/>
                    </a:lnTo>
                    <a:lnTo>
                      <a:pt x="108" y="137"/>
                    </a:lnTo>
                    <a:lnTo>
                      <a:pt x="108" y="138"/>
                    </a:lnTo>
                    <a:lnTo>
                      <a:pt x="107" y="139"/>
                    </a:lnTo>
                    <a:lnTo>
                      <a:pt x="105" y="139"/>
                    </a:lnTo>
                    <a:lnTo>
                      <a:pt x="103" y="140"/>
                    </a:lnTo>
                    <a:lnTo>
                      <a:pt x="102" y="141"/>
                    </a:lnTo>
                    <a:lnTo>
                      <a:pt x="101" y="141"/>
                    </a:lnTo>
                    <a:lnTo>
                      <a:pt x="100" y="140"/>
                    </a:lnTo>
                    <a:lnTo>
                      <a:pt x="99" y="139"/>
                    </a:lnTo>
                    <a:lnTo>
                      <a:pt x="98" y="139"/>
                    </a:lnTo>
                    <a:lnTo>
                      <a:pt x="96" y="139"/>
                    </a:lnTo>
                    <a:lnTo>
                      <a:pt x="94" y="139"/>
                    </a:lnTo>
                    <a:lnTo>
                      <a:pt x="92" y="137"/>
                    </a:lnTo>
                    <a:lnTo>
                      <a:pt x="92" y="135"/>
                    </a:lnTo>
                    <a:lnTo>
                      <a:pt x="90" y="134"/>
                    </a:lnTo>
                    <a:lnTo>
                      <a:pt x="81" y="130"/>
                    </a:lnTo>
                    <a:lnTo>
                      <a:pt x="74" y="134"/>
                    </a:lnTo>
                    <a:lnTo>
                      <a:pt x="68" y="130"/>
                    </a:lnTo>
                    <a:lnTo>
                      <a:pt x="67" y="130"/>
                    </a:lnTo>
                    <a:lnTo>
                      <a:pt x="62" y="128"/>
                    </a:lnTo>
                    <a:lnTo>
                      <a:pt x="60" y="128"/>
                    </a:lnTo>
                    <a:lnTo>
                      <a:pt x="58" y="126"/>
                    </a:lnTo>
                    <a:lnTo>
                      <a:pt x="57" y="125"/>
                    </a:lnTo>
                    <a:lnTo>
                      <a:pt x="56" y="125"/>
                    </a:lnTo>
                    <a:lnTo>
                      <a:pt x="53" y="130"/>
                    </a:lnTo>
                    <a:lnTo>
                      <a:pt x="52" y="129"/>
                    </a:lnTo>
                    <a:lnTo>
                      <a:pt x="51" y="128"/>
                    </a:lnTo>
                    <a:lnTo>
                      <a:pt x="50" y="127"/>
                    </a:lnTo>
                    <a:lnTo>
                      <a:pt x="50" y="126"/>
                    </a:lnTo>
                    <a:lnTo>
                      <a:pt x="47" y="122"/>
                    </a:lnTo>
                    <a:lnTo>
                      <a:pt x="41" y="117"/>
                    </a:lnTo>
                    <a:lnTo>
                      <a:pt x="41" y="115"/>
                    </a:lnTo>
                    <a:lnTo>
                      <a:pt x="36" y="111"/>
                    </a:lnTo>
                    <a:lnTo>
                      <a:pt x="35" y="110"/>
                    </a:lnTo>
                    <a:lnTo>
                      <a:pt x="33" y="108"/>
                    </a:lnTo>
                    <a:lnTo>
                      <a:pt x="32" y="108"/>
                    </a:lnTo>
                    <a:lnTo>
                      <a:pt x="32" y="107"/>
                    </a:lnTo>
                    <a:lnTo>
                      <a:pt x="30" y="102"/>
                    </a:lnTo>
                    <a:lnTo>
                      <a:pt x="28" y="100"/>
                    </a:lnTo>
                    <a:lnTo>
                      <a:pt x="26" y="95"/>
                    </a:lnTo>
                    <a:lnTo>
                      <a:pt x="26" y="94"/>
                    </a:lnTo>
                    <a:lnTo>
                      <a:pt x="20" y="89"/>
                    </a:lnTo>
                    <a:lnTo>
                      <a:pt x="17" y="87"/>
                    </a:lnTo>
                    <a:lnTo>
                      <a:pt x="18" y="86"/>
                    </a:lnTo>
                    <a:lnTo>
                      <a:pt x="17" y="86"/>
                    </a:lnTo>
                    <a:lnTo>
                      <a:pt x="16" y="85"/>
                    </a:lnTo>
                    <a:lnTo>
                      <a:pt x="12" y="81"/>
                    </a:lnTo>
                    <a:lnTo>
                      <a:pt x="10" y="77"/>
                    </a:lnTo>
                    <a:lnTo>
                      <a:pt x="5" y="73"/>
                    </a:lnTo>
                    <a:lnTo>
                      <a:pt x="3" y="71"/>
                    </a:lnTo>
                    <a:lnTo>
                      <a:pt x="5" y="70"/>
                    </a:lnTo>
                    <a:lnTo>
                      <a:pt x="7" y="68"/>
                    </a:lnTo>
                    <a:lnTo>
                      <a:pt x="8" y="68"/>
                    </a:lnTo>
                    <a:lnTo>
                      <a:pt x="9" y="68"/>
                    </a:lnTo>
                    <a:lnTo>
                      <a:pt x="10" y="70"/>
                    </a:lnTo>
                    <a:lnTo>
                      <a:pt x="10" y="71"/>
                    </a:lnTo>
                    <a:lnTo>
                      <a:pt x="11" y="71"/>
                    </a:lnTo>
                    <a:lnTo>
                      <a:pt x="12" y="72"/>
                    </a:lnTo>
                    <a:lnTo>
                      <a:pt x="15" y="71"/>
                    </a:lnTo>
                    <a:lnTo>
                      <a:pt x="13" y="71"/>
                    </a:lnTo>
                    <a:lnTo>
                      <a:pt x="14" y="70"/>
                    </a:lnTo>
                    <a:lnTo>
                      <a:pt x="15" y="70"/>
                    </a:lnTo>
                    <a:lnTo>
                      <a:pt x="20" y="69"/>
                    </a:lnTo>
                    <a:lnTo>
                      <a:pt x="21" y="70"/>
                    </a:lnTo>
                    <a:lnTo>
                      <a:pt x="22" y="70"/>
                    </a:lnTo>
                    <a:lnTo>
                      <a:pt x="24" y="68"/>
                    </a:lnTo>
                    <a:lnTo>
                      <a:pt x="25" y="66"/>
                    </a:lnTo>
                    <a:lnTo>
                      <a:pt x="26" y="64"/>
                    </a:lnTo>
                    <a:lnTo>
                      <a:pt x="26" y="63"/>
                    </a:lnTo>
                    <a:lnTo>
                      <a:pt x="26" y="61"/>
                    </a:lnTo>
                    <a:lnTo>
                      <a:pt x="28" y="60"/>
                    </a:lnTo>
                    <a:lnTo>
                      <a:pt x="29" y="60"/>
                    </a:lnTo>
                    <a:lnTo>
                      <a:pt x="30" y="60"/>
                    </a:lnTo>
                    <a:lnTo>
                      <a:pt x="31" y="61"/>
                    </a:lnTo>
                    <a:lnTo>
                      <a:pt x="32" y="60"/>
                    </a:lnTo>
                    <a:lnTo>
                      <a:pt x="32" y="58"/>
                    </a:lnTo>
                    <a:lnTo>
                      <a:pt x="32" y="55"/>
                    </a:lnTo>
                    <a:lnTo>
                      <a:pt x="32" y="54"/>
                    </a:lnTo>
                    <a:lnTo>
                      <a:pt x="32" y="51"/>
                    </a:lnTo>
                    <a:lnTo>
                      <a:pt x="32" y="47"/>
                    </a:lnTo>
                    <a:lnTo>
                      <a:pt x="32" y="45"/>
                    </a:lnTo>
                    <a:lnTo>
                      <a:pt x="34" y="45"/>
                    </a:lnTo>
                    <a:lnTo>
                      <a:pt x="37" y="45"/>
                    </a:lnTo>
                    <a:lnTo>
                      <a:pt x="42" y="45"/>
                    </a:lnTo>
                    <a:lnTo>
                      <a:pt x="44" y="45"/>
                    </a:lnTo>
                    <a:lnTo>
                      <a:pt x="50" y="38"/>
                    </a:lnTo>
                    <a:lnTo>
                      <a:pt x="51" y="37"/>
                    </a:lnTo>
                    <a:lnTo>
                      <a:pt x="52" y="36"/>
                    </a:lnTo>
                    <a:lnTo>
                      <a:pt x="54" y="36"/>
                    </a:lnTo>
                    <a:lnTo>
                      <a:pt x="53" y="37"/>
                    </a:lnTo>
                    <a:lnTo>
                      <a:pt x="54" y="38"/>
                    </a:lnTo>
                    <a:lnTo>
                      <a:pt x="59" y="43"/>
                    </a:lnTo>
                    <a:lnTo>
                      <a:pt x="60" y="43"/>
                    </a:lnTo>
                    <a:lnTo>
                      <a:pt x="61" y="42"/>
                    </a:lnTo>
                    <a:lnTo>
                      <a:pt x="60" y="41"/>
                    </a:lnTo>
                    <a:lnTo>
                      <a:pt x="61" y="39"/>
                    </a:lnTo>
                    <a:lnTo>
                      <a:pt x="66" y="36"/>
                    </a:lnTo>
                    <a:lnTo>
                      <a:pt x="70" y="34"/>
                    </a:lnTo>
                    <a:lnTo>
                      <a:pt x="70" y="33"/>
                    </a:lnTo>
                    <a:lnTo>
                      <a:pt x="71" y="32"/>
                    </a:lnTo>
                    <a:lnTo>
                      <a:pt x="71" y="30"/>
                    </a:lnTo>
                    <a:lnTo>
                      <a:pt x="73" y="29"/>
                    </a:lnTo>
                    <a:lnTo>
                      <a:pt x="74" y="28"/>
                    </a:lnTo>
                    <a:lnTo>
                      <a:pt x="75" y="28"/>
                    </a:lnTo>
                    <a:lnTo>
                      <a:pt x="76" y="28"/>
                    </a:lnTo>
                    <a:lnTo>
                      <a:pt x="77" y="28"/>
                    </a:lnTo>
                    <a:lnTo>
                      <a:pt x="78" y="27"/>
                    </a:lnTo>
                    <a:lnTo>
                      <a:pt x="78" y="26"/>
                    </a:lnTo>
                    <a:lnTo>
                      <a:pt x="77" y="26"/>
                    </a:lnTo>
                    <a:lnTo>
                      <a:pt x="78" y="24"/>
                    </a:lnTo>
                    <a:lnTo>
                      <a:pt x="79" y="22"/>
                    </a:lnTo>
                    <a:lnTo>
                      <a:pt x="81" y="21"/>
                    </a:lnTo>
                    <a:lnTo>
                      <a:pt x="83" y="19"/>
                    </a:lnTo>
                    <a:lnTo>
                      <a:pt x="83" y="17"/>
                    </a:lnTo>
                    <a:lnTo>
                      <a:pt x="85" y="15"/>
                    </a:lnTo>
                    <a:lnTo>
                      <a:pt x="87" y="13"/>
                    </a:lnTo>
                    <a:lnTo>
                      <a:pt x="89" y="12"/>
                    </a:lnTo>
                    <a:lnTo>
                      <a:pt x="90" y="12"/>
                    </a:lnTo>
                    <a:lnTo>
                      <a:pt x="92" y="17"/>
                    </a:lnTo>
                    <a:lnTo>
                      <a:pt x="98" y="19"/>
                    </a:lnTo>
                    <a:lnTo>
                      <a:pt x="104" y="17"/>
                    </a:lnTo>
                    <a:lnTo>
                      <a:pt x="106" y="15"/>
                    </a:lnTo>
                    <a:lnTo>
                      <a:pt x="111" y="14"/>
                    </a:lnTo>
                    <a:lnTo>
                      <a:pt x="113" y="14"/>
                    </a:lnTo>
                    <a:lnTo>
                      <a:pt x="116" y="13"/>
                    </a:lnTo>
                    <a:lnTo>
                      <a:pt x="124" y="9"/>
                    </a:lnTo>
                    <a:lnTo>
                      <a:pt x="124" y="8"/>
                    </a:lnTo>
                    <a:lnTo>
                      <a:pt x="126" y="6"/>
                    </a:lnTo>
                    <a:lnTo>
                      <a:pt x="129" y="5"/>
                    </a:lnTo>
                    <a:close/>
                    <a:moveTo>
                      <a:pt x="152" y="0"/>
                    </a:moveTo>
                    <a:lnTo>
                      <a:pt x="136" y="4"/>
                    </a:lnTo>
                    <a:lnTo>
                      <a:pt x="135" y="4"/>
                    </a:lnTo>
                    <a:lnTo>
                      <a:pt x="134" y="4"/>
                    </a:lnTo>
                    <a:lnTo>
                      <a:pt x="130" y="3"/>
                    </a:lnTo>
                    <a:lnTo>
                      <a:pt x="129" y="3"/>
                    </a:lnTo>
                    <a:lnTo>
                      <a:pt x="126" y="4"/>
                    </a:lnTo>
                    <a:lnTo>
                      <a:pt x="125" y="4"/>
                    </a:lnTo>
                    <a:lnTo>
                      <a:pt x="124" y="4"/>
                    </a:lnTo>
                    <a:lnTo>
                      <a:pt x="122" y="6"/>
                    </a:lnTo>
                    <a:lnTo>
                      <a:pt x="122" y="7"/>
                    </a:lnTo>
                    <a:lnTo>
                      <a:pt x="115" y="11"/>
                    </a:lnTo>
                    <a:lnTo>
                      <a:pt x="113" y="11"/>
                    </a:lnTo>
                    <a:lnTo>
                      <a:pt x="111" y="11"/>
                    </a:lnTo>
                    <a:lnTo>
                      <a:pt x="110" y="11"/>
                    </a:lnTo>
                    <a:lnTo>
                      <a:pt x="105" y="13"/>
                    </a:lnTo>
                    <a:lnTo>
                      <a:pt x="103" y="14"/>
                    </a:lnTo>
                    <a:lnTo>
                      <a:pt x="98" y="15"/>
                    </a:lnTo>
                    <a:lnTo>
                      <a:pt x="94" y="14"/>
                    </a:lnTo>
                    <a:lnTo>
                      <a:pt x="92" y="11"/>
                    </a:lnTo>
                    <a:lnTo>
                      <a:pt x="92" y="10"/>
                    </a:lnTo>
                    <a:lnTo>
                      <a:pt x="91" y="10"/>
                    </a:lnTo>
                    <a:lnTo>
                      <a:pt x="90" y="9"/>
                    </a:lnTo>
                    <a:lnTo>
                      <a:pt x="89" y="9"/>
                    </a:lnTo>
                    <a:lnTo>
                      <a:pt x="88" y="9"/>
                    </a:lnTo>
                    <a:lnTo>
                      <a:pt x="86" y="10"/>
                    </a:lnTo>
                    <a:lnTo>
                      <a:pt x="85" y="10"/>
                    </a:lnTo>
                    <a:lnTo>
                      <a:pt x="85" y="11"/>
                    </a:lnTo>
                    <a:lnTo>
                      <a:pt x="83" y="13"/>
                    </a:lnTo>
                    <a:lnTo>
                      <a:pt x="82" y="13"/>
                    </a:lnTo>
                    <a:lnTo>
                      <a:pt x="81" y="15"/>
                    </a:lnTo>
                    <a:lnTo>
                      <a:pt x="80" y="16"/>
                    </a:lnTo>
                    <a:lnTo>
                      <a:pt x="80" y="17"/>
                    </a:lnTo>
                    <a:lnTo>
                      <a:pt x="80" y="18"/>
                    </a:lnTo>
                    <a:lnTo>
                      <a:pt x="80" y="19"/>
                    </a:lnTo>
                    <a:lnTo>
                      <a:pt x="79" y="19"/>
                    </a:lnTo>
                    <a:lnTo>
                      <a:pt x="77" y="21"/>
                    </a:lnTo>
                    <a:lnTo>
                      <a:pt x="75" y="23"/>
                    </a:lnTo>
                    <a:lnTo>
                      <a:pt x="75" y="24"/>
                    </a:lnTo>
                    <a:lnTo>
                      <a:pt x="75" y="25"/>
                    </a:lnTo>
                    <a:lnTo>
                      <a:pt x="75" y="26"/>
                    </a:lnTo>
                    <a:lnTo>
                      <a:pt x="74" y="26"/>
                    </a:lnTo>
                    <a:lnTo>
                      <a:pt x="73" y="26"/>
                    </a:lnTo>
                    <a:lnTo>
                      <a:pt x="72" y="27"/>
                    </a:lnTo>
                    <a:lnTo>
                      <a:pt x="71" y="27"/>
                    </a:lnTo>
                    <a:lnTo>
                      <a:pt x="70" y="28"/>
                    </a:lnTo>
                    <a:lnTo>
                      <a:pt x="70" y="29"/>
                    </a:lnTo>
                    <a:lnTo>
                      <a:pt x="68" y="31"/>
                    </a:lnTo>
                    <a:lnTo>
                      <a:pt x="68" y="32"/>
                    </a:lnTo>
                    <a:lnTo>
                      <a:pt x="66" y="34"/>
                    </a:lnTo>
                    <a:lnTo>
                      <a:pt x="65" y="34"/>
                    </a:lnTo>
                    <a:lnTo>
                      <a:pt x="60" y="37"/>
                    </a:lnTo>
                    <a:lnTo>
                      <a:pt x="59" y="37"/>
                    </a:lnTo>
                    <a:lnTo>
                      <a:pt x="58" y="38"/>
                    </a:lnTo>
                    <a:lnTo>
                      <a:pt x="58" y="39"/>
                    </a:lnTo>
                    <a:lnTo>
                      <a:pt x="56" y="37"/>
                    </a:lnTo>
                    <a:lnTo>
                      <a:pt x="57" y="34"/>
                    </a:lnTo>
                    <a:lnTo>
                      <a:pt x="54" y="34"/>
                    </a:lnTo>
                    <a:lnTo>
                      <a:pt x="52" y="34"/>
                    </a:lnTo>
                    <a:lnTo>
                      <a:pt x="51" y="34"/>
                    </a:lnTo>
                    <a:lnTo>
                      <a:pt x="49" y="34"/>
                    </a:lnTo>
                    <a:lnTo>
                      <a:pt x="49" y="35"/>
                    </a:lnTo>
                    <a:lnTo>
                      <a:pt x="48" y="36"/>
                    </a:lnTo>
                    <a:lnTo>
                      <a:pt x="43" y="43"/>
                    </a:lnTo>
                    <a:lnTo>
                      <a:pt x="42" y="43"/>
                    </a:lnTo>
                    <a:lnTo>
                      <a:pt x="38" y="42"/>
                    </a:lnTo>
                    <a:lnTo>
                      <a:pt x="37" y="42"/>
                    </a:lnTo>
                    <a:lnTo>
                      <a:pt x="34" y="42"/>
                    </a:lnTo>
                    <a:lnTo>
                      <a:pt x="33" y="42"/>
                    </a:lnTo>
                    <a:lnTo>
                      <a:pt x="32" y="43"/>
                    </a:lnTo>
                    <a:lnTo>
                      <a:pt x="31" y="43"/>
                    </a:lnTo>
                    <a:lnTo>
                      <a:pt x="30" y="43"/>
                    </a:lnTo>
                    <a:lnTo>
                      <a:pt x="30" y="45"/>
                    </a:lnTo>
                    <a:lnTo>
                      <a:pt x="29" y="46"/>
                    </a:lnTo>
                    <a:lnTo>
                      <a:pt x="29" y="47"/>
                    </a:lnTo>
                    <a:lnTo>
                      <a:pt x="29" y="51"/>
                    </a:lnTo>
                    <a:lnTo>
                      <a:pt x="29" y="54"/>
                    </a:lnTo>
                    <a:lnTo>
                      <a:pt x="30" y="55"/>
                    </a:lnTo>
                    <a:lnTo>
                      <a:pt x="30" y="56"/>
                    </a:lnTo>
                    <a:lnTo>
                      <a:pt x="30" y="57"/>
                    </a:lnTo>
                    <a:lnTo>
                      <a:pt x="29" y="57"/>
                    </a:lnTo>
                    <a:lnTo>
                      <a:pt x="28" y="57"/>
                    </a:lnTo>
                    <a:lnTo>
                      <a:pt x="26" y="58"/>
                    </a:lnTo>
                    <a:lnTo>
                      <a:pt x="24" y="59"/>
                    </a:lnTo>
                    <a:lnTo>
                      <a:pt x="24" y="60"/>
                    </a:lnTo>
                    <a:lnTo>
                      <a:pt x="23" y="62"/>
                    </a:lnTo>
                    <a:lnTo>
                      <a:pt x="23" y="63"/>
                    </a:lnTo>
                    <a:lnTo>
                      <a:pt x="23" y="64"/>
                    </a:lnTo>
                    <a:lnTo>
                      <a:pt x="22" y="66"/>
                    </a:lnTo>
                    <a:lnTo>
                      <a:pt x="21" y="67"/>
                    </a:lnTo>
                    <a:lnTo>
                      <a:pt x="20" y="66"/>
                    </a:lnTo>
                    <a:lnTo>
                      <a:pt x="15" y="67"/>
                    </a:lnTo>
                    <a:lnTo>
                      <a:pt x="13" y="67"/>
                    </a:lnTo>
                    <a:lnTo>
                      <a:pt x="13" y="68"/>
                    </a:lnTo>
                    <a:lnTo>
                      <a:pt x="12" y="68"/>
                    </a:lnTo>
                    <a:lnTo>
                      <a:pt x="11" y="67"/>
                    </a:lnTo>
                    <a:lnTo>
                      <a:pt x="11" y="66"/>
                    </a:lnTo>
                    <a:lnTo>
                      <a:pt x="10" y="66"/>
                    </a:lnTo>
                    <a:lnTo>
                      <a:pt x="9" y="65"/>
                    </a:lnTo>
                    <a:lnTo>
                      <a:pt x="8" y="65"/>
                    </a:lnTo>
                    <a:lnTo>
                      <a:pt x="7" y="65"/>
                    </a:lnTo>
                    <a:lnTo>
                      <a:pt x="6" y="65"/>
                    </a:lnTo>
                    <a:lnTo>
                      <a:pt x="5" y="66"/>
                    </a:lnTo>
                    <a:lnTo>
                      <a:pt x="3" y="68"/>
                    </a:lnTo>
                    <a:lnTo>
                      <a:pt x="2" y="68"/>
                    </a:lnTo>
                    <a:lnTo>
                      <a:pt x="2" y="71"/>
                    </a:lnTo>
                    <a:lnTo>
                      <a:pt x="0" y="72"/>
                    </a:lnTo>
                    <a:lnTo>
                      <a:pt x="2" y="73"/>
                    </a:lnTo>
                    <a:lnTo>
                      <a:pt x="3" y="75"/>
                    </a:lnTo>
                    <a:lnTo>
                      <a:pt x="8" y="79"/>
                    </a:lnTo>
                    <a:lnTo>
                      <a:pt x="9" y="82"/>
                    </a:lnTo>
                    <a:lnTo>
                      <a:pt x="10" y="82"/>
                    </a:lnTo>
                    <a:lnTo>
                      <a:pt x="10" y="83"/>
                    </a:lnTo>
                    <a:lnTo>
                      <a:pt x="13" y="86"/>
                    </a:lnTo>
                    <a:lnTo>
                      <a:pt x="13" y="87"/>
                    </a:lnTo>
                    <a:lnTo>
                      <a:pt x="15" y="88"/>
                    </a:lnTo>
                    <a:lnTo>
                      <a:pt x="19" y="91"/>
                    </a:lnTo>
                    <a:lnTo>
                      <a:pt x="19" y="92"/>
                    </a:lnTo>
                    <a:lnTo>
                      <a:pt x="24" y="96"/>
                    </a:lnTo>
                    <a:lnTo>
                      <a:pt x="26" y="102"/>
                    </a:lnTo>
                    <a:lnTo>
                      <a:pt x="27" y="103"/>
                    </a:lnTo>
                    <a:lnTo>
                      <a:pt x="30" y="107"/>
                    </a:lnTo>
                    <a:lnTo>
                      <a:pt x="30" y="109"/>
                    </a:lnTo>
                    <a:lnTo>
                      <a:pt x="31" y="110"/>
                    </a:lnTo>
                    <a:lnTo>
                      <a:pt x="34" y="112"/>
                    </a:lnTo>
                    <a:lnTo>
                      <a:pt x="34" y="113"/>
                    </a:lnTo>
                    <a:lnTo>
                      <a:pt x="39" y="117"/>
                    </a:lnTo>
                    <a:lnTo>
                      <a:pt x="39" y="119"/>
                    </a:lnTo>
                    <a:lnTo>
                      <a:pt x="40" y="119"/>
                    </a:lnTo>
                    <a:lnTo>
                      <a:pt x="45" y="124"/>
                    </a:lnTo>
                    <a:lnTo>
                      <a:pt x="47" y="127"/>
                    </a:lnTo>
                    <a:lnTo>
                      <a:pt x="48" y="128"/>
                    </a:lnTo>
                    <a:lnTo>
                      <a:pt x="48" y="129"/>
                    </a:lnTo>
                    <a:lnTo>
                      <a:pt x="48" y="130"/>
                    </a:lnTo>
                    <a:lnTo>
                      <a:pt x="49" y="130"/>
                    </a:lnTo>
                    <a:lnTo>
                      <a:pt x="51" y="132"/>
                    </a:lnTo>
                    <a:lnTo>
                      <a:pt x="52" y="132"/>
                    </a:lnTo>
                    <a:lnTo>
                      <a:pt x="54" y="132"/>
                    </a:lnTo>
                    <a:lnTo>
                      <a:pt x="55" y="131"/>
                    </a:lnTo>
                    <a:lnTo>
                      <a:pt x="56" y="129"/>
                    </a:lnTo>
                    <a:lnTo>
                      <a:pt x="60" y="130"/>
                    </a:lnTo>
                    <a:lnTo>
                      <a:pt x="62" y="130"/>
                    </a:lnTo>
                    <a:lnTo>
                      <a:pt x="66" y="133"/>
                    </a:lnTo>
                    <a:lnTo>
                      <a:pt x="73" y="136"/>
                    </a:lnTo>
                    <a:lnTo>
                      <a:pt x="75" y="137"/>
                    </a:lnTo>
                    <a:lnTo>
                      <a:pt x="75" y="136"/>
                    </a:lnTo>
                    <a:lnTo>
                      <a:pt x="81" y="132"/>
                    </a:lnTo>
                    <a:lnTo>
                      <a:pt x="88" y="136"/>
                    </a:lnTo>
                    <a:lnTo>
                      <a:pt x="89" y="136"/>
                    </a:lnTo>
                    <a:lnTo>
                      <a:pt x="90" y="139"/>
                    </a:lnTo>
                    <a:lnTo>
                      <a:pt x="92" y="140"/>
                    </a:lnTo>
                    <a:lnTo>
                      <a:pt x="92" y="141"/>
                    </a:lnTo>
                    <a:lnTo>
                      <a:pt x="94" y="141"/>
                    </a:lnTo>
                    <a:lnTo>
                      <a:pt x="95" y="142"/>
                    </a:lnTo>
                    <a:lnTo>
                      <a:pt x="96" y="142"/>
                    </a:lnTo>
                    <a:lnTo>
                      <a:pt x="97" y="141"/>
                    </a:lnTo>
                    <a:lnTo>
                      <a:pt x="98" y="141"/>
                    </a:lnTo>
                    <a:lnTo>
                      <a:pt x="98" y="142"/>
                    </a:lnTo>
                    <a:lnTo>
                      <a:pt x="99" y="143"/>
                    </a:lnTo>
                    <a:lnTo>
                      <a:pt x="100" y="144"/>
                    </a:lnTo>
                    <a:lnTo>
                      <a:pt x="102" y="143"/>
                    </a:lnTo>
                    <a:lnTo>
                      <a:pt x="103" y="143"/>
                    </a:lnTo>
                    <a:lnTo>
                      <a:pt x="105" y="142"/>
                    </a:lnTo>
                    <a:lnTo>
                      <a:pt x="105" y="141"/>
                    </a:lnTo>
                    <a:lnTo>
                      <a:pt x="106" y="141"/>
                    </a:lnTo>
                    <a:lnTo>
                      <a:pt x="108" y="141"/>
                    </a:lnTo>
                    <a:lnTo>
                      <a:pt x="109" y="141"/>
                    </a:lnTo>
                    <a:lnTo>
                      <a:pt x="109" y="140"/>
                    </a:lnTo>
                    <a:lnTo>
                      <a:pt x="111" y="139"/>
                    </a:lnTo>
                    <a:lnTo>
                      <a:pt x="111" y="138"/>
                    </a:lnTo>
                    <a:lnTo>
                      <a:pt x="111" y="137"/>
                    </a:lnTo>
                    <a:lnTo>
                      <a:pt x="111" y="136"/>
                    </a:lnTo>
                    <a:lnTo>
                      <a:pt x="112" y="134"/>
                    </a:lnTo>
                    <a:lnTo>
                      <a:pt x="111" y="132"/>
                    </a:lnTo>
                    <a:lnTo>
                      <a:pt x="110" y="132"/>
                    </a:lnTo>
                    <a:lnTo>
                      <a:pt x="109" y="132"/>
                    </a:lnTo>
                    <a:lnTo>
                      <a:pt x="108" y="131"/>
                    </a:lnTo>
                    <a:lnTo>
                      <a:pt x="107" y="128"/>
                    </a:lnTo>
                    <a:lnTo>
                      <a:pt x="107" y="126"/>
                    </a:lnTo>
                    <a:lnTo>
                      <a:pt x="106" y="122"/>
                    </a:lnTo>
                    <a:lnTo>
                      <a:pt x="107" y="121"/>
                    </a:lnTo>
                    <a:lnTo>
                      <a:pt x="107" y="120"/>
                    </a:lnTo>
                    <a:lnTo>
                      <a:pt x="109" y="117"/>
                    </a:lnTo>
                    <a:lnTo>
                      <a:pt x="111" y="115"/>
                    </a:lnTo>
                    <a:lnTo>
                      <a:pt x="113" y="115"/>
                    </a:lnTo>
                    <a:lnTo>
                      <a:pt x="113" y="113"/>
                    </a:lnTo>
                    <a:lnTo>
                      <a:pt x="113" y="111"/>
                    </a:lnTo>
                    <a:lnTo>
                      <a:pt x="113" y="105"/>
                    </a:lnTo>
                    <a:lnTo>
                      <a:pt x="113" y="104"/>
                    </a:lnTo>
                    <a:lnTo>
                      <a:pt x="111" y="103"/>
                    </a:lnTo>
                    <a:lnTo>
                      <a:pt x="111" y="102"/>
                    </a:lnTo>
                    <a:lnTo>
                      <a:pt x="113" y="103"/>
                    </a:lnTo>
                    <a:lnTo>
                      <a:pt x="114" y="99"/>
                    </a:lnTo>
                    <a:lnTo>
                      <a:pt x="115" y="92"/>
                    </a:lnTo>
                    <a:lnTo>
                      <a:pt x="115" y="91"/>
                    </a:lnTo>
                    <a:lnTo>
                      <a:pt x="117" y="91"/>
                    </a:lnTo>
                    <a:lnTo>
                      <a:pt x="119" y="91"/>
                    </a:lnTo>
                    <a:lnTo>
                      <a:pt x="120" y="89"/>
                    </a:lnTo>
                    <a:lnTo>
                      <a:pt x="120" y="88"/>
                    </a:lnTo>
                    <a:lnTo>
                      <a:pt x="120" y="87"/>
                    </a:lnTo>
                    <a:lnTo>
                      <a:pt x="120" y="86"/>
                    </a:lnTo>
                    <a:lnTo>
                      <a:pt x="120" y="85"/>
                    </a:lnTo>
                    <a:lnTo>
                      <a:pt x="119" y="83"/>
                    </a:lnTo>
                    <a:lnTo>
                      <a:pt x="119" y="82"/>
                    </a:lnTo>
                    <a:lnTo>
                      <a:pt x="119" y="81"/>
                    </a:lnTo>
                    <a:lnTo>
                      <a:pt x="120" y="75"/>
                    </a:lnTo>
                    <a:lnTo>
                      <a:pt x="121" y="75"/>
                    </a:lnTo>
                    <a:lnTo>
                      <a:pt x="121" y="74"/>
                    </a:lnTo>
                    <a:lnTo>
                      <a:pt x="121" y="73"/>
                    </a:lnTo>
                    <a:lnTo>
                      <a:pt x="126" y="41"/>
                    </a:lnTo>
                    <a:lnTo>
                      <a:pt x="126" y="40"/>
                    </a:lnTo>
                    <a:lnTo>
                      <a:pt x="127" y="39"/>
                    </a:lnTo>
                    <a:lnTo>
                      <a:pt x="128" y="39"/>
                    </a:lnTo>
                    <a:lnTo>
                      <a:pt x="128" y="38"/>
                    </a:lnTo>
                    <a:lnTo>
                      <a:pt x="129" y="37"/>
                    </a:lnTo>
                    <a:lnTo>
                      <a:pt x="134" y="32"/>
                    </a:lnTo>
                    <a:lnTo>
                      <a:pt x="134" y="31"/>
                    </a:lnTo>
                    <a:lnTo>
                      <a:pt x="134" y="30"/>
                    </a:lnTo>
                    <a:lnTo>
                      <a:pt x="134" y="29"/>
                    </a:lnTo>
                    <a:lnTo>
                      <a:pt x="135" y="28"/>
                    </a:lnTo>
                    <a:lnTo>
                      <a:pt x="135" y="27"/>
                    </a:lnTo>
                    <a:lnTo>
                      <a:pt x="135" y="26"/>
                    </a:lnTo>
                    <a:lnTo>
                      <a:pt x="132" y="14"/>
                    </a:lnTo>
                    <a:lnTo>
                      <a:pt x="132" y="11"/>
                    </a:lnTo>
                    <a:lnTo>
                      <a:pt x="135" y="10"/>
                    </a:lnTo>
                    <a:lnTo>
                      <a:pt x="136" y="10"/>
                    </a:lnTo>
                    <a:lnTo>
                      <a:pt x="137" y="9"/>
                    </a:lnTo>
                    <a:lnTo>
                      <a:pt x="15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72" name="Freeform 579"/>
              <p:cNvSpPr>
                <a:spLocks noEditPoints="1"/>
              </p:cNvSpPr>
              <p:nvPr/>
            </p:nvSpPr>
            <p:spPr bwMode="auto">
              <a:xfrm>
                <a:off x="4629935" y="948730"/>
                <a:ext cx="366712" cy="309562"/>
              </a:xfrm>
              <a:custGeom>
                <a:avLst/>
                <a:gdLst>
                  <a:gd name="T0" fmla="*/ 2147483646 w 152"/>
                  <a:gd name="T1" fmla="*/ 2147483646 h 144"/>
                  <a:gd name="T2" fmla="*/ 2147483646 w 152"/>
                  <a:gd name="T3" fmla="*/ 2147483646 h 144"/>
                  <a:gd name="T4" fmla="*/ 2147483646 w 152"/>
                  <a:gd name="T5" fmla="*/ 2147483646 h 144"/>
                  <a:gd name="T6" fmla="*/ 2147483646 w 152"/>
                  <a:gd name="T7" fmla="*/ 2147483646 h 144"/>
                  <a:gd name="T8" fmla="*/ 2147483646 w 152"/>
                  <a:gd name="T9" fmla="*/ 2147483646 h 144"/>
                  <a:gd name="T10" fmla="*/ 2147483646 w 152"/>
                  <a:gd name="T11" fmla="*/ 2147483646 h 144"/>
                  <a:gd name="T12" fmla="*/ 2147483646 w 152"/>
                  <a:gd name="T13" fmla="*/ 2147483646 h 144"/>
                  <a:gd name="T14" fmla="*/ 2147483646 w 152"/>
                  <a:gd name="T15" fmla="*/ 2147483646 h 144"/>
                  <a:gd name="T16" fmla="*/ 2147483646 w 152"/>
                  <a:gd name="T17" fmla="*/ 2147483646 h 144"/>
                  <a:gd name="T18" fmla="*/ 2147483646 w 152"/>
                  <a:gd name="T19" fmla="*/ 2147483646 h 144"/>
                  <a:gd name="T20" fmla="*/ 2147483646 w 152"/>
                  <a:gd name="T21" fmla="*/ 2147483646 h 144"/>
                  <a:gd name="T22" fmla="*/ 2147483646 w 152"/>
                  <a:gd name="T23" fmla="*/ 2147483646 h 144"/>
                  <a:gd name="T24" fmla="*/ 2147483646 w 152"/>
                  <a:gd name="T25" fmla="*/ 2147483646 h 144"/>
                  <a:gd name="T26" fmla="*/ 2147483646 w 152"/>
                  <a:gd name="T27" fmla="*/ 2147483646 h 144"/>
                  <a:gd name="T28" fmla="*/ 2147483646 w 152"/>
                  <a:gd name="T29" fmla="*/ 2147483646 h 144"/>
                  <a:gd name="T30" fmla="*/ 2147483646 w 152"/>
                  <a:gd name="T31" fmla="*/ 2147483646 h 144"/>
                  <a:gd name="T32" fmla="*/ 2147483646 w 152"/>
                  <a:gd name="T33" fmla="*/ 2147483646 h 144"/>
                  <a:gd name="T34" fmla="*/ 2147483646 w 152"/>
                  <a:gd name="T35" fmla="*/ 2147483646 h 144"/>
                  <a:gd name="T36" fmla="*/ 2147483646 w 152"/>
                  <a:gd name="T37" fmla="*/ 2147483646 h 144"/>
                  <a:gd name="T38" fmla="*/ 2147483646 w 152"/>
                  <a:gd name="T39" fmla="*/ 2147483646 h 144"/>
                  <a:gd name="T40" fmla="*/ 2147483646 w 152"/>
                  <a:gd name="T41" fmla="*/ 2147483646 h 144"/>
                  <a:gd name="T42" fmla="*/ 2147483646 w 152"/>
                  <a:gd name="T43" fmla="*/ 2147483646 h 144"/>
                  <a:gd name="T44" fmla="*/ 2147483646 w 152"/>
                  <a:gd name="T45" fmla="*/ 2147483646 h 144"/>
                  <a:gd name="T46" fmla="*/ 2147483646 w 152"/>
                  <a:gd name="T47" fmla="*/ 2147483646 h 144"/>
                  <a:gd name="T48" fmla="*/ 2147483646 w 152"/>
                  <a:gd name="T49" fmla="*/ 2147483646 h 144"/>
                  <a:gd name="T50" fmla="*/ 2147483646 w 152"/>
                  <a:gd name="T51" fmla="*/ 2147483646 h 144"/>
                  <a:gd name="T52" fmla="*/ 2147483646 w 152"/>
                  <a:gd name="T53" fmla="*/ 2147483646 h 144"/>
                  <a:gd name="T54" fmla="*/ 2147483646 w 152"/>
                  <a:gd name="T55" fmla="*/ 2147483646 h 144"/>
                  <a:gd name="T56" fmla="*/ 2147483646 w 152"/>
                  <a:gd name="T57" fmla="*/ 2147483646 h 144"/>
                  <a:gd name="T58" fmla="*/ 2147483646 w 152"/>
                  <a:gd name="T59" fmla="*/ 2147483646 h 144"/>
                  <a:gd name="T60" fmla="*/ 2147483646 w 152"/>
                  <a:gd name="T61" fmla="*/ 2147483646 h 144"/>
                  <a:gd name="T62" fmla="*/ 2147483646 w 152"/>
                  <a:gd name="T63" fmla="*/ 2147483646 h 144"/>
                  <a:gd name="T64" fmla="*/ 2147483646 w 152"/>
                  <a:gd name="T65" fmla="*/ 2147483646 h 144"/>
                  <a:gd name="T66" fmla="*/ 2147483646 w 152"/>
                  <a:gd name="T67" fmla="*/ 2147483646 h 144"/>
                  <a:gd name="T68" fmla="*/ 2147483646 w 152"/>
                  <a:gd name="T69" fmla="*/ 2147483646 h 144"/>
                  <a:gd name="T70" fmla="*/ 2147483646 w 152"/>
                  <a:gd name="T71" fmla="*/ 2147483646 h 144"/>
                  <a:gd name="T72" fmla="*/ 2147483646 w 152"/>
                  <a:gd name="T73" fmla="*/ 2147483646 h 144"/>
                  <a:gd name="T74" fmla="*/ 2147483646 w 152"/>
                  <a:gd name="T75" fmla="*/ 2147483646 h 144"/>
                  <a:gd name="T76" fmla="*/ 2147483646 w 152"/>
                  <a:gd name="T77" fmla="*/ 2147483646 h 144"/>
                  <a:gd name="T78" fmla="*/ 2147483646 w 152"/>
                  <a:gd name="T79" fmla="*/ 2147483646 h 144"/>
                  <a:gd name="T80" fmla="*/ 2147483646 w 152"/>
                  <a:gd name="T81" fmla="*/ 2147483646 h 144"/>
                  <a:gd name="T82" fmla="*/ 2147483646 w 152"/>
                  <a:gd name="T83" fmla="*/ 2147483646 h 144"/>
                  <a:gd name="T84" fmla="*/ 2147483646 w 152"/>
                  <a:gd name="T85" fmla="*/ 2147483646 h 144"/>
                  <a:gd name="T86" fmla="*/ 2147483646 w 152"/>
                  <a:gd name="T87" fmla="*/ 2147483646 h 144"/>
                  <a:gd name="T88" fmla="*/ 2147483646 w 152"/>
                  <a:gd name="T89" fmla="*/ 2147483646 h 144"/>
                  <a:gd name="T90" fmla="*/ 2147483646 w 152"/>
                  <a:gd name="T91" fmla="*/ 2147483646 h 144"/>
                  <a:gd name="T92" fmla="*/ 2147483646 w 152"/>
                  <a:gd name="T93" fmla="*/ 2147483646 h 144"/>
                  <a:gd name="T94" fmla="*/ 2147483646 w 152"/>
                  <a:gd name="T95" fmla="*/ 2147483646 h 144"/>
                  <a:gd name="T96" fmla="*/ 2147483646 w 152"/>
                  <a:gd name="T97" fmla="*/ 2147483646 h 144"/>
                  <a:gd name="T98" fmla="*/ 2147483646 w 152"/>
                  <a:gd name="T99" fmla="*/ 2147483646 h 144"/>
                  <a:gd name="T100" fmla="*/ 2147483646 w 152"/>
                  <a:gd name="T101" fmla="*/ 2147483646 h 144"/>
                  <a:gd name="T102" fmla="*/ 2147483646 w 152"/>
                  <a:gd name="T103" fmla="*/ 2147483646 h 144"/>
                  <a:gd name="T104" fmla="*/ 2147483646 w 152"/>
                  <a:gd name="T105" fmla="*/ 2147483646 h 144"/>
                  <a:gd name="T106" fmla="*/ 2147483646 w 152"/>
                  <a:gd name="T107" fmla="*/ 2147483646 h 144"/>
                  <a:gd name="T108" fmla="*/ 2147483646 w 152"/>
                  <a:gd name="T109" fmla="*/ 2147483646 h 144"/>
                  <a:gd name="T110" fmla="*/ 2147483646 w 152"/>
                  <a:gd name="T111" fmla="*/ 2147483646 h 144"/>
                  <a:gd name="T112" fmla="*/ 2147483646 w 152"/>
                  <a:gd name="T113" fmla="*/ 2147483646 h 144"/>
                  <a:gd name="T114" fmla="*/ 2147483646 w 152"/>
                  <a:gd name="T115" fmla="*/ 2147483646 h 144"/>
                  <a:gd name="T116" fmla="*/ 2147483646 w 152"/>
                  <a:gd name="T117" fmla="*/ 2147483646 h 144"/>
                  <a:gd name="T118" fmla="*/ 2147483646 w 152"/>
                  <a:gd name="T119" fmla="*/ 2147483646 h 144"/>
                  <a:gd name="T120" fmla="*/ 2147483646 w 152"/>
                  <a:gd name="T121" fmla="*/ 2147483646 h 14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52" h="144">
                    <a:moveTo>
                      <a:pt x="129" y="5"/>
                    </a:moveTo>
                    <a:lnTo>
                      <a:pt x="134" y="7"/>
                    </a:lnTo>
                    <a:lnTo>
                      <a:pt x="136" y="7"/>
                    </a:lnTo>
                    <a:lnTo>
                      <a:pt x="134" y="7"/>
                    </a:lnTo>
                    <a:lnTo>
                      <a:pt x="130" y="9"/>
                    </a:lnTo>
                    <a:lnTo>
                      <a:pt x="129" y="10"/>
                    </a:lnTo>
                    <a:lnTo>
                      <a:pt x="128" y="11"/>
                    </a:lnTo>
                    <a:lnTo>
                      <a:pt x="128" y="12"/>
                    </a:lnTo>
                    <a:lnTo>
                      <a:pt x="128" y="14"/>
                    </a:lnTo>
                    <a:lnTo>
                      <a:pt x="130" y="15"/>
                    </a:lnTo>
                    <a:lnTo>
                      <a:pt x="132" y="26"/>
                    </a:lnTo>
                    <a:lnTo>
                      <a:pt x="132" y="28"/>
                    </a:lnTo>
                    <a:lnTo>
                      <a:pt x="131" y="30"/>
                    </a:lnTo>
                    <a:lnTo>
                      <a:pt x="127" y="36"/>
                    </a:lnTo>
                    <a:lnTo>
                      <a:pt x="126" y="37"/>
                    </a:lnTo>
                    <a:lnTo>
                      <a:pt x="125" y="37"/>
                    </a:lnTo>
                    <a:lnTo>
                      <a:pt x="124" y="39"/>
                    </a:lnTo>
                    <a:lnTo>
                      <a:pt x="124" y="40"/>
                    </a:lnTo>
                    <a:lnTo>
                      <a:pt x="119" y="72"/>
                    </a:lnTo>
                    <a:lnTo>
                      <a:pt x="119" y="73"/>
                    </a:lnTo>
                    <a:lnTo>
                      <a:pt x="118" y="74"/>
                    </a:lnTo>
                    <a:lnTo>
                      <a:pt x="118" y="75"/>
                    </a:lnTo>
                    <a:lnTo>
                      <a:pt x="117" y="80"/>
                    </a:lnTo>
                    <a:lnTo>
                      <a:pt x="117" y="81"/>
                    </a:lnTo>
                    <a:lnTo>
                      <a:pt x="117" y="83"/>
                    </a:lnTo>
                    <a:lnTo>
                      <a:pt x="117" y="84"/>
                    </a:lnTo>
                    <a:lnTo>
                      <a:pt x="118" y="86"/>
                    </a:lnTo>
                    <a:lnTo>
                      <a:pt x="118" y="87"/>
                    </a:lnTo>
                    <a:lnTo>
                      <a:pt x="117" y="88"/>
                    </a:lnTo>
                    <a:lnTo>
                      <a:pt x="115" y="88"/>
                    </a:lnTo>
                    <a:lnTo>
                      <a:pt x="114" y="85"/>
                    </a:lnTo>
                    <a:lnTo>
                      <a:pt x="114" y="83"/>
                    </a:lnTo>
                    <a:lnTo>
                      <a:pt x="116" y="83"/>
                    </a:lnTo>
                    <a:lnTo>
                      <a:pt x="116" y="82"/>
                    </a:lnTo>
                    <a:lnTo>
                      <a:pt x="117" y="76"/>
                    </a:lnTo>
                    <a:lnTo>
                      <a:pt x="117" y="75"/>
                    </a:lnTo>
                    <a:lnTo>
                      <a:pt x="116" y="75"/>
                    </a:lnTo>
                    <a:lnTo>
                      <a:pt x="115" y="75"/>
                    </a:lnTo>
                    <a:lnTo>
                      <a:pt x="114" y="77"/>
                    </a:lnTo>
                    <a:lnTo>
                      <a:pt x="115" y="77"/>
                    </a:lnTo>
                    <a:lnTo>
                      <a:pt x="115" y="79"/>
                    </a:lnTo>
                    <a:lnTo>
                      <a:pt x="115" y="81"/>
                    </a:lnTo>
                    <a:lnTo>
                      <a:pt x="112" y="83"/>
                    </a:lnTo>
                    <a:lnTo>
                      <a:pt x="111" y="85"/>
                    </a:lnTo>
                    <a:lnTo>
                      <a:pt x="111" y="90"/>
                    </a:lnTo>
                    <a:lnTo>
                      <a:pt x="112" y="92"/>
                    </a:lnTo>
                    <a:lnTo>
                      <a:pt x="111" y="99"/>
                    </a:lnTo>
                    <a:lnTo>
                      <a:pt x="110" y="98"/>
                    </a:lnTo>
                    <a:lnTo>
                      <a:pt x="109" y="99"/>
                    </a:lnTo>
                    <a:lnTo>
                      <a:pt x="109" y="100"/>
                    </a:lnTo>
                    <a:lnTo>
                      <a:pt x="109" y="103"/>
                    </a:lnTo>
                    <a:lnTo>
                      <a:pt x="107" y="103"/>
                    </a:lnTo>
                    <a:lnTo>
                      <a:pt x="107" y="104"/>
                    </a:lnTo>
                    <a:lnTo>
                      <a:pt x="107" y="105"/>
                    </a:lnTo>
                    <a:lnTo>
                      <a:pt x="108" y="107"/>
                    </a:lnTo>
                    <a:lnTo>
                      <a:pt x="109" y="107"/>
                    </a:lnTo>
                    <a:lnTo>
                      <a:pt x="109" y="105"/>
                    </a:lnTo>
                    <a:lnTo>
                      <a:pt x="110" y="105"/>
                    </a:lnTo>
                    <a:lnTo>
                      <a:pt x="111" y="111"/>
                    </a:lnTo>
                    <a:lnTo>
                      <a:pt x="111" y="113"/>
                    </a:lnTo>
                    <a:lnTo>
                      <a:pt x="110" y="113"/>
                    </a:lnTo>
                    <a:lnTo>
                      <a:pt x="107" y="115"/>
                    </a:lnTo>
                    <a:lnTo>
                      <a:pt x="104" y="119"/>
                    </a:lnTo>
                    <a:lnTo>
                      <a:pt x="104" y="120"/>
                    </a:lnTo>
                    <a:lnTo>
                      <a:pt x="103" y="121"/>
                    </a:lnTo>
                    <a:lnTo>
                      <a:pt x="103" y="122"/>
                    </a:lnTo>
                    <a:lnTo>
                      <a:pt x="104" y="126"/>
                    </a:lnTo>
                    <a:lnTo>
                      <a:pt x="105" y="129"/>
                    </a:lnTo>
                    <a:lnTo>
                      <a:pt x="106" y="132"/>
                    </a:lnTo>
                    <a:lnTo>
                      <a:pt x="107" y="134"/>
                    </a:lnTo>
                    <a:lnTo>
                      <a:pt x="109" y="134"/>
                    </a:lnTo>
                    <a:lnTo>
                      <a:pt x="108" y="136"/>
                    </a:lnTo>
                    <a:lnTo>
                      <a:pt x="108" y="137"/>
                    </a:lnTo>
                    <a:lnTo>
                      <a:pt x="108" y="138"/>
                    </a:lnTo>
                    <a:lnTo>
                      <a:pt x="107" y="139"/>
                    </a:lnTo>
                    <a:lnTo>
                      <a:pt x="105" y="139"/>
                    </a:lnTo>
                    <a:lnTo>
                      <a:pt x="103" y="140"/>
                    </a:lnTo>
                    <a:lnTo>
                      <a:pt x="102" y="141"/>
                    </a:lnTo>
                    <a:lnTo>
                      <a:pt x="101" y="141"/>
                    </a:lnTo>
                    <a:lnTo>
                      <a:pt x="100" y="140"/>
                    </a:lnTo>
                    <a:lnTo>
                      <a:pt x="99" y="139"/>
                    </a:lnTo>
                    <a:lnTo>
                      <a:pt x="98" y="139"/>
                    </a:lnTo>
                    <a:lnTo>
                      <a:pt x="96" y="139"/>
                    </a:lnTo>
                    <a:lnTo>
                      <a:pt x="94" y="139"/>
                    </a:lnTo>
                    <a:lnTo>
                      <a:pt x="92" y="137"/>
                    </a:lnTo>
                    <a:lnTo>
                      <a:pt x="92" y="135"/>
                    </a:lnTo>
                    <a:lnTo>
                      <a:pt x="90" y="134"/>
                    </a:lnTo>
                    <a:lnTo>
                      <a:pt x="81" y="130"/>
                    </a:lnTo>
                    <a:lnTo>
                      <a:pt x="74" y="134"/>
                    </a:lnTo>
                    <a:lnTo>
                      <a:pt x="68" y="130"/>
                    </a:lnTo>
                    <a:lnTo>
                      <a:pt x="67" y="130"/>
                    </a:lnTo>
                    <a:lnTo>
                      <a:pt x="62" y="128"/>
                    </a:lnTo>
                    <a:lnTo>
                      <a:pt x="60" y="128"/>
                    </a:lnTo>
                    <a:lnTo>
                      <a:pt x="58" y="126"/>
                    </a:lnTo>
                    <a:lnTo>
                      <a:pt x="57" y="125"/>
                    </a:lnTo>
                    <a:lnTo>
                      <a:pt x="56" y="125"/>
                    </a:lnTo>
                    <a:lnTo>
                      <a:pt x="53" y="130"/>
                    </a:lnTo>
                    <a:lnTo>
                      <a:pt x="52" y="129"/>
                    </a:lnTo>
                    <a:lnTo>
                      <a:pt x="51" y="128"/>
                    </a:lnTo>
                    <a:lnTo>
                      <a:pt x="50" y="127"/>
                    </a:lnTo>
                    <a:lnTo>
                      <a:pt x="50" y="126"/>
                    </a:lnTo>
                    <a:lnTo>
                      <a:pt x="47" y="122"/>
                    </a:lnTo>
                    <a:lnTo>
                      <a:pt x="41" y="117"/>
                    </a:lnTo>
                    <a:lnTo>
                      <a:pt x="41" y="115"/>
                    </a:lnTo>
                    <a:lnTo>
                      <a:pt x="36" y="111"/>
                    </a:lnTo>
                    <a:lnTo>
                      <a:pt x="35" y="110"/>
                    </a:lnTo>
                    <a:lnTo>
                      <a:pt x="33" y="108"/>
                    </a:lnTo>
                    <a:lnTo>
                      <a:pt x="32" y="108"/>
                    </a:lnTo>
                    <a:lnTo>
                      <a:pt x="32" y="107"/>
                    </a:lnTo>
                    <a:lnTo>
                      <a:pt x="30" y="102"/>
                    </a:lnTo>
                    <a:lnTo>
                      <a:pt x="28" y="100"/>
                    </a:lnTo>
                    <a:lnTo>
                      <a:pt x="26" y="95"/>
                    </a:lnTo>
                    <a:lnTo>
                      <a:pt x="26" y="94"/>
                    </a:lnTo>
                    <a:lnTo>
                      <a:pt x="20" y="89"/>
                    </a:lnTo>
                    <a:lnTo>
                      <a:pt x="17" y="87"/>
                    </a:lnTo>
                    <a:lnTo>
                      <a:pt x="18" y="86"/>
                    </a:lnTo>
                    <a:lnTo>
                      <a:pt x="17" y="86"/>
                    </a:lnTo>
                    <a:lnTo>
                      <a:pt x="16" y="85"/>
                    </a:lnTo>
                    <a:lnTo>
                      <a:pt x="12" y="81"/>
                    </a:lnTo>
                    <a:lnTo>
                      <a:pt x="10" y="77"/>
                    </a:lnTo>
                    <a:lnTo>
                      <a:pt x="5" y="73"/>
                    </a:lnTo>
                    <a:lnTo>
                      <a:pt x="3" y="71"/>
                    </a:lnTo>
                    <a:lnTo>
                      <a:pt x="5" y="70"/>
                    </a:lnTo>
                    <a:lnTo>
                      <a:pt x="7" y="68"/>
                    </a:lnTo>
                    <a:lnTo>
                      <a:pt x="8" y="68"/>
                    </a:lnTo>
                    <a:lnTo>
                      <a:pt x="9" y="68"/>
                    </a:lnTo>
                    <a:lnTo>
                      <a:pt x="10" y="70"/>
                    </a:lnTo>
                    <a:lnTo>
                      <a:pt x="10" y="71"/>
                    </a:lnTo>
                    <a:lnTo>
                      <a:pt x="11" y="71"/>
                    </a:lnTo>
                    <a:lnTo>
                      <a:pt x="12" y="72"/>
                    </a:lnTo>
                    <a:lnTo>
                      <a:pt x="15" y="71"/>
                    </a:lnTo>
                    <a:lnTo>
                      <a:pt x="13" y="71"/>
                    </a:lnTo>
                    <a:lnTo>
                      <a:pt x="14" y="70"/>
                    </a:lnTo>
                    <a:lnTo>
                      <a:pt x="15" y="70"/>
                    </a:lnTo>
                    <a:lnTo>
                      <a:pt x="20" y="69"/>
                    </a:lnTo>
                    <a:lnTo>
                      <a:pt x="21" y="70"/>
                    </a:lnTo>
                    <a:lnTo>
                      <a:pt x="22" y="70"/>
                    </a:lnTo>
                    <a:lnTo>
                      <a:pt x="24" y="68"/>
                    </a:lnTo>
                    <a:lnTo>
                      <a:pt x="25" y="66"/>
                    </a:lnTo>
                    <a:lnTo>
                      <a:pt x="26" y="64"/>
                    </a:lnTo>
                    <a:lnTo>
                      <a:pt x="26" y="63"/>
                    </a:lnTo>
                    <a:lnTo>
                      <a:pt x="26" y="61"/>
                    </a:lnTo>
                    <a:lnTo>
                      <a:pt x="28" y="60"/>
                    </a:lnTo>
                    <a:lnTo>
                      <a:pt x="29" y="60"/>
                    </a:lnTo>
                    <a:lnTo>
                      <a:pt x="30" y="60"/>
                    </a:lnTo>
                    <a:lnTo>
                      <a:pt x="31" y="61"/>
                    </a:lnTo>
                    <a:lnTo>
                      <a:pt x="32" y="60"/>
                    </a:lnTo>
                    <a:lnTo>
                      <a:pt x="32" y="58"/>
                    </a:lnTo>
                    <a:lnTo>
                      <a:pt x="32" y="55"/>
                    </a:lnTo>
                    <a:lnTo>
                      <a:pt x="32" y="54"/>
                    </a:lnTo>
                    <a:lnTo>
                      <a:pt x="32" y="51"/>
                    </a:lnTo>
                    <a:lnTo>
                      <a:pt x="32" y="47"/>
                    </a:lnTo>
                    <a:lnTo>
                      <a:pt x="32" y="45"/>
                    </a:lnTo>
                    <a:lnTo>
                      <a:pt x="34" y="45"/>
                    </a:lnTo>
                    <a:lnTo>
                      <a:pt x="37" y="45"/>
                    </a:lnTo>
                    <a:lnTo>
                      <a:pt x="42" y="45"/>
                    </a:lnTo>
                    <a:lnTo>
                      <a:pt x="44" y="45"/>
                    </a:lnTo>
                    <a:lnTo>
                      <a:pt x="50" y="38"/>
                    </a:lnTo>
                    <a:lnTo>
                      <a:pt x="51" y="37"/>
                    </a:lnTo>
                    <a:lnTo>
                      <a:pt x="52" y="36"/>
                    </a:lnTo>
                    <a:lnTo>
                      <a:pt x="54" y="36"/>
                    </a:lnTo>
                    <a:lnTo>
                      <a:pt x="53" y="37"/>
                    </a:lnTo>
                    <a:lnTo>
                      <a:pt x="54" y="38"/>
                    </a:lnTo>
                    <a:lnTo>
                      <a:pt x="59" y="43"/>
                    </a:lnTo>
                    <a:lnTo>
                      <a:pt x="60" y="43"/>
                    </a:lnTo>
                    <a:lnTo>
                      <a:pt x="61" y="42"/>
                    </a:lnTo>
                    <a:lnTo>
                      <a:pt x="60" y="41"/>
                    </a:lnTo>
                    <a:lnTo>
                      <a:pt x="61" y="39"/>
                    </a:lnTo>
                    <a:lnTo>
                      <a:pt x="66" y="36"/>
                    </a:lnTo>
                    <a:lnTo>
                      <a:pt x="70" y="34"/>
                    </a:lnTo>
                    <a:lnTo>
                      <a:pt x="70" y="33"/>
                    </a:lnTo>
                    <a:lnTo>
                      <a:pt x="71" y="32"/>
                    </a:lnTo>
                    <a:lnTo>
                      <a:pt x="71" y="30"/>
                    </a:lnTo>
                    <a:lnTo>
                      <a:pt x="73" y="29"/>
                    </a:lnTo>
                    <a:lnTo>
                      <a:pt x="74" y="28"/>
                    </a:lnTo>
                    <a:lnTo>
                      <a:pt x="75" y="28"/>
                    </a:lnTo>
                    <a:lnTo>
                      <a:pt x="76" y="28"/>
                    </a:lnTo>
                    <a:lnTo>
                      <a:pt x="77" y="28"/>
                    </a:lnTo>
                    <a:lnTo>
                      <a:pt x="78" y="27"/>
                    </a:lnTo>
                    <a:lnTo>
                      <a:pt x="78" y="26"/>
                    </a:lnTo>
                    <a:lnTo>
                      <a:pt x="77" y="26"/>
                    </a:lnTo>
                    <a:lnTo>
                      <a:pt x="78" y="24"/>
                    </a:lnTo>
                    <a:lnTo>
                      <a:pt x="79" y="22"/>
                    </a:lnTo>
                    <a:lnTo>
                      <a:pt x="81" y="21"/>
                    </a:lnTo>
                    <a:lnTo>
                      <a:pt x="83" y="19"/>
                    </a:lnTo>
                    <a:lnTo>
                      <a:pt x="83" y="17"/>
                    </a:lnTo>
                    <a:lnTo>
                      <a:pt x="85" y="15"/>
                    </a:lnTo>
                    <a:lnTo>
                      <a:pt x="87" y="13"/>
                    </a:lnTo>
                    <a:lnTo>
                      <a:pt x="89" y="12"/>
                    </a:lnTo>
                    <a:lnTo>
                      <a:pt x="90" y="12"/>
                    </a:lnTo>
                    <a:lnTo>
                      <a:pt x="92" y="17"/>
                    </a:lnTo>
                    <a:lnTo>
                      <a:pt x="98" y="19"/>
                    </a:lnTo>
                    <a:lnTo>
                      <a:pt x="104" y="17"/>
                    </a:lnTo>
                    <a:lnTo>
                      <a:pt x="106" y="15"/>
                    </a:lnTo>
                    <a:lnTo>
                      <a:pt x="111" y="14"/>
                    </a:lnTo>
                    <a:lnTo>
                      <a:pt x="113" y="14"/>
                    </a:lnTo>
                    <a:lnTo>
                      <a:pt x="116" y="13"/>
                    </a:lnTo>
                    <a:lnTo>
                      <a:pt x="124" y="9"/>
                    </a:lnTo>
                    <a:lnTo>
                      <a:pt x="124" y="8"/>
                    </a:lnTo>
                    <a:lnTo>
                      <a:pt x="126" y="6"/>
                    </a:lnTo>
                    <a:lnTo>
                      <a:pt x="129" y="5"/>
                    </a:lnTo>
                    <a:moveTo>
                      <a:pt x="152" y="0"/>
                    </a:moveTo>
                    <a:lnTo>
                      <a:pt x="136" y="4"/>
                    </a:lnTo>
                    <a:lnTo>
                      <a:pt x="135" y="4"/>
                    </a:lnTo>
                    <a:lnTo>
                      <a:pt x="134" y="4"/>
                    </a:lnTo>
                    <a:lnTo>
                      <a:pt x="130" y="3"/>
                    </a:lnTo>
                    <a:lnTo>
                      <a:pt x="129" y="3"/>
                    </a:lnTo>
                    <a:lnTo>
                      <a:pt x="126" y="4"/>
                    </a:lnTo>
                    <a:lnTo>
                      <a:pt x="125" y="4"/>
                    </a:lnTo>
                    <a:lnTo>
                      <a:pt x="124" y="4"/>
                    </a:lnTo>
                    <a:lnTo>
                      <a:pt x="122" y="6"/>
                    </a:lnTo>
                    <a:lnTo>
                      <a:pt x="122" y="7"/>
                    </a:lnTo>
                    <a:lnTo>
                      <a:pt x="115" y="11"/>
                    </a:lnTo>
                    <a:lnTo>
                      <a:pt x="113" y="11"/>
                    </a:lnTo>
                    <a:lnTo>
                      <a:pt x="111" y="11"/>
                    </a:lnTo>
                    <a:lnTo>
                      <a:pt x="110" y="11"/>
                    </a:lnTo>
                    <a:lnTo>
                      <a:pt x="105" y="13"/>
                    </a:lnTo>
                    <a:lnTo>
                      <a:pt x="103" y="14"/>
                    </a:lnTo>
                    <a:lnTo>
                      <a:pt x="98" y="15"/>
                    </a:lnTo>
                    <a:lnTo>
                      <a:pt x="94" y="14"/>
                    </a:lnTo>
                    <a:lnTo>
                      <a:pt x="92" y="11"/>
                    </a:lnTo>
                    <a:lnTo>
                      <a:pt x="92" y="10"/>
                    </a:lnTo>
                    <a:lnTo>
                      <a:pt x="91" y="10"/>
                    </a:lnTo>
                    <a:lnTo>
                      <a:pt x="90" y="9"/>
                    </a:lnTo>
                    <a:lnTo>
                      <a:pt x="89" y="9"/>
                    </a:lnTo>
                    <a:lnTo>
                      <a:pt x="88" y="9"/>
                    </a:lnTo>
                    <a:lnTo>
                      <a:pt x="86" y="10"/>
                    </a:lnTo>
                    <a:lnTo>
                      <a:pt x="85" y="10"/>
                    </a:lnTo>
                    <a:lnTo>
                      <a:pt x="85" y="11"/>
                    </a:lnTo>
                    <a:lnTo>
                      <a:pt x="83" y="13"/>
                    </a:lnTo>
                    <a:lnTo>
                      <a:pt x="82" y="13"/>
                    </a:lnTo>
                    <a:lnTo>
                      <a:pt x="81" y="15"/>
                    </a:lnTo>
                    <a:lnTo>
                      <a:pt x="80" y="16"/>
                    </a:lnTo>
                    <a:lnTo>
                      <a:pt x="80" y="17"/>
                    </a:lnTo>
                    <a:lnTo>
                      <a:pt x="80" y="18"/>
                    </a:lnTo>
                    <a:lnTo>
                      <a:pt x="80" y="19"/>
                    </a:lnTo>
                    <a:lnTo>
                      <a:pt x="79" y="19"/>
                    </a:lnTo>
                    <a:lnTo>
                      <a:pt x="77" y="21"/>
                    </a:lnTo>
                    <a:lnTo>
                      <a:pt x="75" y="23"/>
                    </a:lnTo>
                    <a:lnTo>
                      <a:pt x="75" y="24"/>
                    </a:lnTo>
                    <a:lnTo>
                      <a:pt x="75" y="25"/>
                    </a:lnTo>
                    <a:lnTo>
                      <a:pt x="75" y="26"/>
                    </a:lnTo>
                    <a:lnTo>
                      <a:pt x="74" y="26"/>
                    </a:lnTo>
                    <a:lnTo>
                      <a:pt x="73" y="26"/>
                    </a:lnTo>
                    <a:lnTo>
                      <a:pt x="72" y="27"/>
                    </a:lnTo>
                    <a:lnTo>
                      <a:pt x="71" y="27"/>
                    </a:lnTo>
                    <a:lnTo>
                      <a:pt x="70" y="28"/>
                    </a:lnTo>
                    <a:lnTo>
                      <a:pt x="70" y="29"/>
                    </a:lnTo>
                    <a:lnTo>
                      <a:pt x="68" y="31"/>
                    </a:lnTo>
                    <a:lnTo>
                      <a:pt x="68" y="32"/>
                    </a:lnTo>
                    <a:lnTo>
                      <a:pt x="66" y="34"/>
                    </a:lnTo>
                    <a:lnTo>
                      <a:pt x="65" y="34"/>
                    </a:lnTo>
                    <a:lnTo>
                      <a:pt x="60" y="37"/>
                    </a:lnTo>
                    <a:lnTo>
                      <a:pt x="59" y="37"/>
                    </a:lnTo>
                    <a:lnTo>
                      <a:pt x="58" y="38"/>
                    </a:lnTo>
                    <a:lnTo>
                      <a:pt x="58" y="39"/>
                    </a:lnTo>
                    <a:lnTo>
                      <a:pt x="56" y="37"/>
                    </a:lnTo>
                    <a:lnTo>
                      <a:pt x="57" y="34"/>
                    </a:lnTo>
                    <a:lnTo>
                      <a:pt x="54" y="34"/>
                    </a:lnTo>
                    <a:lnTo>
                      <a:pt x="52" y="34"/>
                    </a:lnTo>
                    <a:lnTo>
                      <a:pt x="51" y="34"/>
                    </a:lnTo>
                    <a:lnTo>
                      <a:pt x="49" y="34"/>
                    </a:lnTo>
                    <a:lnTo>
                      <a:pt x="49" y="35"/>
                    </a:lnTo>
                    <a:lnTo>
                      <a:pt x="48" y="36"/>
                    </a:lnTo>
                    <a:lnTo>
                      <a:pt x="43" y="43"/>
                    </a:lnTo>
                    <a:lnTo>
                      <a:pt x="42" y="43"/>
                    </a:lnTo>
                    <a:lnTo>
                      <a:pt x="38" y="42"/>
                    </a:lnTo>
                    <a:lnTo>
                      <a:pt x="37" y="42"/>
                    </a:lnTo>
                    <a:lnTo>
                      <a:pt x="34" y="42"/>
                    </a:lnTo>
                    <a:lnTo>
                      <a:pt x="33" y="42"/>
                    </a:lnTo>
                    <a:lnTo>
                      <a:pt x="32" y="43"/>
                    </a:lnTo>
                    <a:lnTo>
                      <a:pt x="31" y="43"/>
                    </a:lnTo>
                    <a:lnTo>
                      <a:pt x="30" y="43"/>
                    </a:lnTo>
                    <a:lnTo>
                      <a:pt x="30" y="45"/>
                    </a:lnTo>
                    <a:lnTo>
                      <a:pt x="29" y="46"/>
                    </a:lnTo>
                    <a:lnTo>
                      <a:pt x="29" y="47"/>
                    </a:lnTo>
                    <a:lnTo>
                      <a:pt x="29" y="51"/>
                    </a:lnTo>
                    <a:lnTo>
                      <a:pt x="29" y="54"/>
                    </a:lnTo>
                    <a:lnTo>
                      <a:pt x="30" y="55"/>
                    </a:lnTo>
                    <a:lnTo>
                      <a:pt x="30" y="56"/>
                    </a:lnTo>
                    <a:lnTo>
                      <a:pt x="30" y="57"/>
                    </a:lnTo>
                    <a:lnTo>
                      <a:pt x="29" y="57"/>
                    </a:lnTo>
                    <a:lnTo>
                      <a:pt x="28" y="57"/>
                    </a:lnTo>
                    <a:lnTo>
                      <a:pt x="26" y="58"/>
                    </a:lnTo>
                    <a:lnTo>
                      <a:pt x="24" y="59"/>
                    </a:lnTo>
                    <a:lnTo>
                      <a:pt x="24" y="60"/>
                    </a:lnTo>
                    <a:lnTo>
                      <a:pt x="23" y="62"/>
                    </a:lnTo>
                    <a:lnTo>
                      <a:pt x="23" y="63"/>
                    </a:lnTo>
                    <a:lnTo>
                      <a:pt x="23" y="64"/>
                    </a:lnTo>
                    <a:lnTo>
                      <a:pt x="22" y="66"/>
                    </a:lnTo>
                    <a:lnTo>
                      <a:pt x="21" y="67"/>
                    </a:lnTo>
                    <a:lnTo>
                      <a:pt x="20" y="66"/>
                    </a:lnTo>
                    <a:lnTo>
                      <a:pt x="15" y="67"/>
                    </a:lnTo>
                    <a:lnTo>
                      <a:pt x="13" y="67"/>
                    </a:lnTo>
                    <a:lnTo>
                      <a:pt x="13" y="68"/>
                    </a:lnTo>
                    <a:lnTo>
                      <a:pt x="12" y="68"/>
                    </a:lnTo>
                    <a:lnTo>
                      <a:pt x="11" y="67"/>
                    </a:lnTo>
                    <a:lnTo>
                      <a:pt x="11" y="66"/>
                    </a:lnTo>
                    <a:lnTo>
                      <a:pt x="10" y="66"/>
                    </a:lnTo>
                    <a:lnTo>
                      <a:pt x="9" y="65"/>
                    </a:lnTo>
                    <a:lnTo>
                      <a:pt x="8" y="65"/>
                    </a:lnTo>
                    <a:lnTo>
                      <a:pt x="7" y="65"/>
                    </a:lnTo>
                    <a:lnTo>
                      <a:pt x="6" y="65"/>
                    </a:lnTo>
                    <a:lnTo>
                      <a:pt x="5" y="66"/>
                    </a:lnTo>
                    <a:lnTo>
                      <a:pt x="3" y="68"/>
                    </a:lnTo>
                    <a:lnTo>
                      <a:pt x="2" y="68"/>
                    </a:lnTo>
                    <a:lnTo>
                      <a:pt x="2" y="71"/>
                    </a:lnTo>
                    <a:lnTo>
                      <a:pt x="0" y="72"/>
                    </a:lnTo>
                    <a:lnTo>
                      <a:pt x="2" y="73"/>
                    </a:lnTo>
                    <a:lnTo>
                      <a:pt x="3" y="75"/>
                    </a:lnTo>
                    <a:lnTo>
                      <a:pt x="8" y="79"/>
                    </a:lnTo>
                    <a:lnTo>
                      <a:pt x="9" y="82"/>
                    </a:lnTo>
                    <a:lnTo>
                      <a:pt x="10" y="82"/>
                    </a:lnTo>
                    <a:lnTo>
                      <a:pt x="10" y="83"/>
                    </a:lnTo>
                    <a:lnTo>
                      <a:pt x="13" y="86"/>
                    </a:lnTo>
                    <a:lnTo>
                      <a:pt x="13" y="87"/>
                    </a:lnTo>
                    <a:lnTo>
                      <a:pt x="15" y="88"/>
                    </a:lnTo>
                    <a:lnTo>
                      <a:pt x="19" y="91"/>
                    </a:lnTo>
                    <a:lnTo>
                      <a:pt x="19" y="92"/>
                    </a:lnTo>
                    <a:lnTo>
                      <a:pt x="24" y="96"/>
                    </a:lnTo>
                    <a:lnTo>
                      <a:pt x="26" y="102"/>
                    </a:lnTo>
                    <a:lnTo>
                      <a:pt x="27" y="103"/>
                    </a:lnTo>
                    <a:lnTo>
                      <a:pt x="30" y="107"/>
                    </a:lnTo>
                    <a:lnTo>
                      <a:pt x="30" y="109"/>
                    </a:lnTo>
                    <a:lnTo>
                      <a:pt x="31" y="110"/>
                    </a:lnTo>
                    <a:lnTo>
                      <a:pt x="34" y="112"/>
                    </a:lnTo>
                    <a:lnTo>
                      <a:pt x="34" y="113"/>
                    </a:lnTo>
                    <a:lnTo>
                      <a:pt x="39" y="117"/>
                    </a:lnTo>
                    <a:lnTo>
                      <a:pt x="39" y="119"/>
                    </a:lnTo>
                    <a:lnTo>
                      <a:pt x="40" y="119"/>
                    </a:lnTo>
                    <a:lnTo>
                      <a:pt x="45" y="124"/>
                    </a:lnTo>
                    <a:lnTo>
                      <a:pt x="47" y="127"/>
                    </a:lnTo>
                    <a:lnTo>
                      <a:pt x="48" y="128"/>
                    </a:lnTo>
                    <a:lnTo>
                      <a:pt x="48" y="129"/>
                    </a:lnTo>
                    <a:lnTo>
                      <a:pt x="48" y="130"/>
                    </a:lnTo>
                    <a:lnTo>
                      <a:pt x="49" y="130"/>
                    </a:lnTo>
                    <a:lnTo>
                      <a:pt x="51" y="132"/>
                    </a:lnTo>
                    <a:lnTo>
                      <a:pt x="52" y="132"/>
                    </a:lnTo>
                    <a:lnTo>
                      <a:pt x="54" y="132"/>
                    </a:lnTo>
                    <a:lnTo>
                      <a:pt x="55" y="131"/>
                    </a:lnTo>
                    <a:lnTo>
                      <a:pt x="56" y="129"/>
                    </a:lnTo>
                    <a:lnTo>
                      <a:pt x="60" y="130"/>
                    </a:lnTo>
                    <a:lnTo>
                      <a:pt x="62" y="130"/>
                    </a:lnTo>
                    <a:lnTo>
                      <a:pt x="66" y="133"/>
                    </a:lnTo>
                    <a:lnTo>
                      <a:pt x="73" y="136"/>
                    </a:lnTo>
                    <a:lnTo>
                      <a:pt x="75" y="137"/>
                    </a:lnTo>
                    <a:lnTo>
                      <a:pt x="75" y="136"/>
                    </a:lnTo>
                    <a:lnTo>
                      <a:pt x="81" y="132"/>
                    </a:lnTo>
                    <a:lnTo>
                      <a:pt x="88" y="136"/>
                    </a:lnTo>
                    <a:lnTo>
                      <a:pt x="89" y="136"/>
                    </a:lnTo>
                    <a:lnTo>
                      <a:pt x="90" y="139"/>
                    </a:lnTo>
                    <a:lnTo>
                      <a:pt x="92" y="140"/>
                    </a:lnTo>
                    <a:lnTo>
                      <a:pt x="92" y="141"/>
                    </a:lnTo>
                    <a:lnTo>
                      <a:pt x="94" y="141"/>
                    </a:lnTo>
                    <a:lnTo>
                      <a:pt x="95" y="142"/>
                    </a:lnTo>
                    <a:lnTo>
                      <a:pt x="96" y="142"/>
                    </a:lnTo>
                    <a:lnTo>
                      <a:pt x="97" y="141"/>
                    </a:lnTo>
                    <a:lnTo>
                      <a:pt x="98" y="141"/>
                    </a:lnTo>
                    <a:lnTo>
                      <a:pt x="98" y="142"/>
                    </a:lnTo>
                    <a:lnTo>
                      <a:pt x="99" y="143"/>
                    </a:lnTo>
                    <a:lnTo>
                      <a:pt x="100" y="144"/>
                    </a:lnTo>
                    <a:lnTo>
                      <a:pt x="102" y="143"/>
                    </a:lnTo>
                    <a:lnTo>
                      <a:pt x="103" y="143"/>
                    </a:lnTo>
                    <a:lnTo>
                      <a:pt x="105" y="142"/>
                    </a:lnTo>
                    <a:lnTo>
                      <a:pt x="105" y="141"/>
                    </a:lnTo>
                    <a:lnTo>
                      <a:pt x="106" y="141"/>
                    </a:lnTo>
                    <a:lnTo>
                      <a:pt x="108" y="141"/>
                    </a:lnTo>
                    <a:lnTo>
                      <a:pt x="109" y="141"/>
                    </a:lnTo>
                    <a:lnTo>
                      <a:pt x="109" y="140"/>
                    </a:lnTo>
                    <a:lnTo>
                      <a:pt x="111" y="139"/>
                    </a:lnTo>
                    <a:lnTo>
                      <a:pt x="111" y="138"/>
                    </a:lnTo>
                    <a:lnTo>
                      <a:pt x="111" y="137"/>
                    </a:lnTo>
                    <a:lnTo>
                      <a:pt x="111" y="136"/>
                    </a:lnTo>
                    <a:lnTo>
                      <a:pt x="112" y="134"/>
                    </a:lnTo>
                    <a:lnTo>
                      <a:pt x="111" y="132"/>
                    </a:lnTo>
                    <a:lnTo>
                      <a:pt x="110" y="132"/>
                    </a:lnTo>
                    <a:lnTo>
                      <a:pt x="109" y="132"/>
                    </a:lnTo>
                    <a:lnTo>
                      <a:pt x="108" y="131"/>
                    </a:lnTo>
                    <a:lnTo>
                      <a:pt x="107" y="128"/>
                    </a:lnTo>
                    <a:lnTo>
                      <a:pt x="107" y="126"/>
                    </a:lnTo>
                    <a:lnTo>
                      <a:pt x="106" y="122"/>
                    </a:lnTo>
                    <a:lnTo>
                      <a:pt x="107" y="121"/>
                    </a:lnTo>
                    <a:lnTo>
                      <a:pt x="107" y="120"/>
                    </a:lnTo>
                    <a:lnTo>
                      <a:pt x="109" y="117"/>
                    </a:lnTo>
                    <a:lnTo>
                      <a:pt x="111" y="115"/>
                    </a:lnTo>
                    <a:lnTo>
                      <a:pt x="113" y="115"/>
                    </a:lnTo>
                    <a:lnTo>
                      <a:pt x="113" y="113"/>
                    </a:lnTo>
                    <a:lnTo>
                      <a:pt x="113" y="111"/>
                    </a:lnTo>
                    <a:lnTo>
                      <a:pt x="113" y="105"/>
                    </a:lnTo>
                    <a:lnTo>
                      <a:pt x="113" y="104"/>
                    </a:lnTo>
                    <a:lnTo>
                      <a:pt x="111" y="103"/>
                    </a:lnTo>
                    <a:lnTo>
                      <a:pt x="111" y="102"/>
                    </a:lnTo>
                    <a:lnTo>
                      <a:pt x="113" y="103"/>
                    </a:lnTo>
                    <a:lnTo>
                      <a:pt x="114" y="99"/>
                    </a:lnTo>
                    <a:lnTo>
                      <a:pt x="115" y="92"/>
                    </a:lnTo>
                    <a:lnTo>
                      <a:pt x="115" y="91"/>
                    </a:lnTo>
                    <a:lnTo>
                      <a:pt x="117" y="91"/>
                    </a:lnTo>
                    <a:lnTo>
                      <a:pt x="119" y="91"/>
                    </a:lnTo>
                    <a:lnTo>
                      <a:pt x="120" y="89"/>
                    </a:lnTo>
                    <a:lnTo>
                      <a:pt x="120" y="88"/>
                    </a:lnTo>
                    <a:lnTo>
                      <a:pt x="120" y="87"/>
                    </a:lnTo>
                    <a:lnTo>
                      <a:pt x="120" y="86"/>
                    </a:lnTo>
                    <a:lnTo>
                      <a:pt x="120" y="85"/>
                    </a:lnTo>
                    <a:lnTo>
                      <a:pt x="119" y="83"/>
                    </a:lnTo>
                    <a:lnTo>
                      <a:pt x="119" y="82"/>
                    </a:lnTo>
                    <a:lnTo>
                      <a:pt x="119" y="81"/>
                    </a:lnTo>
                    <a:lnTo>
                      <a:pt x="120" y="75"/>
                    </a:lnTo>
                    <a:lnTo>
                      <a:pt x="121" y="75"/>
                    </a:lnTo>
                    <a:lnTo>
                      <a:pt x="121" y="74"/>
                    </a:lnTo>
                    <a:lnTo>
                      <a:pt x="121" y="73"/>
                    </a:lnTo>
                    <a:lnTo>
                      <a:pt x="126" y="41"/>
                    </a:lnTo>
                    <a:lnTo>
                      <a:pt x="126" y="40"/>
                    </a:lnTo>
                    <a:lnTo>
                      <a:pt x="127" y="39"/>
                    </a:lnTo>
                    <a:lnTo>
                      <a:pt x="128" y="39"/>
                    </a:lnTo>
                    <a:lnTo>
                      <a:pt x="128" y="38"/>
                    </a:lnTo>
                    <a:lnTo>
                      <a:pt x="129" y="37"/>
                    </a:lnTo>
                    <a:lnTo>
                      <a:pt x="134" y="32"/>
                    </a:lnTo>
                    <a:lnTo>
                      <a:pt x="134" y="31"/>
                    </a:lnTo>
                    <a:lnTo>
                      <a:pt x="134" y="30"/>
                    </a:lnTo>
                    <a:lnTo>
                      <a:pt x="134" y="29"/>
                    </a:lnTo>
                    <a:lnTo>
                      <a:pt x="135" y="28"/>
                    </a:lnTo>
                    <a:lnTo>
                      <a:pt x="135" y="27"/>
                    </a:lnTo>
                    <a:lnTo>
                      <a:pt x="135" y="26"/>
                    </a:lnTo>
                    <a:lnTo>
                      <a:pt x="132" y="14"/>
                    </a:lnTo>
                    <a:lnTo>
                      <a:pt x="132" y="11"/>
                    </a:lnTo>
                    <a:lnTo>
                      <a:pt x="135" y="10"/>
                    </a:lnTo>
                    <a:lnTo>
                      <a:pt x="136" y="10"/>
                    </a:lnTo>
                    <a:lnTo>
                      <a:pt x="137" y="9"/>
                    </a:lnTo>
                    <a:lnTo>
                      <a:pt x="15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73" name="Freeform 580"/>
              <p:cNvSpPr>
                <a:spLocks/>
              </p:cNvSpPr>
              <p:nvPr/>
            </p:nvSpPr>
            <p:spPr bwMode="auto">
              <a:xfrm>
                <a:off x="4482297" y="994767"/>
                <a:ext cx="166688" cy="95250"/>
              </a:xfrm>
              <a:custGeom>
                <a:avLst/>
                <a:gdLst>
                  <a:gd name="T0" fmla="*/ 2147483646 w 69"/>
                  <a:gd name="T1" fmla="*/ 2147483646 h 44"/>
                  <a:gd name="T2" fmla="*/ 2147483646 w 69"/>
                  <a:gd name="T3" fmla="*/ 2147483646 h 44"/>
                  <a:gd name="T4" fmla="*/ 2147483646 w 69"/>
                  <a:gd name="T5" fmla="*/ 2147483646 h 44"/>
                  <a:gd name="T6" fmla="*/ 2147483646 w 69"/>
                  <a:gd name="T7" fmla="*/ 2147483646 h 44"/>
                  <a:gd name="T8" fmla="*/ 2147483646 w 69"/>
                  <a:gd name="T9" fmla="*/ 2147483646 h 44"/>
                  <a:gd name="T10" fmla="*/ 2147483646 w 69"/>
                  <a:gd name="T11" fmla="*/ 2147483646 h 44"/>
                  <a:gd name="T12" fmla="*/ 2147483646 w 69"/>
                  <a:gd name="T13" fmla="*/ 2147483646 h 44"/>
                  <a:gd name="T14" fmla="*/ 2147483646 w 69"/>
                  <a:gd name="T15" fmla="*/ 2147483646 h 44"/>
                  <a:gd name="T16" fmla="*/ 2147483646 w 69"/>
                  <a:gd name="T17" fmla="*/ 2147483646 h 44"/>
                  <a:gd name="T18" fmla="*/ 2147483646 w 69"/>
                  <a:gd name="T19" fmla="*/ 2147483646 h 44"/>
                  <a:gd name="T20" fmla="*/ 2147483646 w 69"/>
                  <a:gd name="T21" fmla="*/ 2147483646 h 44"/>
                  <a:gd name="T22" fmla="*/ 2147483646 w 69"/>
                  <a:gd name="T23" fmla="*/ 2147483646 h 44"/>
                  <a:gd name="T24" fmla="*/ 0 w 69"/>
                  <a:gd name="T25" fmla="*/ 2147483646 h 44"/>
                  <a:gd name="T26" fmla="*/ 2147483646 w 69"/>
                  <a:gd name="T27" fmla="*/ 2147483646 h 44"/>
                  <a:gd name="T28" fmla="*/ 2147483646 w 69"/>
                  <a:gd name="T29" fmla="*/ 2147483646 h 44"/>
                  <a:gd name="T30" fmla="*/ 2147483646 w 69"/>
                  <a:gd name="T31" fmla="*/ 2147483646 h 44"/>
                  <a:gd name="T32" fmla="*/ 2147483646 w 69"/>
                  <a:gd name="T33" fmla="*/ 2147483646 h 44"/>
                  <a:gd name="T34" fmla="*/ 2147483646 w 69"/>
                  <a:gd name="T35" fmla="*/ 2147483646 h 44"/>
                  <a:gd name="T36" fmla="*/ 2147483646 w 69"/>
                  <a:gd name="T37" fmla="*/ 2147483646 h 44"/>
                  <a:gd name="T38" fmla="*/ 2147483646 w 69"/>
                  <a:gd name="T39" fmla="*/ 2147483646 h 44"/>
                  <a:gd name="T40" fmla="*/ 2147483646 w 69"/>
                  <a:gd name="T41" fmla="*/ 2147483646 h 44"/>
                  <a:gd name="T42" fmla="*/ 2147483646 w 69"/>
                  <a:gd name="T43" fmla="*/ 2147483646 h 44"/>
                  <a:gd name="T44" fmla="*/ 2147483646 w 69"/>
                  <a:gd name="T45" fmla="*/ 2147483646 h 44"/>
                  <a:gd name="T46" fmla="*/ 2147483646 w 69"/>
                  <a:gd name="T47" fmla="*/ 0 h 44"/>
                  <a:gd name="T48" fmla="*/ 2147483646 w 69"/>
                  <a:gd name="T49" fmla="*/ 2147483646 h 44"/>
                  <a:gd name="T50" fmla="*/ 2147483646 w 69"/>
                  <a:gd name="T51" fmla="*/ 2147483646 h 44"/>
                  <a:gd name="T52" fmla="*/ 2147483646 w 69"/>
                  <a:gd name="T53" fmla="*/ 2147483646 h 44"/>
                  <a:gd name="T54" fmla="*/ 2147483646 w 69"/>
                  <a:gd name="T55" fmla="*/ 2147483646 h 44"/>
                  <a:gd name="T56" fmla="*/ 2147483646 w 69"/>
                  <a:gd name="T57" fmla="*/ 2147483646 h 44"/>
                  <a:gd name="T58" fmla="*/ 2147483646 w 69"/>
                  <a:gd name="T59" fmla="*/ 2147483646 h 44"/>
                  <a:gd name="T60" fmla="*/ 2147483646 w 69"/>
                  <a:gd name="T61" fmla="*/ 2147483646 h 44"/>
                  <a:gd name="T62" fmla="*/ 2147483646 w 69"/>
                  <a:gd name="T63" fmla="*/ 2147483646 h 44"/>
                  <a:gd name="T64" fmla="*/ 2147483646 w 69"/>
                  <a:gd name="T65" fmla="*/ 2147483646 h 44"/>
                  <a:gd name="T66" fmla="*/ 2147483646 w 69"/>
                  <a:gd name="T67" fmla="*/ 2147483646 h 44"/>
                  <a:gd name="T68" fmla="*/ 2147483646 w 69"/>
                  <a:gd name="T69" fmla="*/ 2147483646 h 44"/>
                  <a:gd name="T70" fmla="*/ 2147483646 w 69"/>
                  <a:gd name="T71" fmla="*/ 2147483646 h 44"/>
                  <a:gd name="T72" fmla="*/ 2147483646 w 69"/>
                  <a:gd name="T73" fmla="*/ 2147483646 h 44"/>
                  <a:gd name="T74" fmla="*/ 2147483646 w 69"/>
                  <a:gd name="T75" fmla="*/ 2147483646 h 44"/>
                  <a:gd name="T76" fmla="*/ 2147483646 w 69"/>
                  <a:gd name="T77" fmla="*/ 2147483646 h 44"/>
                  <a:gd name="T78" fmla="*/ 2147483646 w 69"/>
                  <a:gd name="T79" fmla="*/ 2147483646 h 44"/>
                  <a:gd name="T80" fmla="*/ 2147483646 w 69"/>
                  <a:gd name="T81" fmla="*/ 2147483646 h 44"/>
                  <a:gd name="T82" fmla="*/ 2147483646 w 69"/>
                  <a:gd name="T83" fmla="*/ 2147483646 h 44"/>
                  <a:gd name="T84" fmla="*/ 2147483646 w 69"/>
                  <a:gd name="T85" fmla="*/ 2147483646 h 44"/>
                  <a:gd name="T86" fmla="*/ 2147483646 w 69"/>
                  <a:gd name="T87" fmla="*/ 2147483646 h 44"/>
                  <a:gd name="T88" fmla="*/ 2147483646 w 69"/>
                  <a:gd name="T89" fmla="*/ 2147483646 h 44"/>
                  <a:gd name="T90" fmla="*/ 2147483646 w 69"/>
                  <a:gd name="T91" fmla="*/ 2147483646 h 44"/>
                  <a:gd name="T92" fmla="*/ 2147483646 w 69"/>
                  <a:gd name="T93" fmla="*/ 2147483646 h 44"/>
                  <a:gd name="T94" fmla="*/ 2147483646 w 69"/>
                  <a:gd name="T95" fmla="*/ 2147483646 h 44"/>
                  <a:gd name="T96" fmla="*/ 2147483646 w 69"/>
                  <a:gd name="T97" fmla="*/ 2147483646 h 44"/>
                  <a:gd name="T98" fmla="*/ 2147483646 w 69"/>
                  <a:gd name="T99" fmla="*/ 2147483646 h 4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69" h="44">
                    <a:moveTo>
                      <a:pt x="57" y="43"/>
                    </a:moveTo>
                    <a:lnTo>
                      <a:pt x="54" y="43"/>
                    </a:lnTo>
                    <a:lnTo>
                      <a:pt x="53" y="43"/>
                    </a:lnTo>
                    <a:lnTo>
                      <a:pt x="51" y="44"/>
                    </a:lnTo>
                    <a:lnTo>
                      <a:pt x="46" y="43"/>
                    </a:lnTo>
                    <a:lnTo>
                      <a:pt x="47" y="43"/>
                    </a:lnTo>
                    <a:lnTo>
                      <a:pt x="36" y="41"/>
                    </a:lnTo>
                    <a:lnTo>
                      <a:pt x="34" y="40"/>
                    </a:lnTo>
                    <a:lnTo>
                      <a:pt x="32" y="39"/>
                    </a:lnTo>
                    <a:lnTo>
                      <a:pt x="26" y="35"/>
                    </a:lnTo>
                    <a:lnTo>
                      <a:pt x="23" y="34"/>
                    </a:lnTo>
                    <a:lnTo>
                      <a:pt x="22" y="33"/>
                    </a:lnTo>
                    <a:lnTo>
                      <a:pt x="14" y="32"/>
                    </a:lnTo>
                    <a:lnTo>
                      <a:pt x="12" y="32"/>
                    </a:lnTo>
                    <a:lnTo>
                      <a:pt x="10" y="32"/>
                    </a:lnTo>
                    <a:lnTo>
                      <a:pt x="7" y="31"/>
                    </a:lnTo>
                    <a:lnTo>
                      <a:pt x="7" y="29"/>
                    </a:lnTo>
                    <a:lnTo>
                      <a:pt x="6" y="29"/>
                    </a:lnTo>
                    <a:lnTo>
                      <a:pt x="5" y="28"/>
                    </a:lnTo>
                    <a:lnTo>
                      <a:pt x="4" y="27"/>
                    </a:lnTo>
                    <a:lnTo>
                      <a:pt x="3" y="26"/>
                    </a:lnTo>
                    <a:lnTo>
                      <a:pt x="0" y="25"/>
                    </a:lnTo>
                    <a:lnTo>
                      <a:pt x="0" y="22"/>
                    </a:lnTo>
                    <a:lnTo>
                      <a:pt x="0" y="21"/>
                    </a:lnTo>
                    <a:lnTo>
                      <a:pt x="1" y="19"/>
                    </a:lnTo>
                    <a:lnTo>
                      <a:pt x="3" y="17"/>
                    </a:lnTo>
                    <a:lnTo>
                      <a:pt x="8" y="14"/>
                    </a:lnTo>
                    <a:lnTo>
                      <a:pt x="9" y="13"/>
                    </a:lnTo>
                    <a:lnTo>
                      <a:pt x="10" y="12"/>
                    </a:lnTo>
                    <a:lnTo>
                      <a:pt x="11" y="13"/>
                    </a:lnTo>
                    <a:lnTo>
                      <a:pt x="12" y="12"/>
                    </a:lnTo>
                    <a:lnTo>
                      <a:pt x="12" y="10"/>
                    </a:lnTo>
                    <a:lnTo>
                      <a:pt x="13" y="10"/>
                    </a:lnTo>
                    <a:lnTo>
                      <a:pt x="14" y="8"/>
                    </a:lnTo>
                    <a:lnTo>
                      <a:pt x="15" y="8"/>
                    </a:lnTo>
                    <a:lnTo>
                      <a:pt x="17" y="8"/>
                    </a:lnTo>
                    <a:lnTo>
                      <a:pt x="17" y="7"/>
                    </a:lnTo>
                    <a:lnTo>
                      <a:pt x="16" y="6"/>
                    </a:lnTo>
                    <a:lnTo>
                      <a:pt x="17" y="3"/>
                    </a:lnTo>
                    <a:lnTo>
                      <a:pt x="17" y="2"/>
                    </a:lnTo>
                    <a:lnTo>
                      <a:pt x="19" y="1"/>
                    </a:lnTo>
                    <a:lnTo>
                      <a:pt x="20" y="1"/>
                    </a:lnTo>
                    <a:lnTo>
                      <a:pt x="22" y="1"/>
                    </a:lnTo>
                    <a:lnTo>
                      <a:pt x="25" y="0"/>
                    </a:lnTo>
                    <a:lnTo>
                      <a:pt x="26" y="2"/>
                    </a:lnTo>
                    <a:lnTo>
                      <a:pt x="29" y="2"/>
                    </a:lnTo>
                    <a:lnTo>
                      <a:pt x="30" y="4"/>
                    </a:lnTo>
                    <a:lnTo>
                      <a:pt x="33" y="4"/>
                    </a:lnTo>
                    <a:lnTo>
                      <a:pt x="34" y="4"/>
                    </a:lnTo>
                    <a:lnTo>
                      <a:pt x="35" y="8"/>
                    </a:lnTo>
                    <a:lnTo>
                      <a:pt x="36" y="8"/>
                    </a:lnTo>
                    <a:lnTo>
                      <a:pt x="38" y="9"/>
                    </a:lnTo>
                    <a:lnTo>
                      <a:pt x="38" y="10"/>
                    </a:lnTo>
                    <a:lnTo>
                      <a:pt x="40" y="10"/>
                    </a:lnTo>
                    <a:lnTo>
                      <a:pt x="41" y="12"/>
                    </a:lnTo>
                    <a:lnTo>
                      <a:pt x="42" y="12"/>
                    </a:lnTo>
                    <a:lnTo>
                      <a:pt x="42" y="14"/>
                    </a:lnTo>
                    <a:lnTo>
                      <a:pt x="43" y="14"/>
                    </a:lnTo>
                    <a:lnTo>
                      <a:pt x="47" y="15"/>
                    </a:lnTo>
                    <a:lnTo>
                      <a:pt x="47" y="16"/>
                    </a:lnTo>
                    <a:lnTo>
                      <a:pt x="47" y="18"/>
                    </a:lnTo>
                    <a:lnTo>
                      <a:pt x="47" y="19"/>
                    </a:lnTo>
                    <a:lnTo>
                      <a:pt x="48" y="18"/>
                    </a:lnTo>
                    <a:lnTo>
                      <a:pt x="49" y="18"/>
                    </a:lnTo>
                    <a:lnTo>
                      <a:pt x="50" y="18"/>
                    </a:lnTo>
                    <a:lnTo>
                      <a:pt x="51" y="17"/>
                    </a:lnTo>
                    <a:lnTo>
                      <a:pt x="54" y="15"/>
                    </a:lnTo>
                    <a:lnTo>
                      <a:pt x="55" y="15"/>
                    </a:lnTo>
                    <a:lnTo>
                      <a:pt x="57" y="15"/>
                    </a:lnTo>
                    <a:lnTo>
                      <a:pt x="59" y="16"/>
                    </a:lnTo>
                    <a:lnTo>
                      <a:pt x="60" y="18"/>
                    </a:lnTo>
                    <a:lnTo>
                      <a:pt x="61" y="17"/>
                    </a:lnTo>
                    <a:lnTo>
                      <a:pt x="62" y="17"/>
                    </a:lnTo>
                    <a:lnTo>
                      <a:pt x="65" y="17"/>
                    </a:lnTo>
                    <a:lnTo>
                      <a:pt x="67" y="19"/>
                    </a:lnTo>
                    <a:lnTo>
                      <a:pt x="68" y="20"/>
                    </a:lnTo>
                    <a:lnTo>
                      <a:pt x="69" y="21"/>
                    </a:lnTo>
                    <a:lnTo>
                      <a:pt x="66" y="30"/>
                    </a:lnTo>
                    <a:lnTo>
                      <a:pt x="67" y="31"/>
                    </a:lnTo>
                    <a:lnTo>
                      <a:pt x="67" y="32"/>
                    </a:lnTo>
                    <a:lnTo>
                      <a:pt x="67" y="33"/>
                    </a:lnTo>
                    <a:lnTo>
                      <a:pt x="66" y="34"/>
                    </a:lnTo>
                    <a:lnTo>
                      <a:pt x="63" y="36"/>
                    </a:lnTo>
                    <a:lnTo>
                      <a:pt x="64" y="38"/>
                    </a:lnTo>
                    <a:lnTo>
                      <a:pt x="64" y="40"/>
                    </a:lnTo>
                    <a:lnTo>
                      <a:pt x="59" y="44"/>
                    </a:lnTo>
                    <a:lnTo>
                      <a:pt x="57" y="43"/>
                    </a:lnTo>
                    <a:close/>
                  </a:path>
                </a:pathLst>
              </a:custGeom>
              <a:solidFill>
                <a:srgbClr val="C3C1AA"/>
              </a:solidFill>
              <a:ln>
                <a:noFill/>
              </a:ln>
              <a:extLst/>
            </p:spPr>
            <p:txBody>
              <a:bodyPr/>
              <a:lstStyle/>
              <a:p>
                <a:endParaRPr lang="en-US" sz="1215">
                  <a:solidFill>
                    <a:prstClr val="black"/>
                  </a:solidFill>
                </a:endParaRPr>
              </a:p>
            </p:txBody>
          </p:sp>
          <p:sp>
            <p:nvSpPr>
              <p:cNvPr id="274" name="Freeform 581"/>
              <p:cNvSpPr>
                <a:spLocks noEditPoints="1"/>
              </p:cNvSpPr>
              <p:nvPr/>
            </p:nvSpPr>
            <p:spPr bwMode="auto">
              <a:xfrm>
                <a:off x="4477535" y="993180"/>
                <a:ext cx="176212" cy="98425"/>
              </a:xfrm>
              <a:custGeom>
                <a:avLst/>
                <a:gdLst>
                  <a:gd name="T0" fmla="*/ 2147483646 w 73"/>
                  <a:gd name="T1" fmla="*/ 2147483646 h 46"/>
                  <a:gd name="T2" fmla="*/ 2147483646 w 73"/>
                  <a:gd name="T3" fmla="*/ 2147483646 h 46"/>
                  <a:gd name="T4" fmla="*/ 2147483646 w 73"/>
                  <a:gd name="T5" fmla="*/ 2147483646 h 46"/>
                  <a:gd name="T6" fmla="*/ 2147483646 w 73"/>
                  <a:gd name="T7" fmla="*/ 2147483646 h 46"/>
                  <a:gd name="T8" fmla="*/ 2147483646 w 73"/>
                  <a:gd name="T9" fmla="*/ 2147483646 h 46"/>
                  <a:gd name="T10" fmla="*/ 2147483646 w 73"/>
                  <a:gd name="T11" fmla="*/ 2147483646 h 46"/>
                  <a:gd name="T12" fmla="*/ 2147483646 w 73"/>
                  <a:gd name="T13" fmla="*/ 2147483646 h 46"/>
                  <a:gd name="T14" fmla="*/ 2147483646 w 73"/>
                  <a:gd name="T15" fmla="*/ 2147483646 h 46"/>
                  <a:gd name="T16" fmla="*/ 2147483646 w 73"/>
                  <a:gd name="T17" fmla="*/ 2147483646 h 46"/>
                  <a:gd name="T18" fmla="*/ 2147483646 w 73"/>
                  <a:gd name="T19" fmla="*/ 2147483646 h 46"/>
                  <a:gd name="T20" fmla="*/ 2147483646 w 73"/>
                  <a:gd name="T21" fmla="*/ 2147483646 h 46"/>
                  <a:gd name="T22" fmla="*/ 2147483646 w 73"/>
                  <a:gd name="T23" fmla="*/ 2147483646 h 46"/>
                  <a:gd name="T24" fmla="*/ 2147483646 w 73"/>
                  <a:gd name="T25" fmla="*/ 2147483646 h 46"/>
                  <a:gd name="T26" fmla="*/ 2147483646 w 73"/>
                  <a:gd name="T27" fmla="*/ 2147483646 h 46"/>
                  <a:gd name="T28" fmla="*/ 2147483646 w 73"/>
                  <a:gd name="T29" fmla="*/ 2147483646 h 46"/>
                  <a:gd name="T30" fmla="*/ 2147483646 w 73"/>
                  <a:gd name="T31" fmla="*/ 2147483646 h 46"/>
                  <a:gd name="T32" fmla="*/ 2147483646 w 73"/>
                  <a:gd name="T33" fmla="*/ 2147483646 h 46"/>
                  <a:gd name="T34" fmla="*/ 2147483646 w 73"/>
                  <a:gd name="T35" fmla="*/ 2147483646 h 46"/>
                  <a:gd name="T36" fmla="*/ 2147483646 w 73"/>
                  <a:gd name="T37" fmla="*/ 2147483646 h 46"/>
                  <a:gd name="T38" fmla="*/ 2147483646 w 73"/>
                  <a:gd name="T39" fmla="*/ 2147483646 h 46"/>
                  <a:gd name="T40" fmla="*/ 2147483646 w 73"/>
                  <a:gd name="T41" fmla="*/ 2147483646 h 46"/>
                  <a:gd name="T42" fmla="*/ 2147483646 w 73"/>
                  <a:gd name="T43" fmla="*/ 2147483646 h 46"/>
                  <a:gd name="T44" fmla="*/ 2147483646 w 73"/>
                  <a:gd name="T45" fmla="*/ 2147483646 h 46"/>
                  <a:gd name="T46" fmla="*/ 2147483646 w 73"/>
                  <a:gd name="T47" fmla="*/ 2147483646 h 46"/>
                  <a:gd name="T48" fmla="*/ 2147483646 w 73"/>
                  <a:gd name="T49" fmla="*/ 2147483646 h 46"/>
                  <a:gd name="T50" fmla="*/ 2147483646 w 73"/>
                  <a:gd name="T51" fmla="*/ 2147483646 h 46"/>
                  <a:gd name="T52" fmla="*/ 2147483646 w 73"/>
                  <a:gd name="T53" fmla="*/ 2147483646 h 46"/>
                  <a:gd name="T54" fmla="*/ 2147483646 w 73"/>
                  <a:gd name="T55" fmla="*/ 2147483646 h 46"/>
                  <a:gd name="T56" fmla="*/ 2147483646 w 73"/>
                  <a:gd name="T57" fmla="*/ 2147483646 h 46"/>
                  <a:gd name="T58" fmla="*/ 2147483646 w 73"/>
                  <a:gd name="T59" fmla="*/ 2147483646 h 46"/>
                  <a:gd name="T60" fmla="*/ 2147483646 w 73"/>
                  <a:gd name="T61" fmla="*/ 2147483646 h 46"/>
                  <a:gd name="T62" fmla="*/ 2147483646 w 73"/>
                  <a:gd name="T63" fmla="*/ 2147483646 h 46"/>
                  <a:gd name="T64" fmla="*/ 2147483646 w 73"/>
                  <a:gd name="T65" fmla="*/ 2147483646 h 46"/>
                  <a:gd name="T66" fmla="*/ 0 w 73"/>
                  <a:gd name="T67" fmla="*/ 2147483646 h 46"/>
                  <a:gd name="T68" fmla="*/ 2147483646 w 73"/>
                  <a:gd name="T69" fmla="*/ 2147483646 h 46"/>
                  <a:gd name="T70" fmla="*/ 2147483646 w 73"/>
                  <a:gd name="T71" fmla="*/ 2147483646 h 46"/>
                  <a:gd name="T72" fmla="*/ 2147483646 w 73"/>
                  <a:gd name="T73" fmla="*/ 2147483646 h 46"/>
                  <a:gd name="T74" fmla="*/ 2147483646 w 73"/>
                  <a:gd name="T75" fmla="*/ 2147483646 h 46"/>
                  <a:gd name="T76" fmla="*/ 2147483646 w 73"/>
                  <a:gd name="T77" fmla="*/ 2147483646 h 46"/>
                  <a:gd name="T78" fmla="*/ 2147483646 w 73"/>
                  <a:gd name="T79" fmla="*/ 2147483646 h 46"/>
                  <a:gd name="T80" fmla="*/ 2147483646 w 73"/>
                  <a:gd name="T81" fmla="*/ 2147483646 h 46"/>
                  <a:gd name="T82" fmla="*/ 2147483646 w 73"/>
                  <a:gd name="T83" fmla="*/ 2147483646 h 46"/>
                  <a:gd name="T84" fmla="*/ 2147483646 w 73"/>
                  <a:gd name="T85" fmla="*/ 2147483646 h 46"/>
                  <a:gd name="T86" fmla="*/ 2147483646 w 73"/>
                  <a:gd name="T87" fmla="*/ 2147483646 h 46"/>
                  <a:gd name="T88" fmla="*/ 2147483646 w 73"/>
                  <a:gd name="T89" fmla="*/ 2147483646 h 46"/>
                  <a:gd name="T90" fmla="*/ 2147483646 w 73"/>
                  <a:gd name="T91" fmla="*/ 2147483646 h 46"/>
                  <a:gd name="T92" fmla="*/ 2147483646 w 73"/>
                  <a:gd name="T93" fmla="*/ 2147483646 h 46"/>
                  <a:gd name="T94" fmla="*/ 2147483646 w 73"/>
                  <a:gd name="T95" fmla="*/ 2147483646 h 46"/>
                  <a:gd name="T96" fmla="*/ 2147483646 w 73"/>
                  <a:gd name="T97" fmla="*/ 2147483646 h 46"/>
                  <a:gd name="T98" fmla="*/ 2147483646 w 73"/>
                  <a:gd name="T99" fmla="*/ 2147483646 h 46"/>
                  <a:gd name="T100" fmla="*/ 2147483646 w 73"/>
                  <a:gd name="T101" fmla="*/ 2147483646 h 46"/>
                  <a:gd name="T102" fmla="*/ 2147483646 w 73"/>
                  <a:gd name="T103" fmla="*/ 2147483646 h 46"/>
                  <a:gd name="T104" fmla="*/ 2147483646 w 73"/>
                  <a:gd name="T105" fmla="*/ 2147483646 h 46"/>
                  <a:gd name="T106" fmla="*/ 2147483646 w 73"/>
                  <a:gd name="T107" fmla="*/ 2147483646 h 46"/>
                  <a:gd name="T108" fmla="*/ 2147483646 w 73"/>
                  <a:gd name="T109" fmla="*/ 2147483646 h 46"/>
                  <a:gd name="T110" fmla="*/ 2147483646 w 73"/>
                  <a:gd name="T111" fmla="*/ 2147483646 h 46"/>
                  <a:gd name="T112" fmla="*/ 2147483646 w 73"/>
                  <a:gd name="T113" fmla="*/ 2147483646 h 46"/>
                  <a:gd name="T114" fmla="*/ 2147483646 w 73"/>
                  <a:gd name="T115" fmla="*/ 2147483646 h 46"/>
                  <a:gd name="T116" fmla="*/ 2147483646 w 73"/>
                  <a:gd name="T117" fmla="*/ 2147483646 h 46"/>
                  <a:gd name="T118" fmla="*/ 2147483646 w 73"/>
                  <a:gd name="T119" fmla="*/ 2147483646 h 46"/>
                  <a:gd name="T120" fmla="*/ 2147483646 w 73"/>
                  <a:gd name="T121" fmla="*/ 2147483646 h 4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73" h="46">
                    <a:moveTo>
                      <a:pt x="27" y="3"/>
                    </a:moveTo>
                    <a:lnTo>
                      <a:pt x="27" y="4"/>
                    </a:lnTo>
                    <a:lnTo>
                      <a:pt x="28" y="4"/>
                    </a:lnTo>
                    <a:lnTo>
                      <a:pt x="30" y="5"/>
                    </a:lnTo>
                    <a:lnTo>
                      <a:pt x="32" y="7"/>
                    </a:lnTo>
                    <a:lnTo>
                      <a:pt x="34" y="6"/>
                    </a:lnTo>
                    <a:lnTo>
                      <a:pt x="35" y="7"/>
                    </a:lnTo>
                    <a:lnTo>
                      <a:pt x="36" y="10"/>
                    </a:lnTo>
                    <a:lnTo>
                      <a:pt x="36" y="11"/>
                    </a:lnTo>
                    <a:lnTo>
                      <a:pt x="37" y="10"/>
                    </a:lnTo>
                    <a:lnTo>
                      <a:pt x="38" y="11"/>
                    </a:lnTo>
                    <a:lnTo>
                      <a:pt x="39" y="11"/>
                    </a:lnTo>
                    <a:lnTo>
                      <a:pt x="39" y="13"/>
                    </a:lnTo>
                    <a:lnTo>
                      <a:pt x="40" y="14"/>
                    </a:lnTo>
                    <a:lnTo>
                      <a:pt x="41" y="13"/>
                    </a:lnTo>
                    <a:lnTo>
                      <a:pt x="42" y="13"/>
                    </a:lnTo>
                    <a:lnTo>
                      <a:pt x="42" y="14"/>
                    </a:lnTo>
                    <a:lnTo>
                      <a:pt x="42" y="15"/>
                    </a:lnTo>
                    <a:lnTo>
                      <a:pt x="44" y="16"/>
                    </a:lnTo>
                    <a:lnTo>
                      <a:pt x="48" y="17"/>
                    </a:lnTo>
                    <a:lnTo>
                      <a:pt x="48" y="18"/>
                    </a:lnTo>
                    <a:lnTo>
                      <a:pt x="48" y="19"/>
                    </a:lnTo>
                    <a:lnTo>
                      <a:pt x="48" y="21"/>
                    </a:lnTo>
                    <a:lnTo>
                      <a:pt x="50" y="20"/>
                    </a:lnTo>
                    <a:lnTo>
                      <a:pt x="51" y="20"/>
                    </a:lnTo>
                    <a:lnTo>
                      <a:pt x="51" y="21"/>
                    </a:lnTo>
                    <a:lnTo>
                      <a:pt x="52" y="20"/>
                    </a:lnTo>
                    <a:lnTo>
                      <a:pt x="53" y="20"/>
                    </a:lnTo>
                    <a:lnTo>
                      <a:pt x="54" y="20"/>
                    </a:lnTo>
                    <a:lnTo>
                      <a:pt x="56" y="17"/>
                    </a:lnTo>
                    <a:lnTo>
                      <a:pt x="57" y="17"/>
                    </a:lnTo>
                    <a:lnTo>
                      <a:pt x="59" y="17"/>
                    </a:lnTo>
                    <a:lnTo>
                      <a:pt x="60" y="18"/>
                    </a:lnTo>
                    <a:lnTo>
                      <a:pt x="61" y="20"/>
                    </a:lnTo>
                    <a:lnTo>
                      <a:pt x="63" y="20"/>
                    </a:lnTo>
                    <a:lnTo>
                      <a:pt x="64" y="20"/>
                    </a:lnTo>
                    <a:lnTo>
                      <a:pt x="65" y="20"/>
                    </a:lnTo>
                    <a:lnTo>
                      <a:pt x="67" y="20"/>
                    </a:lnTo>
                    <a:lnTo>
                      <a:pt x="68" y="21"/>
                    </a:lnTo>
                    <a:lnTo>
                      <a:pt x="68" y="22"/>
                    </a:lnTo>
                    <a:lnTo>
                      <a:pt x="69" y="22"/>
                    </a:lnTo>
                    <a:lnTo>
                      <a:pt x="70" y="22"/>
                    </a:lnTo>
                    <a:lnTo>
                      <a:pt x="66" y="30"/>
                    </a:lnTo>
                    <a:lnTo>
                      <a:pt x="66" y="32"/>
                    </a:lnTo>
                    <a:lnTo>
                      <a:pt x="68" y="32"/>
                    </a:lnTo>
                    <a:lnTo>
                      <a:pt x="68" y="33"/>
                    </a:lnTo>
                    <a:lnTo>
                      <a:pt x="66" y="34"/>
                    </a:lnTo>
                    <a:lnTo>
                      <a:pt x="65" y="35"/>
                    </a:lnTo>
                    <a:lnTo>
                      <a:pt x="65" y="34"/>
                    </a:lnTo>
                    <a:lnTo>
                      <a:pt x="63" y="36"/>
                    </a:lnTo>
                    <a:lnTo>
                      <a:pt x="63" y="37"/>
                    </a:lnTo>
                    <a:lnTo>
                      <a:pt x="64" y="37"/>
                    </a:lnTo>
                    <a:lnTo>
                      <a:pt x="65" y="37"/>
                    </a:lnTo>
                    <a:lnTo>
                      <a:pt x="65" y="39"/>
                    </a:lnTo>
                    <a:lnTo>
                      <a:pt x="65" y="40"/>
                    </a:lnTo>
                    <a:lnTo>
                      <a:pt x="61" y="43"/>
                    </a:lnTo>
                    <a:lnTo>
                      <a:pt x="59" y="43"/>
                    </a:lnTo>
                    <a:lnTo>
                      <a:pt x="56" y="43"/>
                    </a:lnTo>
                    <a:lnTo>
                      <a:pt x="55" y="43"/>
                    </a:lnTo>
                    <a:lnTo>
                      <a:pt x="53" y="43"/>
                    </a:lnTo>
                    <a:lnTo>
                      <a:pt x="48" y="42"/>
                    </a:lnTo>
                    <a:lnTo>
                      <a:pt x="46" y="41"/>
                    </a:lnTo>
                    <a:lnTo>
                      <a:pt x="44" y="39"/>
                    </a:lnTo>
                    <a:lnTo>
                      <a:pt x="42" y="39"/>
                    </a:lnTo>
                    <a:lnTo>
                      <a:pt x="40" y="40"/>
                    </a:lnTo>
                    <a:lnTo>
                      <a:pt x="42" y="40"/>
                    </a:lnTo>
                    <a:lnTo>
                      <a:pt x="43" y="40"/>
                    </a:lnTo>
                    <a:lnTo>
                      <a:pt x="45" y="42"/>
                    </a:lnTo>
                    <a:lnTo>
                      <a:pt x="38" y="41"/>
                    </a:lnTo>
                    <a:lnTo>
                      <a:pt x="36" y="40"/>
                    </a:lnTo>
                    <a:lnTo>
                      <a:pt x="36" y="39"/>
                    </a:lnTo>
                    <a:lnTo>
                      <a:pt x="35" y="39"/>
                    </a:lnTo>
                    <a:lnTo>
                      <a:pt x="29" y="35"/>
                    </a:lnTo>
                    <a:lnTo>
                      <a:pt x="27" y="33"/>
                    </a:lnTo>
                    <a:lnTo>
                      <a:pt x="24" y="33"/>
                    </a:lnTo>
                    <a:lnTo>
                      <a:pt x="16" y="32"/>
                    </a:lnTo>
                    <a:lnTo>
                      <a:pt x="15" y="32"/>
                    </a:lnTo>
                    <a:lnTo>
                      <a:pt x="14" y="32"/>
                    </a:lnTo>
                    <a:lnTo>
                      <a:pt x="12" y="32"/>
                    </a:lnTo>
                    <a:lnTo>
                      <a:pt x="10" y="32"/>
                    </a:lnTo>
                    <a:lnTo>
                      <a:pt x="10" y="30"/>
                    </a:lnTo>
                    <a:lnTo>
                      <a:pt x="10" y="29"/>
                    </a:lnTo>
                    <a:lnTo>
                      <a:pt x="9" y="28"/>
                    </a:lnTo>
                    <a:lnTo>
                      <a:pt x="8" y="28"/>
                    </a:lnTo>
                    <a:lnTo>
                      <a:pt x="7" y="27"/>
                    </a:lnTo>
                    <a:lnTo>
                      <a:pt x="6" y="26"/>
                    </a:lnTo>
                    <a:lnTo>
                      <a:pt x="3" y="25"/>
                    </a:lnTo>
                    <a:lnTo>
                      <a:pt x="3" y="23"/>
                    </a:lnTo>
                    <a:lnTo>
                      <a:pt x="3" y="22"/>
                    </a:lnTo>
                    <a:lnTo>
                      <a:pt x="4" y="21"/>
                    </a:lnTo>
                    <a:lnTo>
                      <a:pt x="6" y="18"/>
                    </a:lnTo>
                    <a:lnTo>
                      <a:pt x="10" y="15"/>
                    </a:lnTo>
                    <a:lnTo>
                      <a:pt x="11" y="15"/>
                    </a:lnTo>
                    <a:lnTo>
                      <a:pt x="12" y="15"/>
                    </a:lnTo>
                    <a:lnTo>
                      <a:pt x="14" y="15"/>
                    </a:lnTo>
                    <a:lnTo>
                      <a:pt x="15" y="13"/>
                    </a:lnTo>
                    <a:lnTo>
                      <a:pt x="16" y="12"/>
                    </a:lnTo>
                    <a:lnTo>
                      <a:pt x="16" y="11"/>
                    </a:lnTo>
                    <a:lnTo>
                      <a:pt x="17" y="11"/>
                    </a:lnTo>
                    <a:lnTo>
                      <a:pt x="18" y="10"/>
                    </a:lnTo>
                    <a:lnTo>
                      <a:pt x="19" y="10"/>
                    </a:lnTo>
                    <a:lnTo>
                      <a:pt x="21" y="9"/>
                    </a:lnTo>
                    <a:lnTo>
                      <a:pt x="21" y="7"/>
                    </a:lnTo>
                    <a:lnTo>
                      <a:pt x="20" y="7"/>
                    </a:lnTo>
                    <a:lnTo>
                      <a:pt x="19" y="7"/>
                    </a:lnTo>
                    <a:lnTo>
                      <a:pt x="19" y="5"/>
                    </a:lnTo>
                    <a:lnTo>
                      <a:pt x="20" y="3"/>
                    </a:lnTo>
                    <a:lnTo>
                      <a:pt x="21" y="3"/>
                    </a:lnTo>
                    <a:lnTo>
                      <a:pt x="22" y="3"/>
                    </a:lnTo>
                    <a:lnTo>
                      <a:pt x="24" y="3"/>
                    </a:lnTo>
                    <a:lnTo>
                      <a:pt x="27" y="3"/>
                    </a:lnTo>
                    <a:close/>
                    <a:moveTo>
                      <a:pt x="28" y="0"/>
                    </a:moveTo>
                    <a:lnTo>
                      <a:pt x="26" y="1"/>
                    </a:lnTo>
                    <a:lnTo>
                      <a:pt x="24" y="1"/>
                    </a:lnTo>
                    <a:lnTo>
                      <a:pt x="23" y="1"/>
                    </a:lnTo>
                    <a:lnTo>
                      <a:pt x="22" y="1"/>
                    </a:lnTo>
                    <a:lnTo>
                      <a:pt x="21" y="1"/>
                    </a:lnTo>
                    <a:lnTo>
                      <a:pt x="20" y="1"/>
                    </a:lnTo>
                    <a:lnTo>
                      <a:pt x="19" y="1"/>
                    </a:lnTo>
                    <a:lnTo>
                      <a:pt x="18" y="1"/>
                    </a:lnTo>
                    <a:lnTo>
                      <a:pt x="18" y="3"/>
                    </a:lnTo>
                    <a:lnTo>
                      <a:pt x="17" y="3"/>
                    </a:lnTo>
                    <a:lnTo>
                      <a:pt x="17" y="4"/>
                    </a:lnTo>
                    <a:lnTo>
                      <a:pt x="17" y="6"/>
                    </a:lnTo>
                    <a:lnTo>
                      <a:pt x="16" y="8"/>
                    </a:lnTo>
                    <a:lnTo>
                      <a:pt x="16" y="9"/>
                    </a:lnTo>
                    <a:lnTo>
                      <a:pt x="14" y="9"/>
                    </a:lnTo>
                    <a:lnTo>
                      <a:pt x="14" y="11"/>
                    </a:lnTo>
                    <a:lnTo>
                      <a:pt x="13" y="11"/>
                    </a:lnTo>
                    <a:lnTo>
                      <a:pt x="12" y="12"/>
                    </a:lnTo>
                    <a:lnTo>
                      <a:pt x="10" y="13"/>
                    </a:lnTo>
                    <a:lnTo>
                      <a:pt x="9" y="13"/>
                    </a:lnTo>
                    <a:lnTo>
                      <a:pt x="8" y="13"/>
                    </a:lnTo>
                    <a:lnTo>
                      <a:pt x="4" y="16"/>
                    </a:lnTo>
                    <a:lnTo>
                      <a:pt x="4" y="17"/>
                    </a:lnTo>
                    <a:lnTo>
                      <a:pt x="2" y="19"/>
                    </a:lnTo>
                    <a:lnTo>
                      <a:pt x="2" y="20"/>
                    </a:lnTo>
                    <a:lnTo>
                      <a:pt x="1" y="21"/>
                    </a:lnTo>
                    <a:lnTo>
                      <a:pt x="1" y="22"/>
                    </a:lnTo>
                    <a:lnTo>
                      <a:pt x="0" y="23"/>
                    </a:lnTo>
                    <a:lnTo>
                      <a:pt x="0" y="24"/>
                    </a:lnTo>
                    <a:lnTo>
                      <a:pt x="0" y="25"/>
                    </a:lnTo>
                    <a:lnTo>
                      <a:pt x="1" y="26"/>
                    </a:lnTo>
                    <a:lnTo>
                      <a:pt x="2" y="27"/>
                    </a:lnTo>
                    <a:lnTo>
                      <a:pt x="4" y="28"/>
                    </a:lnTo>
                    <a:lnTo>
                      <a:pt x="5" y="29"/>
                    </a:lnTo>
                    <a:lnTo>
                      <a:pt x="6" y="30"/>
                    </a:lnTo>
                    <a:lnTo>
                      <a:pt x="7" y="30"/>
                    </a:lnTo>
                    <a:lnTo>
                      <a:pt x="8" y="31"/>
                    </a:lnTo>
                    <a:lnTo>
                      <a:pt x="8" y="32"/>
                    </a:lnTo>
                    <a:lnTo>
                      <a:pt x="8" y="33"/>
                    </a:lnTo>
                    <a:lnTo>
                      <a:pt x="10" y="34"/>
                    </a:lnTo>
                    <a:lnTo>
                      <a:pt x="12" y="34"/>
                    </a:lnTo>
                    <a:lnTo>
                      <a:pt x="14" y="34"/>
                    </a:lnTo>
                    <a:lnTo>
                      <a:pt x="15" y="34"/>
                    </a:lnTo>
                    <a:lnTo>
                      <a:pt x="16" y="35"/>
                    </a:lnTo>
                    <a:lnTo>
                      <a:pt x="23" y="35"/>
                    </a:lnTo>
                    <a:lnTo>
                      <a:pt x="25" y="36"/>
                    </a:lnTo>
                    <a:lnTo>
                      <a:pt x="27" y="37"/>
                    </a:lnTo>
                    <a:lnTo>
                      <a:pt x="34" y="41"/>
                    </a:lnTo>
                    <a:lnTo>
                      <a:pt x="34" y="42"/>
                    </a:lnTo>
                    <a:lnTo>
                      <a:pt x="35" y="42"/>
                    </a:lnTo>
                    <a:lnTo>
                      <a:pt x="35" y="43"/>
                    </a:lnTo>
                    <a:lnTo>
                      <a:pt x="37" y="43"/>
                    </a:lnTo>
                    <a:lnTo>
                      <a:pt x="38" y="43"/>
                    </a:lnTo>
                    <a:lnTo>
                      <a:pt x="44" y="45"/>
                    </a:lnTo>
                    <a:lnTo>
                      <a:pt x="52" y="46"/>
                    </a:lnTo>
                    <a:lnTo>
                      <a:pt x="53" y="46"/>
                    </a:lnTo>
                    <a:lnTo>
                      <a:pt x="55" y="45"/>
                    </a:lnTo>
                    <a:lnTo>
                      <a:pt x="56" y="45"/>
                    </a:lnTo>
                    <a:lnTo>
                      <a:pt x="59" y="45"/>
                    </a:lnTo>
                    <a:lnTo>
                      <a:pt x="60" y="46"/>
                    </a:lnTo>
                    <a:lnTo>
                      <a:pt x="61" y="46"/>
                    </a:lnTo>
                    <a:lnTo>
                      <a:pt x="62" y="45"/>
                    </a:lnTo>
                    <a:lnTo>
                      <a:pt x="66" y="42"/>
                    </a:lnTo>
                    <a:lnTo>
                      <a:pt x="67" y="41"/>
                    </a:lnTo>
                    <a:lnTo>
                      <a:pt x="68" y="40"/>
                    </a:lnTo>
                    <a:lnTo>
                      <a:pt x="68" y="39"/>
                    </a:lnTo>
                    <a:lnTo>
                      <a:pt x="67" y="37"/>
                    </a:lnTo>
                    <a:lnTo>
                      <a:pt x="68" y="36"/>
                    </a:lnTo>
                    <a:lnTo>
                      <a:pt x="69" y="35"/>
                    </a:lnTo>
                    <a:lnTo>
                      <a:pt x="70" y="35"/>
                    </a:lnTo>
                    <a:lnTo>
                      <a:pt x="70" y="34"/>
                    </a:lnTo>
                    <a:lnTo>
                      <a:pt x="70" y="33"/>
                    </a:lnTo>
                    <a:lnTo>
                      <a:pt x="70" y="32"/>
                    </a:lnTo>
                    <a:lnTo>
                      <a:pt x="70" y="30"/>
                    </a:lnTo>
                    <a:lnTo>
                      <a:pt x="69" y="30"/>
                    </a:lnTo>
                    <a:lnTo>
                      <a:pt x="72" y="24"/>
                    </a:lnTo>
                    <a:lnTo>
                      <a:pt x="73" y="21"/>
                    </a:lnTo>
                    <a:lnTo>
                      <a:pt x="70" y="20"/>
                    </a:lnTo>
                    <a:lnTo>
                      <a:pt x="70" y="19"/>
                    </a:lnTo>
                    <a:lnTo>
                      <a:pt x="68" y="18"/>
                    </a:lnTo>
                    <a:lnTo>
                      <a:pt x="68" y="17"/>
                    </a:lnTo>
                    <a:lnTo>
                      <a:pt x="67" y="17"/>
                    </a:lnTo>
                    <a:lnTo>
                      <a:pt x="65" y="17"/>
                    </a:lnTo>
                    <a:lnTo>
                      <a:pt x="64" y="17"/>
                    </a:lnTo>
                    <a:lnTo>
                      <a:pt x="63" y="17"/>
                    </a:lnTo>
                    <a:lnTo>
                      <a:pt x="62" y="16"/>
                    </a:lnTo>
                    <a:lnTo>
                      <a:pt x="61" y="16"/>
                    </a:lnTo>
                    <a:lnTo>
                      <a:pt x="59" y="15"/>
                    </a:lnTo>
                    <a:lnTo>
                      <a:pt x="59" y="14"/>
                    </a:lnTo>
                    <a:lnTo>
                      <a:pt x="57" y="15"/>
                    </a:lnTo>
                    <a:lnTo>
                      <a:pt x="55" y="14"/>
                    </a:lnTo>
                    <a:lnTo>
                      <a:pt x="54" y="15"/>
                    </a:lnTo>
                    <a:lnTo>
                      <a:pt x="53" y="17"/>
                    </a:lnTo>
                    <a:lnTo>
                      <a:pt x="52" y="18"/>
                    </a:lnTo>
                    <a:lnTo>
                      <a:pt x="51" y="18"/>
                    </a:lnTo>
                    <a:lnTo>
                      <a:pt x="51" y="17"/>
                    </a:lnTo>
                    <a:lnTo>
                      <a:pt x="50" y="16"/>
                    </a:lnTo>
                    <a:lnTo>
                      <a:pt x="49" y="15"/>
                    </a:lnTo>
                    <a:lnTo>
                      <a:pt x="46" y="14"/>
                    </a:lnTo>
                    <a:lnTo>
                      <a:pt x="45" y="14"/>
                    </a:lnTo>
                    <a:lnTo>
                      <a:pt x="45" y="13"/>
                    </a:lnTo>
                    <a:lnTo>
                      <a:pt x="44" y="12"/>
                    </a:lnTo>
                    <a:lnTo>
                      <a:pt x="44" y="11"/>
                    </a:lnTo>
                    <a:lnTo>
                      <a:pt x="43" y="10"/>
                    </a:lnTo>
                    <a:lnTo>
                      <a:pt x="42" y="10"/>
                    </a:lnTo>
                    <a:lnTo>
                      <a:pt x="41" y="10"/>
                    </a:lnTo>
                    <a:lnTo>
                      <a:pt x="40" y="9"/>
                    </a:lnTo>
                    <a:lnTo>
                      <a:pt x="39" y="8"/>
                    </a:lnTo>
                    <a:lnTo>
                      <a:pt x="38" y="8"/>
                    </a:lnTo>
                    <a:lnTo>
                      <a:pt x="37" y="5"/>
                    </a:lnTo>
                    <a:lnTo>
                      <a:pt x="36" y="4"/>
                    </a:lnTo>
                    <a:lnTo>
                      <a:pt x="35" y="3"/>
                    </a:lnTo>
                    <a:lnTo>
                      <a:pt x="34" y="3"/>
                    </a:lnTo>
                    <a:lnTo>
                      <a:pt x="33" y="4"/>
                    </a:lnTo>
                    <a:lnTo>
                      <a:pt x="31" y="3"/>
                    </a:lnTo>
                    <a:lnTo>
                      <a:pt x="29" y="1"/>
                    </a:lnTo>
                    <a:lnTo>
                      <a:pt x="2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75" name="Freeform 582"/>
              <p:cNvSpPr>
                <a:spLocks noEditPoints="1"/>
              </p:cNvSpPr>
              <p:nvPr/>
            </p:nvSpPr>
            <p:spPr bwMode="auto">
              <a:xfrm>
                <a:off x="4477535" y="993180"/>
                <a:ext cx="176212" cy="98425"/>
              </a:xfrm>
              <a:custGeom>
                <a:avLst/>
                <a:gdLst>
                  <a:gd name="T0" fmla="*/ 2147483646 w 73"/>
                  <a:gd name="T1" fmla="*/ 2147483646 h 46"/>
                  <a:gd name="T2" fmla="*/ 2147483646 w 73"/>
                  <a:gd name="T3" fmla="*/ 2147483646 h 46"/>
                  <a:gd name="T4" fmla="*/ 2147483646 w 73"/>
                  <a:gd name="T5" fmla="*/ 2147483646 h 46"/>
                  <a:gd name="T6" fmla="*/ 2147483646 w 73"/>
                  <a:gd name="T7" fmla="*/ 2147483646 h 46"/>
                  <a:gd name="T8" fmla="*/ 2147483646 w 73"/>
                  <a:gd name="T9" fmla="*/ 2147483646 h 46"/>
                  <a:gd name="T10" fmla="*/ 2147483646 w 73"/>
                  <a:gd name="T11" fmla="*/ 2147483646 h 46"/>
                  <a:gd name="T12" fmla="*/ 2147483646 w 73"/>
                  <a:gd name="T13" fmla="*/ 2147483646 h 46"/>
                  <a:gd name="T14" fmla="*/ 2147483646 w 73"/>
                  <a:gd name="T15" fmla="*/ 2147483646 h 46"/>
                  <a:gd name="T16" fmla="*/ 2147483646 w 73"/>
                  <a:gd name="T17" fmla="*/ 2147483646 h 46"/>
                  <a:gd name="T18" fmla="*/ 2147483646 w 73"/>
                  <a:gd name="T19" fmla="*/ 2147483646 h 46"/>
                  <a:gd name="T20" fmla="*/ 2147483646 w 73"/>
                  <a:gd name="T21" fmla="*/ 2147483646 h 46"/>
                  <a:gd name="T22" fmla="*/ 2147483646 w 73"/>
                  <a:gd name="T23" fmla="*/ 2147483646 h 46"/>
                  <a:gd name="T24" fmla="*/ 2147483646 w 73"/>
                  <a:gd name="T25" fmla="*/ 2147483646 h 46"/>
                  <a:gd name="T26" fmla="*/ 2147483646 w 73"/>
                  <a:gd name="T27" fmla="*/ 2147483646 h 46"/>
                  <a:gd name="T28" fmla="*/ 2147483646 w 73"/>
                  <a:gd name="T29" fmla="*/ 2147483646 h 46"/>
                  <a:gd name="T30" fmla="*/ 2147483646 w 73"/>
                  <a:gd name="T31" fmla="*/ 2147483646 h 46"/>
                  <a:gd name="T32" fmla="*/ 2147483646 w 73"/>
                  <a:gd name="T33" fmla="*/ 2147483646 h 46"/>
                  <a:gd name="T34" fmla="*/ 2147483646 w 73"/>
                  <a:gd name="T35" fmla="*/ 2147483646 h 46"/>
                  <a:gd name="T36" fmla="*/ 2147483646 w 73"/>
                  <a:gd name="T37" fmla="*/ 2147483646 h 46"/>
                  <a:gd name="T38" fmla="*/ 2147483646 w 73"/>
                  <a:gd name="T39" fmla="*/ 2147483646 h 46"/>
                  <a:gd name="T40" fmla="*/ 2147483646 w 73"/>
                  <a:gd name="T41" fmla="*/ 2147483646 h 46"/>
                  <a:gd name="T42" fmla="*/ 2147483646 w 73"/>
                  <a:gd name="T43" fmla="*/ 2147483646 h 46"/>
                  <a:gd name="T44" fmla="*/ 2147483646 w 73"/>
                  <a:gd name="T45" fmla="*/ 2147483646 h 46"/>
                  <a:gd name="T46" fmla="*/ 2147483646 w 73"/>
                  <a:gd name="T47" fmla="*/ 2147483646 h 46"/>
                  <a:gd name="T48" fmla="*/ 2147483646 w 73"/>
                  <a:gd name="T49" fmla="*/ 2147483646 h 46"/>
                  <a:gd name="T50" fmla="*/ 2147483646 w 73"/>
                  <a:gd name="T51" fmla="*/ 2147483646 h 46"/>
                  <a:gd name="T52" fmla="*/ 2147483646 w 73"/>
                  <a:gd name="T53" fmla="*/ 2147483646 h 46"/>
                  <a:gd name="T54" fmla="*/ 2147483646 w 73"/>
                  <a:gd name="T55" fmla="*/ 2147483646 h 46"/>
                  <a:gd name="T56" fmla="*/ 2147483646 w 73"/>
                  <a:gd name="T57" fmla="*/ 2147483646 h 46"/>
                  <a:gd name="T58" fmla="*/ 2147483646 w 73"/>
                  <a:gd name="T59" fmla="*/ 2147483646 h 46"/>
                  <a:gd name="T60" fmla="*/ 2147483646 w 73"/>
                  <a:gd name="T61" fmla="*/ 2147483646 h 46"/>
                  <a:gd name="T62" fmla="*/ 2147483646 w 73"/>
                  <a:gd name="T63" fmla="*/ 2147483646 h 46"/>
                  <a:gd name="T64" fmla="*/ 2147483646 w 73"/>
                  <a:gd name="T65" fmla="*/ 2147483646 h 46"/>
                  <a:gd name="T66" fmla="*/ 0 w 73"/>
                  <a:gd name="T67" fmla="*/ 2147483646 h 46"/>
                  <a:gd name="T68" fmla="*/ 2147483646 w 73"/>
                  <a:gd name="T69" fmla="*/ 2147483646 h 46"/>
                  <a:gd name="T70" fmla="*/ 2147483646 w 73"/>
                  <a:gd name="T71" fmla="*/ 2147483646 h 46"/>
                  <a:gd name="T72" fmla="*/ 2147483646 w 73"/>
                  <a:gd name="T73" fmla="*/ 2147483646 h 46"/>
                  <a:gd name="T74" fmla="*/ 2147483646 w 73"/>
                  <a:gd name="T75" fmla="*/ 2147483646 h 46"/>
                  <a:gd name="T76" fmla="*/ 2147483646 w 73"/>
                  <a:gd name="T77" fmla="*/ 2147483646 h 46"/>
                  <a:gd name="T78" fmla="*/ 2147483646 w 73"/>
                  <a:gd name="T79" fmla="*/ 2147483646 h 46"/>
                  <a:gd name="T80" fmla="*/ 2147483646 w 73"/>
                  <a:gd name="T81" fmla="*/ 2147483646 h 46"/>
                  <a:gd name="T82" fmla="*/ 2147483646 w 73"/>
                  <a:gd name="T83" fmla="*/ 2147483646 h 46"/>
                  <a:gd name="T84" fmla="*/ 2147483646 w 73"/>
                  <a:gd name="T85" fmla="*/ 2147483646 h 46"/>
                  <a:gd name="T86" fmla="*/ 2147483646 w 73"/>
                  <a:gd name="T87" fmla="*/ 2147483646 h 46"/>
                  <a:gd name="T88" fmla="*/ 2147483646 w 73"/>
                  <a:gd name="T89" fmla="*/ 2147483646 h 46"/>
                  <a:gd name="T90" fmla="*/ 2147483646 w 73"/>
                  <a:gd name="T91" fmla="*/ 2147483646 h 46"/>
                  <a:gd name="T92" fmla="*/ 2147483646 w 73"/>
                  <a:gd name="T93" fmla="*/ 2147483646 h 46"/>
                  <a:gd name="T94" fmla="*/ 2147483646 w 73"/>
                  <a:gd name="T95" fmla="*/ 2147483646 h 46"/>
                  <a:gd name="T96" fmla="*/ 2147483646 w 73"/>
                  <a:gd name="T97" fmla="*/ 2147483646 h 46"/>
                  <a:gd name="T98" fmla="*/ 2147483646 w 73"/>
                  <a:gd name="T99" fmla="*/ 2147483646 h 46"/>
                  <a:gd name="T100" fmla="*/ 2147483646 w 73"/>
                  <a:gd name="T101" fmla="*/ 2147483646 h 46"/>
                  <a:gd name="T102" fmla="*/ 2147483646 w 73"/>
                  <a:gd name="T103" fmla="*/ 2147483646 h 46"/>
                  <a:gd name="T104" fmla="*/ 2147483646 w 73"/>
                  <a:gd name="T105" fmla="*/ 2147483646 h 46"/>
                  <a:gd name="T106" fmla="*/ 2147483646 w 73"/>
                  <a:gd name="T107" fmla="*/ 2147483646 h 46"/>
                  <a:gd name="T108" fmla="*/ 2147483646 w 73"/>
                  <a:gd name="T109" fmla="*/ 2147483646 h 46"/>
                  <a:gd name="T110" fmla="*/ 2147483646 w 73"/>
                  <a:gd name="T111" fmla="*/ 2147483646 h 46"/>
                  <a:gd name="T112" fmla="*/ 2147483646 w 73"/>
                  <a:gd name="T113" fmla="*/ 2147483646 h 46"/>
                  <a:gd name="T114" fmla="*/ 2147483646 w 73"/>
                  <a:gd name="T115" fmla="*/ 2147483646 h 46"/>
                  <a:gd name="T116" fmla="*/ 2147483646 w 73"/>
                  <a:gd name="T117" fmla="*/ 2147483646 h 46"/>
                  <a:gd name="T118" fmla="*/ 2147483646 w 73"/>
                  <a:gd name="T119" fmla="*/ 2147483646 h 46"/>
                  <a:gd name="T120" fmla="*/ 2147483646 w 73"/>
                  <a:gd name="T121" fmla="*/ 2147483646 h 4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73" h="46">
                    <a:moveTo>
                      <a:pt x="27" y="3"/>
                    </a:moveTo>
                    <a:lnTo>
                      <a:pt x="27" y="4"/>
                    </a:lnTo>
                    <a:lnTo>
                      <a:pt x="28" y="4"/>
                    </a:lnTo>
                    <a:lnTo>
                      <a:pt x="30" y="5"/>
                    </a:lnTo>
                    <a:lnTo>
                      <a:pt x="32" y="7"/>
                    </a:lnTo>
                    <a:lnTo>
                      <a:pt x="34" y="6"/>
                    </a:lnTo>
                    <a:lnTo>
                      <a:pt x="35" y="7"/>
                    </a:lnTo>
                    <a:lnTo>
                      <a:pt x="36" y="10"/>
                    </a:lnTo>
                    <a:lnTo>
                      <a:pt x="36" y="11"/>
                    </a:lnTo>
                    <a:lnTo>
                      <a:pt x="37" y="10"/>
                    </a:lnTo>
                    <a:lnTo>
                      <a:pt x="38" y="11"/>
                    </a:lnTo>
                    <a:lnTo>
                      <a:pt x="39" y="11"/>
                    </a:lnTo>
                    <a:lnTo>
                      <a:pt x="39" y="13"/>
                    </a:lnTo>
                    <a:lnTo>
                      <a:pt x="40" y="14"/>
                    </a:lnTo>
                    <a:lnTo>
                      <a:pt x="41" y="13"/>
                    </a:lnTo>
                    <a:lnTo>
                      <a:pt x="42" y="13"/>
                    </a:lnTo>
                    <a:lnTo>
                      <a:pt x="42" y="14"/>
                    </a:lnTo>
                    <a:lnTo>
                      <a:pt x="42" y="15"/>
                    </a:lnTo>
                    <a:lnTo>
                      <a:pt x="44" y="16"/>
                    </a:lnTo>
                    <a:lnTo>
                      <a:pt x="48" y="17"/>
                    </a:lnTo>
                    <a:lnTo>
                      <a:pt x="48" y="18"/>
                    </a:lnTo>
                    <a:lnTo>
                      <a:pt x="48" y="19"/>
                    </a:lnTo>
                    <a:lnTo>
                      <a:pt x="48" y="21"/>
                    </a:lnTo>
                    <a:lnTo>
                      <a:pt x="50" y="20"/>
                    </a:lnTo>
                    <a:lnTo>
                      <a:pt x="51" y="20"/>
                    </a:lnTo>
                    <a:lnTo>
                      <a:pt x="51" y="21"/>
                    </a:lnTo>
                    <a:lnTo>
                      <a:pt x="52" y="20"/>
                    </a:lnTo>
                    <a:lnTo>
                      <a:pt x="53" y="20"/>
                    </a:lnTo>
                    <a:lnTo>
                      <a:pt x="54" y="20"/>
                    </a:lnTo>
                    <a:lnTo>
                      <a:pt x="56" y="17"/>
                    </a:lnTo>
                    <a:lnTo>
                      <a:pt x="57" y="17"/>
                    </a:lnTo>
                    <a:lnTo>
                      <a:pt x="59" y="17"/>
                    </a:lnTo>
                    <a:lnTo>
                      <a:pt x="60" y="18"/>
                    </a:lnTo>
                    <a:lnTo>
                      <a:pt x="61" y="20"/>
                    </a:lnTo>
                    <a:lnTo>
                      <a:pt x="63" y="20"/>
                    </a:lnTo>
                    <a:lnTo>
                      <a:pt x="64" y="20"/>
                    </a:lnTo>
                    <a:lnTo>
                      <a:pt x="65" y="20"/>
                    </a:lnTo>
                    <a:lnTo>
                      <a:pt x="67" y="20"/>
                    </a:lnTo>
                    <a:lnTo>
                      <a:pt x="68" y="21"/>
                    </a:lnTo>
                    <a:lnTo>
                      <a:pt x="68" y="22"/>
                    </a:lnTo>
                    <a:lnTo>
                      <a:pt x="69" y="22"/>
                    </a:lnTo>
                    <a:lnTo>
                      <a:pt x="70" y="22"/>
                    </a:lnTo>
                    <a:lnTo>
                      <a:pt x="66" y="30"/>
                    </a:lnTo>
                    <a:lnTo>
                      <a:pt x="66" y="32"/>
                    </a:lnTo>
                    <a:lnTo>
                      <a:pt x="68" y="32"/>
                    </a:lnTo>
                    <a:lnTo>
                      <a:pt x="68" y="33"/>
                    </a:lnTo>
                    <a:lnTo>
                      <a:pt x="66" y="34"/>
                    </a:lnTo>
                    <a:lnTo>
                      <a:pt x="65" y="35"/>
                    </a:lnTo>
                    <a:lnTo>
                      <a:pt x="65" y="34"/>
                    </a:lnTo>
                    <a:lnTo>
                      <a:pt x="63" y="36"/>
                    </a:lnTo>
                    <a:lnTo>
                      <a:pt x="63" y="37"/>
                    </a:lnTo>
                    <a:lnTo>
                      <a:pt x="64" y="37"/>
                    </a:lnTo>
                    <a:lnTo>
                      <a:pt x="65" y="37"/>
                    </a:lnTo>
                    <a:lnTo>
                      <a:pt x="65" y="39"/>
                    </a:lnTo>
                    <a:lnTo>
                      <a:pt x="65" y="40"/>
                    </a:lnTo>
                    <a:lnTo>
                      <a:pt x="61" y="43"/>
                    </a:lnTo>
                    <a:lnTo>
                      <a:pt x="59" y="43"/>
                    </a:lnTo>
                    <a:lnTo>
                      <a:pt x="56" y="43"/>
                    </a:lnTo>
                    <a:lnTo>
                      <a:pt x="55" y="43"/>
                    </a:lnTo>
                    <a:lnTo>
                      <a:pt x="53" y="43"/>
                    </a:lnTo>
                    <a:lnTo>
                      <a:pt x="48" y="42"/>
                    </a:lnTo>
                    <a:lnTo>
                      <a:pt x="46" y="41"/>
                    </a:lnTo>
                    <a:lnTo>
                      <a:pt x="44" y="39"/>
                    </a:lnTo>
                    <a:lnTo>
                      <a:pt x="42" y="39"/>
                    </a:lnTo>
                    <a:lnTo>
                      <a:pt x="40" y="40"/>
                    </a:lnTo>
                    <a:lnTo>
                      <a:pt x="42" y="40"/>
                    </a:lnTo>
                    <a:lnTo>
                      <a:pt x="43" y="40"/>
                    </a:lnTo>
                    <a:lnTo>
                      <a:pt x="45" y="42"/>
                    </a:lnTo>
                    <a:lnTo>
                      <a:pt x="38" y="41"/>
                    </a:lnTo>
                    <a:lnTo>
                      <a:pt x="36" y="40"/>
                    </a:lnTo>
                    <a:lnTo>
                      <a:pt x="36" y="39"/>
                    </a:lnTo>
                    <a:lnTo>
                      <a:pt x="35" y="39"/>
                    </a:lnTo>
                    <a:lnTo>
                      <a:pt x="29" y="35"/>
                    </a:lnTo>
                    <a:lnTo>
                      <a:pt x="27" y="33"/>
                    </a:lnTo>
                    <a:lnTo>
                      <a:pt x="24" y="33"/>
                    </a:lnTo>
                    <a:lnTo>
                      <a:pt x="16" y="32"/>
                    </a:lnTo>
                    <a:lnTo>
                      <a:pt x="15" y="32"/>
                    </a:lnTo>
                    <a:lnTo>
                      <a:pt x="14" y="32"/>
                    </a:lnTo>
                    <a:lnTo>
                      <a:pt x="12" y="32"/>
                    </a:lnTo>
                    <a:lnTo>
                      <a:pt x="10" y="32"/>
                    </a:lnTo>
                    <a:lnTo>
                      <a:pt x="10" y="30"/>
                    </a:lnTo>
                    <a:lnTo>
                      <a:pt x="10" y="29"/>
                    </a:lnTo>
                    <a:lnTo>
                      <a:pt x="9" y="28"/>
                    </a:lnTo>
                    <a:lnTo>
                      <a:pt x="8" y="28"/>
                    </a:lnTo>
                    <a:lnTo>
                      <a:pt x="7" y="27"/>
                    </a:lnTo>
                    <a:lnTo>
                      <a:pt x="6" y="26"/>
                    </a:lnTo>
                    <a:lnTo>
                      <a:pt x="3" y="25"/>
                    </a:lnTo>
                    <a:lnTo>
                      <a:pt x="3" y="23"/>
                    </a:lnTo>
                    <a:lnTo>
                      <a:pt x="3" y="22"/>
                    </a:lnTo>
                    <a:lnTo>
                      <a:pt x="4" y="21"/>
                    </a:lnTo>
                    <a:lnTo>
                      <a:pt x="6" y="18"/>
                    </a:lnTo>
                    <a:lnTo>
                      <a:pt x="10" y="15"/>
                    </a:lnTo>
                    <a:lnTo>
                      <a:pt x="11" y="15"/>
                    </a:lnTo>
                    <a:lnTo>
                      <a:pt x="12" y="15"/>
                    </a:lnTo>
                    <a:lnTo>
                      <a:pt x="14" y="15"/>
                    </a:lnTo>
                    <a:lnTo>
                      <a:pt x="15" y="13"/>
                    </a:lnTo>
                    <a:lnTo>
                      <a:pt x="16" y="12"/>
                    </a:lnTo>
                    <a:lnTo>
                      <a:pt x="16" y="11"/>
                    </a:lnTo>
                    <a:lnTo>
                      <a:pt x="17" y="11"/>
                    </a:lnTo>
                    <a:lnTo>
                      <a:pt x="18" y="10"/>
                    </a:lnTo>
                    <a:lnTo>
                      <a:pt x="19" y="10"/>
                    </a:lnTo>
                    <a:lnTo>
                      <a:pt x="21" y="9"/>
                    </a:lnTo>
                    <a:lnTo>
                      <a:pt x="21" y="7"/>
                    </a:lnTo>
                    <a:lnTo>
                      <a:pt x="20" y="7"/>
                    </a:lnTo>
                    <a:lnTo>
                      <a:pt x="19" y="7"/>
                    </a:lnTo>
                    <a:lnTo>
                      <a:pt x="19" y="5"/>
                    </a:lnTo>
                    <a:lnTo>
                      <a:pt x="20" y="3"/>
                    </a:lnTo>
                    <a:lnTo>
                      <a:pt x="21" y="3"/>
                    </a:lnTo>
                    <a:lnTo>
                      <a:pt x="22" y="3"/>
                    </a:lnTo>
                    <a:lnTo>
                      <a:pt x="24" y="3"/>
                    </a:lnTo>
                    <a:lnTo>
                      <a:pt x="27" y="3"/>
                    </a:lnTo>
                    <a:moveTo>
                      <a:pt x="28" y="0"/>
                    </a:moveTo>
                    <a:lnTo>
                      <a:pt x="26" y="1"/>
                    </a:lnTo>
                    <a:lnTo>
                      <a:pt x="24" y="1"/>
                    </a:lnTo>
                    <a:lnTo>
                      <a:pt x="23" y="1"/>
                    </a:lnTo>
                    <a:lnTo>
                      <a:pt x="22" y="1"/>
                    </a:lnTo>
                    <a:lnTo>
                      <a:pt x="21" y="1"/>
                    </a:lnTo>
                    <a:lnTo>
                      <a:pt x="20" y="1"/>
                    </a:lnTo>
                    <a:lnTo>
                      <a:pt x="19" y="1"/>
                    </a:lnTo>
                    <a:lnTo>
                      <a:pt x="18" y="1"/>
                    </a:lnTo>
                    <a:lnTo>
                      <a:pt x="18" y="3"/>
                    </a:lnTo>
                    <a:lnTo>
                      <a:pt x="17" y="3"/>
                    </a:lnTo>
                    <a:lnTo>
                      <a:pt x="17" y="4"/>
                    </a:lnTo>
                    <a:lnTo>
                      <a:pt x="17" y="6"/>
                    </a:lnTo>
                    <a:lnTo>
                      <a:pt x="16" y="8"/>
                    </a:lnTo>
                    <a:lnTo>
                      <a:pt x="16" y="9"/>
                    </a:lnTo>
                    <a:lnTo>
                      <a:pt x="14" y="9"/>
                    </a:lnTo>
                    <a:lnTo>
                      <a:pt x="14" y="11"/>
                    </a:lnTo>
                    <a:lnTo>
                      <a:pt x="13" y="11"/>
                    </a:lnTo>
                    <a:lnTo>
                      <a:pt x="12" y="12"/>
                    </a:lnTo>
                    <a:lnTo>
                      <a:pt x="10" y="13"/>
                    </a:lnTo>
                    <a:lnTo>
                      <a:pt x="9" y="13"/>
                    </a:lnTo>
                    <a:lnTo>
                      <a:pt x="8" y="13"/>
                    </a:lnTo>
                    <a:lnTo>
                      <a:pt x="4" y="16"/>
                    </a:lnTo>
                    <a:lnTo>
                      <a:pt x="4" y="17"/>
                    </a:lnTo>
                    <a:lnTo>
                      <a:pt x="2" y="19"/>
                    </a:lnTo>
                    <a:lnTo>
                      <a:pt x="2" y="20"/>
                    </a:lnTo>
                    <a:lnTo>
                      <a:pt x="1" y="21"/>
                    </a:lnTo>
                    <a:lnTo>
                      <a:pt x="1" y="22"/>
                    </a:lnTo>
                    <a:lnTo>
                      <a:pt x="0" y="23"/>
                    </a:lnTo>
                    <a:lnTo>
                      <a:pt x="0" y="24"/>
                    </a:lnTo>
                    <a:lnTo>
                      <a:pt x="0" y="25"/>
                    </a:lnTo>
                    <a:lnTo>
                      <a:pt x="1" y="26"/>
                    </a:lnTo>
                    <a:lnTo>
                      <a:pt x="2" y="27"/>
                    </a:lnTo>
                    <a:lnTo>
                      <a:pt x="4" y="28"/>
                    </a:lnTo>
                    <a:lnTo>
                      <a:pt x="5" y="29"/>
                    </a:lnTo>
                    <a:lnTo>
                      <a:pt x="6" y="30"/>
                    </a:lnTo>
                    <a:lnTo>
                      <a:pt x="7" y="30"/>
                    </a:lnTo>
                    <a:lnTo>
                      <a:pt x="8" y="31"/>
                    </a:lnTo>
                    <a:lnTo>
                      <a:pt x="8" y="32"/>
                    </a:lnTo>
                    <a:lnTo>
                      <a:pt x="8" y="33"/>
                    </a:lnTo>
                    <a:lnTo>
                      <a:pt x="10" y="34"/>
                    </a:lnTo>
                    <a:lnTo>
                      <a:pt x="12" y="34"/>
                    </a:lnTo>
                    <a:lnTo>
                      <a:pt x="14" y="34"/>
                    </a:lnTo>
                    <a:lnTo>
                      <a:pt x="15" y="34"/>
                    </a:lnTo>
                    <a:lnTo>
                      <a:pt x="16" y="35"/>
                    </a:lnTo>
                    <a:lnTo>
                      <a:pt x="23" y="35"/>
                    </a:lnTo>
                    <a:lnTo>
                      <a:pt x="25" y="36"/>
                    </a:lnTo>
                    <a:lnTo>
                      <a:pt x="27" y="37"/>
                    </a:lnTo>
                    <a:lnTo>
                      <a:pt x="34" y="41"/>
                    </a:lnTo>
                    <a:lnTo>
                      <a:pt x="34" y="42"/>
                    </a:lnTo>
                    <a:lnTo>
                      <a:pt x="35" y="42"/>
                    </a:lnTo>
                    <a:lnTo>
                      <a:pt x="35" y="43"/>
                    </a:lnTo>
                    <a:lnTo>
                      <a:pt x="37" y="43"/>
                    </a:lnTo>
                    <a:lnTo>
                      <a:pt x="38" y="43"/>
                    </a:lnTo>
                    <a:lnTo>
                      <a:pt x="44" y="45"/>
                    </a:lnTo>
                    <a:lnTo>
                      <a:pt x="52" y="46"/>
                    </a:lnTo>
                    <a:lnTo>
                      <a:pt x="53" y="46"/>
                    </a:lnTo>
                    <a:lnTo>
                      <a:pt x="55" y="45"/>
                    </a:lnTo>
                    <a:lnTo>
                      <a:pt x="56" y="45"/>
                    </a:lnTo>
                    <a:lnTo>
                      <a:pt x="59" y="45"/>
                    </a:lnTo>
                    <a:lnTo>
                      <a:pt x="60" y="46"/>
                    </a:lnTo>
                    <a:lnTo>
                      <a:pt x="61" y="46"/>
                    </a:lnTo>
                    <a:lnTo>
                      <a:pt x="62" y="45"/>
                    </a:lnTo>
                    <a:lnTo>
                      <a:pt x="66" y="42"/>
                    </a:lnTo>
                    <a:lnTo>
                      <a:pt x="67" y="41"/>
                    </a:lnTo>
                    <a:lnTo>
                      <a:pt x="68" y="40"/>
                    </a:lnTo>
                    <a:lnTo>
                      <a:pt x="68" y="39"/>
                    </a:lnTo>
                    <a:lnTo>
                      <a:pt x="67" y="37"/>
                    </a:lnTo>
                    <a:lnTo>
                      <a:pt x="68" y="36"/>
                    </a:lnTo>
                    <a:lnTo>
                      <a:pt x="69" y="35"/>
                    </a:lnTo>
                    <a:lnTo>
                      <a:pt x="70" y="35"/>
                    </a:lnTo>
                    <a:lnTo>
                      <a:pt x="70" y="34"/>
                    </a:lnTo>
                    <a:lnTo>
                      <a:pt x="70" y="33"/>
                    </a:lnTo>
                    <a:lnTo>
                      <a:pt x="70" y="32"/>
                    </a:lnTo>
                    <a:lnTo>
                      <a:pt x="70" y="30"/>
                    </a:lnTo>
                    <a:lnTo>
                      <a:pt x="69" y="30"/>
                    </a:lnTo>
                    <a:lnTo>
                      <a:pt x="72" y="24"/>
                    </a:lnTo>
                    <a:lnTo>
                      <a:pt x="73" y="21"/>
                    </a:lnTo>
                    <a:lnTo>
                      <a:pt x="70" y="20"/>
                    </a:lnTo>
                    <a:lnTo>
                      <a:pt x="70" y="19"/>
                    </a:lnTo>
                    <a:lnTo>
                      <a:pt x="68" y="18"/>
                    </a:lnTo>
                    <a:lnTo>
                      <a:pt x="68" y="17"/>
                    </a:lnTo>
                    <a:lnTo>
                      <a:pt x="67" y="17"/>
                    </a:lnTo>
                    <a:lnTo>
                      <a:pt x="65" y="17"/>
                    </a:lnTo>
                    <a:lnTo>
                      <a:pt x="64" y="17"/>
                    </a:lnTo>
                    <a:lnTo>
                      <a:pt x="63" y="17"/>
                    </a:lnTo>
                    <a:lnTo>
                      <a:pt x="62" y="16"/>
                    </a:lnTo>
                    <a:lnTo>
                      <a:pt x="61" y="16"/>
                    </a:lnTo>
                    <a:lnTo>
                      <a:pt x="59" y="15"/>
                    </a:lnTo>
                    <a:lnTo>
                      <a:pt x="59" y="14"/>
                    </a:lnTo>
                    <a:lnTo>
                      <a:pt x="57" y="15"/>
                    </a:lnTo>
                    <a:lnTo>
                      <a:pt x="55" y="14"/>
                    </a:lnTo>
                    <a:lnTo>
                      <a:pt x="54" y="15"/>
                    </a:lnTo>
                    <a:lnTo>
                      <a:pt x="53" y="17"/>
                    </a:lnTo>
                    <a:lnTo>
                      <a:pt x="52" y="18"/>
                    </a:lnTo>
                    <a:lnTo>
                      <a:pt x="51" y="18"/>
                    </a:lnTo>
                    <a:lnTo>
                      <a:pt x="51" y="17"/>
                    </a:lnTo>
                    <a:lnTo>
                      <a:pt x="50" y="16"/>
                    </a:lnTo>
                    <a:lnTo>
                      <a:pt x="49" y="15"/>
                    </a:lnTo>
                    <a:lnTo>
                      <a:pt x="46" y="14"/>
                    </a:lnTo>
                    <a:lnTo>
                      <a:pt x="45" y="14"/>
                    </a:lnTo>
                    <a:lnTo>
                      <a:pt x="45" y="13"/>
                    </a:lnTo>
                    <a:lnTo>
                      <a:pt x="44" y="12"/>
                    </a:lnTo>
                    <a:lnTo>
                      <a:pt x="44" y="11"/>
                    </a:lnTo>
                    <a:lnTo>
                      <a:pt x="43" y="10"/>
                    </a:lnTo>
                    <a:lnTo>
                      <a:pt x="42" y="10"/>
                    </a:lnTo>
                    <a:lnTo>
                      <a:pt x="41" y="10"/>
                    </a:lnTo>
                    <a:lnTo>
                      <a:pt x="40" y="9"/>
                    </a:lnTo>
                    <a:lnTo>
                      <a:pt x="39" y="8"/>
                    </a:lnTo>
                    <a:lnTo>
                      <a:pt x="38" y="8"/>
                    </a:lnTo>
                    <a:lnTo>
                      <a:pt x="37" y="5"/>
                    </a:lnTo>
                    <a:lnTo>
                      <a:pt x="36" y="4"/>
                    </a:lnTo>
                    <a:lnTo>
                      <a:pt x="35" y="3"/>
                    </a:lnTo>
                    <a:lnTo>
                      <a:pt x="34" y="3"/>
                    </a:lnTo>
                    <a:lnTo>
                      <a:pt x="33" y="4"/>
                    </a:lnTo>
                    <a:lnTo>
                      <a:pt x="31" y="3"/>
                    </a:lnTo>
                    <a:lnTo>
                      <a:pt x="29" y="1"/>
                    </a:lnTo>
                    <a:lnTo>
                      <a:pt x="2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76" name="Freeform 583"/>
              <p:cNvSpPr>
                <a:spLocks/>
              </p:cNvSpPr>
              <p:nvPr/>
            </p:nvSpPr>
            <p:spPr bwMode="auto">
              <a:xfrm>
                <a:off x="4736297" y="1215430"/>
                <a:ext cx="225425" cy="228600"/>
              </a:xfrm>
              <a:custGeom>
                <a:avLst/>
                <a:gdLst>
                  <a:gd name="T0" fmla="*/ 2147483646 w 93"/>
                  <a:gd name="T1" fmla="*/ 2147483646 h 107"/>
                  <a:gd name="T2" fmla="*/ 2147483646 w 93"/>
                  <a:gd name="T3" fmla="*/ 2147483646 h 107"/>
                  <a:gd name="T4" fmla="*/ 2147483646 w 93"/>
                  <a:gd name="T5" fmla="*/ 2147483646 h 107"/>
                  <a:gd name="T6" fmla="*/ 2147483646 w 93"/>
                  <a:gd name="T7" fmla="*/ 2147483646 h 107"/>
                  <a:gd name="T8" fmla="*/ 2147483646 w 93"/>
                  <a:gd name="T9" fmla="*/ 2147483646 h 107"/>
                  <a:gd name="T10" fmla="*/ 2147483646 w 93"/>
                  <a:gd name="T11" fmla="*/ 2147483646 h 107"/>
                  <a:gd name="T12" fmla="*/ 2147483646 w 93"/>
                  <a:gd name="T13" fmla="*/ 2147483646 h 107"/>
                  <a:gd name="T14" fmla="*/ 2147483646 w 93"/>
                  <a:gd name="T15" fmla="*/ 2147483646 h 107"/>
                  <a:gd name="T16" fmla="*/ 2147483646 w 93"/>
                  <a:gd name="T17" fmla="*/ 2147483646 h 107"/>
                  <a:gd name="T18" fmla="*/ 2147483646 w 93"/>
                  <a:gd name="T19" fmla="*/ 2147483646 h 107"/>
                  <a:gd name="T20" fmla="*/ 2147483646 w 93"/>
                  <a:gd name="T21" fmla="*/ 2147483646 h 107"/>
                  <a:gd name="T22" fmla="*/ 2147483646 w 93"/>
                  <a:gd name="T23" fmla="*/ 2147483646 h 107"/>
                  <a:gd name="T24" fmla="*/ 2147483646 w 93"/>
                  <a:gd name="T25" fmla="*/ 2147483646 h 107"/>
                  <a:gd name="T26" fmla="*/ 2147483646 w 93"/>
                  <a:gd name="T27" fmla="*/ 2147483646 h 107"/>
                  <a:gd name="T28" fmla="*/ 2147483646 w 93"/>
                  <a:gd name="T29" fmla="*/ 2147483646 h 107"/>
                  <a:gd name="T30" fmla="*/ 2147483646 w 93"/>
                  <a:gd name="T31" fmla="*/ 2147483646 h 107"/>
                  <a:gd name="T32" fmla="*/ 2147483646 w 93"/>
                  <a:gd name="T33" fmla="*/ 2147483646 h 107"/>
                  <a:gd name="T34" fmla="*/ 2147483646 w 93"/>
                  <a:gd name="T35" fmla="*/ 2147483646 h 107"/>
                  <a:gd name="T36" fmla="*/ 2147483646 w 93"/>
                  <a:gd name="T37" fmla="*/ 2147483646 h 107"/>
                  <a:gd name="T38" fmla="*/ 2147483646 w 93"/>
                  <a:gd name="T39" fmla="*/ 2147483646 h 107"/>
                  <a:gd name="T40" fmla="*/ 2147483646 w 93"/>
                  <a:gd name="T41" fmla="*/ 2147483646 h 107"/>
                  <a:gd name="T42" fmla="*/ 2147483646 w 93"/>
                  <a:gd name="T43" fmla="*/ 2147483646 h 107"/>
                  <a:gd name="T44" fmla="*/ 2147483646 w 93"/>
                  <a:gd name="T45" fmla="*/ 2147483646 h 107"/>
                  <a:gd name="T46" fmla="*/ 2147483646 w 93"/>
                  <a:gd name="T47" fmla="*/ 2147483646 h 107"/>
                  <a:gd name="T48" fmla="*/ 2147483646 w 93"/>
                  <a:gd name="T49" fmla="*/ 2147483646 h 107"/>
                  <a:gd name="T50" fmla="*/ 2147483646 w 93"/>
                  <a:gd name="T51" fmla="*/ 2147483646 h 107"/>
                  <a:gd name="T52" fmla="*/ 2147483646 w 93"/>
                  <a:gd name="T53" fmla="*/ 2147483646 h 107"/>
                  <a:gd name="T54" fmla="*/ 2147483646 w 93"/>
                  <a:gd name="T55" fmla="*/ 2147483646 h 107"/>
                  <a:gd name="T56" fmla="*/ 2147483646 w 93"/>
                  <a:gd name="T57" fmla="*/ 2147483646 h 107"/>
                  <a:gd name="T58" fmla="*/ 2147483646 w 93"/>
                  <a:gd name="T59" fmla="*/ 2147483646 h 107"/>
                  <a:gd name="T60" fmla="*/ 2147483646 w 93"/>
                  <a:gd name="T61" fmla="*/ 2147483646 h 107"/>
                  <a:gd name="T62" fmla="*/ 2147483646 w 93"/>
                  <a:gd name="T63" fmla="*/ 2147483646 h 107"/>
                  <a:gd name="T64" fmla="*/ 2147483646 w 93"/>
                  <a:gd name="T65" fmla="*/ 2147483646 h 107"/>
                  <a:gd name="T66" fmla="*/ 2147483646 w 93"/>
                  <a:gd name="T67" fmla="*/ 0 h 107"/>
                  <a:gd name="T68" fmla="*/ 2147483646 w 93"/>
                  <a:gd name="T69" fmla="*/ 2147483646 h 107"/>
                  <a:gd name="T70" fmla="*/ 2147483646 w 93"/>
                  <a:gd name="T71" fmla="*/ 2147483646 h 107"/>
                  <a:gd name="T72" fmla="*/ 2147483646 w 93"/>
                  <a:gd name="T73" fmla="*/ 2147483646 h 107"/>
                  <a:gd name="T74" fmla="*/ 2147483646 w 93"/>
                  <a:gd name="T75" fmla="*/ 2147483646 h 107"/>
                  <a:gd name="T76" fmla="*/ 2147483646 w 93"/>
                  <a:gd name="T77" fmla="*/ 2147483646 h 107"/>
                  <a:gd name="T78" fmla="*/ 2147483646 w 93"/>
                  <a:gd name="T79" fmla="*/ 2147483646 h 107"/>
                  <a:gd name="T80" fmla="*/ 2147483646 w 93"/>
                  <a:gd name="T81" fmla="*/ 2147483646 h 107"/>
                  <a:gd name="T82" fmla="*/ 2147483646 w 93"/>
                  <a:gd name="T83" fmla="*/ 2147483646 h 107"/>
                  <a:gd name="T84" fmla="*/ 2147483646 w 93"/>
                  <a:gd name="T85" fmla="*/ 2147483646 h 107"/>
                  <a:gd name="T86" fmla="*/ 2147483646 w 93"/>
                  <a:gd name="T87" fmla="*/ 2147483646 h 107"/>
                  <a:gd name="T88" fmla="*/ 2147483646 w 93"/>
                  <a:gd name="T89" fmla="*/ 2147483646 h 107"/>
                  <a:gd name="T90" fmla="*/ 2147483646 w 93"/>
                  <a:gd name="T91" fmla="*/ 2147483646 h 107"/>
                  <a:gd name="T92" fmla="*/ 2147483646 w 93"/>
                  <a:gd name="T93" fmla="*/ 2147483646 h 107"/>
                  <a:gd name="T94" fmla="*/ 2147483646 w 93"/>
                  <a:gd name="T95" fmla="*/ 2147483646 h 107"/>
                  <a:gd name="T96" fmla="*/ 2147483646 w 93"/>
                  <a:gd name="T97" fmla="*/ 2147483646 h 107"/>
                  <a:gd name="T98" fmla="*/ 2147483646 w 93"/>
                  <a:gd name="T99" fmla="*/ 2147483646 h 107"/>
                  <a:gd name="T100" fmla="*/ 2147483646 w 93"/>
                  <a:gd name="T101" fmla="*/ 2147483646 h 107"/>
                  <a:gd name="T102" fmla="*/ 2147483646 w 93"/>
                  <a:gd name="T103" fmla="*/ 2147483646 h 107"/>
                  <a:gd name="T104" fmla="*/ 2147483646 w 93"/>
                  <a:gd name="T105" fmla="*/ 2147483646 h 107"/>
                  <a:gd name="T106" fmla="*/ 2147483646 w 93"/>
                  <a:gd name="T107" fmla="*/ 2147483646 h 107"/>
                  <a:gd name="T108" fmla="*/ 2147483646 w 93"/>
                  <a:gd name="T109" fmla="*/ 2147483646 h 107"/>
                  <a:gd name="T110" fmla="*/ 2147483646 w 93"/>
                  <a:gd name="T111" fmla="*/ 2147483646 h 107"/>
                  <a:gd name="T112" fmla="*/ 2147483646 w 93"/>
                  <a:gd name="T113" fmla="*/ 2147483646 h 107"/>
                  <a:gd name="T114" fmla="*/ 2147483646 w 93"/>
                  <a:gd name="T115" fmla="*/ 2147483646 h 107"/>
                  <a:gd name="T116" fmla="*/ 2147483646 w 93"/>
                  <a:gd name="T117" fmla="*/ 2147483646 h 107"/>
                  <a:gd name="T118" fmla="*/ 2147483646 w 93"/>
                  <a:gd name="T119" fmla="*/ 2147483646 h 107"/>
                  <a:gd name="T120" fmla="*/ 2147483646 w 93"/>
                  <a:gd name="T121" fmla="*/ 2147483646 h 1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93" h="107">
                    <a:moveTo>
                      <a:pt x="78" y="99"/>
                    </a:moveTo>
                    <a:lnTo>
                      <a:pt x="77" y="96"/>
                    </a:lnTo>
                    <a:lnTo>
                      <a:pt x="76" y="96"/>
                    </a:lnTo>
                    <a:lnTo>
                      <a:pt x="75" y="94"/>
                    </a:lnTo>
                    <a:lnTo>
                      <a:pt x="74" y="93"/>
                    </a:lnTo>
                    <a:lnTo>
                      <a:pt x="73" y="93"/>
                    </a:lnTo>
                    <a:lnTo>
                      <a:pt x="71" y="91"/>
                    </a:lnTo>
                    <a:lnTo>
                      <a:pt x="72" y="89"/>
                    </a:lnTo>
                    <a:lnTo>
                      <a:pt x="73" y="89"/>
                    </a:lnTo>
                    <a:lnTo>
                      <a:pt x="73" y="88"/>
                    </a:lnTo>
                    <a:lnTo>
                      <a:pt x="71" y="84"/>
                    </a:lnTo>
                    <a:lnTo>
                      <a:pt x="67" y="81"/>
                    </a:lnTo>
                    <a:lnTo>
                      <a:pt x="67" y="80"/>
                    </a:lnTo>
                    <a:lnTo>
                      <a:pt x="66" y="81"/>
                    </a:lnTo>
                    <a:lnTo>
                      <a:pt x="67" y="82"/>
                    </a:lnTo>
                    <a:lnTo>
                      <a:pt x="67" y="83"/>
                    </a:lnTo>
                    <a:lnTo>
                      <a:pt x="68" y="83"/>
                    </a:lnTo>
                    <a:lnTo>
                      <a:pt x="69" y="83"/>
                    </a:lnTo>
                    <a:lnTo>
                      <a:pt x="70" y="85"/>
                    </a:lnTo>
                    <a:lnTo>
                      <a:pt x="71" y="87"/>
                    </a:lnTo>
                    <a:lnTo>
                      <a:pt x="71" y="89"/>
                    </a:lnTo>
                    <a:lnTo>
                      <a:pt x="70" y="91"/>
                    </a:lnTo>
                    <a:lnTo>
                      <a:pt x="69" y="92"/>
                    </a:lnTo>
                    <a:lnTo>
                      <a:pt x="68" y="91"/>
                    </a:lnTo>
                    <a:lnTo>
                      <a:pt x="66" y="91"/>
                    </a:lnTo>
                    <a:lnTo>
                      <a:pt x="65" y="90"/>
                    </a:lnTo>
                    <a:lnTo>
                      <a:pt x="64" y="89"/>
                    </a:lnTo>
                    <a:lnTo>
                      <a:pt x="63" y="89"/>
                    </a:lnTo>
                    <a:lnTo>
                      <a:pt x="59" y="89"/>
                    </a:lnTo>
                    <a:lnTo>
                      <a:pt x="56" y="84"/>
                    </a:lnTo>
                    <a:lnTo>
                      <a:pt x="56" y="83"/>
                    </a:lnTo>
                    <a:lnTo>
                      <a:pt x="56" y="81"/>
                    </a:lnTo>
                    <a:lnTo>
                      <a:pt x="57" y="79"/>
                    </a:lnTo>
                    <a:lnTo>
                      <a:pt x="58" y="79"/>
                    </a:lnTo>
                    <a:lnTo>
                      <a:pt x="60" y="75"/>
                    </a:lnTo>
                    <a:lnTo>
                      <a:pt x="60" y="74"/>
                    </a:lnTo>
                    <a:lnTo>
                      <a:pt x="60" y="72"/>
                    </a:lnTo>
                    <a:lnTo>
                      <a:pt x="59" y="70"/>
                    </a:lnTo>
                    <a:lnTo>
                      <a:pt x="56" y="66"/>
                    </a:lnTo>
                    <a:lnTo>
                      <a:pt x="52" y="62"/>
                    </a:lnTo>
                    <a:lnTo>
                      <a:pt x="50" y="61"/>
                    </a:lnTo>
                    <a:lnTo>
                      <a:pt x="49" y="61"/>
                    </a:lnTo>
                    <a:lnTo>
                      <a:pt x="46" y="60"/>
                    </a:lnTo>
                    <a:lnTo>
                      <a:pt x="46" y="59"/>
                    </a:lnTo>
                    <a:lnTo>
                      <a:pt x="44" y="57"/>
                    </a:lnTo>
                    <a:lnTo>
                      <a:pt x="38" y="55"/>
                    </a:lnTo>
                    <a:lnTo>
                      <a:pt x="37" y="55"/>
                    </a:lnTo>
                    <a:lnTo>
                      <a:pt x="33" y="53"/>
                    </a:lnTo>
                    <a:lnTo>
                      <a:pt x="33" y="51"/>
                    </a:lnTo>
                    <a:lnTo>
                      <a:pt x="32" y="50"/>
                    </a:lnTo>
                    <a:lnTo>
                      <a:pt x="32" y="48"/>
                    </a:lnTo>
                    <a:lnTo>
                      <a:pt x="33" y="47"/>
                    </a:lnTo>
                    <a:lnTo>
                      <a:pt x="32" y="42"/>
                    </a:lnTo>
                    <a:lnTo>
                      <a:pt x="31" y="42"/>
                    </a:lnTo>
                    <a:lnTo>
                      <a:pt x="29" y="42"/>
                    </a:lnTo>
                    <a:lnTo>
                      <a:pt x="27" y="40"/>
                    </a:lnTo>
                    <a:lnTo>
                      <a:pt x="27" y="39"/>
                    </a:lnTo>
                    <a:lnTo>
                      <a:pt x="23" y="36"/>
                    </a:lnTo>
                    <a:lnTo>
                      <a:pt x="20" y="34"/>
                    </a:lnTo>
                    <a:lnTo>
                      <a:pt x="20" y="36"/>
                    </a:lnTo>
                    <a:lnTo>
                      <a:pt x="22" y="38"/>
                    </a:lnTo>
                    <a:lnTo>
                      <a:pt x="26" y="40"/>
                    </a:lnTo>
                    <a:lnTo>
                      <a:pt x="28" y="42"/>
                    </a:lnTo>
                    <a:lnTo>
                      <a:pt x="29" y="45"/>
                    </a:lnTo>
                    <a:lnTo>
                      <a:pt x="27" y="49"/>
                    </a:lnTo>
                    <a:lnTo>
                      <a:pt x="20" y="54"/>
                    </a:lnTo>
                    <a:lnTo>
                      <a:pt x="17" y="48"/>
                    </a:lnTo>
                    <a:lnTo>
                      <a:pt x="16" y="47"/>
                    </a:lnTo>
                    <a:lnTo>
                      <a:pt x="14" y="45"/>
                    </a:lnTo>
                    <a:lnTo>
                      <a:pt x="10" y="44"/>
                    </a:lnTo>
                    <a:lnTo>
                      <a:pt x="10" y="45"/>
                    </a:lnTo>
                    <a:lnTo>
                      <a:pt x="9" y="44"/>
                    </a:lnTo>
                    <a:lnTo>
                      <a:pt x="7" y="44"/>
                    </a:lnTo>
                    <a:lnTo>
                      <a:pt x="6" y="43"/>
                    </a:lnTo>
                    <a:lnTo>
                      <a:pt x="3" y="38"/>
                    </a:lnTo>
                    <a:lnTo>
                      <a:pt x="2" y="36"/>
                    </a:lnTo>
                    <a:lnTo>
                      <a:pt x="1" y="32"/>
                    </a:lnTo>
                    <a:lnTo>
                      <a:pt x="1" y="27"/>
                    </a:lnTo>
                    <a:lnTo>
                      <a:pt x="3" y="25"/>
                    </a:lnTo>
                    <a:lnTo>
                      <a:pt x="8" y="19"/>
                    </a:lnTo>
                    <a:lnTo>
                      <a:pt x="7" y="15"/>
                    </a:lnTo>
                    <a:lnTo>
                      <a:pt x="5" y="14"/>
                    </a:lnTo>
                    <a:lnTo>
                      <a:pt x="0" y="12"/>
                    </a:lnTo>
                    <a:lnTo>
                      <a:pt x="4" y="8"/>
                    </a:lnTo>
                    <a:lnTo>
                      <a:pt x="5" y="8"/>
                    </a:lnTo>
                    <a:lnTo>
                      <a:pt x="7" y="9"/>
                    </a:lnTo>
                    <a:lnTo>
                      <a:pt x="7" y="8"/>
                    </a:lnTo>
                    <a:lnTo>
                      <a:pt x="8" y="6"/>
                    </a:lnTo>
                    <a:lnTo>
                      <a:pt x="7" y="6"/>
                    </a:lnTo>
                    <a:lnTo>
                      <a:pt x="8" y="5"/>
                    </a:lnTo>
                    <a:lnTo>
                      <a:pt x="10" y="0"/>
                    </a:lnTo>
                    <a:lnTo>
                      <a:pt x="14" y="0"/>
                    </a:lnTo>
                    <a:lnTo>
                      <a:pt x="14" y="2"/>
                    </a:lnTo>
                    <a:lnTo>
                      <a:pt x="17" y="2"/>
                    </a:lnTo>
                    <a:lnTo>
                      <a:pt x="18" y="2"/>
                    </a:lnTo>
                    <a:lnTo>
                      <a:pt x="24" y="5"/>
                    </a:lnTo>
                    <a:lnTo>
                      <a:pt x="24" y="6"/>
                    </a:lnTo>
                    <a:lnTo>
                      <a:pt x="30" y="8"/>
                    </a:lnTo>
                    <a:lnTo>
                      <a:pt x="37" y="4"/>
                    </a:lnTo>
                    <a:lnTo>
                      <a:pt x="46" y="8"/>
                    </a:lnTo>
                    <a:lnTo>
                      <a:pt x="48" y="10"/>
                    </a:lnTo>
                    <a:lnTo>
                      <a:pt x="50" y="13"/>
                    </a:lnTo>
                    <a:lnTo>
                      <a:pt x="51" y="13"/>
                    </a:lnTo>
                    <a:lnTo>
                      <a:pt x="52" y="14"/>
                    </a:lnTo>
                    <a:lnTo>
                      <a:pt x="54" y="13"/>
                    </a:lnTo>
                    <a:lnTo>
                      <a:pt x="56" y="14"/>
                    </a:lnTo>
                    <a:lnTo>
                      <a:pt x="57" y="15"/>
                    </a:lnTo>
                    <a:lnTo>
                      <a:pt x="58" y="15"/>
                    </a:lnTo>
                    <a:lnTo>
                      <a:pt x="59" y="15"/>
                    </a:lnTo>
                    <a:lnTo>
                      <a:pt x="61" y="13"/>
                    </a:lnTo>
                    <a:lnTo>
                      <a:pt x="63" y="13"/>
                    </a:lnTo>
                    <a:lnTo>
                      <a:pt x="63" y="11"/>
                    </a:lnTo>
                    <a:lnTo>
                      <a:pt x="64" y="8"/>
                    </a:lnTo>
                    <a:lnTo>
                      <a:pt x="66" y="9"/>
                    </a:lnTo>
                    <a:lnTo>
                      <a:pt x="66" y="10"/>
                    </a:lnTo>
                    <a:lnTo>
                      <a:pt x="67" y="10"/>
                    </a:lnTo>
                    <a:lnTo>
                      <a:pt x="67" y="12"/>
                    </a:lnTo>
                    <a:lnTo>
                      <a:pt x="68" y="14"/>
                    </a:lnTo>
                    <a:lnTo>
                      <a:pt x="68" y="17"/>
                    </a:lnTo>
                    <a:lnTo>
                      <a:pt x="70" y="24"/>
                    </a:lnTo>
                    <a:lnTo>
                      <a:pt x="78" y="38"/>
                    </a:lnTo>
                    <a:lnTo>
                      <a:pt x="80" y="38"/>
                    </a:lnTo>
                    <a:lnTo>
                      <a:pt x="81" y="40"/>
                    </a:lnTo>
                    <a:lnTo>
                      <a:pt x="85" y="47"/>
                    </a:lnTo>
                    <a:lnTo>
                      <a:pt x="87" y="49"/>
                    </a:lnTo>
                    <a:lnTo>
                      <a:pt x="88" y="49"/>
                    </a:lnTo>
                    <a:lnTo>
                      <a:pt x="90" y="49"/>
                    </a:lnTo>
                    <a:lnTo>
                      <a:pt x="91" y="51"/>
                    </a:lnTo>
                    <a:lnTo>
                      <a:pt x="93" y="53"/>
                    </a:lnTo>
                    <a:lnTo>
                      <a:pt x="93" y="54"/>
                    </a:lnTo>
                    <a:lnTo>
                      <a:pt x="90" y="57"/>
                    </a:lnTo>
                    <a:lnTo>
                      <a:pt x="89" y="57"/>
                    </a:lnTo>
                    <a:lnTo>
                      <a:pt x="87" y="55"/>
                    </a:lnTo>
                    <a:lnTo>
                      <a:pt x="86" y="53"/>
                    </a:lnTo>
                    <a:lnTo>
                      <a:pt x="84" y="53"/>
                    </a:lnTo>
                    <a:lnTo>
                      <a:pt x="82" y="56"/>
                    </a:lnTo>
                    <a:lnTo>
                      <a:pt x="82" y="67"/>
                    </a:lnTo>
                    <a:lnTo>
                      <a:pt x="86" y="70"/>
                    </a:lnTo>
                    <a:lnTo>
                      <a:pt x="88" y="73"/>
                    </a:lnTo>
                    <a:lnTo>
                      <a:pt x="87" y="74"/>
                    </a:lnTo>
                    <a:lnTo>
                      <a:pt x="85" y="76"/>
                    </a:lnTo>
                    <a:lnTo>
                      <a:pt x="84" y="76"/>
                    </a:lnTo>
                    <a:lnTo>
                      <a:pt x="82" y="77"/>
                    </a:lnTo>
                    <a:lnTo>
                      <a:pt x="81" y="78"/>
                    </a:lnTo>
                    <a:lnTo>
                      <a:pt x="82" y="79"/>
                    </a:lnTo>
                    <a:lnTo>
                      <a:pt x="83" y="81"/>
                    </a:lnTo>
                    <a:lnTo>
                      <a:pt x="83" y="84"/>
                    </a:lnTo>
                    <a:lnTo>
                      <a:pt x="83" y="87"/>
                    </a:lnTo>
                    <a:lnTo>
                      <a:pt x="81" y="90"/>
                    </a:lnTo>
                    <a:lnTo>
                      <a:pt x="80" y="90"/>
                    </a:lnTo>
                    <a:lnTo>
                      <a:pt x="79" y="91"/>
                    </a:lnTo>
                    <a:lnTo>
                      <a:pt x="78" y="92"/>
                    </a:lnTo>
                    <a:lnTo>
                      <a:pt x="78" y="93"/>
                    </a:lnTo>
                    <a:lnTo>
                      <a:pt x="80" y="93"/>
                    </a:lnTo>
                    <a:lnTo>
                      <a:pt x="80" y="98"/>
                    </a:lnTo>
                    <a:lnTo>
                      <a:pt x="80" y="100"/>
                    </a:lnTo>
                    <a:lnTo>
                      <a:pt x="80" y="101"/>
                    </a:lnTo>
                    <a:lnTo>
                      <a:pt x="77" y="107"/>
                    </a:lnTo>
                    <a:lnTo>
                      <a:pt x="78" y="99"/>
                    </a:lnTo>
                    <a:close/>
                  </a:path>
                </a:pathLst>
              </a:custGeom>
              <a:solidFill>
                <a:srgbClr val="C3C1AA"/>
              </a:solidFill>
              <a:ln>
                <a:noFill/>
              </a:ln>
              <a:extLst/>
            </p:spPr>
            <p:txBody>
              <a:bodyPr/>
              <a:lstStyle/>
              <a:p>
                <a:endParaRPr lang="en-US" sz="1215">
                  <a:solidFill>
                    <a:prstClr val="black"/>
                  </a:solidFill>
                </a:endParaRPr>
              </a:p>
            </p:txBody>
          </p:sp>
          <p:sp>
            <p:nvSpPr>
              <p:cNvPr id="277" name="Freeform 584"/>
              <p:cNvSpPr>
                <a:spLocks noEditPoints="1"/>
              </p:cNvSpPr>
              <p:nvPr/>
            </p:nvSpPr>
            <p:spPr bwMode="auto">
              <a:xfrm>
                <a:off x="4731535" y="1210667"/>
                <a:ext cx="231775" cy="244475"/>
              </a:xfrm>
              <a:custGeom>
                <a:avLst/>
                <a:gdLst>
                  <a:gd name="T0" fmla="*/ 2147483646 w 96"/>
                  <a:gd name="T1" fmla="*/ 2147483646 h 114"/>
                  <a:gd name="T2" fmla="*/ 2147483646 w 96"/>
                  <a:gd name="T3" fmla="*/ 2147483646 h 114"/>
                  <a:gd name="T4" fmla="*/ 2147483646 w 96"/>
                  <a:gd name="T5" fmla="*/ 2147483646 h 114"/>
                  <a:gd name="T6" fmla="*/ 2147483646 w 96"/>
                  <a:gd name="T7" fmla="*/ 2147483646 h 114"/>
                  <a:gd name="T8" fmla="*/ 2147483646 w 96"/>
                  <a:gd name="T9" fmla="*/ 2147483646 h 114"/>
                  <a:gd name="T10" fmla="*/ 2147483646 w 96"/>
                  <a:gd name="T11" fmla="*/ 2147483646 h 114"/>
                  <a:gd name="T12" fmla="*/ 2147483646 w 96"/>
                  <a:gd name="T13" fmla="*/ 2147483646 h 114"/>
                  <a:gd name="T14" fmla="*/ 2147483646 w 96"/>
                  <a:gd name="T15" fmla="*/ 2147483646 h 114"/>
                  <a:gd name="T16" fmla="*/ 2147483646 w 96"/>
                  <a:gd name="T17" fmla="*/ 2147483646 h 114"/>
                  <a:gd name="T18" fmla="*/ 2147483646 w 96"/>
                  <a:gd name="T19" fmla="*/ 2147483646 h 114"/>
                  <a:gd name="T20" fmla="*/ 2147483646 w 96"/>
                  <a:gd name="T21" fmla="*/ 2147483646 h 114"/>
                  <a:gd name="T22" fmla="*/ 2147483646 w 96"/>
                  <a:gd name="T23" fmla="*/ 2147483646 h 114"/>
                  <a:gd name="T24" fmla="*/ 2147483646 w 96"/>
                  <a:gd name="T25" fmla="*/ 2147483646 h 114"/>
                  <a:gd name="T26" fmla="*/ 2147483646 w 96"/>
                  <a:gd name="T27" fmla="*/ 2147483646 h 114"/>
                  <a:gd name="T28" fmla="*/ 2147483646 w 96"/>
                  <a:gd name="T29" fmla="*/ 2147483646 h 114"/>
                  <a:gd name="T30" fmla="*/ 2147483646 w 96"/>
                  <a:gd name="T31" fmla="*/ 2147483646 h 114"/>
                  <a:gd name="T32" fmla="*/ 2147483646 w 96"/>
                  <a:gd name="T33" fmla="*/ 2147483646 h 114"/>
                  <a:gd name="T34" fmla="*/ 2147483646 w 96"/>
                  <a:gd name="T35" fmla="*/ 2147483646 h 114"/>
                  <a:gd name="T36" fmla="*/ 2147483646 w 96"/>
                  <a:gd name="T37" fmla="*/ 2147483646 h 114"/>
                  <a:gd name="T38" fmla="*/ 2147483646 w 96"/>
                  <a:gd name="T39" fmla="*/ 2147483646 h 114"/>
                  <a:gd name="T40" fmla="*/ 2147483646 w 96"/>
                  <a:gd name="T41" fmla="*/ 2147483646 h 114"/>
                  <a:gd name="T42" fmla="*/ 2147483646 w 96"/>
                  <a:gd name="T43" fmla="*/ 2147483646 h 114"/>
                  <a:gd name="T44" fmla="*/ 2147483646 w 96"/>
                  <a:gd name="T45" fmla="*/ 2147483646 h 114"/>
                  <a:gd name="T46" fmla="*/ 2147483646 w 96"/>
                  <a:gd name="T47" fmla="*/ 2147483646 h 114"/>
                  <a:gd name="T48" fmla="*/ 2147483646 w 96"/>
                  <a:gd name="T49" fmla="*/ 2147483646 h 114"/>
                  <a:gd name="T50" fmla="*/ 2147483646 w 96"/>
                  <a:gd name="T51" fmla="*/ 2147483646 h 114"/>
                  <a:gd name="T52" fmla="*/ 2147483646 w 96"/>
                  <a:gd name="T53" fmla="*/ 2147483646 h 114"/>
                  <a:gd name="T54" fmla="*/ 2147483646 w 96"/>
                  <a:gd name="T55" fmla="*/ 2147483646 h 114"/>
                  <a:gd name="T56" fmla="*/ 2147483646 w 96"/>
                  <a:gd name="T57" fmla="*/ 2147483646 h 114"/>
                  <a:gd name="T58" fmla="*/ 2147483646 w 96"/>
                  <a:gd name="T59" fmla="*/ 2147483646 h 114"/>
                  <a:gd name="T60" fmla="*/ 2147483646 w 96"/>
                  <a:gd name="T61" fmla="*/ 2147483646 h 114"/>
                  <a:gd name="T62" fmla="*/ 2147483646 w 96"/>
                  <a:gd name="T63" fmla="*/ 2147483646 h 114"/>
                  <a:gd name="T64" fmla="*/ 2147483646 w 96"/>
                  <a:gd name="T65" fmla="*/ 2147483646 h 114"/>
                  <a:gd name="T66" fmla="*/ 2147483646 w 96"/>
                  <a:gd name="T67" fmla="*/ 2147483646 h 114"/>
                  <a:gd name="T68" fmla="*/ 2147483646 w 96"/>
                  <a:gd name="T69" fmla="*/ 2147483646 h 114"/>
                  <a:gd name="T70" fmla="*/ 2147483646 w 96"/>
                  <a:gd name="T71" fmla="*/ 2147483646 h 114"/>
                  <a:gd name="T72" fmla="*/ 2147483646 w 96"/>
                  <a:gd name="T73" fmla="*/ 2147483646 h 114"/>
                  <a:gd name="T74" fmla="*/ 2147483646 w 96"/>
                  <a:gd name="T75" fmla="*/ 2147483646 h 114"/>
                  <a:gd name="T76" fmla="*/ 2147483646 w 96"/>
                  <a:gd name="T77" fmla="*/ 2147483646 h 114"/>
                  <a:gd name="T78" fmla="*/ 2147483646 w 96"/>
                  <a:gd name="T79" fmla="*/ 2147483646 h 114"/>
                  <a:gd name="T80" fmla="*/ 2147483646 w 96"/>
                  <a:gd name="T81" fmla="*/ 2147483646 h 114"/>
                  <a:gd name="T82" fmla="*/ 2147483646 w 96"/>
                  <a:gd name="T83" fmla="*/ 2147483646 h 114"/>
                  <a:gd name="T84" fmla="*/ 2147483646 w 96"/>
                  <a:gd name="T85" fmla="*/ 2147483646 h 114"/>
                  <a:gd name="T86" fmla="*/ 2147483646 w 96"/>
                  <a:gd name="T87" fmla="*/ 2147483646 h 114"/>
                  <a:gd name="T88" fmla="*/ 2147483646 w 96"/>
                  <a:gd name="T89" fmla="*/ 2147483646 h 114"/>
                  <a:gd name="T90" fmla="*/ 2147483646 w 96"/>
                  <a:gd name="T91" fmla="*/ 2147483646 h 114"/>
                  <a:gd name="T92" fmla="*/ 2147483646 w 96"/>
                  <a:gd name="T93" fmla="*/ 2147483646 h 114"/>
                  <a:gd name="T94" fmla="*/ 2147483646 w 96"/>
                  <a:gd name="T95" fmla="*/ 2147483646 h 114"/>
                  <a:gd name="T96" fmla="*/ 2147483646 w 96"/>
                  <a:gd name="T97" fmla="*/ 2147483646 h 114"/>
                  <a:gd name="T98" fmla="*/ 2147483646 w 96"/>
                  <a:gd name="T99" fmla="*/ 2147483646 h 114"/>
                  <a:gd name="T100" fmla="*/ 2147483646 w 96"/>
                  <a:gd name="T101" fmla="*/ 2147483646 h 114"/>
                  <a:gd name="T102" fmla="*/ 2147483646 w 96"/>
                  <a:gd name="T103" fmla="*/ 2147483646 h 114"/>
                  <a:gd name="T104" fmla="*/ 2147483646 w 96"/>
                  <a:gd name="T105" fmla="*/ 2147483646 h 114"/>
                  <a:gd name="T106" fmla="*/ 2147483646 w 96"/>
                  <a:gd name="T107" fmla="*/ 2147483646 h 114"/>
                  <a:gd name="T108" fmla="*/ 2147483646 w 96"/>
                  <a:gd name="T109" fmla="*/ 2147483646 h 114"/>
                  <a:gd name="T110" fmla="*/ 2147483646 w 96"/>
                  <a:gd name="T111" fmla="*/ 2147483646 h 114"/>
                  <a:gd name="T112" fmla="*/ 2147483646 w 96"/>
                  <a:gd name="T113" fmla="*/ 2147483646 h 114"/>
                  <a:gd name="T114" fmla="*/ 2147483646 w 96"/>
                  <a:gd name="T115" fmla="*/ 2147483646 h 114"/>
                  <a:gd name="T116" fmla="*/ 2147483646 w 96"/>
                  <a:gd name="T117" fmla="*/ 0 h 11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96" h="114">
                    <a:moveTo>
                      <a:pt x="14" y="3"/>
                    </a:moveTo>
                    <a:lnTo>
                      <a:pt x="15" y="3"/>
                    </a:lnTo>
                    <a:lnTo>
                      <a:pt x="16" y="4"/>
                    </a:lnTo>
                    <a:lnTo>
                      <a:pt x="18" y="6"/>
                    </a:lnTo>
                    <a:lnTo>
                      <a:pt x="20" y="6"/>
                    </a:lnTo>
                    <a:lnTo>
                      <a:pt x="25" y="8"/>
                    </a:lnTo>
                    <a:lnTo>
                      <a:pt x="26" y="8"/>
                    </a:lnTo>
                    <a:lnTo>
                      <a:pt x="32" y="12"/>
                    </a:lnTo>
                    <a:lnTo>
                      <a:pt x="39" y="8"/>
                    </a:lnTo>
                    <a:lnTo>
                      <a:pt x="48" y="12"/>
                    </a:lnTo>
                    <a:lnTo>
                      <a:pt x="50" y="13"/>
                    </a:lnTo>
                    <a:lnTo>
                      <a:pt x="50" y="15"/>
                    </a:lnTo>
                    <a:lnTo>
                      <a:pt x="52" y="17"/>
                    </a:lnTo>
                    <a:lnTo>
                      <a:pt x="54" y="17"/>
                    </a:lnTo>
                    <a:lnTo>
                      <a:pt x="56" y="17"/>
                    </a:lnTo>
                    <a:lnTo>
                      <a:pt x="57" y="17"/>
                    </a:lnTo>
                    <a:lnTo>
                      <a:pt x="58" y="18"/>
                    </a:lnTo>
                    <a:lnTo>
                      <a:pt x="59" y="19"/>
                    </a:lnTo>
                    <a:lnTo>
                      <a:pt x="60" y="19"/>
                    </a:lnTo>
                    <a:lnTo>
                      <a:pt x="61" y="18"/>
                    </a:lnTo>
                    <a:lnTo>
                      <a:pt x="63" y="17"/>
                    </a:lnTo>
                    <a:lnTo>
                      <a:pt x="65" y="17"/>
                    </a:lnTo>
                    <a:lnTo>
                      <a:pt x="66" y="16"/>
                    </a:lnTo>
                    <a:lnTo>
                      <a:pt x="66" y="15"/>
                    </a:lnTo>
                    <a:lnTo>
                      <a:pt x="66" y="14"/>
                    </a:lnTo>
                    <a:lnTo>
                      <a:pt x="67" y="12"/>
                    </a:lnTo>
                    <a:lnTo>
                      <a:pt x="67" y="13"/>
                    </a:lnTo>
                    <a:lnTo>
                      <a:pt x="68" y="14"/>
                    </a:lnTo>
                    <a:lnTo>
                      <a:pt x="69" y="17"/>
                    </a:lnTo>
                    <a:lnTo>
                      <a:pt x="69" y="19"/>
                    </a:lnTo>
                    <a:lnTo>
                      <a:pt x="71" y="26"/>
                    </a:lnTo>
                    <a:lnTo>
                      <a:pt x="79" y="41"/>
                    </a:lnTo>
                    <a:lnTo>
                      <a:pt x="80" y="42"/>
                    </a:lnTo>
                    <a:lnTo>
                      <a:pt x="82" y="41"/>
                    </a:lnTo>
                    <a:lnTo>
                      <a:pt x="82" y="43"/>
                    </a:lnTo>
                    <a:lnTo>
                      <a:pt x="86" y="49"/>
                    </a:lnTo>
                    <a:lnTo>
                      <a:pt x="88" y="52"/>
                    </a:lnTo>
                    <a:lnTo>
                      <a:pt x="90" y="53"/>
                    </a:lnTo>
                    <a:lnTo>
                      <a:pt x="91" y="53"/>
                    </a:lnTo>
                    <a:lnTo>
                      <a:pt x="92" y="53"/>
                    </a:lnTo>
                    <a:lnTo>
                      <a:pt x="94" y="55"/>
                    </a:lnTo>
                    <a:lnTo>
                      <a:pt x="94" y="56"/>
                    </a:lnTo>
                    <a:lnTo>
                      <a:pt x="92" y="57"/>
                    </a:lnTo>
                    <a:lnTo>
                      <a:pt x="91" y="57"/>
                    </a:lnTo>
                    <a:lnTo>
                      <a:pt x="90" y="57"/>
                    </a:lnTo>
                    <a:lnTo>
                      <a:pt x="88" y="54"/>
                    </a:lnTo>
                    <a:lnTo>
                      <a:pt x="86" y="53"/>
                    </a:lnTo>
                    <a:lnTo>
                      <a:pt x="85" y="54"/>
                    </a:lnTo>
                    <a:lnTo>
                      <a:pt x="83" y="58"/>
                    </a:lnTo>
                    <a:lnTo>
                      <a:pt x="82" y="70"/>
                    </a:lnTo>
                    <a:lnTo>
                      <a:pt x="84" y="70"/>
                    </a:lnTo>
                    <a:lnTo>
                      <a:pt x="87" y="73"/>
                    </a:lnTo>
                    <a:lnTo>
                      <a:pt x="88" y="75"/>
                    </a:lnTo>
                    <a:lnTo>
                      <a:pt x="88" y="76"/>
                    </a:lnTo>
                    <a:lnTo>
                      <a:pt x="86" y="76"/>
                    </a:lnTo>
                    <a:lnTo>
                      <a:pt x="85" y="77"/>
                    </a:lnTo>
                    <a:lnTo>
                      <a:pt x="84" y="78"/>
                    </a:lnTo>
                    <a:lnTo>
                      <a:pt x="83" y="78"/>
                    </a:lnTo>
                    <a:lnTo>
                      <a:pt x="82" y="80"/>
                    </a:lnTo>
                    <a:lnTo>
                      <a:pt x="82" y="81"/>
                    </a:lnTo>
                    <a:lnTo>
                      <a:pt x="84" y="84"/>
                    </a:lnTo>
                    <a:lnTo>
                      <a:pt x="84" y="86"/>
                    </a:lnTo>
                    <a:lnTo>
                      <a:pt x="84" y="89"/>
                    </a:lnTo>
                    <a:lnTo>
                      <a:pt x="82" y="91"/>
                    </a:lnTo>
                    <a:lnTo>
                      <a:pt x="81" y="91"/>
                    </a:lnTo>
                    <a:lnTo>
                      <a:pt x="80" y="91"/>
                    </a:lnTo>
                    <a:lnTo>
                      <a:pt x="78" y="93"/>
                    </a:lnTo>
                    <a:lnTo>
                      <a:pt x="78" y="94"/>
                    </a:lnTo>
                    <a:lnTo>
                      <a:pt x="78" y="95"/>
                    </a:lnTo>
                    <a:lnTo>
                      <a:pt x="79" y="95"/>
                    </a:lnTo>
                    <a:lnTo>
                      <a:pt x="80" y="95"/>
                    </a:lnTo>
                    <a:lnTo>
                      <a:pt x="80" y="96"/>
                    </a:lnTo>
                    <a:lnTo>
                      <a:pt x="81" y="100"/>
                    </a:lnTo>
                    <a:lnTo>
                      <a:pt x="81" y="102"/>
                    </a:lnTo>
                    <a:lnTo>
                      <a:pt x="81" y="103"/>
                    </a:lnTo>
                    <a:lnTo>
                      <a:pt x="81" y="101"/>
                    </a:lnTo>
                    <a:lnTo>
                      <a:pt x="80" y="98"/>
                    </a:lnTo>
                    <a:lnTo>
                      <a:pt x="79" y="97"/>
                    </a:lnTo>
                    <a:lnTo>
                      <a:pt x="77" y="95"/>
                    </a:lnTo>
                    <a:lnTo>
                      <a:pt x="75" y="93"/>
                    </a:lnTo>
                    <a:lnTo>
                      <a:pt x="75" y="92"/>
                    </a:lnTo>
                    <a:lnTo>
                      <a:pt x="76" y="91"/>
                    </a:lnTo>
                    <a:lnTo>
                      <a:pt x="77" y="90"/>
                    </a:lnTo>
                    <a:lnTo>
                      <a:pt x="75" y="85"/>
                    </a:lnTo>
                    <a:lnTo>
                      <a:pt x="71" y="83"/>
                    </a:lnTo>
                    <a:lnTo>
                      <a:pt x="71" y="82"/>
                    </a:lnTo>
                    <a:lnTo>
                      <a:pt x="70" y="81"/>
                    </a:lnTo>
                    <a:lnTo>
                      <a:pt x="69" y="81"/>
                    </a:lnTo>
                    <a:lnTo>
                      <a:pt x="68" y="81"/>
                    </a:lnTo>
                    <a:lnTo>
                      <a:pt x="66" y="82"/>
                    </a:lnTo>
                    <a:lnTo>
                      <a:pt x="67" y="85"/>
                    </a:lnTo>
                    <a:lnTo>
                      <a:pt x="68" y="85"/>
                    </a:lnTo>
                    <a:lnTo>
                      <a:pt x="69" y="86"/>
                    </a:lnTo>
                    <a:lnTo>
                      <a:pt x="70" y="86"/>
                    </a:lnTo>
                    <a:lnTo>
                      <a:pt x="71" y="87"/>
                    </a:lnTo>
                    <a:lnTo>
                      <a:pt x="71" y="89"/>
                    </a:lnTo>
                    <a:lnTo>
                      <a:pt x="71" y="91"/>
                    </a:lnTo>
                    <a:lnTo>
                      <a:pt x="71" y="92"/>
                    </a:lnTo>
                    <a:lnTo>
                      <a:pt x="71" y="93"/>
                    </a:lnTo>
                    <a:lnTo>
                      <a:pt x="70" y="92"/>
                    </a:lnTo>
                    <a:lnTo>
                      <a:pt x="69" y="91"/>
                    </a:lnTo>
                    <a:lnTo>
                      <a:pt x="68" y="91"/>
                    </a:lnTo>
                    <a:lnTo>
                      <a:pt x="67" y="90"/>
                    </a:lnTo>
                    <a:lnTo>
                      <a:pt x="65" y="90"/>
                    </a:lnTo>
                    <a:lnTo>
                      <a:pt x="63" y="89"/>
                    </a:lnTo>
                    <a:lnTo>
                      <a:pt x="59" y="85"/>
                    </a:lnTo>
                    <a:lnTo>
                      <a:pt x="59" y="84"/>
                    </a:lnTo>
                    <a:lnTo>
                      <a:pt x="60" y="83"/>
                    </a:lnTo>
                    <a:lnTo>
                      <a:pt x="61" y="82"/>
                    </a:lnTo>
                    <a:lnTo>
                      <a:pt x="63" y="78"/>
                    </a:lnTo>
                    <a:lnTo>
                      <a:pt x="63" y="76"/>
                    </a:lnTo>
                    <a:lnTo>
                      <a:pt x="63" y="74"/>
                    </a:lnTo>
                    <a:lnTo>
                      <a:pt x="63" y="72"/>
                    </a:lnTo>
                    <a:lnTo>
                      <a:pt x="59" y="67"/>
                    </a:lnTo>
                    <a:lnTo>
                      <a:pt x="54" y="63"/>
                    </a:lnTo>
                    <a:lnTo>
                      <a:pt x="53" y="62"/>
                    </a:lnTo>
                    <a:lnTo>
                      <a:pt x="51" y="61"/>
                    </a:lnTo>
                    <a:lnTo>
                      <a:pt x="49" y="61"/>
                    </a:lnTo>
                    <a:lnTo>
                      <a:pt x="49" y="60"/>
                    </a:lnTo>
                    <a:lnTo>
                      <a:pt x="47" y="58"/>
                    </a:lnTo>
                    <a:lnTo>
                      <a:pt x="40" y="56"/>
                    </a:lnTo>
                    <a:lnTo>
                      <a:pt x="39" y="56"/>
                    </a:lnTo>
                    <a:lnTo>
                      <a:pt x="37" y="54"/>
                    </a:lnTo>
                    <a:lnTo>
                      <a:pt x="36" y="53"/>
                    </a:lnTo>
                    <a:lnTo>
                      <a:pt x="35" y="52"/>
                    </a:lnTo>
                    <a:lnTo>
                      <a:pt x="35" y="51"/>
                    </a:lnTo>
                    <a:lnTo>
                      <a:pt x="36" y="50"/>
                    </a:lnTo>
                    <a:lnTo>
                      <a:pt x="37" y="49"/>
                    </a:lnTo>
                    <a:lnTo>
                      <a:pt x="35" y="44"/>
                    </a:lnTo>
                    <a:lnTo>
                      <a:pt x="34" y="42"/>
                    </a:lnTo>
                    <a:lnTo>
                      <a:pt x="31" y="42"/>
                    </a:lnTo>
                    <a:lnTo>
                      <a:pt x="30" y="41"/>
                    </a:lnTo>
                    <a:lnTo>
                      <a:pt x="29" y="40"/>
                    </a:lnTo>
                    <a:lnTo>
                      <a:pt x="26" y="36"/>
                    </a:lnTo>
                    <a:lnTo>
                      <a:pt x="21" y="34"/>
                    </a:lnTo>
                    <a:lnTo>
                      <a:pt x="21" y="36"/>
                    </a:lnTo>
                    <a:lnTo>
                      <a:pt x="21" y="38"/>
                    </a:lnTo>
                    <a:lnTo>
                      <a:pt x="22" y="39"/>
                    </a:lnTo>
                    <a:lnTo>
                      <a:pt x="23" y="40"/>
                    </a:lnTo>
                    <a:lnTo>
                      <a:pt x="22" y="40"/>
                    </a:lnTo>
                    <a:lnTo>
                      <a:pt x="24" y="42"/>
                    </a:lnTo>
                    <a:lnTo>
                      <a:pt x="27" y="43"/>
                    </a:lnTo>
                    <a:lnTo>
                      <a:pt x="29" y="44"/>
                    </a:lnTo>
                    <a:lnTo>
                      <a:pt x="29" y="47"/>
                    </a:lnTo>
                    <a:lnTo>
                      <a:pt x="28" y="49"/>
                    </a:lnTo>
                    <a:lnTo>
                      <a:pt x="22" y="54"/>
                    </a:lnTo>
                    <a:lnTo>
                      <a:pt x="20" y="49"/>
                    </a:lnTo>
                    <a:lnTo>
                      <a:pt x="19" y="48"/>
                    </a:lnTo>
                    <a:lnTo>
                      <a:pt x="17" y="46"/>
                    </a:lnTo>
                    <a:lnTo>
                      <a:pt x="16" y="46"/>
                    </a:lnTo>
                    <a:lnTo>
                      <a:pt x="12" y="45"/>
                    </a:lnTo>
                    <a:lnTo>
                      <a:pt x="12" y="46"/>
                    </a:lnTo>
                    <a:lnTo>
                      <a:pt x="11" y="45"/>
                    </a:lnTo>
                    <a:lnTo>
                      <a:pt x="10" y="45"/>
                    </a:lnTo>
                    <a:lnTo>
                      <a:pt x="9" y="44"/>
                    </a:lnTo>
                    <a:lnTo>
                      <a:pt x="7" y="40"/>
                    </a:lnTo>
                    <a:lnTo>
                      <a:pt x="6" y="40"/>
                    </a:lnTo>
                    <a:lnTo>
                      <a:pt x="5" y="38"/>
                    </a:lnTo>
                    <a:lnTo>
                      <a:pt x="4" y="33"/>
                    </a:lnTo>
                    <a:lnTo>
                      <a:pt x="5" y="30"/>
                    </a:lnTo>
                    <a:lnTo>
                      <a:pt x="6" y="29"/>
                    </a:lnTo>
                    <a:lnTo>
                      <a:pt x="11" y="21"/>
                    </a:lnTo>
                    <a:lnTo>
                      <a:pt x="11" y="16"/>
                    </a:lnTo>
                    <a:lnTo>
                      <a:pt x="10" y="15"/>
                    </a:lnTo>
                    <a:lnTo>
                      <a:pt x="9" y="15"/>
                    </a:lnTo>
                    <a:lnTo>
                      <a:pt x="7" y="15"/>
                    </a:lnTo>
                    <a:lnTo>
                      <a:pt x="5" y="14"/>
                    </a:lnTo>
                    <a:lnTo>
                      <a:pt x="6" y="12"/>
                    </a:lnTo>
                    <a:lnTo>
                      <a:pt x="7" y="12"/>
                    </a:lnTo>
                    <a:lnTo>
                      <a:pt x="10" y="12"/>
                    </a:lnTo>
                    <a:lnTo>
                      <a:pt x="11" y="11"/>
                    </a:lnTo>
                    <a:lnTo>
                      <a:pt x="11" y="8"/>
                    </a:lnTo>
                    <a:lnTo>
                      <a:pt x="14" y="3"/>
                    </a:lnTo>
                    <a:close/>
                    <a:moveTo>
                      <a:pt x="12" y="0"/>
                    </a:moveTo>
                    <a:lnTo>
                      <a:pt x="11" y="2"/>
                    </a:lnTo>
                    <a:lnTo>
                      <a:pt x="9" y="6"/>
                    </a:lnTo>
                    <a:lnTo>
                      <a:pt x="7" y="8"/>
                    </a:lnTo>
                    <a:lnTo>
                      <a:pt x="9" y="9"/>
                    </a:lnTo>
                    <a:lnTo>
                      <a:pt x="7" y="9"/>
                    </a:lnTo>
                    <a:lnTo>
                      <a:pt x="6" y="9"/>
                    </a:lnTo>
                    <a:lnTo>
                      <a:pt x="5" y="9"/>
                    </a:lnTo>
                    <a:lnTo>
                      <a:pt x="5" y="10"/>
                    </a:lnTo>
                    <a:lnTo>
                      <a:pt x="3" y="11"/>
                    </a:lnTo>
                    <a:lnTo>
                      <a:pt x="0" y="14"/>
                    </a:lnTo>
                    <a:lnTo>
                      <a:pt x="3" y="15"/>
                    </a:lnTo>
                    <a:lnTo>
                      <a:pt x="5" y="17"/>
                    </a:lnTo>
                    <a:lnTo>
                      <a:pt x="6" y="17"/>
                    </a:lnTo>
                    <a:lnTo>
                      <a:pt x="8" y="18"/>
                    </a:lnTo>
                    <a:lnTo>
                      <a:pt x="9" y="21"/>
                    </a:lnTo>
                    <a:lnTo>
                      <a:pt x="4" y="27"/>
                    </a:lnTo>
                    <a:lnTo>
                      <a:pt x="3" y="27"/>
                    </a:lnTo>
                    <a:lnTo>
                      <a:pt x="2" y="29"/>
                    </a:lnTo>
                    <a:lnTo>
                      <a:pt x="1" y="33"/>
                    </a:lnTo>
                    <a:lnTo>
                      <a:pt x="1" y="34"/>
                    </a:lnTo>
                    <a:lnTo>
                      <a:pt x="2" y="34"/>
                    </a:lnTo>
                    <a:lnTo>
                      <a:pt x="3" y="38"/>
                    </a:lnTo>
                    <a:lnTo>
                      <a:pt x="3" y="39"/>
                    </a:lnTo>
                    <a:lnTo>
                      <a:pt x="4" y="40"/>
                    </a:lnTo>
                    <a:lnTo>
                      <a:pt x="4" y="41"/>
                    </a:lnTo>
                    <a:lnTo>
                      <a:pt x="5" y="42"/>
                    </a:lnTo>
                    <a:lnTo>
                      <a:pt x="7" y="46"/>
                    </a:lnTo>
                    <a:lnTo>
                      <a:pt x="8" y="46"/>
                    </a:lnTo>
                    <a:lnTo>
                      <a:pt x="9" y="47"/>
                    </a:lnTo>
                    <a:lnTo>
                      <a:pt x="10" y="47"/>
                    </a:lnTo>
                    <a:lnTo>
                      <a:pt x="11" y="47"/>
                    </a:lnTo>
                    <a:lnTo>
                      <a:pt x="11" y="48"/>
                    </a:lnTo>
                    <a:lnTo>
                      <a:pt x="12" y="48"/>
                    </a:lnTo>
                    <a:lnTo>
                      <a:pt x="12" y="47"/>
                    </a:lnTo>
                    <a:lnTo>
                      <a:pt x="15" y="49"/>
                    </a:lnTo>
                    <a:lnTo>
                      <a:pt x="16" y="49"/>
                    </a:lnTo>
                    <a:lnTo>
                      <a:pt x="17" y="49"/>
                    </a:lnTo>
                    <a:lnTo>
                      <a:pt x="18" y="51"/>
                    </a:lnTo>
                    <a:lnTo>
                      <a:pt x="20" y="55"/>
                    </a:lnTo>
                    <a:lnTo>
                      <a:pt x="21" y="58"/>
                    </a:lnTo>
                    <a:lnTo>
                      <a:pt x="24" y="56"/>
                    </a:lnTo>
                    <a:lnTo>
                      <a:pt x="29" y="51"/>
                    </a:lnTo>
                    <a:lnTo>
                      <a:pt x="30" y="51"/>
                    </a:lnTo>
                    <a:lnTo>
                      <a:pt x="31" y="49"/>
                    </a:lnTo>
                    <a:lnTo>
                      <a:pt x="32" y="47"/>
                    </a:lnTo>
                    <a:lnTo>
                      <a:pt x="32" y="46"/>
                    </a:lnTo>
                    <a:lnTo>
                      <a:pt x="31" y="45"/>
                    </a:lnTo>
                    <a:lnTo>
                      <a:pt x="33" y="45"/>
                    </a:lnTo>
                    <a:lnTo>
                      <a:pt x="34" y="48"/>
                    </a:lnTo>
                    <a:lnTo>
                      <a:pt x="33" y="49"/>
                    </a:lnTo>
                    <a:lnTo>
                      <a:pt x="33" y="50"/>
                    </a:lnTo>
                    <a:lnTo>
                      <a:pt x="33" y="51"/>
                    </a:lnTo>
                    <a:lnTo>
                      <a:pt x="33" y="52"/>
                    </a:lnTo>
                    <a:lnTo>
                      <a:pt x="33" y="53"/>
                    </a:lnTo>
                    <a:lnTo>
                      <a:pt x="33" y="54"/>
                    </a:lnTo>
                    <a:lnTo>
                      <a:pt x="35" y="56"/>
                    </a:lnTo>
                    <a:lnTo>
                      <a:pt x="35" y="57"/>
                    </a:lnTo>
                    <a:lnTo>
                      <a:pt x="37" y="58"/>
                    </a:lnTo>
                    <a:lnTo>
                      <a:pt x="38" y="59"/>
                    </a:lnTo>
                    <a:lnTo>
                      <a:pt x="39" y="59"/>
                    </a:lnTo>
                    <a:lnTo>
                      <a:pt x="40" y="59"/>
                    </a:lnTo>
                    <a:lnTo>
                      <a:pt x="46" y="60"/>
                    </a:lnTo>
                    <a:lnTo>
                      <a:pt x="46" y="61"/>
                    </a:lnTo>
                    <a:lnTo>
                      <a:pt x="47" y="62"/>
                    </a:lnTo>
                    <a:lnTo>
                      <a:pt x="48" y="63"/>
                    </a:lnTo>
                    <a:lnTo>
                      <a:pt x="50" y="64"/>
                    </a:lnTo>
                    <a:lnTo>
                      <a:pt x="52" y="64"/>
                    </a:lnTo>
                    <a:lnTo>
                      <a:pt x="53" y="65"/>
                    </a:lnTo>
                    <a:lnTo>
                      <a:pt x="58" y="68"/>
                    </a:lnTo>
                    <a:lnTo>
                      <a:pt x="60" y="72"/>
                    </a:lnTo>
                    <a:lnTo>
                      <a:pt x="61" y="74"/>
                    </a:lnTo>
                    <a:lnTo>
                      <a:pt x="61" y="76"/>
                    </a:lnTo>
                    <a:lnTo>
                      <a:pt x="61" y="77"/>
                    </a:lnTo>
                    <a:lnTo>
                      <a:pt x="59" y="80"/>
                    </a:lnTo>
                    <a:lnTo>
                      <a:pt x="58" y="81"/>
                    </a:lnTo>
                    <a:lnTo>
                      <a:pt x="57" y="83"/>
                    </a:lnTo>
                    <a:lnTo>
                      <a:pt x="56" y="84"/>
                    </a:lnTo>
                    <a:lnTo>
                      <a:pt x="56" y="85"/>
                    </a:lnTo>
                    <a:lnTo>
                      <a:pt x="56" y="87"/>
                    </a:lnTo>
                    <a:lnTo>
                      <a:pt x="57" y="87"/>
                    </a:lnTo>
                    <a:lnTo>
                      <a:pt x="61" y="91"/>
                    </a:lnTo>
                    <a:lnTo>
                      <a:pt x="61" y="92"/>
                    </a:lnTo>
                    <a:lnTo>
                      <a:pt x="64" y="93"/>
                    </a:lnTo>
                    <a:lnTo>
                      <a:pt x="65" y="93"/>
                    </a:lnTo>
                    <a:lnTo>
                      <a:pt x="67" y="93"/>
                    </a:lnTo>
                    <a:lnTo>
                      <a:pt x="67" y="94"/>
                    </a:lnTo>
                    <a:lnTo>
                      <a:pt x="69" y="95"/>
                    </a:lnTo>
                    <a:lnTo>
                      <a:pt x="70" y="95"/>
                    </a:lnTo>
                    <a:lnTo>
                      <a:pt x="71" y="95"/>
                    </a:lnTo>
                    <a:lnTo>
                      <a:pt x="72" y="95"/>
                    </a:lnTo>
                    <a:lnTo>
                      <a:pt x="73" y="95"/>
                    </a:lnTo>
                    <a:lnTo>
                      <a:pt x="73" y="94"/>
                    </a:lnTo>
                    <a:lnTo>
                      <a:pt x="73" y="95"/>
                    </a:lnTo>
                    <a:lnTo>
                      <a:pt x="74" y="95"/>
                    </a:lnTo>
                    <a:lnTo>
                      <a:pt x="75" y="97"/>
                    </a:lnTo>
                    <a:lnTo>
                      <a:pt x="76" y="97"/>
                    </a:lnTo>
                    <a:lnTo>
                      <a:pt x="77" y="98"/>
                    </a:lnTo>
                    <a:lnTo>
                      <a:pt x="78" y="99"/>
                    </a:lnTo>
                    <a:lnTo>
                      <a:pt x="78" y="101"/>
                    </a:lnTo>
                    <a:lnTo>
                      <a:pt x="78" y="103"/>
                    </a:lnTo>
                    <a:lnTo>
                      <a:pt x="77" y="114"/>
                    </a:lnTo>
                    <a:lnTo>
                      <a:pt x="83" y="104"/>
                    </a:lnTo>
                    <a:lnTo>
                      <a:pt x="84" y="104"/>
                    </a:lnTo>
                    <a:lnTo>
                      <a:pt x="84" y="103"/>
                    </a:lnTo>
                    <a:lnTo>
                      <a:pt x="84" y="102"/>
                    </a:lnTo>
                    <a:lnTo>
                      <a:pt x="84" y="101"/>
                    </a:lnTo>
                    <a:lnTo>
                      <a:pt x="84" y="100"/>
                    </a:lnTo>
                    <a:lnTo>
                      <a:pt x="83" y="95"/>
                    </a:lnTo>
                    <a:lnTo>
                      <a:pt x="82" y="94"/>
                    </a:lnTo>
                    <a:lnTo>
                      <a:pt x="82" y="93"/>
                    </a:lnTo>
                    <a:lnTo>
                      <a:pt x="83" y="93"/>
                    </a:lnTo>
                    <a:lnTo>
                      <a:pt x="84" y="93"/>
                    </a:lnTo>
                    <a:lnTo>
                      <a:pt x="86" y="91"/>
                    </a:lnTo>
                    <a:lnTo>
                      <a:pt x="86" y="90"/>
                    </a:lnTo>
                    <a:lnTo>
                      <a:pt x="86" y="89"/>
                    </a:lnTo>
                    <a:lnTo>
                      <a:pt x="86" y="86"/>
                    </a:lnTo>
                    <a:lnTo>
                      <a:pt x="86" y="83"/>
                    </a:lnTo>
                    <a:lnTo>
                      <a:pt x="84" y="80"/>
                    </a:lnTo>
                    <a:lnTo>
                      <a:pt x="85" y="80"/>
                    </a:lnTo>
                    <a:lnTo>
                      <a:pt x="86" y="80"/>
                    </a:lnTo>
                    <a:lnTo>
                      <a:pt x="88" y="79"/>
                    </a:lnTo>
                    <a:lnTo>
                      <a:pt x="88" y="78"/>
                    </a:lnTo>
                    <a:lnTo>
                      <a:pt x="90" y="78"/>
                    </a:lnTo>
                    <a:lnTo>
                      <a:pt x="90" y="77"/>
                    </a:lnTo>
                    <a:lnTo>
                      <a:pt x="90" y="76"/>
                    </a:lnTo>
                    <a:lnTo>
                      <a:pt x="91" y="75"/>
                    </a:lnTo>
                    <a:lnTo>
                      <a:pt x="90" y="74"/>
                    </a:lnTo>
                    <a:lnTo>
                      <a:pt x="90" y="72"/>
                    </a:lnTo>
                    <a:lnTo>
                      <a:pt x="89" y="72"/>
                    </a:lnTo>
                    <a:lnTo>
                      <a:pt x="89" y="71"/>
                    </a:lnTo>
                    <a:lnTo>
                      <a:pt x="85" y="68"/>
                    </a:lnTo>
                    <a:lnTo>
                      <a:pt x="86" y="59"/>
                    </a:lnTo>
                    <a:lnTo>
                      <a:pt x="87" y="57"/>
                    </a:lnTo>
                    <a:lnTo>
                      <a:pt x="88" y="58"/>
                    </a:lnTo>
                    <a:lnTo>
                      <a:pt x="88" y="59"/>
                    </a:lnTo>
                    <a:lnTo>
                      <a:pt x="89" y="59"/>
                    </a:lnTo>
                    <a:lnTo>
                      <a:pt x="90" y="59"/>
                    </a:lnTo>
                    <a:lnTo>
                      <a:pt x="91" y="60"/>
                    </a:lnTo>
                    <a:lnTo>
                      <a:pt x="92" y="60"/>
                    </a:lnTo>
                    <a:lnTo>
                      <a:pt x="93" y="60"/>
                    </a:lnTo>
                    <a:lnTo>
                      <a:pt x="94" y="59"/>
                    </a:lnTo>
                    <a:lnTo>
                      <a:pt x="95" y="57"/>
                    </a:lnTo>
                    <a:lnTo>
                      <a:pt x="96" y="57"/>
                    </a:lnTo>
                    <a:lnTo>
                      <a:pt x="96" y="56"/>
                    </a:lnTo>
                    <a:lnTo>
                      <a:pt x="96" y="55"/>
                    </a:lnTo>
                    <a:lnTo>
                      <a:pt x="96" y="54"/>
                    </a:lnTo>
                    <a:lnTo>
                      <a:pt x="95" y="53"/>
                    </a:lnTo>
                    <a:lnTo>
                      <a:pt x="94" y="52"/>
                    </a:lnTo>
                    <a:lnTo>
                      <a:pt x="94" y="51"/>
                    </a:lnTo>
                    <a:lnTo>
                      <a:pt x="92" y="51"/>
                    </a:lnTo>
                    <a:lnTo>
                      <a:pt x="92" y="50"/>
                    </a:lnTo>
                    <a:lnTo>
                      <a:pt x="91" y="50"/>
                    </a:lnTo>
                    <a:lnTo>
                      <a:pt x="90" y="50"/>
                    </a:lnTo>
                    <a:lnTo>
                      <a:pt x="88" y="47"/>
                    </a:lnTo>
                    <a:lnTo>
                      <a:pt x="84" y="42"/>
                    </a:lnTo>
                    <a:lnTo>
                      <a:pt x="84" y="41"/>
                    </a:lnTo>
                    <a:lnTo>
                      <a:pt x="84" y="38"/>
                    </a:lnTo>
                    <a:lnTo>
                      <a:pt x="81" y="38"/>
                    </a:lnTo>
                    <a:lnTo>
                      <a:pt x="73" y="25"/>
                    </a:lnTo>
                    <a:lnTo>
                      <a:pt x="71" y="19"/>
                    </a:lnTo>
                    <a:lnTo>
                      <a:pt x="71" y="16"/>
                    </a:lnTo>
                    <a:lnTo>
                      <a:pt x="71" y="14"/>
                    </a:lnTo>
                    <a:lnTo>
                      <a:pt x="70" y="12"/>
                    </a:lnTo>
                    <a:lnTo>
                      <a:pt x="69" y="11"/>
                    </a:lnTo>
                    <a:lnTo>
                      <a:pt x="69" y="10"/>
                    </a:lnTo>
                    <a:lnTo>
                      <a:pt x="66" y="8"/>
                    </a:lnTo>
                    <a:lnTo>
                      <a:pt x="65" y="11"/>
                    </a:lnTo>
                    <a:lnTo>
                      <a:pt x="64" y="12"/>
                    </a:lnTo>
                    <a:lnTo>
                      <a:pt x="63" y="13"/>
                    </a:lnTo>
                    <a:lnTo>
                      <a:pt x="63" y="14"/>
                    </a:lnTo>
                    <a:lnTo>
                      <a:pt x="62" y="14"/>
                    </a:lnTo>
                    <a:lnTo>
                      <a:pt x="62" y="15"/>
                    </a:lnTo>
                    <a:lnTo>
                      <a:pt x="60" y="15"/>
                    </a:lnTo>
                    <a:lnTo>
                      <a:pt x="60" y="16"/>
                    </a:lnTo>
                    <a:lnTo>
                      <a:pt x="59" y="15"/>
                    </a:lnTo>
                    <a:lnTo>
                      <a:pt x="58" y="15"/>
                    </a:lnTo>
                    <a:lnTo>
                      <a:pt x="56" y="14"/>
                    </a:lnTo>
                    <a:lnTo>
                      <a:pt x="55" y="14"/>
                    </a:lnTo>
                    <a:lnTo>
                      <a:pt x="54" y="15"/>
                    </a:lnTo>
                    <a:lnTo>
                      <a:pt x="54" y="14"/>
                    </a:lnTo>
                    <a:lnTo>
                      <a:pt x="53" y="14"/>
                    </a:lnTo>
                    <a:lnTo>
                      <a:pt x="52" y="12"/>
                    </a:lnTo>
                    <a:lnTo>
                      <a:pt x="51" y="11"/>
                    </a:lnTo>
                    <a:lnTo>
                      <a:pt x="50" y="10"/>
                    </a:lnTo>
                    <a:lnTo>
                      <a:pt x="49" y="9"/>
                    </a:lnTo>
                    <a:lnTo>
                      <a:pt x="40" y="5"/>
                    </a:lnTo>
                    <a:lnTo>
                      <a:pt x="39" y="4"/>
                    </a:lnTo>
                    <a:lnTo>
                      <a:pt x="37" y="5"/>
                    </a:lnTo>
                    <a:lnTo>
                      <a:pt x="32" y="9"/>
                    </a:lnTo>
                    <a:lnTo>
                      <a:pt x="27" y="6"/>
                    </a:lnTo>
                    <a:lnTo>
                      <a:pt x="26" y="6"/>
                    </a:lnTo>
                    <a:lnTo>
                      <a:pt x="22" y="4"/>
                    </a:lnTo>
                    <a:lnTo>
                      <a:pt x="21" y="4"/>
                    </a:lnTo>
                    <a:lnTo>
                      <a:pt x="20" y="3"/>
                    </a:lnTo>
                    <a:lnTo>
                      <a:pt x="19" y="3"/>
                    </a:lnTo>
                    <a:lnTo>
                      <a:pt x="18" y="2"/>
                    </a:lnTo>
                    <a:lnTo>
                      <a:pt x="17" y="2"/>
                    </a:lnTo>
                    <a:lnTo>
                      <a:pt x="16" y="0"/>
                    </a:lnTo>
                    <a:lnTo>
                      <a:pt x="15" y="0"/>
                    </a:lnTo>
                    <a:lnTo>
                      <a:pt x="14" y="0"/>
                    </a:lnTo>
                    <a:lnTo>
                      <a:pt x="12" y="0"/>
                    </a:lnTo>
                    <a:close/>
                  </a:path>
                </a:pathLst>
              </a:custGeom>
              <a:solidFill>
                <a:srgbClr val="C3C1AA"/>
              </a:solidFill>
              <a:ln>
                <a:noFill/>
              </a:ln>
              <a:extLst/>
            </p:spPr>
            <p:txBody>
              <a:bodyPr/>
              <a:lstStyle/>
              <a:p>
                <a:endParaRPr lang="en-US" sz="1215">
                  <a:solidFill>
                    <a:prstClr val="black"/>
                  </a:solidFill>
                </a:endParaRPr>
              </a:p>
            </p:txBody>
          </p:sp>
          <p:sp>
            <p:nvSpPr>
              <p:cNvPr id="278" name="Freeform 585"/>
              <p:cNvSpPr>
                <a:spLocks noEditPoints="1"/>
              </p:cNvSpPr>
              <p:nvPr/>
            </p:nvSpPr>
            <p:spPr bwMode="auto">
              <a:xfrm>
                <a:off x="4731535" y="1210667"/>
                <a:ext cx="231775" cy="244475"/>
              </a:xfrm>
              <a:custGeom>
                <a:avLst/>
                <a:gdLst>
                  <a:gd name="T0" fmla="*/ 2147483646 w 96"/>
                  <a:gd name="T1" fmla="*/ 2147483646 h 114"/>
                  <a:gd name="T2" fmla="*/ 2147483646 w 96"/>
                  <a:gd name="T3" fmla="*/ 2147483646 h 114"/>
                  <a:gd name="T4" fmla="*/ 2147483646 w 96"/>
                  <a:gd name="T5" fmla="*/ 2147483646 h 114"/>
                  <a:gd name="T6" fmla="*/ 2147483646 w 96"/>
                  <a:gd name="T7" fmla="*/ 2147483646 h 114"/>
                  <a:gd name="T8" fmla="*/ 2147483646 w 96"/>
                  <a:gd name="T9" fmla="*/ 2147483646 h 114"/>
                  <a:gd name="T10" fmla="*/ 2147483646 w 96"/>
                  <a:gd name="T11" fmla="*/ 2147483646 h 114"/>
                  <a:gd name="T12" fmla="*/ 2147483646 w 96"/>
                  <a:gd name="T13" fmla="*/ 2147483646 h 114"/>
                  <a:gd name="T14" fmla="*/ 2147483646 w 96"/>
                  <a:gd name="T15" fmla="*/ 2147483646 h 114"/>
                  <a:gd name="T16" fmla="*/ 2147483646 w 96"/>
                  <a:gd name="T17" fmla="*/ 2147483646 h 114"/>
                  <a:gd name="T18" fmla="*/ 2147483646 w 96"/>
                  <a:gd name="T19" fmla="*/ 2147483646 h 114"/>
                  <a:gd name="T20" fmla="*/ 2147483646 w 96"/>
                  <a:gd name="T21" fmla="*/ 2147483646 h 114"/>
                  <a:gd name="T22" fmla="*/ 2147483646 w 96"/>
                  <a:gd name="T23" fmla="*/ 2147483646 h 114"/>
                  <a:gd name="T24" fmla="*/ 2147483646 w 96"/>
                  <a:gd name="T25" fmla="*/ 2147483646 h 114"/>
                  <a:gd name="T26" fmla="*/ 2147483646 w 96"/>
                  <a:gd name="T27" fmla="*/ 2147483646 h 114"/>
                  <a:gd name="T28" fmla="*/ 2147483646 w 96"/>
                  <a:gd name="T29" fmla="*/ 2147483646 h 114"/>
                  <a:gd name="T30" fmla="*/ 2147483646 w 96"/>
                  <a:gd name="T31" fmla="*/ 2147483646 h 114"/>
                  <a:gd name="T32" fmla="*/ 2147483646 w 96"/>
                  <a:gd name="T33" fmla="*/ 2147483646 h 114"/>
                  <a:gd name="T34" fmla="*/ 2147483646 w 96"/>
                  <a:gd name="T35" fmla="*/ 2147483646 h 114"/>
                  <a:gd name="T36" fmla="*/ 2147483646 w 96"/>
                  <a:gd name="T37" fmla="*/ 2147483646 h 114"/>
                  <a:gd name="T38" fmla="*/ 2147483646 w 96"/>
                  <a:gd name="T39" fmla="*/ 2147483646 h 114"/>
                  <a:gd name="T40" fmla="*/ 2147483646 w 96"/>
                  <a:gd name="T41" fmla="*/ 2147483646 h 114"/>
                  <a:gd name="T42" fmla="*/ 2147483646 w 96"/>
                  <a:gd name="T43" fmla="*/ 2147483646 h 114"/>
                  <a:gd name="T44" fmla="*/ 2147483646 w 96"/>
                  <a:gd name="T45" fmla="*/ 2147483646 h 114"/>
                  <a:gd name="T46" fmla="*/ 2147483646 w 96"/>
                  <a:gd name="T47" fmla="*/ 2147483646 h 114"/>
                  <a:gd name="T48" fmla="*/ 2147483646 w 96"/>
                  <a:gd name="T49" fmla="*/ 2147483646 h 114"/>
                  <a:gd name="T50" fmla="*/ 2147483646 w 96"/>
                  <a:gd name="T51" fmla="*/ 2147483646 h 114"/>
                  <a:gd name="T52" fmla="*/ 2147483646 w 96"/>
                  <a:gd name="T53" fmla="*/ 2147483646 h 114"/>
                  <a:gd name="T54" fmla="*/ 2147483646 w 96"/>
                  <a:gd name="T55" fmla="*/ 2147483646 h 114"/>
                  <a:gd name="T56" fmla="*/ 2147483646 w 96"/>
                  <a:gd name="T57" fmla="*/ 2147483646 h 114"/>
                  <a:gd name="T58" fmla="*/ 2147483646 w 96"/>
                  <a:gd name="T59" fmla="*/ 2147483646 h 114"/>
                  <a:gd name="T60" fmla="*/ 2147483646 w 96"/>
                  <a:gd name="T61" fmla="*/ 2147483646 h 114"/>
                  <a:gd name="T62" fmla="*/ 2147483646 w 96"/>
                  <a:gd name="T63" fmla="*/ 2147483646 h 114"/>
                  <a:gd name="T64" fmla="*/ 2147483646 w 96"/>
                  <a:gd name="T65" fmla="*/ 2147483646 h 114"/>
                  <a:gd name="T66" fmla="*/ 2147483646 w 96"/>
                  <a:gd name="T67" fmla="*/ 2147483646 h 114"/>
                  <a:gd name="T68" fmla="*/ 2147483646 w 96"/>
                  <a:gd name="T69" fmla="*/ 2147483646 h 114"/>
                  <a:gd name="T70" fmla="*/ 2147483646 w 96"/>
                  <a:gd name="T71" fmla="*/ 2147483646 h 114"/>
                  <a:gd name="T72" fmla="*/ 2147483646 w 96"/>
                  <a:gd name="T73" fmla="*/ 2147483646 h 114"/>
                  <a:gd name="T74" fmla="*/ 2147483646 w 96"/>
                  <a:gd name="T75" fmla="*/ 2147483646 h 114"/>
                  <a:gd name="T76" fmla="*/ 2147483646 w 96"/>
                  <a:gd name="T77" fmla="*/ 2147483646 h 114"/>
                  <a:gd name="T78" fmla="*/ 2147483646 w 96"/>
                  <a:gd name="T79" fmla="*/ 2147483646 h 114"/>
                  <a:gd name="T80" fmla="*/ 2147483646 w 96"/>
                  <a:gd name="T81" fmla="*/ 2147483646 h 114"/>
                  <a:gd name="T82" fmla="*/ 2147483646 w 96"/>
                  <a:gd name="T83" fmla="*/ 2147483646 h 114"/>
                  <a:gd name="T84" fmla="*/ 2147483646 w 96"/>
                  <a:gd name="T85" fmla="*/ 2147483646 h 114"/>
                  <a:gd name="T86" fmla="*/ 2147483646 w 96"/>
                  <a:gd name="T87" fmla="*/ 2147483646 h 114"/>
                  <a:gd name="T88" fmla="*/ 2147483646 w 96"/>
                  <a:gd name="T89" fmla="*/ 2147483646 h 114"/>
                  <a:gd name="T90" fmla="*/ 2147483646 w 96"/>
                  <a:gd name="T91" fmla="*/ 2147483646 h 114"/>
                  <a:gd name="T92" fmla="*/ 2147483646 w 96"/>
                  <a:gd name="T93" fmla="*/ 2147483646 h 114"/>
                  <a:gd name="T94" fmla="*/ 2147483646 w 96"/>
                  <a:gd name="T95" fmla="*/ 2147483646 h 114"/>
                  <a:gd name="T96" fmla="*/ 2147483646 w 96"/>
                  <a:gd name="T97" fmla="*/ 2147483646 h 114"/>
                  <a:gd name="T98" fmla="*/ 2147483646 w 96"/>
                  <a:gd name="T99" fmla="*/ 2147483646 h 114"/>
                  <a:gd name="T100" fmla="*/ 2147483646 w 96"/>
                  <a:gd name="T101" fmla="*/ 2147483646 h 114"/>
                  <a:gd name="T102" fmla="*/ 2147483646 w 96"/>
                  <a:gd name="T103" fmla="*/ 2147483646 h 114"/>
                  <a:gd name="T104" fmla="*/ 2147483646 w 96"/>
                  <a:gd name="T105" fmla="*/ 2147483646 h 114"/>
                  <a:gd name="T106" fmla="*/ 2147483646 w 96"/>
                  <a:gd name="T107" fmla="*/ 2147483646 h 114"/>
                  <a:gd name="T108" fmla="*/ 2147483646 w 96"/>
                  <a:gd name="T109" fmla="*/ 2147483646 h 114"/>
                  <a:gd name="T110" fmla="*/ 2147483646 w 96"/>
                  <a:gd name="T111" fmla="*/ 2147483646 h 114"/>
                  <a:gd name="T112" fmla="*/ 2147483646 w 96"/>
                  <a:gd name="T113" fmla="*/ 2147483646 h 114"/>
                  <a:gd name="T114" fmla="*/ 2147483646 w 96"/>
                  <a:gd name="T115" fmla="*/ 2147483646 h 114"/>
                  <a:gd name="T116" fmla="*/ 2147483646 w 96"/>
                  <a:gd name="T117" fmla="*/ 0 h 11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96" h="114">
                    <a:moveTo>
                      <a:pt x="14" y="3"/>
                    </a:moveTo>
                    <a:lnTo>
                      <a:pt x="15" y="3"/>
                    </a:lnTo>
                    <a:lnTo>
                      <a:pt x="16" y="4"/>
                    </a:lnTo>
                    <a:lnTo>
                      <a:pt x="18" y="6"/>
                    </a:lnTo>
                    <a:lnTo>
                      <a:pt x="20" y="6"/>
                    </a:lnTo>
                    <a:lnTo>
                      <a:pt x="25" y="8"/>
                    </a:lnTo>
                    <a:lnTo>
                      <a:pt x="26" y="8"/>
                    </a:lnTo>
                    <a:lnTo>
                      <a:pt x="32" y="12"/>
                    </a:lnTo>
                    <a:lnTo>
                      <a:pt x="39" y="8"/>
                    </a:lnTo>
                    <a:lnTo>
                      <a:pt x="48" y="12"/>
                    </a:lnTo>
                    <a:lnTo>
                      <a:pt x="50" y="13"/>
                    </a:lnTo>
                    <a:lnTo>
                      <a:pt x="50" y="15"/>
                    </a:lnTo>
                    <a:lnTo>
                      <a:pt x="52" y="17"/>
                    </a:lnTo>
                    <a:lnTo>
                      <a:pt x="54" y="17"/>
                    </a:lnTo>
                    <a:lnTo>
                      <a:pt x="56" y="17"/>
                    </a:lnTo>
                    <a:lnTo>
                      <a:pt x="57" y="17"/>
                    </a:lnTo>
                    <a:lnTo>
                      <a:pt x="58" y="18"/>
                    </a:lnTo>
                    <a:lnTo>
                      <a:pt x="59" y="19"/>
                    </a:lnTo>
                    <a:lnTo>
                      <a:pt x="60" y="19"/>
                    </a:lnTo>
                    <a:lnTo>
                      <a:pt x="61" y="18"/>
                    </a:lnTo>
                    <a:lnTo>
                      <a:pt x="63" y="17"/>
                    </a:lnTo>
                    <a:lnTo>
                      <a:pt x="65" y="17"/>
                    </a:lnTo>
                    <a:lnTo>
                      <a:pt x="66" y="16"/>
                    </a:lnTo>
                    <a:lnTo>
                      <a:pt x="66" y="15"/>
                    </a:lnTo>
                    <a:lnTo>
                      <a:pt x="66" y="14"/>
                    </a:lnTo>
                    <a:lnTo>
                      <a:pt x="67" y="12"/>
                    </a:lnTo>
                    <a:lnTo>
                      <a:pt x="67" y="13"/>
                    </a:lnTo>
                    <a:lnTo>
                      <a:pt x="68" y="14"/>
                    </a:lnTo>
                    <a:lnTo>
                      <a:pt x="69" y="17"/>
                    </a:lnTo>
                    <a:lnTo>
                      <a:pt x="69" y="19"/>
                    </a:lnTo>
                    <a:lnTo>
                      <a:pt x="71" y="26"/>
                    </a:lnTo>
                    <a:lnTo>
                      <a:pt x="79" y="41"/>
                    </a:lnTo>
                    <a:lnTo>
                      <a:pt x="80" y="42"/>
                    </a:lnTo>
                    <a:lnTo>
                      <a:pt x="82" y="41"/>
                    </a:lnTo>
                    <a:lnTo>
                      <a:pt x="82" y="43"/>
                    </a:lnTo>
                    <a:lnTo>
                      <a:pt x="86" y="49"/>
                    </a:lnTo>
                    <a:lnTo>
                      <a:pt x="88" y="52"/>
                    </a:lnTo>
                    <a:lnTo>
                      <a:pt x="90" y="53"/>
                    </a:lnTo>
                    <a:lnTo>
                      <a:pt x="91" y="53"/>
                    </a:lnTo>
                    <a:lnTo>
                      <a:pt x="92" y="53"/>
                    </a:lnTo>
                    <a:lnTo>
                      <a:pt x="94" y="55"/>
                    </a:lnTo>
                    <a:lnTo>
                      <a:pt x="94" y="56"/>
                    </a:lnTo>
                    <a:lnTo>
                      <a:pt x="92" y="57"/>
                    </a:lnTo>
                    <a:lnTo>
                      <a:pt x="91" y="57"/>
                    </a:lnTo>
                    <a:lnTo>
                      <a:pt x="90" y="57"/>
                    </a:lnTo>
                    <a:lnTo>
                      <a:pt x="88" y="54"/>
                    </a:lnTo>
                    <a:lnTo>
                      <a:pt x="86" y="53"/>
                    </a:lnTo>
                    <a:lnTo>
                      <a:pt x="85" y="54"/>
                    </a:lnTo>
                    <a:lnTo>
                      <a:pt x="83" y="58"/>
                    </a:lnTo>
                    <a:lnTo>
                      <a:pt x="82" y="70"/>
                    </a:lnTo>
                    <a:lnTo>
                      <a:pt x="84" y="70"/>
                    </a:lnTo>
                    <a:lnTo>
                      <a:pt x="87" y="73"/>
                    </a:lnTo>
                    <a:lnTo>
                      <a:pt x="88" y="75"/>
                    </a:lnTo>
                    <a:lnTo>
                      <a:pt x="88" y="76"/>
                    </a:lnTo>
                    <a:lnTo>
                      <a:pt x="86" y="76"/>
                    </a:lnTo>
                    <a:lnTo>
                      <a:pt x="85" y="77"/>
                    </a:lnTo>
                    <a:lnTo>
                      <a:pt x="84" y="78"/>
                    </a:lnTo>
                    <a:lnTo>
                      <a:pt x="83" y="78"/>
                    </a:lnTo>
                    <a:lnTo>
                      <a:pt x="82" y="80"/>
                    </a:lnTo>
                    <a:lnTo>
                      <a:pt x="82" y="81"/>
                    </a:lnTo>
                    <a:lnTo>
                      <a:pt x="84" y="84"/>
                    </a:lnTo>
                    <a:lnTo>
                      <a:pt x="84" y="86"/>
                    </a:lnTo>
                    <a:lnTo>
                      <a:pt x="84" y="89"/>
                    </a:lnTo>
                    <a:lnTo>
                      <a:pt x="82" y="91"/>
                    </a:lnTo>
                    <a:lnTo>
                      <a:pt x="81" y="91"/>
                    </a:lnTo>
                    <a:lnTo>
                      <a:pt x="80" y="91"/>
                    </a:lnTo>
                    <a:lnTo>
                      <a:pt x="78" y="93"/>
                    </a:lnTo>
                    <a:lnTo>
                      <a:pt x="78" y="94"/>
                    </a:lnTo>
                    <a:lnTo>
                      <a:pt x="78" y="95"/>
                    </a:lnTo>
                    <a:lnTo>
                      <a:pt x="79" y="95"/>
                    </a:lnTo>
                    <a:lnTo>
                      <a:pt x="80" y="95"/>
                    </a:lnTo>
                    <a:lnTo>
                      <a:pt x="80" y="96"/>
                    </a:lnTo>
                    <a:lnTo>
                      <a:pt x="81" y="100"/>
                    </a:lnTo>
                    <a:lnTo>
                      <a:pt x="81" y="102"/>
                    </a:lnTo>
                    <a:lnTo>
                      <a:pt x="81" y="103"/>
                    </a:lnTo>
                    <a:lnTo>
                      <a:pt x="81" y="101"/>
                    </a:lnTo>
                    <a:lnTo>
                      <a:pt x="80" y="98"/>
                    </a:lnTo>
                    <a:lnTo>
                      <a:pt x="79" y="97"/>
                    </a:lnTo>
                    <a:lnTo>
                      <a:pt x="77" y="95"/>
                    </a:lnTo>
                    <a:lnTo>
                      <a:pt x="75" y="93"/>
                    </a:lnTo>
                    <a:lnTo>
                      <a:pt x="75" y="92"/>
                    </a:lnTo>
                    <a:lnTo>
                      <a:pt x="76" y="91"/>
                    </a:lnTo>
                    <a:lnTo>
                      <a:pt x="77" y="90"/>
                    </a:lnTo>
                    <a:lnTo>
                      <a:pt x="75" y="85"/>
                    </a:lnTo>
                    <a:lnTo>
                      <a:pt x="71" y="83"/>
                    </a:lnTo>
                    <a:lnTo>
                      <a:pt x="71" y="82"/>
                    </a:lnTo>
                    <a:lnTo>
                      <a:pt x="70" y="81"/>
                    </a:lnTo>
                    <a:lnTo>
                      <a:pt x="69" y="81"/>
                    </a:lnTo>
                    <a:lnTo>
                      <a:pt x="68" y="81"/>
                    </a:lnTo>
                    <a:lnTo>
                      <a:pt x="66" y="82"/>
                    </a:lnTo>
                    <a:lnTo>
                      <a:pt x="67" y="85"/>
                    </a:lnTo>
                    <a:lnTo>
                      <a:pt x="68" y="85"/>
                    </a:lnTo>
                    <a:lnTo>
                      <a:pt x="69" y="86"/>
                    </a:lnTo>
                    <a:lnTo>
                      <a:pt x="70" y="86"/>
                    </a:lnTo>
                    <a:lnTo>
                      <a:pt x="71" y="87"/>
                    </a:lnTo>
                    <a:lnTo>
                      <a:pt x="71" y="89"/>
                    </a:lnTo>
                    <a:lnTo>
                      <a:pt x="71" y="91"/>
                    </a:lnTo>
                    <a:lnTo>
                      <a:pt x="71" y="92"/>
                    </a:lnTo>
                    <a:lnTo>
                      <a:pt x="71" y="93"/>
                    </a:lnTo>
                    <a:lnTo>
                      <a:pt x="70" y="92"/>
                    </a:lnTo>
                    <a:lnTo>
                      <a:pt x="69" y="91"/>
                    </a:lnTo>
                    <a:lnTo>
                      <a:pt x="68" y="91"/>
                    </a:lnTo>
                    <a:lnTo>
                      <a:pt x="67" y="90"/>
                    </a:lnTo>
                    <a:lnTo>
                      <a:pt x="65" y="90"/>
                    </a:lnTo>
                    <a:lnTo>
                      <a:pt x="63" y="89"/>
                    </a:lnTo>
                    <a:lnTo>
                      <a:pt x="59" y="85"/>
                    </a:lnTo>
                    <a:lnTo>
                      <a:pt x="59" y="84"/>
                    </a:lnTo>
                    <a:lnTo>
                      <a:pt x="60" y="83"/>
                    </a:lnTo>
                    <a:lnTo>
                      <a:pt x="61" y="82"/>
                    </a:lnTo>
                    <a:lnTo>
                      <a:pt x="63" y="78"/>
                    </a:lnTo>
                    <a:lnTo>
                      <a:pt x="63" y="76"/>
                    </a:lnTo>
                    <a:lnTo>
                      <a:pt x="63" y="74"/>
                    </a:lnTo>
                    <a:lnTo>
                      <a:pt x="63" y="72"/>
                    </a:lnTo>
                    <a:lnTo>
                      <a:pt x="59" y="67"/>
                    </a:lnTo>
                    <a:lnTo>
                      <a:pt x="54" y="63"/>
                    </a:lnTo>
                    <a:lnTo>
                      <a:pt x="53" y="62"/>
                    </a:lnTo>
                    <a:lnTo>
                      <a:pt x="51" y="61"/>
                    </a:lnTo>
                    <a:lnTo>
                      <a:pt x="49" y="61"/>
                    </a:lnTo>
                    <a:lnTo>
                      <a:pt x="49" y="60"/>
                    </a:lnTo>
                    <a:lnTo>
                      <a:pt x="47" y="58"/>
                    </a:lnTo>
                    <a:lnTo>
                      <a:pt x="40" y="56"/>
                    </a:lnTo>
                    <a:lnTo>
                      <a:pt x="39" y="56"/>
                    </a:lnTo>
                    <a:lnTo>
                      <a:pt x="37" y="54"/>
                    </a:lnTo>
                    <a:lnTo>
                      <a:pt x="36" y="53"/>
                    </a:lnTo>
                    <a:lnTo>
                      <a:pt x="35" y="52"/>
                    </a:lnTo>
                    <a:lnTo>
                      <a:pt x="35" y="51"/>
                    </a:lnTo>
                    <a:lnTo>
                      <a:pt x="36" y="50"/>
                    </a:lnTo>
                    <a:lnTo>
                      <a:pt x="37" y="49"/>
                    </a:lnTo>
                    <a:lnTo>
                      <a:pt x="35" y="44"/>
                    </a:lnTo>
                    <a:lnTo>
                      <a:pt x="34" y="42"/>
                    </a:lnTo>
                    <a:lnTo>
                      <a:pt x="31" y="42"/>
                    </a:lnTo>
                    <a:lnTo>
                      <a:pt x="30" y="41"/>
                    </a:lnTo>
                    <a:lnTo>
                      <a:pt x="29" y="40"/>
                    </a:lnTo>
                    <a:lnTo>
                      <a:pt x="26" y="36"/>
                    </a:lnTo>
                    <a:lnTo>
                      <a:pt x="21" y="34"/>
                    </a:lnTo>
                    <a:lnTo>
                      <a:pt x="21" y="36"/>
                    </a:lnTo>
                    <a:lnTo>
                      <a:pt x="21" y="38"/>
                    </a:lnTo>
                    <a:lnTo>
                      <a:pt x="22" y="39"/>
                    </a:lnTo>
                    <a:lnTo>
                      <a:pt x="23" y="40"/>
                    </a:lnTo>
                    <a:lnTo>
                      <a:pt x="22" y="40"/>
                    </a:lnTo>
                    <a:lnTo>
                      <a:pt x="24" y="42"/>
                    </a:lnTo>
                    <a:lnTo>
                      <a:pt x="27" y="43"/>
                    </a:lnTo>
                    <a:lnTo>
                      <a:pt x="29" y="44"/>
                    </a:lnTo>
                    <a:lnTo>
                      <a:pt x="29" y="47"/>
                    </a:lnTo>
                    <a:lnTo>
                      <a:pt x="28" y="49"/>
                    </a:lnTo>
                    <a:lnTo>
                      <a:pt x="22" y="54"/>
                    </a:lnTo>
                    <a:lnTo>
                      <a:pt x="20" y="49"/>
                    </a:lnTo>
                    <a:lnTo>
                      <a:pt x="19" y="48"/>
                    </a:lnTo>
                    <a:lnTo>
                      <a:pt x="17" y="46"/>
                    </a:lnTo>
                    <a:lnTo>
                      <a:pt x="16" y="46"/>
                    </a:lnTo>
                    <a:lnTo>
                      <a:pt x="12" y="45"/>
                    </a:lnTo>
                    <a:lnTo>
                      <a:pt x="12" y="46"/>
                    </a:lnTo>
                    <a:lnTo>
                      <a:pt x="11" y="45"/>
                    </a:lnTo>
                    <a:lnTo>
                      <a:pt x="10" y="45"/>
                    </a:lnTo>
                    <a:lnTo>
                      <a:pt x="9" y="44"/>
                    </a:lnTo>
                    <a:lnTo>
                      <a:pt x="7" y="40"/>
                    </a:lnTo>
                    <a:lnTo>
                      <a:pt x="6" y="40"/>
                    </a:lnTo>
                    <a:lnTo>
                      <a:pt x="5" y="38"/>
                    </a:lnTo>
                    <a:lnTo>
                      <a:pt x="4" y="33"/>
                    </a:lnTo>
                    <a:lnTo>
                      <a:pt x="5" y="30"/>
                    </a:lnTo>
                    <a:lnTo>
                      <a:pt x="6" y="29"/>
                    </a:lnTo>
                    <a:lnTo>
                      <a:pt x="11" y="21"/>
                    </a:lnTo>
                    <a:lnTo>
                      <a:pt x="11" y="16"/>
                    </a:lnTo>
                    <a:lnTo>
                      <a:pt x="10" y="15"/>
                    </a:lnTo>
                    <a:lnTo>
                      <a:pt x="9" y="15"/>
                    </a:lnTo>
                    <a:lnTo>
                      <a:pt x="7" y="15"/>
                    </a:lnTo>
                    <a:lnTo>
                      <a:pt x="5" y="14"/>
                    </a:lnTo>
                    <a:lnTo>
                      <a:pt x="6" y="12"/>
                    </a:lnTo>
                    <a:lnTo>
                      <a:pt x="7" y="12"/>
                    </a:lnTo>
                    <a:lnTo>
                      <a:pt x="10" y="12"/>
                    </a:lnTo>
                    <a:lnTo>
                      <a:pt x="11" y="11"/>
                    </a:lnTo>
                    <a:lnTo>
                      <a:pt x="11" y="8"/>
                    </a:lnTo>
                    <a:lnTo>
                      <a:pt x="14" y="3"/>
                    </a:lnTo>
                    <a:moveTo>
                      <a:pt x="12" y="0"/>
                    </a:moveTo>
                    <a:lnTo>
                      <a:pt x="11" y="2"/>
                    </a:lnTo>
                    <a:lnTo>
                      <a:pt x="9" y="6"/>
                    </a:lnTo>
                    <a:lnTo>
                      <a:pt x="7" y="8"/>
                    </a:lnTo>
                    <a:lnTo>
                      <a:pt x="9" y="9"/>
                    </a:lnTo>
                    <a:lnTo>
                      <a:pt x="7" y="9"/>
                    </a:lnTo>
                    <a:lnTo>
                      <a:pt x="6" y="9"/>
                    </a:lnTo>
                    <a:lnTo>
                      <a:pt x="5" y="9"/>
                    </a:lnTo>
                    <a:lnTo>
                      <a:pt x="5" y="10"/>
                    </a:lnTo>
                    <a:lnTo>
                      <a:pt x="3" y="11"/>
                    </a:lnTo>
                    <a:lnTo>
                      <a:pt x="0" y="14"/>
                    </a:lnTo>
                    <a:lnTo>
                      <a:pt x="3" y="15"/>
                    </a:lnTo>
                    <a:lnTo>
                      <a:pt x="5" y="17"/>
                    </a:lnTo>
                    <a:lnTo>
                      <a:pt x="6" y="17"/>
                    </a:lnTo>
                    <a:lnTo>
                      <a:pt x="8" y="18"/>
                    </a:lnTo>
                    <a:lnTo>
                      <a:pt x="9" y="21"/>
                    </a:lnTo>
                    <a:lnTo>
                      <a:pt x="4" y="27"/>
                    </a:lnTo>
                    <a:lnTo>
                      <a:pt x="3" y="27"/>
                    </a:lnTo>
                    <a:lnTo>
                      <a:pt x="2" y="29"/>
                    </a:lnTo>
                    <a:lnTo>
                      <a:pt x="1" y="33"/>
                    </a:lnTo>
                    <a:lnTo>
                      <a:pt x="1" y="34"/>
                    </a:lnTo>
                    <a:lnTo>
                      <a:pt x="2" y="34"/>
                    </a:lnTo>
                    <a:lnTo>
                      <a:pt x="3" y="38"/>
                    </a:lnTo>
                    <a:lnTo>
                      <a:pt x="3" y="39"/>
                    </a:lnTo>
                    <a:lnTo>
                      <a:pt x="4" y="40"/>
                    </a:lnTo>
                    <a:lnTo>
                      <a:pt x="4" y="41"/>
                    </a:lnTo>
                    <a:lnTo>
                      <a:pt x="5" y="42"/>
                    </a:lnTo>
                    <a:lnTo>
                      <a:pt x="7" y="46"/>
                    </a:lnTo>
                    <a:lnTo>
                      <a:pt x="8" y="46"/>
                    </a:lnTo>
                    <a:lnTo>
                      <a:pt x="9" y="47"/>
                    </a:lnTo>
                    <a:lnTo>
                      <a:pt x="10" y="47"/>
                    </a:lnTo>
                    <a:lnTo>
                      <a:pt x="11" y="47"/>
                    </a:lnTo>
                    <a:lnTo>
                      <a:pt x="11" y="48"/>
                    </a:lnTo>
                    <a:lnTo>
                      <a:pt x="12" y="48"/>
                    </a:lnTo>
                    <a:lnTo>
                      <a:pt x="12" y="47"/>
                    </a:lnTo>
                    <a:lnTo>
                      <a:pt x="15" y="49"/>
                    </a:lnTo>
                    <a:lnTo>
                      <a:pt x="16" y="49"/>
                    </a:lnTo>
                    <a:lnTo>
                      <a:pt x="17" y="49"/>
                    </a:lnTo>
                    <a:lnTo>
                      <a:pt x="18" y="51"/>
                    </a:lnTo>
                    <a:lnTo>
                      <a:pt x="20" y="55"/>
                    </a:lnTo>
                    <a:lnTo>
                      <a:pt x="21" y="58"/>
                    </a:lnTo>
                    <a:lnTo>
                      <a:pt x="24" y="56"/>
                    </a:lnTo>
                    <a:lnTo>
                      <a:pt x="29" y="51"/>
                    </a:lnTo>
                    <a:lnTo>
                      <a:pt x="30" y="51"/>
                    </a:lnTo>
                    <a:lnTo>
                      <a:pt x="31" y="49"/>
                    </a:lnTo>
                    <a:lnTo>
                      <a:pt x="32" y="47"/>
                    </a:lnTo>
                    <a:lnTo>
                      <a:pt x="32" y="46"/>
                    </a:lnTo>
                    <a:lnTo>
                      <a:pt x="31" y="45"/>
                    </a:lnTo>
                    <a:lnTo>
                      <a:pt x="33" y="45"/>
                    </a:lnTo>
                    <a:lnTo>
                      <a:pt x="34" y="48"/>
                    </a:lnTo>
                    <a:lnTo>
                      <a:pt x="33" y="49"/>
                    </a:lnTo>
                    <a:lnTo>
                      <a:pt x="33" y="50"/>
                    </a:lnTo>
                    <a:lnTo>
                      <a:pt x="33" y="51"/>
                    </a:lnTo>
                    <a:lnTo>
                      <a:pt x="33" y="52"/>
                    </a:lnTo>
                    <a:lnTo>
                      <a:pt x="33" y="53"/>
                    </a:lnTo>
                    <a:lnTo>
                      <a:pt x="33" y="54"/>
                    </a:lnTo>
                    <a:lnTo>
                      <a:pt x="35" y="56"/>
                    </a:lnTo>
                    <a:lnTo>
                      <a:pt x="35" y="57"/>
                    </a:lnTo>
                    <a:lnTo>
                      <a:pt x="37" y="58"/>
                    </a:lnTo>
                    <a:lnTo>
                      <a:pt x="38" y="59"/>
                    </a:lnTo>
                    <a:lnTo>
                      <a:pt x="39" y="59"/>
                    </a:lnTo>
                    <a:lnTo>
                      <a:pt x="40" y="59"/>
                    </a:lnTo>
                    <a:lnTo>
                      <a:pt x="46" y="60"/>
                    </a:lnTo>
                    <a:lnTo>
                      <a:pt x="46" y="61"/>
                    </a:lnTo>
                    <a:lnTo>
                      <a:pt x="47" y="62"/>
                    </a:lnTo>
                    <a:lnTo>
                      <a:pt x="48" y="63"/>
                    </a:lnTo>
                    <a:lnTo>
                      <a:pt x="50" y="64"/>
                    </a:lnTo>
                    <a:lnTo>
                      <a:pt x="52" y="64"/>
                    </a:lnTo>
                    <a:lnTo>
                      <a:pt x="53" y="65"/>
                    </a:lnTo>
                    <a:lnTo>
                      <a:pt x="58" y="68"/>
                    </a:lnTo>
                    <a:lnTo>
                      <a:pt x="60" y="72"/>
                    </a:lnTo>
                    <a:lnTo>
                      <a:pt x="61" y="74"/>
                    </a:lnTo>
                    <a:lnTo>
                      <a:pt x="61" y="76"/>
                    </a:lnTo>
                    <a:lnTo>
                      <a:pt x="61" y="77"/>
                    </a:lnTo>
                    <a:lnTo>
                      <a:pt x="59" y="80"/>
                    </a:lnTo>
                    <a:lnTo>
                      <a:pt x="58" y="81"/>
                    </a:lnTo>
                    <a:lnTo>
                      <a:pt x="57" y="83"/>
                    </a:lnTo>
                    <a:lnTo>
                      <a:pt x="56" y="84"/>
                    </a:lnTo>
                    <a:lnTo>
                      <a:pt x="56" y="85"/>
                    </a:lnTo>
                    <a:lnTo>
                      <a:pt x="56" y="87"/>
                    </a:lnTo>
                    <a:lnTo>
                      <a:pt x="57" y="87"/>
                    </a:lnTo>
                    <a:lnTo>
                      <a:pt x="61" y="91"/>
                    </a:lnTo>
                    <a:lnTo>
                      <a:pt x="61" y="92"/>
                    </a:lnTo>
                    <a:lnTo>
                      <a:pt x="64" y="93"/>
                    </a:lnTo>
                    <a:lnTo>
                      <a:pt x="65" y="93"/>
                    </a:lnTo>
                    <a:lnTo>
                      <a:pt x="67" y="93"/>
                    </a:lnTo>
                    <a:lnTo>
                      <a:pt x="67" y="94"/>
                    </a:lnTo>
                    <a:lnTo>
                      <a:pt x="69" y="95"/>
                    </a:lnTo>
                    <a:lnTo>
                      <a:pt x="70" y="95"/>
                    </a:lnTo>
                    <a:lnTo>
                      <a:pt x="71" y="95"/>
                    </a:lnTo>
                    <a:lnTo>
                      <a:pt x="72" y="95"/>
                    </a:lnTo>
                    <a:lnTo>
                      <a:pt x="73" y="95"/>
                    </a:lnTo>
                    <a:lnTo>
                      <a:pt x="73" y="94"/>
                    </a:lnTo>
                    <a:lnTo>
                      <a:pt x="73" y="95"/>
                    </a:lnTo>
                    <a:lnTo>
                      <a:pt x="74" y="95"/>
                    </a:lnTo>
                    <a:lnTo>
                      <a:pt x="75" y="97"/>
                    </a:lnTo>
                    <a:lnTo>
                      <a:pt x="76" y="97"/>
                    </a:lnTo>
                    <a:lnTo>
                      <a:pt x="77" y="98"/>
                    </a:lnTo>
                    <a:lnTo>
                      <a:pt x="78" y="99"/>
                    </a:lnTo>
                    <a:lnTo>
                      <a:pt x="78" y="101"/>
                    </a:lnTo>
                    <a:lnTo>
                      <a:pt x="78" y="103"/>
                    </a:lnTo>
                    <a:lnTo>
                      <a:pt x="77" y="114"/>
                    </a:lnTo>
                    <a:lnTo>
                      <a:pt x="83" y="104"/>
                    </a:lnTo>
                    <a:lnTo>
                      <a:pt x="84" y="104"/>
                    </a:lnTo>
                    <a:lnTo>
                      <a:pt x="84" y="103"/>
                    </a:lnTo>
                    <a:lnTo>
                      <a:pt x="84" y="102"/>
                    </a:lnTo>
                    <a:lnTo>
                      <a:pt x="84" y="101"/>
                    </a:lnTo>
                    <a:lnTo>
                      <a:pt x="84" y="100"/>
                    </a:lnTo>
                    <a:lnTo>
                      <a:pt x="83" y="95"/>
                    </a:lnTo>
                    <a:lnTo>
                      <a:pt x="82" y="94"/>
                    </a:lnTo>
                    <a:lnTo>
                      <a:pt x="82" y="93"/>
                    </a:lnTo>
                    <a:lnTo>
                      <a:pt x="83" y="93"/>
                    </a:lnTo>
                    <a:lnTo>
                      <a:pt x="84" y="93"/>
                    </a:lnTo>
                    <a:lnTo>
                      <a:pt x="86" y="91"/>
                    </a:lnTo>
                    <a:lnTo>
                      <a:pt x="86" y="90"/>
                    </a:lnTo>
                    <a:lnTo>
                      <a:pt x="86" y="89"/>
                    </a:lnTo>
                    <a:lnTo>
                      <a:pt x="86" y="86"/>
                    </a:lnTo>
                    <a:lnTo>
                      <a:pt x="86" y="83"/>
                    </a:lnTo>
                    <a:lnTo>
                      <a:pt x="84" y="80"/>
                    </a:lnTo>
                    <a:lnTo>
                      <a:pt x="85" y="80"/>
                    </a:lnTo>
                    <a:lnTo>
                      <a:pt x="86" y="80"/>
                    </a:lnTo>
                    <a:lnTo>
                      <a:pt x="88" y="79"/>
                    </a:lnTo>
                    <a:lnTo>
                      <a:pt x="88" y="78"/>
                    </a:lnTo>
                    <a:lnTo>
                      <a:pt x="90" y="78"/>
                    </a:lnTo>
                    <a:lnTo>
                      <a:pt x="90" y="77"/>
                    </a:lnTo>
                    <a:lnTo>
                      <a:pt x="90" y="76"/>
                    </a:lnTo>
                    <a:lnTo>
                      <a:pt x="91" y="75"/>
                    </a:lnTo>
                    <a:lnTo>
                      <a:pt x="90" y="74"/>
                    </a:lnTo>
                    <a:lnTo>
                      <a:pt x="90" y="72"/>
                    </a:lnTo>
                    <a:lnTo>
                      <a:pt x="89" y="72"/>
                    </a:lnTo>
                    <a:lnTo>
                      <a:pt x="89" y="71"/>
                    </a:lnTo>
                    <a:lnTo>
                      <a:pt x="85" y="68"/>
                    </a:lnTo>
                    <a:lnTo>
                      <a:pt x="86" y="59"/>
                    </a:lnTo>
                    <a:lnTo>
                      <a:pt x="87" y="57"/>
                    </a:lnTo>
                    <a:lnTo>
                      <a:pt x="88" y="58"/>
                    </a:lnTo>
                    <a:lnTo>
                      <a:pt x="88" y="59"/>
                    </a:lnTo>
                    <a:lnTo>
                      <a:pt x="89" y="59"/>
                    </a:lnTo>
                    <a:lnTo>
                      <a:pt x="90" y="59"/>
                    </a:lnTo>
                    <a:lnTo>
                      <a:pt x="91" y="60"/>
                    </a:lnTo>
                    <a:lnTo>
                      <a:pt x="92" y="60"/>
                    </a:lnTo>
                    <a:lnTo>
                      <a:pt x="93" y="60"/>
                    </a:lnTo>
                    <a:lnTo>
                      <a:pt x="94" y="59"/>
                    </a:lnTo>
                    <a:lnTo>
                      <a:pt x="95" y="57"/>
                    </a:lnTo>
                    <a:lnTo>
                      <a:pt x="96" y="57"/>
                    </a:lnTo>
                    <a:lnTo>
                      <a:pt x="96" y="56"/>
                    </a:lnTo>
                    <a:lnTo>
                      <a:pt x="96" y="55"/>
                    </a:lnTo>
                    <a:lnTo>
                      <a:pt x="96" y="54"/>
                    </a:lnTo>
                    <a:lnTo>
                      <a:pt x="95" y="53"/>
                    </a:lnTo>
                    <a:lnTo>
                      <a:pt x="94" y="52"/>
                    </a:lnTo>
                    <a:lnTo>
                      <a:pt x="94" y="51"/>
                    </a:lnTo>
                    <a:lnTo>
                      <a:pt x="92" y="51"/>
                    </a:lnTo>
                    <a:lnTo>
                      <a:pt x="92" y="50"/>
                    </a:lnTo>
                    <a:lnTo>
                      <a:pt x="91" y="50"/>
                    </a:lnTo>
                    <a:lnTo>
                      <a:pt x="90" y="50"/>
                    </a:lnTo>
                    <a:lnTo>
                      <a:pt x="88" y="47"/>
                    </a:lnTo>
                    <a:lnTo>
                      <a:pt x="84" y="42"/>
                    </a:lnTo>
                    <a:lnTo>
                      <a:pt x="84" y="41"/>
                    </a:lnTo>
                    <a:lnTo>
                      <a:pt x="84" y="38"/>
                    </a:lnTo>
                    <a:lnTo>
                      <a:pt x="81" y="38"/>
                    </a:lnTo>
                    <a:lnTo>
                      <a:pt x="73" y="25"/>
                    </a:lnTo>
                    <a:lnTo>
                      <a:pt x="71" y="19"/>
                    </a:lnTo>
                    <a:lnTo>
                      <a:pt x="71" y="16"/>
                    </a:lnTo>
                    <a:lnTo>
                      <a:pt x="71" y="14"/>
                    </a:lnTo>
                    <a:lnTo>
                      <a:pt x="70" y="12"/>
                    </a:lnTo>
                    <a:lnTo>
                      <a:pt x="69" y="11"/>
                    </a:lnTo>
                    <a:lnTo>
                      <a:pt x="69" y="10"/>
                    </a:lnTo>
                    <a:lnTo>
                      <a:pt x="66" y="8"/>
                    </a:lnTo>
                    <a:lnTo>
                      <a:pt x="65" y="11"/>
                    </a:lnTo>
                    <a:lnTo>
                      <a:pt x="64" y="12"/>
                    </a:lnTo>
                    <a:lnTo>
                      <a:pt x="63" y="13"/>
                    </a:lnTo>
                    <a:lnTo>
                      <a:pt x="63" y="14"/>
                    </a:lnTo>
                    <a:lnTo>
                      <a:pt x="62" y="14"/>
                    </a:lnTo>
                    <a:lnTo>
                      <a:pt x="62" y="15"/>
                    </a:lnTo>
                    <a:lnTo>
                      <a:pt x="60" y="15"/>
                    </a:lnTo>
                    <a:lnTo>
                      <a:pt x="60" y="16"/>
                    </a:lnTo>
                    <a:lnTo>
                      <a:pt x="59" y="15"/>
                    </a:lnTo>
                    <a:lnTo>
                      <a:pt x="58" y="15"/>
                    </a:lnTo>
                    <a:lnTo>
                      <a:pt x="56" y="14"/>
                    </a:lnTo>
                    <a:lnTo>
                      <a:pt x="55" y="14"/>
                    </a:lnTo>
                    <a:lnTo>
                      <a:pt x="54" y="15"/>
                    </a:lnTo>
                    <a:lnTo>
                      <a:pt x="54" y="14"/>
                    </a:lnTo>
                    <a:lnTo>
                      <a:pt x="53" y="14"/>
                    </a:lnTo>
                    <a:lnTo>
                      <a:pt x="52" y="12"/>
                    </a:lnTo>
                    <a:lnTo>
                      <a:pt x="51" y="11"/>
                    </a:lnTo>
                    <a:lnTo>
                      <a:pt x="50" y="10"/>
                    </a:lnTo>
                    <a:lnTo>
                      <a:pt x="49" y="9"/>
                    </a:lnTo>
                    <a:lnTo>
                      <a:pt x="40" y="5"/>
                    </a:lnTo>
                    <a:lnTo>
                      <a:pt x="39" y="4"/>
                    </a:lnTo>
                    <a:lnTo>
                      <a:pt x="37" y="5"/>
                    </a:lnTo>
                    <a:lnTo>
                      <a:pt x="32" y="9"/>
                    </a:lnTo>
                    <a:lnTo>
                      <a:pt x="27" y="6"/>
                    </a:lnTo>
                    <a:lnTo>
                      <a:pt x="26" y="6"/>
                    </a:lnTo>
                    <a:lnTo>
                      <a:pt x="22" y="4"/>
                    </a:lnTo>
                    <a:lnTo>
                      <a:pt x="21" y="4"/>
                    </a:lnTo>
                    <a:lnTo>
                      <a:pt x="20" y="3"/>
                    </a:lnTo>
                    <a:lnTo>
                      <a:pt x="19" y="3"/>
                    </a:lnTo>
                    <a:lnTo>
                      <a:pt x="18" y="2"/>
                    </a:lnTo>
                    <a:lnTo>
                      <a:pt x="17" y="2"/>
                    </a:lnTo>
                    <a:lnTo>
                      <a:pt x="16" y="0"/>
                    </a:lnTo>
                    <a:lnTo>
                      <a:pt x="15" y="0"/>
                    </a:lnTo>
                    <a:lnTo>
                      <a:pt x="14" y="0"/>
                    </a:lnTo>
                    <a:lnTo>
                      <a:pt x="1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79" name="Freeform 586"/>
              <p:cNvSpPr>
                <a:spLocks noEditPoints="1"/>
              </p:cNvSpPr>
              <p:nvPr/>
            </p:nvSpPr>
            <p:spPr bwMode="auto">
              <a:xfrm>
                <a:off x="4917272" y="1320205"/>
                <a:ext cx="395288" cy="169862"/>
              </a:xfrm>
              <a:custGeom>
                <a:avLst/>
                <a:gdLst>
                  <a:gd name="T0" fmla="*/ 2147483646 w 163"/>
                  <a:gd name="T1" fmla="*/ 2147483646 h 79"/>
                  <a:gd name="T2" fmla="*/ 2147483646 w 163"/>
                  <a:gd name="T3" fmla="*/ 2147483646 h 79"/>
                  <a:gd name="T4" fmla="*/ 2147483646 w 163"/>
                  <a:gd name="T5" fmla="*/ 2147483646 h 79"/>
                  <a:gd name="T6" fmla="*/ 2147483646 w 163"/>
                  <a:gd name="T7" fmla="*/ 2147483646 h 79"/>
                  <a:gd name="T8" fmla="*/ 2147483646 w 163"/>
                  <a:gd name="T9" fmla="*/ 2147483646 h 79"/>
                  <a:gd name="T10" fmla="*/ 2147483646 w 163"/>
                  <a:gd name="T11" fmla="*/ 2147483646 h 79"/>
                  <a:gd name="T12" fmla="*/ 2147483646 w 163"/>
                  <a:gd name="T13" fmla="*/ 2147483646 h 79"/>
                  <a:gd name="T14" fmla="*/ 2147483646 w 163"/>
                  <a:gd name="T15" fmla="*/ 2147483646 h 79"/>
                  <a:gd name="T16" fmla="*/ 2147483646 w 163"/>
                  <a:gd name="T17" fmla="*/ 2147483646 h 79"/>
                  <a:gd name="T18" fmla="*/ 2147483646 w 163"/>
                  <a:gd name="T19" fmla="*/ 2147483646 h 79"/>
                  <a:gd name="T20" fmla="*/ 2147483646 w 163"/>
                  <a:gd name="T21" fmla="*/ 2147483646 h 79"/>
                  <a:gd name="T22" fmla="*/ 2147483646 w 163"/>
                  <a:gd name="T23" fmla="*/ 2147483646 h 79"/>
                  <a:gd name="T24" fmla="*/ 2147483646 w 163"/>
                  <a:gd name="T25" fmla="*/ 2147483646 h 79"/>
                  <a:gd name="T26" fmla="*/ 2147483646 w 163"/>
                  <a:gd name="T27" fmla="*/ 2147483646 h 79"/>
                  <a:gd name="T28" fmla="*/ 2147483646 w 163"/>
                  <a:gd name="T29" fmla="*/ 2147483646 h 79"/>
                  <a:gd name="T30" fmla="*/ 2147483646 w 163"/>
                  <a:gd name="T31" fmla="*/ 2147483646 h 79"/>
                  <a:gd name="T32" fmla="*/ 2147483646 w 163"/>
                  <a:gd name="T33" fmla="*/ 2147483646 h 79"/>
                  <a:gd name="T34" fmla="*/ 2147483646 w 163"/>
                  <a:gd name="T35" fmla="*/ 2147483646 h 79"/>
                  <a:gd name="T36" fmla="*/ 2147483646 w 163"/>
                  <a:gd name="T37" fmla="*/ 2147483646 h 79"/>
                  <a:gd name="T38" fmla="*/ 2147483646 w 163"/>
                  <a:gd name="T39" fmla="*/ 2147483646 h 79"/>
                  <a:gd name="T40" fmla="*/ 2147483646 w 163"/>
                  <a:gd name="T41" fmla="*/ 2147483646 h 79"/>
                  <a:gd name="T42" fmla="*/ 2147483646 w 163"/>
                  <a:gd name="T43" fmla="*/ 2147483646 h 79"/>
                  <a:gd name="T44" fmla="*/ 2147483646 w 163"/>
                  <a:gd name="T45" fmla="*/ 2147483646 h 79"/>
                  <a:gd name="T46" fmla="*/ 2147483646 w 163"/>
                  <a:gd name="T47" fmla="*/ 2147483646 h 79"/>
                  <a:gd name="T48" fmla="*/ 2147483646 w 163"/>
                  <a:gd name="T49" fmla="*/ 2147483646 h 79"/>
                  <a:gd name="T50" fmla="*/ 2147483646 w 163"/>
                  <a:gd name="T51" fmla="*/ 2147483646 h 79"/>
                  <a:gd name="T52" fmla="*/ 2147483646 w 163"/>
                  <a:gd name="T53" fmla="*/ 2147483646 h 79"/>
                  <a:gd name="T54" fmla="*/ 2147483646 w 163"/>
                  <a:gd name="T55" fmla="*/ 2147483646 h 79"/>
                  <a:gd name="T56" fmla="*/ 2147483646 w 163"/>
                  <a:gd name="T57" fmla="*/ 2147483646 h 79"/>
                  <a:gd name="T58" fmla="*/ 2147483646 w 163"/>
                  <a:gd name="T59" fmla="*/ 2147483646 h 79"/>
                  <a:gd name="T60" fmla="*/ 2147483646 w 163"/>
                  <a:gd name="T61" fmla="*/ 2147483646 h 79"/>
                  <a:gd name="T62" fmla="*/ 2147483646 w 163"/>
                  <a:gd name="T63" fmla="*/ 2147483646 h 79"/>
                  <a:gd name="T64" fmla="*/ 2147483646 w 163"/>
                  <a:gd name="T65" fmla="*/ 2147483646 h 79"/>
                  <a:gd name="T66" fmla="*/ 2147483646 w 163"/>
                  <a:gd name="T67" fmla="*/ 2147483646 h 79"/>
                  <a:gd name="T68" fmla="*/ 2147483646 w 163"/>
                  <a:gd name="T69" fmla="*/ 2147483646 h 79"/>
                  <a:gd name="T70" fmla="*/ 2147483646 w 163"/>
                  <a:gd name="T71" fmla="*/ 2147483646 h 79"/>
                  <a:gd name="T72" fmla="*/ 2147483646 w 163"/>
                  <a:gd name="T73" fmla="*/ 2147483646 h 79"/>
                  <a:gd name="T74" fmla="*/ 2147483646 w 163"/>
                  <a:gd name="T75" fmla="*/ 2147483646 h 79"/>
                  <a:gd name="T76" fmla="*/ 2147483646 w 163"/>
                  <a:gd name="T77" fmla="*/ 2147483646 h 79"/>
                  <a:gd name="T78" fmla="*/ 2147483646 w 163"/>
                  <a:gd name="T79" fmla="*/ 2147483646 h 79"/>
                  <a:gd name="T80" fmla="*/ 2147483646 w 163"/>
                  <a:gd name="T81" fmla="*/ 2147483646 h 79"/>
                  <a:gd name="T82" fmla="*/ 2147483646 w 163"/>
                  <a:gd name="T83" fmla="*/ 2147483646 h 79"/>
                  <a:gd name="T84" fmla="*/ 2147483646 w 163"/>
                  <a:gd name="T85" fmla="*/ 2147483646 h 79"/>
                  <a:gd name="T86" fmla="*/ 2147483646 w 163"/>
                  <a:gd name="T87" fmla="*/ 2147483646 h 79"/>
                  <a:gd name="T88" fmla="*/ 2147483646 w 163"/>
                  <a:gd name="T89" fmla="*/ 2147483646 h 79"/>
                  <a:gd name="T90" fmla="*/ 2147483646 w 163"/>
                  <a:gd name="T91" fmla="*/ 2147483646 h 79"/>
                  <a:gd name="T92" fmla="*/ 2147483646 w 163"/>
                  <a:gd name="T93" fmla="*/ 2147483646 h 79"/>
                  <a:gd name="T94" fmla="*/ 2147483646 w 163"/>
                  <a:gd name="T95" fmla="*/ 2147483646 h 79"/>
                  <a:gd name="T96" fmla="*/ 2147483646 w 163"/>
                  <a:gd name="T97" fmla="*/ 2147483646 h 79"/>
                  <a:gd name="T98" fmla="*/ 2147483646 w 163"/>
                  <a:gd name="T99" fmla="*/ 2147483646 h 79"/>
                  <a:gd name="T100" fmla="*/ 2147483646 w 163"/>
                  <a:gd name="T101" fmla="*/ 2147483646 h 79"/>
                  <a:gd name="T102" fmla="*/ 2147483646 w 163"/>
                  <a:gd name="T103" fmla="*/ 2147483646 h 79"/>
                  <a:gd name="T104" fmla="*/ 2147483646 w 163"/>
                  <a:gd name="T105" fmla="*/ 2147483646 h 79"/>
                  <a:gd name="T106" fmla="*/ 2147483646 w 163"/>
                  <a:gd name="T107" fmla="*/ 2147483646 h 7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63" h="79">
                    <a:moveTo>
                      <a:pt x="59" y="79"/>
                    </a:moveTo>
                    <a:lnTo>
                      <a:pt x="58" y="78"/>
                    </a:lnTo>
                    <a:lnTo>
                      <a:pt x="55" y="77"/>
                    </a:lnTo>
                    <a:lnTo>
                      <a:pt x="56" y="74"/>
                    </a:lnTo>
                    <a:lnTo>
                      <a:pt x="57" y="73"/>
                    </a:lnTo>
                    <a:lnTo>
                      <a:pt x="56" y="67"/>
                    </a:lnTo>
                    <a:lnTo>
                      <a:pt x="55" y="66"/>
                    </a:lnTo>
                    <a:lnTo>
                      <a:pt x="54" y="65"/>
                    </a:lnTo>
                    <a:lnTo>
                      <a:pt x="53" y="63"/>
                    </a:lnTo>
                    <a:lnTo>
                      <a:pt x="53" y="61"/>
                    </a:lnTo>
                    <a:lnTo>
                      <a:pt x="53" y="59"/>
                    </a:lnTo>
                    <a:lnTo>
                      <a:pt x="52" y="59"/>
                    </a:lnTo>
                    <a:lnTo>
                      <a:pt x="52" y="63"/>
                    </a:lnTo>
                    <a:lnTo>
                      <a:pt x="52" y="64"/>
                    </a:lnTo>
                    <a:lnTo>
                      <a:pt x="50" y="67"/>
                    </a:lnTo>
                    <a:lnTo>
                      <a:pt x="47" y="65"/>
                    </a:lnTo>
                    <a:lnTo>
                      <a:pt x="45" y="64"/>
                    </a:lnTo>
                    <a:lnTo>
                      <a:pt x="41" y="64"/>
                    </a:lnTo>
                    <a:lnTo>
                      <a:pt x="39" y="61"/>
                    </a:lnTo>
                    <a:lnTo>
                      <a:pt x="38" y="59"/>
                    </a:lnTo>
                    <a:lnTo>
                      <a:pt x="38" y="55"/>
                    </a:lnTo>
                    <a:lnTo>
                      <a:pt x="37" y="55"/>
                    </a:lnTo>
                    <a:lnTo>
                      <a:pt x="36" y="53"/>
                    </a:lnTo>
                    <a:lnTo>
                      <a:pt x="35" y="51"/>
                    </a:lnTo>
                    <a:lnTo>
                      <a:pt x="35" y="49"/>
                    </a:lnTo>
                    <a:lnTo>
                      <a:pt x="36" y="49"/>
                    </a:lnTo>
                    <a:lnTo>
                      <a:pt x="35" y="49"/>
                    </a:lnTo>
                    <a:lnTo>
                      <a:pt x="27" y="47"/>
                    </a:lnTo>
                    <a:lnTo>
                      <a:pt x="26" y="49"/>
                    </a:lnTo>
                    <a:lnTo>
                      <a:pt x="23" y="48"/>
                    </a:lnTo>
                    <a:lnTo>
                      <a:pt x="22" y="46"/>
                    </a:lnTo>
                    <a:lnTo>
                      <a:pt x="22" y="45"/>
                    </a:lnTo>
                    <a:lnTo>
                      <a:pt x="21" y="44"/>
                    </a:lnTo>
                    <a:lnTo>
                      <a:pt x="20" y="45"/>
                    </a:lnTo>
                    <a:lnTo>
                      <a:pt x="19" y="45"/>
                    </a:lnTo>
                    <a:lnTo>
                      <a:pt x="15" y="46"/>
                    </a:lnTo>
                    <a:lnTo>
                      <a:pt x="11" y="44"/>
                    </a:lnTo>
                    <a:lnTo>
                      <a:pt x="9" y="44"/>
                    </a:lnTo>
                    <a:lnTo>
                      <a:pt x="8" y="45"/>
                    </a:lnTo>
                    <a:lnTo>
                      <a:pt x="7" y="45"/>
                    </a:lnTo>
                    <a:lnTo>
                      <a:pt x="7" y="46"/>
                    </a:lnTo>
                    <a:lnTo>
                      <a:pt x="6" y="46"/>
                    </a:lnTo>
                    <a:lnTo>
                      <a:pt x="6" y="47"/>
                    </a:lnTo>
                    <a:lnTo>
                      <a:pt x="6" y="49"/>
                    </a:lnTo>
                    <a:lnTo>
                      <a:pt x="7" y="51"/>
                    </a:lnTo>
                    <a:lnTo>
                      <a:pt x="5" y="54"/>
                    </a:lnTo>
                    <a:lnTo>
                      <a:pt x="1" y="53"/>
                    </a:lnTo>
                    <a:lnTo>
                      <a:pt x="3" y="51"/>
                    </a:lnTo>
                    <a:lnTo>
                      <a:pt x="3" y="50"/>
                    </a:lnTo>
                    <a:lnTo>
                      <a:pt x="2" y="46"/>
                    </a:lnTo>
                    <a:lnTo>
                      <a:pt x="1" y="45"/>
                    </a:lnTo>
                    <a:lnTo>
                      <a:pt x="0" y="44"/>
                    </a:lnTo>
                    <a:lnTo>
                      <a:pt x="0" y="42"/>
                    </a:lnTo>
                    <a:lnTo>
                      <a:pt x="2" y="40"/>
                    </a:lnTo>
                    <a:lnTo>
                      <a:pt x="3" y="38"/>
                    </a:lnTo>
                    <a:lnTo>
                      <a:pt x="5" y="38"/>
                    </a:lnTo>
                    <a:lnTo>
                      <a:pt x="5" y="35"/>
                    </a:lnTo>
                    <a:lnTo>
                      <a:pt x="5" y="33"/>
                    </a:lnTo>
                    <a:lnTo>
                      <a:pt x="4" y="31"/>
                    </a:lnTo>
                    <a:lnTo>
                      <a:pt x="3" y="30"/>
                    </a:lnTo>
                    <a:lnTo>
                      <a:pt x="3" y="29"/>
                    </a:lnTo>
                    <a:lnTo>
                      <a:pt x="5" y="26"/>
                    </a:lnTo>
                    <a:lnTo>
                      <a:pt x="6" y="25"/>
                    </a:lnTo>
                    <a:lnTo>
                      <a:pt x="7" y="25"/>
                    </a:lnTo>
                    <a:lnTo>
                      <a:pt x="9" y="24"/>
                    </a:lnTo>
                    <a:lnTo>
                      <a:pt x="9" y="23"/>
                    </a:lnTo>
                    <a:lnTo>
                      <a:pt x="6" y="21"/>
                    </a:lnTo>
                    <a:lnTo>
                      <a:pt x="3" y="21"/>
                    </a:lnTo>
                    <a:lnTo>
                      <a:pt x="5" y="6"/>
                    </a:lnTo>
                    <a:lnTo>
                      <a:pt x="7" y="2"/>
                    </a:lnTo>
                    <a:lnTo>
                      <a:pt x="9" y="1"/>
                    </a:lnTo>
                    <a:lnTo>
                      <a:pt x="10" y="1"/>
                    </a:lnTo>
                    <a:lnTo>
                      <a:pt x="12" y="2"/>
                    </a:lnTo>
                    <a:lnTo>
                      <a:pt x="14" y="4"/>
                    </a:lnTo>
                    <a:lnTo>
                      <a:pt x="15" y="5"/>
                    </a:lnTo>
                    <a:lnTo>
                      <a:pt x="15" y="4"/>
                    </a:lnTo>
                    <a:lnTo>
                      <a:pt x="15" y="2"/>
                    </a:lnTo>
                    <a:lnTo>
                      <a:pt x="17" y="2"/>
                    </a:lnTo>
                    <a:lnTo>
                      <a:pt x="17" y="3"/>
                    </a:lnTo>
                    <a:lnTo>
                      <a:pt x="18" y="3"/>
                    </a:lnTo>
                    <a:lnTo>
                      <a:pt x="22" y="8"/>
                    </a:lnTo>
                    <a:lnTo>
                      <a:pt x="24" y="6"/>
                    </a:lnTo>
                    <a:lnTo>
                      <a:pt x="26" y="7"/>
                    </a:lnTo>
                    <a:lnTo>
                      <a:pt x="26" y="10"/>
                    </a:lnTo>
                    <a:lnTo>
                      <a:pt x="26" y="12"/>
                    </a:lnTo>
                    <a:lnTo>
                      <a:pt x="24" y="13"/>
                    </a:lnTo>
                    <a:lnTo>
                      <a:pt x="23" y="11"/>
                    </a:lnTo>
                    <a:lnTo>
                      <a:pt x="22" y="11"/>
                    </a:lnTo>
                    <a:lnTo>
                      <a:pt x="22" y="12"/>
                    </a:lnTo>
                    <a:lnTo>
                      <a:pt x="22" y="13"/>
                    </a:lnTo>
                    <a:lnTo>
                      <a:pt x="24" y="18"/>
                    </a:lnTo>
                    <a:lnTo>
                      <a:pt x="25" y="21"/>
                    </a:lnTo>
                    <a:lnTo>
                      <a:pt x="28" y="22"/>
                    </a:lnTo>
                    <a:lnTo>
                      <a:pt x="29" y="23"/>
                    </a:lnTo>
                    <a:lnTo>
                      <a:pt x="31" y="22"/>
                    </a:lnTo>
                    <a:lnTo>
                      <a:pt x="35" y="22"/>
                    </a:lnTo>
                    <a:lnTo>
                      <a:pt x="32" y="19"/>
                    </a:lnTo>
                    <a:lnTo>
                      <a:pt x="32" y="15"/>
                    </a:lnTo>
                    <a:lnTo>
                      <a:pt x="34" y="15"/>
                    </a:lnTo>
                    <a:lnTo>
                      <a:pt x="35" y="15"/>
                    </a:lnTo>
                    <a:lnTo>
                      <a:pt x="41" y="22"/>
                    </a:lnTo>
                    <a:lnTo>
                      <a:pt x="42" y="25"/>
                    </a:lnTo>
                    <a:lnTo>
                      <a:pt x="43" y="26"/>
                    </a:lnTo>
                    <a:lnTo>
                      <a:pt x="45" y="27"/>
                    </a:lnTo>
                    <a:lnTo>
                      <a:pt x="52" y="27"/>
                    </a:lnTo>
                    <a:lnTo>
                      <a:pt x="53" y="27"/>
                    </a:lnTo>
                    <a:lnTo>
                      <a:pt x="58" y="25"/>
                    </a:lnTo>
                    <a:lnTo>
                      <a:pt x="59" y="25"/>
                    </a:lnTo>
                    <a:lnTo>
                      <a:pt x="61" y="24"/>
                    </a:lnTo>
                    <a:lnTo>
                      <a:pt x="62" y="24"/>
                    </a:lnTo>
                    <a:lnTo>
                      <a:pt x="62" y="23"/>
                    </a:lnTo>
                    <a:lnTo>
                      <a:pt x="64" y="21"/>
                    </a:lnTo>
                    <a:lnTo>
                      <a:pt x="68" y="19"/>
                    </a:lnTo>
                    <a:lnTo>
                      <a:pt x="75" y="16"/>
                    </a:lnTo>
                    <a:lnTo>
                      <a:pt x="79" y="15"/>
                    </a:lnTo>
                    <a:lnTo>
                      <a:pt x="83" y="14"/>
                    </a:lnTo>
                    <a:lnTo>
                      <a:pt x="83" y="13"/>
                    </a:lnTo>
                    <a:lnTo>
                      <a:pt x="85" y="11"/>
                    </a:lnTo>
                    <a:lnTo>
                      <a:pt x="86" y="10"/>
                    </a:lnTo>
                    <a:lnTo>
                      <a:pt x="92" y="8"/>
                    </a:lnTo>
                    <a:lnTo>
                      <a:pt x="93" y="7"/>
                    </a:lnTo>
                    <a:lnTo>
                      <a:pt x="94" y="6"/>
                    </a:lnTo>
                    <a:lnTo>
                      <a:pt x="95" y="4"/>
                    </a:lnTo>
                    <a:lnTo>
                      <a:pt x="97" y="2"/>
                    </a:lnTo>
                    <a:lnTo>
                      <a:pt x="100" y="0"/>
                    </a:lnTo>
                    <a:lnTo>
                      <a:pt x="103" y="2"/>
                    </a:lnTo>
                    <a:lnTo>
                      <a:pt x="108" y="3"/>
                    </a:lnTo>
                    <a:lnTo>
                      <a:pt x="113" y="3"/>
                    </a:lnTo>
                    <a:lnTo>
                      <a:pt x="115" y="3"/>
                    </a:lnTo>
                    <a:lnTo>
                      <a:pt x="116" y="3"/>
                    </a:lnTo>
                    <a:lnTo>
                      <a:pt x="118" y="4"/>
                    </a:lnTo>
                    <a:lnTo>
                      <a:pt x="117" y="6"/>
                    </a:lnTo>
                    <a:lnTo>
                      <a:pt x="115" y="6"/>
                    </a:lnTo>
                    <a:lnTo>
                      <a:pt x="114" y="6"/>
                    </a:lnTo>
                    <a:lnTo>
                      <a:pt x="114" y="7"/>
                    </a:lnTo>
                    <a:lnTo>
                      <a:pt x="115" y="7"/>
                    </a:lnTo>
                    <a:lnTo>
                      <a:pt x="127" y="7"/>
                    </a:lnTo>
                    <a:lnTo>
                      <a:pt x="130" y="8"/>
                    </a:lnTo>
                    <a:lnTo>
                      <a:pt x="132" y="10"/>
                    </a:lnTo>
                    <a:lnTo>
                      <a:pt x="141" y="13"/>
                    </a:lnTo>
                    <a:lnTo>
                      <a:pt x="144" y="16"/>
                    </a:lnTo>
                    <a:lnTo>
                      <a:pt x="145" y="17"/>
                    </a:lnTo>
                    <a:lnTo>
                      <a:pt x="146" y="18"/>
                    </a:lnTo>
                    <a:lnTo>
                      <a:pt x="148" y="19"/>
                    </a:lnTo>
                    <a:lnTo>
                      <a:pt x="149" y="22"/>
                    </a:lnTo>
                    <a:lnTo>
                      <a:pt x="149" y="23"/>
                    </a:lnTo>
                    <a:lnTo>
                      <a:pt x="150" y="25"/>
                    </a:lnTo>
                    <a:lnTo>
                      <a:pt x="152" y="25"/>
                    </a:lnTo>
                    <a:lnTo>
                      <a:pt x="154" y="29"/>
                    </a:lnTo>
                    <a:lnTo>
                      <a:pt x="154" y="30"/>
                    </a:lnTo>
                    <a:lnTo>
                      <a:pt x="155" y="30"/>
                    </a:lnTo>
                    <a:lnTo>
                      <a:pt x="156" y="31"/>
                    </a:lnTo>
                    <a:lnTo>
                      <a:pt x="157" y="30"/>
                    </a:lnTo>
                    <a:lnTo>
                      <a:pt x="160" y="26"/>
                    </a:lnTo>
                    <a:lnTo>
                      <a:pt x="159" y="33"/>
                    </a:lnTo>
                    <a:lnTo>
                      <a:pt x="156" y="36"/>
                    </a:lnTo>
                    <a:lnTo>
                      <a:pt x="156" y="37"/>
                    </a:lnTo>
                    <a:lnTo>
                      <a:pt x="158" y="38"/>
                    </a:lnTo>
                    <a:lnTo>
                      <a:pt x="158" y="40"/>
                    </a:lnTo>
                    <a:lnTo>
                      <a:pt x="158" y="42"/>
                    </a:lnTo>
                    <a:lnTo>
                      <a:pt x="158" y="44"/>
                    </a:lnTo>
                    <a:lnTo>
                      <a:pt x="159" y="44"/>
                    </a:lnTo>
                    <a:lnTo>
                      <a:pt x="160" y="46"/>
                    </a:lnTo>
                    <a:lnTo>
                      <a:pt x="161" y="46"/>
                    </a:lnTo>
                    <a:lnTo>
                      <a:pt x="162" y="50"/>
                    </a:lnTo>
                    <a:lnTo>
                      <a:pt x="163" y="53"/>
                    </a:lnTo>
                    <a:lnTo>
                      <a:pt x="162" y="56"/>
                    </a:lnTo>
                    <a:lnTo>
                      <a:pt x="159" y="57"/>
                    </a:lnTo>
                    <a:lnTo>
                      <a:pt x="158" y="60"/>
                    </a:lnTo>
                    <a:lnTo>
                      <a:pt x="158" y="61"/>
                    </a:lnTo>
                    <a:lnTo>
                      <a:pt x="158" y="63"/>
                    </a:lnTo>
                    <a:lnTo>
                      <a:pt x="150" y="70"/>
                    </a:lnTo>
                    <a:lnTo>
                      <a:pt x="149" y="68"/>
                    </a:lnTo>
                    <a:lnTo>
                      <a:pt x="148" y="66"/>
                    </a:lnTo>
                    <a:lnTo>
                      <a:pt x="147" y="64"/>
                    </a:lnTo>
                    <a:lnTo>
                      <a:pt x="147" y="66"/>
                    </a:lnTo>
                    <a:lnTo>
                      <a:pt x="147" y="68"/>
                    </a:lnTo>
                    <a:lnTo>
                      <a:pt x="147" y="69"/>
                    </a:lnTo>
                    <a:lnTo>
                      <a:pt x="146" y="70"/>
                    </a:lnTo>
                    <a:lnTo>
                      <a:pt x="145" y="71"/>
                    </a:lnTo>
                    <a:lnTo>
                      <a:pt x="145" y="70"/>
                    </a:lnTo>
                    <a:lnTo>
                      <a:pt x="142" y="79"/>
                    </a:lnTo>
                    <a:lnTo>
                      <a:pt x="139" y="78"/>
                    </a:lnTo>
                    <a:lnTo>
                      <a:pt x="132" y="69"/>
                    </a:lnTo>
                    <a:lnTo>
                      <a:pt x="132" y="67"/>
                    </a:lnTo>
                    <a:lnTo>
                      <a:pt x="130" y="63"/>
                    </a:lnTo>
                    <a:lnTo>
                      <a:pt x="130" y="62"/>
                    </a:lnTo>
                    <a:lnTo>
                      <a:pt x="128" y="58"/>
                    </a:lnTo>
                    <a:lnTo>
                      <a:pt x="128" y="57"/>
                    </a:lnTo>
                    <a:lnTo>
                      <a:pt x="127" y="57"/>
                    </a:lnTo>
                    <a:lnTo>
                      <a:pt x="126" y="55"/>
                    </a:lnTo>
                    <a:lnTo>
                      <a:pt x="126" y="51"/>
                    </a:lnTo>
                    <a:lnTo>
                      <a:pt x="126" y="49"/>
                    </a:lnTo>
                    <a:lnTo>
                      <a:pt x="130" y="47"/>
                    </a:lnTo>
                    <a:lnTo>
                      <a:pt x="130" y="49"/>
                    </a:lnTo>
                    <a:lnTo>
                      <a:pt x="131" y="49"/>
                    </a:lnTo>
                    <a:lnTo>
                      <a:pt x="132" y="48"/>
                    </a:lnTo>
                    <a:lnTo>
                      <a:pt x="132" y="47"/>
                    </a:lnTo>
                    <a:lnTo>
                      <a:pt x="131" y="47"/>
                    </a:lnTo>
                    <a:lnTo>
                      <a:pt x="130" y="45"/>
                    </a:lnTo>
                    <a:lnTo>
                      <a:pt x="132" y="44"/>
                    </a:lnTo>
                    <a:lnTo>
                      <a:pt x="133" y="42"/>
                    </a:lnTo>
                    <a:lnTo>
                      <a:pt x="132" y="42"/>
                    </a:lnTo>
                    <a:lnTo>
                      <a:pt x="131" y="42"/>
                    </a:lnTo>
                    <a:lnTo>
                      <a:pt x="130" y="44"/>
                    </a:lnTo>
                    <a:lnTo>
                      <a:pt x="128" y="44"/>
                    </a:lnTo>
                    <a:lnTo>
                      <a:pt x="125" y="39"/>
                    </a:lnTo>
                    <a:lnTo>
                      <a:pt x="125" y="37"/>
                    </a:lnTo>
                    <a:lnTo>
                      <a:pt x="125" y="34"/>
                    </a:lnTo>
                    <a:lnTo>
                      <a:pt x="124" y="34"/>
                    </a:lnTo>
                    <a:lnTo>
                      <a:pt x="123" y="33"/>
                    </a:lnTo>
                    <a:lnTo>
                      <a:pt x="122" y="32"/>
                    </a:lnTo>
                    <a:lnTo>
                      <a:pt x="120" y="30"/>
                    </a:lnTo>
                    <a:lnTo>
                      <a:pt x="119" y="29"/>
                    </a:lnTo>
                    <a:lnTo>
                      <a:pt x="115" y="25"/>
                    </a:lnTo>
                    <a:lnTo>
                      <a:pt x="113" y="24"/>
                    </a:lnTo>
                    <a:lnTo>
                      <a:pt x="111" y="24"/>
                    </a:lnTo>
                    <a:lnTo>
                      <a:pt x="111" y="22"/>
                    </a:lnTo>
                    <a:lnTo>
                      <a:pt x="111" y="23"/>
                    </a:lnTo>
                    <a:lnTo>
                      <a:pt x="107" y="23"/>
                    </a:lnTo>
                    <a:lnTo>
                      <a:pt x="106" y="23"/>
                    </a:lnTo>
                    <a:lnTo>
                      <a:pt x="105" y="22"/>
                    </a:lnTo>
                    <a:lnTo>
                      <a:pt x="102" y="23"/>
                    </a:lnTo>
                    <a:lnTo>
                      <a:pt x="101" y="23"/>
                    </a:lnTo>
                    <a:lnTo>
                      <a:pt x="100" y="23"/>
                    </a:lnTo>
                    <a:lnTo>
                      <a:pt x="100" y="25"/>
                    </a:lnTo>
                    <a:lnTo>
                      <a:pt x="98" y="27"/>
                    </a:lnTo>
                    <a:lnTo>
                      <a:pt x="94" y="27"/>
                    </a:lnTo>
                    <a:lnTo>
                      <a:pt x="94" y="28"/>
                    </a:lnTo>
                    <a:lnTo>
                      <a:pt x="94" y="29"/>
                    </a:lnTo>
                    <a:lnTo>
                      <a:pt x="94" y="30"/>
                    </a:lnTo>
                    <a:lnTo>
                      <a:pt x="92" y="34"/>
                    </a:lnTo>
                    <a:lnTo>
                      <a:pt x="87" y="40"/>
                    </a:lnTo>
                    <a:lnTo>
                      <a:pt x="85" y="42"/>
                    </a:lnTo>
                    <a:lnTo>
                      <a:pt x="83" y="42"/>
                    </a:lnTo>
                    <a:lnTo>
                      <a:pt x="81" y="44"/>
                    </a:lnTo>
                    <a:lnTo>
                      <a:pt x="79" y="45"/>
                    </a:lnTo>
                    <a:lnTo>
                      <a:pt x="75" y="45"/>
                    </a:lnTo>
                    <a:lnTo>
                      <a:pt x="74" y="45"/>
                    </a:lnTo>
                    <a:lnTo>
                      <a:pt x="73" y="46"/>
                    </a:lnTo>
                    <a:lnTo>
                      <a:pt x="73" y="47"/>
                    </a:lnTo>
                    <a:lnTo>
                      <a:pt x="72" y="47"/>
                    </a:lnTo>
                    <a:lnTo>
                      <a:pt x="72" y="48"/>
                    </a:lnTo>
                    <a:lnTo>
                      <a:pt x="72" y="50"/>
                    </a:lnTo>
                    <a:lnTo>
                      <a:pt x="73" y="51"/>
                    </a:lnTo>
                    <a:lnTo>
                      <a:pt x="74" y="51"/>
                    </a:lnTo>
                    <a:lnTo>
                      <a:pt x="75" y="52"/>
                    </a:lnTo>
                    <a:lnTo>
                      <a:pt x="76" y="54"/>
                    </a:lnTo>
                    <a:lnTo>
                      <a:pt x="76" y="55"/>
                    </a:lnTo>
                    <a:lnTo>
                      <a:pt x="83" y="63"/>
                    </a:lnTo>
                    <a:lnTo>
                      <a:pt x="85" y="68"/>
                    </a:lnTo>
                    <a:lnTo>
                      <a:pt x="84" y="70"/>
                    </a:lnTo>
                    <a:lnTo>
                      <a:pt x="83" y="71"/>
                    </a:lnTo>
                    <a:lnTo>
                      <a:pt x="79" y="73"/>
                    </a:lnTo>
                    <a:lnTo>
                      <a:pt x="77" y="72"/>
                    </a:lnTo>
                    <a:lnTo>
                      <a:pt x="75" y="72"/>
                    </a:lnTo>
                    <a:lnTo>
                      <a:pt x="74" y="74"/>
                    </a:lnTo>
                    <a:lnTo>
                      <a:pt x="73" y="75"/>
                    </a:lnTo>
                    <a:lnTo>
                      <a:pt x="71" y="78"/>
                    </a:lnTo>
                    <a:lnTo>
                      <a:pt x="66" y="78"/>
                    </a:lnTo>
                    <a:lnTo>
                      <a:pt x="63" y="79"/>
                    </a:lnTo>
                    <a:lnTo>
                      <a:pt x="60" y="79"/>
                    </a:lnTo>
                    <a:lnTo>
                      <a:pt x="59" y="79"/>
                    </a:lnTo>
                    <a:close/>
                    <a:moveTo>
                      <a:pt x="37" y="76"/>
                    </a:moveTo>
                    <a:lnTo>
                      <a:pt x="34" y="74"/>
                    </a:lnTo>
                    <a:lnTo>
                      <a:pt x="31" y="72"/>
                    </a:lnTo>
                    <a:lnTo>
                      <a:pt x="30" y="69"/>
                    </a:lnTo>
                    <a:lnTo>
                      <a:pt x="30" y="68"/>
                    </a:lnTo>
                    <a:lnTo>
                      <a:pt x="34" y="63"/>
                    </a:lnTo>
                    <a:lnTo>
                      <a:pt x="36" y="63"/>
                    </a:lnTo>
                    <a:lnTo>
                      <a:pt x="37" y="64"/>
                    </a:lnTo>
                    <a:lnTo>
                      <a:pt x="37" y="66"/>
                    </a:lnTo>
                    <a:lnTo>
                      <a:pt x="37" y="69"/>
                    </a:lnTo>
                    <a:lnTo>
                      <a:pt x="37" y="70"/>
                    </a:lnTo>
                    <a:lnTo>
                      <a:pt x="37" y="71"/>
                    </a:lnTo>
                    <a:lnTo>
                      <a:pt x="38" y="70"/>
                    </a:lnTo>
                    <a:lnTo>
                      <a:pt x="39" y="72"/>
                    </a:lnTo>
                    <a:lnTo>
                      <a:pt x="40" y="72"/>
                    </a:lnTo>
                    <a:lnTo>
                      <a:pt x="40" y="75"/>
                    </a:lnTo>
                    <a:lnTo>
                      <a:pt x="37" y="76"/>
                    </a:lnTo>
                    <a:close/>
                    <a:moveTo>
                      <a:pt x="112" y="44"/>
                    </a:moveTo>
                    <a:lnTo>
                      <a:pt x="112" y="39"/>
                    </a:lnTo>
                    <a:lnTo>
                      <a:pt x="113" y="38"/>
                    </a:lnTo>
                    <a:lnTo>
                      <a:pt x="116" y="37"/>
                    </a:lnTo>
                    <a:lnTo>
                      <a:pt x="117" y="38"/>
                    </a:lnTo>
                    <a:lnTo>
                      <a:pt x="118" y="38"/>
                    </a:lnTo>
                    <a:lnTo>
                      <a:pt x="118" y="40"/>
                    </a:lnTo>
                    <a:lnTo>
                      <a:pt x="118" y="41"/>
                    </a:lnTo>
                    <a:lnTo>
                      <a:pt x="118" y="43"/>
                    </a:lnTo>
                    <a:lnTo>
                      <a:pt x="118" y="44"/>
                    </a:lnTo>
                    <a:lnTo>
                      <a:pt x="117" y="45"/>
                    </a:lnTo>
                    <a:lnTo>
                      <a:pt x="114" y="46"/>
                    </a:lnTo>
                    <a:lnTo>
                      <a:pt x="112" y="44"/>
                    </a:lnTo>
                    <a:close/>
                  </a:path>
                </a:pathLst>
              </a:custGeom>
              <a:solidFill>
                <a:srgbClr val="C3C1AA"/>
              </a:solidFill>
              <a:ln>
                <a:noFill/>
              </a:ln>
            </p:spPr>
            <p:txBody>
              <a:bodyPr/>
              <a:lstStyle/>
              <a:p>
                <a:endParaRPr lang="en-US" sz="1215">
                  <a:solidFill>
                    <a:prstClr val="black"/>
                  </a:solidFill>
                </a:endParaRPr>
              </a:p>
            </p:txBody>
          </p:sp>
          <p:sp>
            <p:nvSpPr>
              <p:cNvPr id="280" name="Freeform 587"/>
              <p:cNvSpPr>
                <a:spLocks noEditPoints="1"/>
              </p:cNvSpPr>
              <p:nvPr/>
            </p:nvSpPr>
            <p:spPr bwMode="auto">
              <a:xfrm>
                <a:off x="4912510" y="1318617"/>
                <a:ext cx="401637" cy="173038"/>
              </a:xfrm>
              <a:custGeom>
                <a:avLst/>
                <a:gdLst>
                  <a:gd name="T0" fmla="*/ 2147483646 w 166"/>
                  <a:gd name="T1" fmla="*/ 2147483646 h 81"/>
                  <a:gd name="T2" fmla="*/ 2147483646 w 166"/>
                  <a:gd name="T3" fmla="*/ 2147483646 h 81"/>
                  <a:gd name="T4" fmla="*/ 2147483646 w 166"/>
                  <a:gd name="T5" fmla="*/ 2147483646 h 81"/>
                  <a:gd name="T6" fmla="*/ 2147483646 w 166"/>
                  <a:gd name="T7" fmla="*/ 2147483646 h 81"/>
                  <a:gd name="T8" fmla="*/ 2147483646 w 166"/>
                  <a:gd name="T9" fmla="*/ 2147483646 h 81"/>
                  <a:gd name="T10" fmla="*/ 2147483646 w 166"/>
                  <a:gd name="T11" fmla="*/ 2147483646 h 81"/>
                  <a:gd name="T12" fmla="*/ 2147483646 w 166"/>
                  <a:gd name="T13" fmla="*/ 2147483646 h 81"/>
                  <a:gd name="T14" fmla="*/ 2147483646 w 166"/>
                  <a:gd name="T15" fmla="*/ 2147483646 h 81"/>
                  <a:gd name="T16" fmla="*/ 2147483646 w 166"/>
                  <a:gd name="T17" fmla="*/ 2147483646 h 81"/>
                  <a:gd name="T18" fmla="*/ 2147483646 w 166"/>
                  <a:gd name="T19" fmla="*/ 2147483646 h 81"/>
                  <a:gd name="T20" fmla="*/ 2147483646 w 166"/>
                  <a:gd name="T21" fmla="*/ 2147483646 h 81"/>
                  <a:gd name="T22" fmla="*/ 2147483646 w 166"/>
                  <a:gd name="T23" fmla="*/ 2147483646 h 81"/>
                  <a:gd name="T24" fmla="*/ 2147483646 w 166"/>
                  <a:gd name="T25" fmla="*/ 2147483646 h 81"/>
                  <a:gd name="T26" fmla="*/ 2147483646 w 166"/>
                  <a:gd name="T27" fmla="*/ 2147483646 h 81"/>
                  <a:gd name="T28" fmla="*/ 2147483646 w 166"/>
                  <a:gd name="T29" fmla="*/ 2147483646 h 81"/>
                  <a:gd name="T30" fmla="*/ 2147483646 w 166"/>
                  <a:gd name="T31" fmla="*/ 2147483646 h 81"/>
                  <a:gd name="T32" fmla="*/ 2147483646 w 166"/>
                  <a:gd name="T33" fmla="*/ 2147483646 h 81"/>
                  <a:gd name="T34" fmla="*/ 2147483646 w 166"/>
                  <a:gd name="T35" fmla="*/ 2147483646 h 81"/>
                  <a:gd name="T36" fmla="*/ 2147483646 w 166"/>
                  <a:gd name="T37" fmla="*/ 2147483646 h 81"/>
                  <a:gd name="T38" fmla="*/ 2147483646 w 166"/>
                  <a:gd name="T39" fmla="*/ 2147483646 h 81"/>
                  <a:gd name="T40" fmla="*/ 2147483646 w 166"/>
                  <a:gd name="T41" fmla="*/ 2147483646 h 81"/>
                  <a:gd name="T42" fmla="*/ 2147483646 w 166"/>
                  <a:gd name="T43" fmla="*/ 2147483646 h 81"/>
                  <a:gd name="T44" fmla="*/ 2147483646 w 166"/>
                  <a:gd name="T45" fmla="*/ 2147483646 h 81"/>
                  <a:gd name="T46" fmla="*/ 2147483646 w 166"/>
                  <a:gd name="T47" fmla="*/ 2147483646 h 81"/>
                  <a:gd name="T48" fmla="*/ 2147483646 w 166"/>
                  <a:gd name="T49" fmla="*/ 2147483646 h 81"/>
                  <a:gd name="T50" fmla="*/ 2147483646 w 166"/>
                  <a:gd name="T51" fmla="*/ 2147483646 h 81"/>
                  <a:gd name="T52" fmla="*/ 2147483646 w 166"/>
                  <a:gd name="T53" fmla="*/ 2147483646 h 81"/>
                  <a:gd name="T54" fmla="*/ 2147483646 w 166"/>
                  <a:gd name="T55" fmla="*/ 2147483646 h 81"/>
                  <a:gd name="T56" fmla="*/ 2147483646 w 166"/>
                  <a:gd name="T57" fmla="*/ 2147483646 h 81"/>
                  <a:gd name="T58" fmla="*/ 2147483646 w 166"/>
                  <a:gd name="T59" fmla="*/ 2147483646 h 81"/>
                  <a:gd name="T60" fmla="*/ 2147483646 w 166"/>
                  <a:gd name="T61" fmla="*/ 2147483646 h 81"/>
                  <a:gd name="T62" fmla="*/ 2147483646 w 166"/>
                  <a:gd name="T63" fmla="*/ 2147483646 h 81"/>
                  <a:gd name="T64" fmla="*/ 2147483646 w 166"/>
                  <a:gd name="T65" fmla="*/ 2147483646 h 81"/>
                  <a:gd name="T66" fmla="*/ 0 w 166"/>
                  <a:gd name="T67" fmla="*/ 2147483646 h 81"/>
                  <a:gd name="T68" fmla="*/ 2147483646 w 166"/>
                  <a:gd name="T69" fmla="*/ 2147483646 h 81"/>
                  <a:gd name="T70" fmla="*/ 2147483646 w 166"/>
                  <a:gd name="T71" fmla="*/ 2147483646 h 81"/>
                  <a:gd name="T72" fmla="*/ 2147483646 w 166"/>
                  <a:gd name="T73" fmla="*/ 2147483646 h 81"/>
                  <a:gd name="T74" fmla="*/ 2147483646 w 166"/>
                  <a:gd name="T75" fmla="*/ 2147483646 h 81"/>
                  <a:gd name="T76" fmla="*/ 2147483646 w 166"/>
                  <a:gd name="T77" fmla="*/ 2147483646 h 81"/>
                  <a:gd name="T78" fmla="*/ 2147483646 w 166"/>
                  <a:gd name="T79" fmla="*/ 2147483646 h 81"/>
                  <a:gd name="T80" fmla="*/ 2147483646 w 166"/>
                  <a:gd name="T81" fmla="*/ 2147483646 h 81"/>
                  <a:gd name="T82" fmla="*/ 2147483646 w 166"/>
                  <a:gd name="T83" fmla="*/ 2147483646 h 81"/>
                  <a:gd name="T84" fmla="*/ 2147483646 w 166"/>
                  <a:gd name="T85" fmla="*/ 2147483646 h 81"/>
                  <a:gd name="T86" fmla="*/ 2147483646 w 166"/>
                  <a:gd name="T87" fmla="*/ 2147483646 h 81"/>
                  <a:gd name="T88" fmla="*/ 2147483646 w 166"/>
                  <a:gd name="T89" fmla="*/ 2147483646 h 81"/>
                  <a:gd name="T90" fmla="*/ 2147483646 w 166"/>
                  <a:gd name="T91" fmla="*/ 2147483646 h 81"/>
                  <a:gd name="T92" fmla="*/ 2147483646 w 166"/>
                  <a:gd name="T93" fmla="*/ 2147483646 h 81"/>
                  <a:gd name="T94" fmla="*/ 2147483646 w 166"/>
                  <a:gd name="T95" fmla="*/ 2147483646 h 81"/>
                  <a:gd name="T96" fmla="*/ 2147483646 w 166"/>
                  <a:gd name="T97" fmla="*/ 2147483646 h 81"/>
                  <a:gd name="T98" fmla="*/ 2147483646 w 166"/>
                  <a:gd name="T99" fmla="*/ 2147483646 h 81"/>
                  <a:gd name="T100" fmla="*/ 2147483646 w 166"/>
                  <a:gd name="T101" fmla="*/ 2147483646 h 81"/>
                  <a:gd name="T102" fmla="*/ 2147483646 w 166"/>
                  <a:gd name="T103" fmla="*/ 2147483646 h 81"/>
                  <a:gd name="T104" fmla="*/ 2147483646 w 166"/>
                  <a:gd name="T105" fmla="*/ 2147483646 h 81"/>
                  <a:gd name="T106" fmla="*/ 2147483646 w 166"/>
                  <a:gd name="T107" fmla="*/ 2147483646 h 81"/>
                  <a:gd name="T108" fmla="*/ 2147483646 w 166"/>
                  <a:gd name="T109" fmla="*/ 2147483646 h 81"/>
                  <a:gd name="T110" fmla="*/ 2147483646 w 166"/>
                  <a:gd name="T111" fmla="*/ 2147483646 h 81"/>
                  <a:gd name="T112" fmla="*/ 2147483646 w 166"/>
                  <a:gd name="T113" fmla="*/ 2147483646 h 81"/>
                  <a:gd name="T114" fmla="*/ 2147483646 w 166"/>
                  <a:gd name="T115" fmla="*/ 2147483646 h 81"/>
                  <a:gd name="T116" fmla="*/ 2147483646 w 166"/>
                  <a:gd name="T117" fmla="*/ 2147483646 h 81"/>
                  <a:gd name="T118" fmla="*/ 2147483646 w 166"/>
                  <a:gd name="T119" fmla="*/ 2147483646 h 81"/>
                  <a:gd name="T120" fmla="*/ 2147483646 w 166"/>
                  <a:gd name="T121" fmla="*/ 2147483646 h 8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66" h="81">
                    <a:moveTo>
                      <a:pt x="102" y="3"/>
                    </a:moveTo>
                    <a:lnTo>
                      <a:pt x="104" y="5"/>
                    </a:lnTo>
                    <a:lnTo>
                      <a:pt x="110" y="5"/>
                    </a:lnTo>
                    <a:lnTo>
                      <a:pt x="115" y="5"/>
                    </a:lnTo>
                    <a:lnTo>
                      <a:pt x="117" y="5"/>
                    </a:lnTo>
                    <a:lnTo>
                      <a:pt x="118" y="5"/>
                    </a:lnTo>
                    <a:lnTo>
                      <a:pt x="118" y="6"/>
                    </a:lnTo>
                    <a:lnTo>
                      <a:pt x="117" y="6"/>
                    </a:lnTo>
                    <a:lnTo>
                      <a:pt x="116" y="6"/>
                    </a:lnTo>
                    <a:lnTo>
                      <a:pt x="115" y="7"/>
                    </a:lnTo>
                    <a:lnTo>
                      <a:pt x="115" y="8"/>
                    </a:lnTo>
                    <a:lnTo>
                      <a:pt x="115" y="9"/>
                    </a:lnTo>
                    <a:lnTo>
                      <a:pt x="116" y="9"/>
                    </a:lnTo>
                    <a:lnTo>
                      <a:pt x="129" y="9"/>
                    </a:lnTo>
                    <a:lnTo>
                      <a:pt x="132" y="11"/>
                    </a:lnTo>
                    <a:lnTo>
                      <a:pt x="134" y="12"/>
                    </a:lnTo>
                    <a:lnTo>
                      <a:pt x="143" y="15"/>
                    </a:lnTo>
                    <a:lnTo>
                      <a:pt x="145" y="18"/>
                    </a:lnTo>
                    <a:lnTo>
                      <a:pt x="147" y="20"/>
                    </a:lnTo>
                    <a:lnTo>
                      <a:pt x="149" y="21"/>
                    </a:lnTo>
                    <a:lnTo>
                      <a:pt x="150" y="23"/>
                    </a:lnTo>
                    <a:lnTo>
                      <a:pt x="150" y="24"/>
                    </a:lnTo>
                    <a:lnTo>
                      <a:pt x="151" y="26"/>
                    </a:lnTo>
                    <a:lnTo>
                      <a:pt x="153" y="28"/>
                    </a:lnTo>
                    <a:lnTo>
                      <a:pt x="155" y="30"/>
                    </a:lnTo>
                    <a:lnTo>
                      <a:pt x="155" y="31"/>
                    </a:lnTo>
                    <a:lnTo>
                      <a:pt x="156" y="32"/>
                    </a:lnTo>
                    <a:lnTo>
                      <a:pt x="156" y="33"/>
                    </a:lnTo>
                    <a:lnTo>
                      <a:pt x="158" y="33"/>
                    </a:lnTo>
                    <a:lnTo>
                      <a:pt x="160" y="33"/>
                    </a:lnTo>
                    <a:lnTo>
                      <a:pt x="158" y="36"/>
                    </a:lnTo>
                    <a:lnTo>
                      <a:pt x="157" y="37"/>
                    </a:lnTo>
                    <a:lnTo>
                      <a:pt x="156" y="37"/>
                    </a:lnTo>
                    <a:lnTo>
                      <a:pt x="156" y="39"/>
                    </a:lnTo>
                    <a:lnTo>
                      <a:pt x="158" y="39"/>
                    </a:lnTo>
                    <a:lnTo>
                      <a:pt x="158" y="40"/>
                    </a:lnTo>
                    <a:lnTo>
                      <a:pt x="159" y="41"/>
                    </a:lnTo>
                    <a:lnTo>
                      <a:pt x="159" y="43"/>
                    </a:lnTo>
                    <a:lnTo>
                      <a:pt x="159" y="45"/>
                    </a:lnTo>
                    <a:lnTo>
                      <a:pt x="160" y="45"/>
                    </a:lnTo>
                    <a:lnTo>
                      <a:pt x="161" y="47"/>
                    </a:lnTo>
                    <a:lnTo>
                      <a:pt x="162" y="48"/>
                    </a:lnTo>
                    <a:lnTo>
                      <a:pt x="163" y="51"/>
                    </a:lnTo>
                    <a:lnTo>
                      <a:pt x="164" y="54"/>
                    </a:lnTo>
                    <a:lnTo>
                      <a:pt x="163" y="56"/>
                    </a:lnTo>
                    <a:lnTo>
                      <a:pt x="160" y="57"/>
                    </a:lnTo>
                    <a:lnTo>
                      <a:pt x="160" y="58"/>
                    </a:lnTo>
                    <a:lnTo>
                      <a:pt x="158" y="61"/>
                    </a:lnTo>
                    <a:lnTo>
                      <a:pt x="159" y="62"/>
                    </a:lnTo>
                    <a:lnTo>
                      <a:pt x="159" y="64"/>
                    </a:lnTo>
                    <a:lnTo>
                      <a:pt x="152" y="69"/>
                    </a:lnTo>
                    <a:lnTo>
                      <a:pt x="151" y="68"/>
                    </a:lnTo>
                    <a:lnTo>
                      <a:pt x="151" y="66"/>
                    </a:lnTo>
                    <a:lnTo>
                      <a:pt x="150" y="64"/>
                    </a:lnTo>
                    <a:lnTo>
                      <a:pt x="148" y="63"/>
                    </a:lnTo>
                    <a:lnTo>
                      <a:pt x="147" y="64"/>
                    </a:lnTo>
                    <a:lnTo>
                      <a:pt x="147" y="65"/>
                    </a:lnTo>
                    <a:lnTo>
                      <a:pt x="147" y="66"/>
                    </a:lnTo>
                    <a:lnTo>
                      <a:pt x="148" y="67"/>
                    </a:lnTo>
                    <a:lnTo>
                      <a:pt x="148" y="69"/>
                    </a:lnTo>
                    <a:lnTo>
                      <a:pt x="147" y="70"/>
                    </a:lnTo>
                    <a:lnTo>
                      <a:pt x="145" y="70"/>
                    </a:lnTo>
                    <a:lnTo>
                      <a:pt x="143" y="78"/>
                    </a:lnTo>
                    <a:lnTo>
                      <a:pt x="142" y="78"/>
                    </a:lnTo>
                    <a:lnTo>
                      <a:pt x="136" y="69"/>
                    </a:lnTo>
                    <a:lnTo>
                      <a:pt x="136" y="68"/>
                    </a:lnTo>
                    <a:lnTo>
                      <a:pt x="136" y="67"/>
                    </a:lnTo>
                    <a:lnTo>
                      <a:pt x="133" y="63"/>
                    </a:lnTo>
                    <a:lnTo>
                      <a:pt x="131" y="58"/>
                    </a:lnTo>
                    <a:lnTo>
                      <a:pt x="130" y="57"/>
                    </a:lnTo>
                    <a:lnTo>
                      <a:pt x="130" y="55"/>
                    </a:lnTo>
                    <a:lnTo>
                      <a:pt x="129" y="52"/>
                    </a:lnTo>
                    <a:lnTo>
                      <a:pt x="130" y="51"/>
                    </a:lnTo>
                    <a:lnTo>
                      <a:pt x="130" y="52"/>
                    </a:lnTo>
                    <a:lnTo>
                      <a:pt x="131" y="52"/>
                    </a:lnTo>
                    <a:lnTo>
                      <a:pt x="132" y="52"/>
                    </a:lnTo>
                    <a:lnTo>
                      <a:pt x="133" y="52"/>
                    </a:lnTo>
                    <a:lnTo>
                      <a:pt x="134" y="50"/>
                    </a:lnTo>
                    <a:lnTo>
                      <a:pt x="135" y="49"/>
                    </a:lnTo>
                    <a:lnTo>
                      <a:pt x="135" y="48"/>
                    </a:lnTo>
                    <a:lnTo>
                      <a:pt x="134" y="47"/>
                    </a:lnTo>
                    <a:lnTo>
                      <a:pt x="134" y="46"/>
                    </a:lnTo>
                    <a:lnTo>
                      <a:pt x="134" y="45"/>
                    </a:lnTo>
                    <a:lnTo>
                      <a:pt x="137" y="44"/>
                    </a:lnTo>
                    <a:lnTo>
                      <a:pt x="138" y="41"/>
                    </a:lnTo>
                    <a:lnTo>
                      <a:pt x="141" y="44"/>
                    </a:lnTo>
                    <a:lnTo>
                      <a:pt x="141" y="46"/>
                    </a:lnTo>
                    <a:lnTo>
                      <a:pt x="142" y="47"/>
                    </a:lnTo>
                    <a:lnTo>
                      <a:pt x="143" y="47"/>
                    </a:lnTo>
                    <a:lnTo>
                      <a:pt x="145" y="47"/>
                    </a:lnTo>
                    <a:lnTo>
                      <a:pt x="146" y="48"/>
                    </a:lnTo>
                    <a:lnTo>
                      <a:pt x="147" y="49"/>
                    </a:lnTo>
                    <a:lnTo>
                      <a:pt x="147" y="50"/>
                    </a:lnTo>
                    <a:lnTo>
                      <a:pt x="147" y="49"/>
                    </a:lnTo>
                    <a:lnTo>
                      <a:pt x="145" y="47"/>
                    </a:lnTo>
                    <a:lnTo>
                      <a:pt x="145" y="46"/>
                    </a:lnTo>
                    <a:lnTo>
                      <a:pt x="144" y="46"/>
                    </a:lnTo>
                    <a:lnTo>
                      <a:pt x="142" y="45"/>
                    </a:lnTo>
                    <a:lnTo>
                      <a:pt x="141" y="45"/>
                    </a:lnTo>
                    <a:lnTo>
                      <a:pt x="139" y="39"/>
                    </a:lnTo>
                    <a:lnTo>
                      <a:pt x="139" y="40"/>
                    </a:lnTo>
                    <a:lnTo>
                      <a:pt x="136" y="42"/>
                    </a:lnTo>
                    <a:lnTo>
                      <a:pt x="135" y="41"/>
                    </a:lnTo>
                    <a:lnTo>
                      <a:pt x="132" y="41"/>
                    </a:lnTo>
                    <a:lnTo>
                      <a:pt x="131" y="43"/>
                    </a:lnTo>
                    <a:lnTo>
                      <a:pt x="130" y="43"/>
                    </a:lnTo>
                    <a:lnTo>
                      <a:pt x="128" y="40"/>
                    </a:lnTo>
                    <a:lnTo>
                      <a:pt x="128" y="39"/>
                    </a:lnTo>
                    <a:lnTo>
                      <a:pt x="128" y="35"/>
                    </a:lnTo>
                    <a:lnTo>
                      <a:pt x="127" y="33"/>
                    </a:lnTo>
                    <a:lnTo>
                      <a:pt x="126" y="33"/>
                    </a:lnTo>
                    <a:lnTo>
                      <a:pt x="124" y="32"/>
                    </a:lnTo>
                    <a:lnTo>
                      <a:pt x="123" y="30"/>
                    </a:lnTo>
                    <a:lnTo>
                      <a:pt x="122" y="29"/>
                    </a:lnTo>
                    <a:lnTo>
                      <a:pt x="118" y="25"/>
                    </a:lnTo>
                    <a:lnTo>
                      <a:pt x="115" y="24"/>
                    </a:lnTo>
                    <a:lnTo>
                      <a:pt x="114" y="24"/>
                    </a:lnTo>
                    <a:lnTo>
                      <a:pt x="113" y="22"/>
                    </a:lnTo>
                    <a:lnTo>
                      <a:pt x="114" y="21"/>
                    </a:lnTo>
                    <a:lnTo>
                      <a:pt x="115" y="19"/>
                    </a:lnTo>
                    <a:lnTo>
                      <a:pt x="117" y="18"/>
                    </a:lnTo>
                    <a:lnTo>
                      <a:pt x="116" y="18"/>
                    </a:lnTo>
                    <a:lnTo>
                      <a:pt x="115" y="18"/>
                    </a:lnTo>
                    <a:lnTo>
                      <a:pt x="113" y="20"/>
                    </a:lnTo>
                    <a:lnTo>
                      <a:pt x="112" y="21"/>
                    </a:lnTo>
                    <a:lnTo>
                      <a:pt x="112" y="22"/>
                    </a:lnTo>
                    <a:lnTo>
                      <a:pt x="109" y="22"/>
                    </a:lnTo>
                    <a:lnTo>
                      <a:pt x="108" y="22"/>
                    </a:lnTo>
                    <a:lnTo>
                      <a:pt x="104" y="22"/>
                    </a:lnTo>
                    <a:lnTo>
                      <a:pt x="102" y="22"/>
                    </a:lnTo>
                    <a:lnTo>
                      <a:pt x="101" y="24"/>
                    </a:lnTo>
                    <a:lnTo>
                      <a:pt x="101" y="25"/>
                    </a:lnTo>
                    <a:lnTo>
                      <a:pt x="100" y="26"/>
                    </a:lnTo>
                    <a:lnTo>
                      <a:pt x="96" y="27"/>
                    </a:lnTo>
                    <a:lnTo>
                      <a:pt x="95" y="28"/>
                    </a:lnTo>
                    <a:lnTo>
                      <a:pt x="94" y="30"/>
                    </a:lnTo>
                    <a:lnTo>
                      <a:pt x="94" y="31"/>
                    </a:lnTo>
                    <a:lnTo>
                      <a:pt x="93" y="35"/>
                    </a:lnTo>
                    <a:lnTo>
                      <a:pt x="88" y="40"/>
                    </a:lnTo>
                    <a:lnTo>
                      <a:pt x="86" y="41"/>
                    </a:lnTo>
                    <a:lnTo>
                      <a:pt x="85" y="42"/>
                    </a:lnTo>
                    <a:lnTo>
                      <a:pt x="84" y="43"/>
                    </a:lnTo>
                    <a:lnTo>
                      <a:pt x="83" y="43"/>
                    </a:lnTo>
                    <a:lnTo>
                      <a:pt x="80" y="45"/>
                    </a:lnTo>
                    <a:lnTo>
                      <a:pt x="77" y="45"/>
                    </a:lnTo>
                    <a:lnTo>
                      <a:pt x="76" y="45"/>
                    </a:lnTo>
                    <a:lnTo>
                      <a:pt x="75" y="46"/>
                    </a:lnTo>
                    <a:lnTo>
                      <a:pt x="73" y="47"/>
                    </a:lnTo>
                    <a:lnTo>
                      <a:pt x="73" y="48"/>
                    </a:lnTo>
                    <a:lnTo>
                      <a:pt x="73" y="49"/>
                    </a:lnTo>
                    <a:lnTo>
                      <a:pt x="73" y="51"/>
                    </a:lnTo>
                    <a:lnTo>
                      <a:pt x="73" y="53"/>
                    </a:lnTo>
                    <a:lnTo>
                      <a:pt x="75" y="54"/>
                    </a:lnTo>
                    <a:lnTo>
                      <a:pt x="76" y="54"/>
                    </a:lnTo>
                    <a:lnTo>
                      <a:pt x="77" y="56"/>
                    </a:lnTo>
                    <a:lnTo>
                      <a:pt x="84" y="65"/>
                    </a:lnTo>
                    <a:lnTo>
                      <a:pt x="85" y="69"/>
                    </a:lnTo>
                    <a:lnTo>
                      <a:pt x="85" y="71"/>
                    </a:lnTo>
                    <a:lnTo>
                      <a:pt x="81" y="73"/>
                    </a:lnTo>
                    <a:lnTo>
                      <a:pt x="79" y="72"/>
                    </a:lnTo>
                    <a:lnTo>
                      <a:pt x="78" y="72"/>
                    </a:lnTo>
                    <a:lnTo>
                      <a:pt x="77" y="72"/>
                    </a:lnTo>
                    <a:lnTo>
                      <a:pt x="76" y="72"/>
                    </a:lnTo>
                    <a:lnTo>
                      <a:pt x="75" y="73"/>
                    </a:lnTo>
                    <a:lnTo>
                      <a:pt x="74" y="75"/>
                    </a:lnTo>
                    <a:lnTo>
                      <a:pt x="73" y="78"/>
                    </a:lnTo>
                    <a:lnTo>
                      <a:pt x="67" y="78"/>
                    </a:lnTo>
                    <a:lnTo>
                      <a:pt x="65" y="79"/>
                    </a:lnTo>
                    <a:lnTo>
                      <a:pt x="62" y="79"/>
                    </a:lnTo>
                    <a:lnTo>
                      <a:pt x="61" y="79"/>
                    </a:lnTo>
                    <a:lnTo>
                      <a:pt x="60" y="79"/>
                    </a:lnTo>
                    <a:lnTo>
                      <a:pt x="59" y="77"/>
                    </a:lnTo>
                    <a:lnTo>
                      <a:pt x="60" y="75"/>
                    </a:lnTo>
                    <a:lnTo>
                      <a:pt x="59" y="68"/>
                    </a:lnTo>
                    <a:lnTo>
                      <a:pt x="58" y="66"/>
                    </a:lnTo>
                    <a:lnTo>
                      <a:pt x="57" y="65"/>
                    </a:lnTo>
                    <a:lnTo>
                      <a:pt x="56" y="64"/>
                    </a:lnTo>
                    <a:lnTo>
                      <a:pt x="56" y="62"/>
                    </a:lnTo>
                    <a:lnTo>
                      <a:pt x="56" y="58"/>
                    </a:lnTo>
                    <a:lnTo>
                      <a:pt x="54" y="59"/>
                    </a:lnTo>
                    <a:lnTo>
                      <a:pt x="54" y="58"/>
                    </a:lnTo>
                    <a:lnTo>
                      <a:pt x="53" y="59"/>
                    </a:lnTo>
                    <a:lnTo>
                      <a:pt x="53" y="60"/>
                    </a:lnTo>
                    <a:lnTo>
                      <a:pt x="53" y="64"/>
                    </a:lnTo>
                    <a:lnTo>
                      <a:pt x="53" y="65"/>
                    </a:lnTo>
                    <a:lnTo>
                      <a:pt x="52" y="66"/>
                    </a:lnTo>
                    <a:lnTo>
                      <a:pt x="49" y="65"/>
                    </a:lnTo>
                    <a:lnTo>
                      <a:pt x="48" y="64"/>
                    </a:lnTo>
                    <a:lnTo>
                      <a:pt x="44" y="64"/>
                    </a:lnTo>
                    <a:lnTo>
                      <a:pt x="42" y="62"/>
                    </a:lnTo>
                    <a:lnTo>
                      <a:pt x="41" y="60"/>
                    </a:lnTo>
                    <a:lnTo>
                      <a:pt x="41" y="56"/>
                    </a:lnTo>
                    <a:lnTo>
                      <a:pt x="41" y="55"/>
                    </a:lnTo>
                    <a:lnTo>
                      <a:pt x="41" y="54"/>
                    </a:lnTo>
                    <a:lnTo>
                      <a:pt x="41" y="55"/>
                    </a:lnTo>
                    <a:lnTo>
                      <a:pt x="40" y="54"/>
                    </a:lnTo>
                    <a:lnTo>
                      <a:pt x="39" y="53"/>
                    </a:lnTo>
                    <a:lnTo>
                      <a:pt x="39" y="52"/>
                    </a:lnTo>
                    <a:lnTo>
                      <a:pt x="39" y="50"/>
                    </a:lnTo>
                    <a:lnTo>
                      <a:pt x="38" y="49"/>
                    </a:lnTo>
                    <a:lnTo>
                      <a:pt x="28" y="47"/>
                    </a:lnTo>
                    <a:lnTo>
                      <a:pt x="27" y="48"/>
                    </a:lnTo>
                    <a:lnTo>
                      <a:pt x="26" y="48"/>
                    </a:lnTo>
                    <a:lnTo>
                      <a:pt x="25" y="47"/>
                    </a:lnTo>
                    <a:lnTo>
                      <a:pt x="25" y="45"/>
                    </a:lnTo>
                    <a:lnTo>
                      <a:pt x="24" y="45"/>
                    </a:lnTo>
                    <a:lnTo>
                      <a:pt x="23" y="44"/>
                    </a:lnTo>
                    <a:lnTo>
                      <a:pt x="22" y="45"/>
                    </a:lnTo>
                    <a:lnTo>
                      <a:pt x="20" y="45"/>
                    </a:lnTo>
                    <a:lnTo>
                      <a:pt x="17" y="45"/>
                    </a:lnTo>
                    <a:lnTo>
                      <a:pt x="13" y="44"/>
                    </a:lnTo>
                    <a:lnTo>
                      <a:pt x="11" y="44"/>
                    </a:lnTo>
                    <a:lnTo>
                      <a:pt x="10" y="45"/>
                    </a:lnTo>
                    <a:lnTo>
                      <a:pt x="9" y="45"/>
                    </a:lnTo>
                    <a:lnTo>
                      <a:pt x="8" y="45"/>
                    </a:lnTo>
                    <a:lnTo>
                      <a:pt x="7" y="47"/>
                    </a:lnTo>
                    <a:lnTo>
                      <a:pt x="7" y="48"/>
                    </a:lnTo>
                    <a:lnTo>
                      <a:pt x="7" y="51"/>
                    </a:lnTo>
                    <a:lnTo>
                      <a:pt x="7" y="52"/>
                    </a:lnTo>
                    <a:lnTo>
                      <a:pt x="7" y="53"/>
                    </a:lnTo>
                    <a:lnTo>
                      <a:pt x="6" y="53"/>
                    </a:lnTo>
                    <a:lnTo>
                      <a:pt x="6" y="52"/>
                    </a:lnTo>
                    <a:lnTo>
                      <a:pt x="6" y="50"/>
                    </a:lnTo>
                    <a:lnTo>
                      <a:pt x="5" y="46"/>
                    </a:lnTo>
                    <a:lnTo>
                      <a:pt x="5" y="45"/>
                    </a:lnTo>
                    <a:lnTo>
                      <a:pt x="4" y="45"/>
                    </a:lnTo>
                    <a:lnTo>
                      <a:pt x="3" y="45"/>
                    </a:lnTo>
                    <a:lnTo>
                      <a:pt x="3" y="44"/>
                    </a:lnTo>
                    <a:lnTo>
                      <a:pt x="3" y="43"/>
                    </a:lnTo>
                    <a:lnTo>
                      <a:pt x="5" y="41"/>
                    </a:lnTo>
                    <a:lnTo>
                      <a:pt x="6" y="41"/>
                    </a:lnTo>
                    <a:lnTo>
                      <a:pt x="7" y="41"/>
                    </a:lnTo>
                    <a:lnTo>
                      <a:pt x="9" y="39"/>
                    </a:lnTo>
                    <a:lnTo>
                      <a:pt x="9" y="36"/>
                    </a:lnTo>
                    <a:lnTo>
                      <a:pt x="9" y="34"/>
                    </a:lnTo>
                    <a:lnTo>
                      <a:pt x="7" y="31"/>
                    </a:lnTo>
                    <a:lnTo>
                      <a:pt x="7" y="30"/>
                    </a:lnTo>
                    <a:lnTo>
                      <a:pt x="8" y="28"/>
                    </a:lnTo>
                    <a:lnTo>
                      <a:pt x="9" y="28"/>
                    </a:lnTo>
                    <a:lnTo>
                      <a:pt x="10" y="27"/>
                    </a:lnTo>
                    <a:lnTo>
                      <a:pt x="11" y="26"/>
                    </a:lnTo>
                    <a:lnTo>
                      <a:pt x="13" y="26"/>
                    </a:lnTo>
                    <a:lnTo>
                      <a:pt x="13" y="25"/>
                    </a:lnTo>
                    <a:lnTo>
                      <a:pt x="12" y="23"/>
                    </a:lnTo>
                    <a:lnTo>
                      <a:pt x="9" y="20"/>
                    </a:lnTo>
                    <a:lnTo>
                      <a:pt x="7" y="20"/>
                    </a:lnTo>
                    <a:lnTo>
                      <a:pt x="8" y="8"/>
                    </a:lnTo>
                    <a:lnTo>
                      <a:pt x="10" y="4"/>
                    </a:lnTo>
                    <a:lnTo>
                      <a:pt x="11" y="3"/>
                    </a:lnTo>
                    <a:lnTo>
                      <a:pt x="13" y="4"/>
                    </a:lnTo>
                    <a:lnTo>
                      <a:pt x="15" y="7"/>
                    </a:lnTo>
                    <a:lnTo>
                      <a:pt x="16" y="7"/>
                    </a:lnTo>
                    <a:lnTo>
                      <a:pt x="17" y="7"/>
                    </a:lnTo>
                    <a:lnTo>
                      <a:pt x="19" y="6"/>
                    </a:lnTo>
                    <a:lnTo>
                      <a:pt x="19" y="5"/>
                    </a:lnTo>
                    <a:lnTo>
                      <a:pt x="24" y="10"/>
                    </a:lnTo>
                    <a:lnTo>
                      <a:pt x="23" y="13"/>
                    </a:lnTo>
                    <a:lnTo>
                      <a:pt x="22" y="14"/>
                    </a:lnTo>
                    <a:lnTo>
                      <a:pt x="25" y="19"/>
                    </a:lnTo>
                    <a:lnTo>
                      <a:pt x="26" y="22"/>
                    </a:lnTo>
                    <a:lnTo>
                      <a:pt x="30" y="24"/>
                    </a:lnTo>
                    <a:lnTo>
                      <a:pt x="31" y="25"/>
                    </a:lnTo>
                    <a:lnTo>
                      <a:pt x="33" y="24"/>
                    </a:lnTo>
                    <a:lnTo>
                      <a:pt x="37" y="24"/>
                    </a:lnTo>
                    <a:lnTo>
                      <a:pt x="39" y="22"/>
                    </a:lnTo>
                    <a:lnTo>
                      <a:pt x="36" y="19"/>
                    </a:lnTo>
                    <a:lnTo>
                      <a:pt x="36" y="17"/>
                    </a:lnTo>
                    <a:lnTo>
                      <a:pt x="37" y="17"/>
                    </a:lnTo>
                    <a:lnTo>
                      <a:pt x="42" y="24"/>
                    </a:lnTo>
                    <a:lnTo>
                      <a:pt x="43" y="26"/>
                    </a:lnTo>
                    <a:lnTo>
                      <a:pt x="45" y="28"/>
                    </a:lnTo>
                    <a:lnTo>
                      <a:pt x="46" y="29"/>
                    </a:lnTo>
                    <a:lnTo>
                      <a:pt x="54" y="30"/>
                    </a:lnTo>
                    <a:lnTo>
                      <a:pt x="56" y="30"/>
                    </a:lnTo>
                    <a:lnTo>
                      <a:pt x="61" y="28"/>
                    </a:lnTo>
                    <a:lnTo>
                      <a:pt x="62" y="27"/>
                    </a:lnTo>
                    <a:lnTo>
                      <a:pt x="64" y="26"/>
                    </a:lnTo>
                    <a:lnTo>
                      <a:pt x="66" y="26"/>
                    </a:lnTo>
                    <a:lnTo>
                      <a:pt x="67" y="24"/>
                    </a:lnTo>
                    <a:lnTo>
                      <a:pt x="70" y="21"/>
                    </a:lnTo>
                    <a:lnTo>
                      <a:pt x="77" y="18"/>
                    </a:lnTo>
                    <a:lnTo>
                      <a:pt x="81" y="18"/>
                    </a:lnTo>
                    <a:lnTo>
                      <a:pt x="85" y="16"/>
                    </a:lnTo>
                    <a:lnTo>
                      <a:pt x="86" y="16"/>
                    </a:lnTo>
                    <a:lnTo>
                      <a:pt x="88" y="13"/>
                    </a:lnTo>
                    <a:lnTo>
                      <a:pt x="90" y="11"/>
                    </a:lnTo>
                    <a:lnTo>
                      <a:pt x="94" y="10"/>
                    </a:lnTo>
                    <a:lnTo>
                      <a:pt x="96" y="9"/>
                    </a:lnTo>
                    <a:lnTo>
                      <a:pt x="98" y="7"/>
                    </a:lnTo>
                    <a:lnTo>
                      <a:pt x="98" y="5"/>
                    </a:lnTo>
                    <a:lnTo>
                      <a:pt x="100" y="4"/>
                    </a:lnTo>
                    <a:lnTo>
                      <a:pt x="102" y="3"/>
                    </a:lnTo>
                    <a:close/>
                    <a:moveTo>
                      <a:pt x="26" y="9"/>
                    </a:moveTo>
                    <a:lnTo>
                      <a:pt x="26" y="9"/>
                    </a:lnTo>
                    <a:lnTo>
                      <a:pt x="27" y="11"/>
                    </a:lnTo>
                    <a:lnTo>
                      <a:pt x="27" y="12"/>
                    </a:lnTo>
                    <a:lnTo>
                      <a:pt x="26" y="12"/>
                    </a:lnTo>
                    <a:lnTo>
                      <a:pt x="26" y="11"/>
                    </a:lnTo>
                    <a:lnTo>
                      <a:pt x="24" y="10"/>
                    </a:lnTo>
                    <a:lnTo>
                      <a:pt x="26" y="9"/>
                    </a:lnTo>
                    <a:close/>
                    <a:moveTo>
                      <a:pt x="118" y="39"/>
                    </a:moveTo>
                    <a:lnTo>
                      <a:pt x="118" y="39"/>
                    </a:lnTo>
                    <a:lnTo>
                      <a:pt x="119" y="40"/>
                    </a:lnTo>
                    <a:lnTo>
                      <a:pt x="119" y="41"/>
                    </a:lnTo>
                    <a:lnTo>
                      <a:pt x="119" y="42"/>
                    </a:lnTo>
                    <a:lnTo>
                      <a:pt x="119" y="43"/>
                    </a:lnTo>
                    <a:lnTo>
                      <a:pt x="119" y="44"/>
                    </a:lnTo>
                    <a:lnTo>
                      <a:pt x="119" y="45"/>
                    </a:lnTo>
                    <a:lnTo>
                      <a:pt x="116" y="45"/>
                    </a:lnTo>
                    <a:lnTo>
                      <a:pt x="115" y="45"/>
                    </a:lnTo>
                    <a:lnTo>
                      <a:pt x="115" y="40"/>
                    </a:lnTo>
                    <a:lnTo>
                      <a:pt x="116" y="40"/>
                    </a:lnTo>
                    <a:lnTo>
                      <a:pt x="118" y="39"/>
                    </a:lnTo>
                    <a:close/>
                    <a:moveTo>
                      <a:pt x="37" y="65"/>
                    </a:moveTo>
                    <a:lnTo>
                      <a:pt x="37" y="66"/>
                    </a:lnTo>
                    <a:lnTo>
                      <a:pt x="38" y="68"/>
                    </a:lnTo>
                    <a:lnTo>
                      <a:pt x="38" y="70"/>
                    </a:lnTo>
                    <a:lnTo>
                      <a:pt x="37" y="70"/>
                    </a:lnTo>
                    <a:lnTo>
                      <a:pt x="37" y="71"/>
                    </a:lnTo>
                    <a:lnTo>
                      <a:pt x="38" y="73"/>
                    </a:lnTo>
                    <a:lnTo>
                      <a:pt x="39" y="73"/>
                    </a:lnTo>
                    <a:lnTo>
                      <a:pt x="40" y="73"/>
                    </a:lnTo>
                    <a:lnTo>
                      <a:pt x="41" y="74"/>
                    </a:lnTo>
                    <a:lnTo>
                      <a:pt x="41" y="75"/>
                    </a:lnTo>
                    <a:lnTo>
                      <a:pt x="39" y="75"/>
                    </a:lnTo>
                    <a:lnTo>
                      <a:pt x="36" y="75"/>
                    </a:lnTo>
                    <a:lnTo>
                      <a:pt x="34" y="72"/>
                    </a:lnTo>
                    <a:lnTo>
                      <a:pt x="33" y="70"/>
                    </a:lnTo>
                    <a:lnTo>
                      <a:pt x="33" y="69"/>
                    </a:lnTo>
                    <a:lnTo>
                      <a:pt x="34" y="69"/>
                    </a:lnTo>
                    <a:lnTo>
                      <a:pt x="37" y="65"/>
                    </a:lnTo>
                    <a:close/>
                    <a:moveTo>
                      <a:pt x="103" y="0"/>
                    </a:moveTo>
                    <a:lnTo>
                      <a:pt x="102" y="1"/>
                    </a:lnTo>
                    <a:lnTo>
                      <a:pt x="99" y="1"/>
                    </a:lnTo>
                    <a:lnTo>
                      <a:pt x="98" y="1"/>
                    </a:lnTo>
                    <a:lnTo>
                      <a:pt x="98" y="2"/>
                    </a:lnTo>
                    <a:lnTo>
                      <a:pt x="96" y="3"/>
                    </a:lnTo>
                    <a:lnTo>
                      <a:pt x="96" y="4"/>
                    </a:lnTo>
                    <a:lnTo>
                      <a:pt x="96" y="5"/>
                    </a:lnTo>
                    <a:lnTo>
                      <a:pt x="95" y="6"/>
                    </a:lnTo>
                    <a:lnTo>
                      <a:pt x="94" y="7"/>
                    </a:lnTo>
                    <a:lnTo>
                      <a:pt x="93" y="7"/>
                    </a:lnTo>
                    <a:lnTo>
                      <a:pt x="88" y="9"/>
                    </a:lnTo>
                    <a:lnTo>
                      <a:pt x="87" y="10"/>
                    </a:lnTo>
                    <a:lnTo>
                      <a:pt x="87" y="11"/>
                    </a:lnTo>
                    <a:lnTo>
                      <a:pt x="84" y="14"/>
                    </a:lnTo>
                    <a:lnTo>
                      <a:pt x="81" y="15"/>
                    </a:lnTo>
                    <a:lnTo>
                      <a:pt x="77" y="16"/>
                    </a:lnTo>
                    <a:lnTo>
                      <a:pt x="76" y="16"/>
                    </a:lnTo>
                    <a:lnTo>
                      <a:pt x="70" y="19"/>
                    </a:lnTo>
                    <a:lnTo>
                      <a:pt x="69" y="19"/>
                    </a:lnTo>
                    <a:lnTo>
                      <a:pt x="66" y="21"/>
                    </a:lnTo>
                    <a:lnTo>
                      <a:pt x="66" y="22"/>
                    </a:lnTo>
                    <a:lnTo>
                      <a:pt x="65" y="22"/>
                    </a:lnTo>
                    <a:lnTo>
                      <a:pt x="64" y="24"/>
                    </a:lnTo>
                    <a:lnTo>
                      <a:pt x="63" y="24"/>
                    </a:lnTo>
                    <a:lnTo>
                      <a:pt x="62" y="24"/>
                    </a:lnTo>
                    <a:lnTo>
                      <a:pt x="60" y="25"/>
                    </a:lnTo>
                    <a:lnTo>
                      <a:pt x="60" y="26"/>
                    </a:lnTo>
                    <a:lnTo>
                      <a:pt x="55" y="27"/>
                    </a:lnTo>
                    <a:lnTo>
                      <a:pt x="54" y="27"/>
                    </a:lnTo>
                    <a:lnTo>
                      <a:pt x="47" y="26"/>
                    </a:lnTo>
                    <a:lnTo>
                      <a:pt x="45" y="25"/>
                    </a:lnTo>
                    <a:lnTo>
                      <a:pt x="44" y="22"/>
                    </a:lnTo>
                    <a:lnTo>
                      <a:pt x="39" y="16"/>
                    </a:lnTo>
                    <a:lnTo>
                      <a:pt x="39" y="15"/>
                    </a:lnTo>
                    <a:lnTo>
                      <a:pt x="38" y="15"/>
                    </a:lnTo>
                    <a:lnTo>
                      <a:pt x="37" y="14"/>
                    </a:lnTo>
                    <a:lnTo>
                      <a:pt x="36" y="14"/>
                    </a:lnTo>
                    <a:lnTo>
                      <a:pt x="35" y="14"/>
                    </a:lnTo>
                    <a:lnTo>
                      <a:pt x="34" y="15"/>
                    </a:lnTo>
                    <a:lnTo>
                      <a:pt x="33" y="17"/>
                    </a:lnTo>
                    <a:lnTo>
                      <a:pt x="33" y="18"/>
                    </a:lnTo>
                    <a:lnTo>
                      <a:pt x="32" y="20"/>
                    </a:lnTo>
                    <a:lnTo>
                      <a:pt x="34" y="21"/>
                    </a:lnTo>
                    <a:lnTo>
                      <a:pt x="34" y="22"/>
                    </a:lnTo>
                    <a:lnTo>
                      <a:pt x="33" y="22"/>
                    </a:lnTo>
                    <a:lnTo>
                      <a:pt x="32" y="22"/>
                    </a:lnTo>
                    <a:lnTo>
                      <a:pt x="31" y="22"/>
                    </a:lnTo>
                    <a:lnTo>
                      <a:pt x="30" y="22"/>
                    </a:lnTo>
                    <a:lnTo>
                      <a:pt x="28" y="21"/>
                    </a:lnTo>
                    <a:lnTo>
                      <a:pt x="28" y="19"/>
                    </a:lnTo>
                    <a:lnTo>
                      <a:pt x="28" y="18"/>
                    </a:lnTo>
                    <a:lnTo>
                      <a:pt x="26" y="15"/>
                    </a:lnTo>
                    <a:lnTo>
                      <a:pt x="27" y="14"/>
                    </a:lnTo>
                    <a:lnTo>
                      <a:pt x="29" y="14"/>
                    </a:lnTo>
                    <a:lnTo>
                      <a:pt x="30" y="13"/>
                    </a:lnTo>
                    <a:lnTo>
                      <a:pt x="30" y="12"/>
                    </a:lnTo>
                    <a:lnTo>
                      <a:pt x="30" y="11"/>
                    </a:lnTo>
                    <a:lnTo>
                      <a:pt x="30" y="10"/>
                    </a:lnTo>
                    <a:lnTo>
                      <a:pt x="29" y="8"/>
                    </a:lnTo>
                    <a:lnTo>
                      <a:pt x="28" y="7"/>
                    </a:lnTo>
                    <a:lnTo>
                      <a:pt x="26" y="7"/>
                    </a:lnTo>
                    <a:lnTo>
                      <a:pt x="26" y="6"/>
                    </a:lnTo>
                    <a:lnTo>
                      <a:pt x="24" y="7"/>
                    </a:lnTo>
                    <a:lnTo>
                      <a:pt x="21" y="3"/>
                    </a:lnTo>
                    <a:lnTo>
                      <a:pt x="20" y="3"/>
                    </a:lnTo>
                    <a:lnTo>
                      <a:pt x="20" y="2"/>
                    </a:lnTo>
                    <a:lnTo>
                      <a:pt x="19" y="2"/>
                    </a:lnTo>
                    <a:lnTo>
                      <a:pt x="16" y="2"/>
                    </a:lnTo>
                    <a:lnTo>
                      <a:pt x="16" y="3"/>
                    </a:lnTo>
                    <a:lnTo>
                      <a:pt x="15" y="3"/>
                    </a:lnTo>
                    <a:lnTo>
                      <a:pt x="15" y="2"/>
                    </a:lnTo>
                    <a:lnTo>
                      <a:pt x="13" y="1"/>
                    </a:lnTo>
                    <a:lnTo>
                      <a:pt x="12" y="1"/>
                    </a:lnTo>
                    <a:lnTo>
                      <a:pt x="11" y="1"/>
                    </a:lnTo>
                    <a:lnTo>
                      <a:pt x="10" y="1"/>
                    </a:lnTo>
                    <a:lnTo>
                      <a:pt x="9" y="1"/>
                    </a:lnTo>
                    <a:lnTo>
                      <a:pt x="8" y="2"/>
                    </a:lnTo>
                    <a:lnTo>
                      <a:pt x="8" y="3"/>
                    </a:lnTo>
                    <a:lnTo>
                      <a:pt x="5" y="7"/>
                    </a:lnTo>
                    <a:lnTo>
                      <a:pt x="5" y="20"/>
                    </a:lnTo>
                    <a:lnTo>
                      <a:pt x="4" y="24"/>
                    </a:lnTo>
                    <a:lnTo>
                      <a:pt x="7" y="23"/>
                    </a:lnTo>
                    <a:lnTo>
                      <a:pt x="9" y="24"/>
                    </a:lnTo>
                    <a:lnTo>
                      <a:pt x="7" y="25"/>
                    </a:lnTo>
                    <a:lnTo>
                      <a:pt x="7" y="26"/>
                    </a:lnTo>
                    <a:lnTo>
                      <a:pt x="6" y="26"/>
                    </a:lnTo>
                    <a:lnTo>
                      <a:pt x="5" y="27"/>
                    </a:lnTo>
                    <a:lnTo>
                      <a:pt x="5" y="29"/>
                    </a:lnTo>
                    <a:lnTo>
                      <a:pt x="4" y="29"/>
                    </a:lnTo>
                    <a:lnTo>
                      <a:pt x="4" y="30"/>
                    </a:lnTo>
                    <a:lnTo>
                      <a:pt x="4" y="31"/>
                    </a:lnTo>
                    <a:lnTo>
                      <a:pt x="5" y="32"/>
                    </a:lnTo>
                    <a:lnTo>
                      <a:pt x="5" y="33"/>
                    </a:lnTo>
                    <a:lnTo>
                      <a:pt x="6" y="35"/>
                    </a:lnTo>
                    <a:lnTo>
                      <a:pt x="6" y="36"/>
                    </a:lnTo>
                    <a:lnTo>
                      <a:pt x="6" y="38"/>
                    </a:lnTo>
                    <a:lnTo>
                      <a:pt x="5" y="38"/>
                    </a:lnTo>
                    <a:lnTo>
                      <a:pt x="5" y="39"/>
                    </a:lnTo>
                    <a:lnTo>
                      <a:pt x="3" y="39"/>
                    </a:lnTo>
                    <a:lnTo>
                      <a:pt x="2" y="41"/>
                    </a:lnTo>
                    <a:lnTo>
                      <a:pt x="1" y="42"/>
                    </a:lnTo>
                    <a:lnTo>
                      <a:pt x="0" y="43"/>
                    </a:lnTo>
                    <a:lnTo>
                      <a:pt x="0" y="45"/>
                    </a:lnTo>
                    <a:lnTo>
                      <a:pt x="1" y="46"/>
                    </a:lnTo>
                    <a:lnTo>
                      <a:pt x="2" y="47"/>
                    </a:lnTo>
                    <a:lnTo>
                      <a:pt x="3" y="48"/>
                    </a:lnTo>
                    <a:lnTo>
                      <a:pt x="3" y="51"/>
                    </a:lnTo>
                    <a:lnTo>
                      <a:pt x="3" y="52"/>
                    </a:lnTo>
                    <a:lnTo>
                      <a:pt x="2" y="55"/>
                    </a:lnTo>
                    <a:lnTo>
                      <a:pt x="5" y="56"/>
                    </a:lnTo>
                    <a:lnTo>
                      <a:pt x="6" y="56"/>
                    </a:lnTo>
                    <a:lnTo>
                      <a:pt x="8" y="56"/>
                    </a:lnTo>
                    <a:lnTo>
                      <a:pt x="9" y="54"/>
                    </a:lnTo>
                    <a:lnTo>
                      <a:pt x="9" y="53"/>
                    </a:lnTo>
                    <a:lnTo>
                      <a:pt x="10" y="52"/>
                    </a:lnTo>
                    <a:lnTo>
                      <a:pt x="10" y="51"/>
                    </a:lnTo>
                    <a:lnTo>
                      <a:pt x="9" y="50"/>
                    </a:lnTo>
                    <a:lnTo>
                      <a:pt x="9" y="48"/>
                    </a:lnTo>
                    <a:lnTo>
                      <a:pt x="10" y="47"/>
                    </a:lnTo>
                    <a:lnTo>
                      <a:pt x="11" y="47"/>
                    </a:lnTo>
                    <a:lnTo>
                      <a:pt x="12" y="47"/>
                    </a:lnTo>
                    <a:lnTo>
                      <a:pt x="13" y="47"/>
                    </a:lnTo>
                    <a:lnTo>
                      <a:pt x="17" y="48"/>
                    </a:lnTo>
                    <a:lnTo>
                      <a:pt x="18" y="48"/>
                    </a:lnTo>
                    <a:lnTo>
                      <a:pt x="21" y="47"/>
                    </a:lnTo>
                    <a:lnTo>
                      <a:pt x="22" y="47"/>
                    </a:lnTo>
                    <a:lnTo>
                      <a:pt x="22" y="48"/>
                    </a:lnTo>
                    <a:lnTo>
                      <a:pt x="23" y="48"/>
                    </a:lnTo>
                    <a:lnTo>
                      <a:pt x="24" y="49"/>
                    </a:lnTo>
                    <a:lnTo>
                      <a:pt x="24" y="50"/>
                    </a:lnTo>
                    <a:lnTo>
                      <a:pt x="25" y="50"/>
                    </a:lnTo>
                    <a:lnTo>
                      <a:pt x="26" y="50"/>
                    </a:lnTo>
                    <a:lnTo>
                      <a:pt x="28" y="51"/>
                    </a:lnTo>
                    <a:lnTo>
                      <a:pt x="29" y="50"/>
                    </a:lnTo>
                    <a:lnTo>
                      <a:pt x="36" y="51"/>
                    </a:lnTo>
                    <a:lnTo>
                      <a:pt x="36" y="53"/>
                    </a:lnTo>
                    <a:lnTo>
                      <a:pt x="37" y="54"/>
                    </a:lnTo>
                    <a:lnTo>
                      <a:pt x="37" y="55"/>
                    </a:lnTo>
                    <a:lnTo>
                      <a:pt x="38" y="56"/>
                    </a:lnTo>
                    <a:lnTo>
                      <a:pt x="39" y="57"/>
                    </a:lnTo>
                    <a:lnTo>
                      <a:pt x="39" y="60"/>
                    </a:lnTo>
                    <a:lnTo>
                      <a:pt x="39" y="61"/>
                    </a:lnTo>
                    <a:lnTo>
                      <a:pt x="39" y="62"/>
                    </a:lnTo>
                    <a:lnTo>
                      <a:pt x="39" y="63"/>
                    </a:lnTo>
                    <a:lnTo>
                      <a:pt x="40" y="64"/>
                    </a:lnTo>
                    <a:lnTo>
                      <a:pt x="42" y="65"/>
                    </a:lnTo>
                    <a:lnTo>
                      <a:pt x="43" y="65"/>
                    </a:lnTo>
                    <a:lnTo>
                      <a:pt x="43" y="66"/>
                    </a:lnTo>
                    <a:lnTo>
                      <a:pt x="47" y="67"/>
                    </a:lnTo>
                    <a:lnTo>
                      <a:pt x="48" y="67"/>
                    </a:lnTo>
                    <a:lnTo>
                      <a:pt x="51" y="69"/>
                    </a:lnTo>
                    <a:lnTo>
                      <a:pt x="53" y="69"/>
                    </a:lnTo>
                    <a:lnTo>
                      <a:pt x="54" y="68"/>
                    </a:lnTo>
                    <a:lnTo>
                      <a:pt x="54" y="67"/>
                    </a:lnTo>
                    <a:lnTo>
                      <a:pt x="55" y="66"/>
                    </a:lnTo>
                    <a:lnTo>
                      <a:pt x="55" y="67"/>
                    </a:lnTo>
                    <a:lnTo>
                      <a:pt x="56" y="67"/>
                    </a:lnTo>
                    <a:lnTo>
                      <a:pt x="56" y="69"/>
                    </a:lnTo>
                    <a:lnTo>
                      <a:pt x="57" y="74"/>
                    </a:lnTo>
                    <a:lnTo>
                      <a:pt x="57" y="75"/>
                    </a:lnTo>
                    <a:lnTo>
                      <a:pt x="56" y="77"/>
                    </a:lnTo>
                    <a:lnTo>
                      <a:pt x="56" y="78"/>
                    </a:lnTo>
                    <a:lnTo>
                      <a:pt x="57" y="79"/>
                    </a:lnTo>
                    <a:lnTo>
                      <a:pt x="58" y="80"/>
                    </a:lnTo>
                    <a:lnTo>
                      <a:pt x="59" y="80"/>
                    </a:lnTo>
                    <a:lnTo>
                      <a:pt x="60" y="81"/>
                    </a:lnTo>
                    <a:lnTo>
                      <a:pt x="61" y="81"/>
                    </a:lnTo>
                    <a:lnTo>
                      <a:pt x="62" y="81"/>
                    </a:lnTo>
                    <a:lnTo>
                      <a:pt x="65" y="81"/>
                    </a:lnTo>
                    <a:lnTo>
                      <a:pt x="66" y="81"/>
                    </a:lnTo>
                    <a:lnTo>
                      <a:pt x="68" y="80"/>
                    </a:lnTo>
                    <a:lnTo>
                      <a:pt x="73" y="80"/>
                    </a:lnTo>
                    <a:lnTo>
                      <a:pt x="75" y="79"/>
                    </a:lnTo>
                    <a:lnTo>
                      <a:pt x="76" y="77"/>
                    </a:lnTo>
                    <a:lnTo>
                      <a:pt x="77" y="77"/>
                    </a:lnTo>
                    <a:lnTo>
                      <a:pt x="77" y="76"/>
                    </a:lnTo>
                    <a:lnTo>
                      <a:pt x="77" y="75"/>
                    </a:lnTo>
                    <a:lnTo>
                      <a:pt x="78" y="75"/>
                    </a:lnTo>
                    <a:lnTo>
                      <a:pt x="79" y="75"/>
                    </a:lnTo>
                    <a:lnTo>
                      <a:pt x="80" y="75"/>
                    </a:lnTo>
                    <a:lnTo>
                      <a:pt x="81" y="75"/>
                    </a:lnTo>
                    <a:lnTo>
                      <a:pt x="85" y="73"/>
                    </a:lnTo>
                    <a:lnTo>
                      <a:pt x="86" y="73"/>
                    </a:lnTo>
                    <a:lnTo>
                      <a:pt x="87" y="73"/>
                    </a:lnTo>
                    <a:lnTo>
                      <a:pt x="87" y="72"/>
                    </a:lnTo>
                    <a:lnTo>
                      <a:pt x="87" y="71"/>
                    </a:lnTo>
                    <a:lnTo>
                      <a:pt x="88" y="69"/>
                    </a:lnTo>
                    <a:lnTo>
                      <a:pt x="88" y="68"/>
                    </a:lnTo>
                    <a:lnTo>
                      <a:pt x="86" y="64"/>
                    </a:lnTo>
                    <a:lnTo>
                      <a:pt x="79" y="56"/>
                    </a:lnTo>
                    <a:lnTo>
                      <a:pt x="79" y="55"/>
                    </a:lnTo>
                    <a:lnTo>
                      <a:pt x="79" y="54"/>
                    </a:lnTo>
                    <a:lnTo>
                      <a:pt x="79" y="53"/>
                    </a:lnTo>
                    <a:lnTo>
                      <a:pt x="78" y="52"/>
                    </a:lnTo>
                    <a:lnTo>
                      <a:pt x="77" y="52"/>
                    </a:lnTo>
                    <a:lnTo>
                      <a:pt x="76" y="52"/>
                    </a:lnTo>
                    <a:lnTo>
                      <a:pt x="76" y="51"/>
                    </a:lnTo>
                    <a:lnTo>
                      <a:pt x="75" y="51"/>
                    </a:lnTo>
                    <a:lnTo>
                      <a:pt x="75" y="49"/>
                    </a:lnTo>
                    <a:lnTo>
                      <a:pt x="75" y="48"/>
                    </a:lnTo>
                    <a:lnTo>
                      <a:pt x="77" y="48"/>
                    </a:lnTo>
                    <a:lnTo>
                      <a:pt x="77" y="47"/>
                    </a:lnTo>
                    <a:lnTo>
                      <a:pt x="77" y="48"/>
                    </a:lnTo>
                    <a:lnTo>
                      <a:pt x="77" y="47"/>
                    </a:lnTo>
                    <a:lnTo>
                      <a:pt x="81" y="47"/>
                    </a:lnTo>
                    <a:lnTo>
                      <a:pt x="84" y="46"/>
                    </a:lnTo>
                    <a:lnTo>
                      <a:pt x="84" y="45"/>
                    </a:lnTo>
                    <a:lnTo>
                      <a:pt x="85" y="45"/>
                    </a:lnTo>
                    <a:lnTo>
                      <a:pt x="86" y="44"/>
                    </a:lnTo>
                    <a:lnTo>
                      <a:pt x="87" y="44"/>
                    </a:lnTo>
                    <a:lnTo>
                      <a:pt x="88" y="43"/>
                    </a:lnTo>
                    <a:lnTo>
                      <a:pt x="90" y="42"/>
                    </a:lnTo>
                    <a:lnTo>
                      <a:pt x="95" y="37"/>
                    </a:lnTo>
                    <a:lnTo>
                      <a:pt x="96" y="37"/>
                    </a:lnTo>
                    <a:lnTo>
                      <a:pt x="96" y="36"/>
                    </a:lnTo>
                    <a:lnTo>
                      <a:pt x="97" y="33"/>
                    </a:lnTo>
                    <a:lnTo>
                      <a:pt x="98" y="31"/>
                    </a:lnTo>
                    <a:lnTo>
                      <a:pt x="97" y="31"/>
                    </a:lnTo>
                    <a:lnTo>
                      <a:pt x="97" y="30"/>
                    </a:lnTo>
                    <a:lnTo>
                      <a:pt x="100" y="29"/>
                    </a:lnTo>
                    <a:lnTo>
                      <a:pt x="101" y="28"/>
                    </a:lnTo>
                    <a:lnTo>
                      <a:pt x="102" y="27"/>
                    </a:lnTo>
                    <a:lnTo>
                      <a:pt x="104" y="26"/>
                    </a:lnTo>
                    <a:lnTo>
                      <a:pt x="104" y="25"/>
                    </a:lnTo>
                    <a:lnTo>
                      <a:pt x="107" y="24"/>
                    </a:lnTo>
                    <a:lnTo>
                      <a:pt x="108" y="24"/>
                    </a:lnTo>
                    <a:lnTo>
                      <a:pt x="108" y="25"/>
                    </a:lnTo>
                    <a:lnTo>
                      <a:pt x="109" y="25"/>
                    </a:lnTo>
                    <a:lnTo>
                      <a:pt x="111" y="25"/>
                    </a:lnTo>
                    <a:lnTo>
                      <a:pt x="112" y="26"/>
                    </a:lnTo>
                    <a:lnTo>
                      <a:pt x="114" y="26"/>
                    </a:lnTo>
                    <a:lnTo>
                      <a:pt x="117" y="28"/>
                    </a:lnTo>
                    <a:lnTo>
                      <a:pt x="120" y="31"/>
                    </a:lnTo>
                    <a:lnTo>
                      <a:pt x="121" y="32"/>
                    </a:lnTo>
                    <a:lnTo>
                      <a:pt x="122" y="33"/>
                    </a:lnTo>
                    <a:lnTo>
                      <a:pt x="122" y="34"/>
                    </a:lnTo>
                    <a:lnTo>
                      <a:pt x="124" y="35"/>
                    </a:lnTo>
                    <a:lnTo>
                      <a:pt x="125" y="35"/>
                    </a:lnTo>
                    <a:lnTo>
                      <a:pt x="126" y="36"/>
                    </a:lnTo>
                    <a:lnTo>
                      <a:pt x="126" y="38"/>
                    </a:lnTo>
                    <a:lnTo>
                      <a:pt x="126" y="39"/>
                    </a:lnTo>
                    <a:lnTo>
                      <a:pt x="126" y="40"/>
                    </a:lnTo>
                    <a:lnTo>
                      <a:pt x="126" y="41"/>
                    </a:lnTo>
                    <a:lnTo>
                      <a:pt x="128" y="45"/>
                    </a:lnTo>
                    <a:lnTo>
                      <a:pt x="129" y="46"/>
                    </a:lnTo>
                    <a:lnTo>
                      <a:pt x="130" y="46"/>
                    </a:lnTo>
                    <a:lnTo>
                      <a:pt x="131" y="47"/>
                    </a:lnTo>
                    <a:lnTo>
                      <a:pt x="128" y="49"/>
                    </a:lnTo>
                    <a:lnTo>
                      <a:pt x="127" y="50"/>
                    </a:lnTo>
                    <a:lnTo>
                      <a:pt x="127" y="52"/>
                    </a:lnTo>
                    <a:lnTo>
                      <a:pt x="126" y="52"/>
                    </a:lnTo>
                    <a:lnTo>
                      <a:pt x="127" y="53"/>
                    </a:lnTo>
                    <a:lnTo>
                      <a:pt x="127" y="56"/>
                    </a:lnTo>
                    <a:lnTo>
                      <a:pt x="128" y="58"/>
                    </a:lnTo>
                    <a:lnTo>
                      <a:pt x="129" y="59"/>
                    </a:lnTo>
                    <a:lnTo>
                      <a:pt x="129" y="60"/>
                    </a:lnTo>
                    <a:lnTo>
                      <a:pt x="130" y="63"/>
                    </a:lnTo>
                    <a:lnTo>
                      <a:pt x="130" y="64"/>
                    </a:lnTo>
                    <a:lnTo>
                      <a:pt x="131" y="65"/>
                    </a:lnTo>
                    <a:lnTo>
                      <a:pt x="133" y="68"/>
                    </a:lnTo>
                    <a:lnTo>
                      <a:pt x="133" y="69"/>
                    </a:lnTo>
                    <a:lnTo>
                      <a:pt x="134" y="70"/>
                    </a:lnTo>
                    <a:lnTo>
                      <a:pt x="134" y="71"/>
                    </a:lnTo>
                    <a:lnTo>
                      <a:pt x="140" y="80"/>
                    </a:lnTo>
                    <a:lnTo>
                      <a:pt x="141" y="80"/>
                    </a:lnTo>
                    <a:lnTo>
                      <a:pt x="142" y="80"/>
                    </a:lnTo>
                    <a:lnTo>
                      <a:pt x="145" y="81"/>
                    </a:lnTo>
                    <a:lnTo>
                      <a:pt x="145" y="79"/>
                    </a:lnTo>
                    <a:lnTo>
                      <a:pt x="147" y="73"/>
                    </a:lnTo>
                    <a:lnTo>
                      <a:pt x="148" y="73"/>
                    </a:lnTo>
                    <a:lnTo>
                      <a:pt x="149" y="72"/>
                    </a:lnTo>
                    <a:lnTo>
                      <a:pt x="149" y="71"/>
                    </a:lnTo>
                    <a:lnTo>
                      <a:pt x="150" y="71"/>
                    </a:lnTo>
                    <a:lnTo>
                      <a:pt x="151" y="71"/>
                    </a:lnTo>
                    <a:lnTo>
                      <a:pt x="152" y="72"/>
                    </a:lnTo>
                    <a:lnTo>
                      <a:pt x="154" y="71"/>
                    </a:lnTo>
                    <a:lnTo>
                      <a:pt x="161" y="65"/>
                    </a:lnTo>
                    <a:lnTo>
                      <a:pt x="162" y="65"/>
                    </a:lnTo>
                    <a:lnTo>
                      <a:pt x="162" y="64"/>
                    </a:lnTo>
                    <a:lnTo>
                      <a:pt x="162" y="63"/>
                    </a:lnTo>
                    <a:lnTo>
                      <a:pt x="162" y="62"/>
                    </a:lnTo>
                    <a:lnTo>
                      <a:pt x="162" y="61"/>
                    </a:lnTo>
                    <a:lnTo>
                      <a:pt x="161" y="61"/>
                    </a:lnTo>
                    <a:lnTo>
                      <a:pt x="162" y="59"/>
                    </a:lnTo>
                    <a:lnTo>
                      <a:pt x="164" y="58"/>
                    </a:lnTo>
                    <a:lnTo>
                      <a:pt x="165" y="58"/>
                    </a:lnTo>
                    <a:lnTo>
                      <a:pt x="165" y="56"/>
                    </a:lnTo>
                    <a:lnTo>
                      <a:pt x="166" y="54"/>
                    </a:lnTo>
                    <a:lnTo>
                      <a:pt x="166" y="51"/>
                    </a:lnTo>
                    <a:lnTo>
                      <a:pt x="166" y="50"/>
                    </a:lnTo>
                    <a:lnTo>
                      <a:pt x="164" y="47"/>
                    </a:lnTo>
                    <a:lnTo>
                      <a:pt x="164" y="46"/>
                    </a:lnTo>
                    <a:lnTo>
                      <a:pt x="163" y="45"/>
                    </a:lnTo>
                    <a:lnTo>
                      <a:pt x="162" y="44"/>
                    </a:lnTo>
                    <a:lnTo>
                      <a:pt x="162" y="43"/>
                    </a:lnTo>
                    <a:lnTo>
                      <a:pt x="162" y="42"/>
                    </a:lnTo>
                    <a:lnTo>
                      <a:pt x="162" y="41"/>
                    </a:lnTo>
                    <a:lnTo>
                      <a:pt x="161" y="39"/>
                    </a:lnTo>
                    <a:lnTo>
                      <a:pt x="160" y="38"/>
                    </a:lnTo>
                    <a:lnTo>
                      <a:pt x="160" y="37"/>
                    </a:lnTo>
                    <a:lnTo>
                      <a:pt x="162" y="35"/>
                    </a:lnTo>
                    <a:lnTo>
                      <a:pt x="162" y="34"/>
                    </a:lnTo>
                    <a:lnTo>
                      <a:pt x="162" y="33"/>
                    </a:lnTo>
                    <a:lnTo>
                      <a:pt x="166" y="21"/>
                    </a:lnTo>
                    <a:lnTo>
                      <a:pt x="158" y="31"/>
                    </a:lnTo>
                    <a:lnTo>
                      <a:pt x="158" y="30"/>
                    </a:lnTo>
                    <a:lnTo>
                      <a:pt x="158" y="29"/>
                    </a:lnTo>
                    <a:lnTo>
                      <a:pt x="157" y="28"/>
                    </a:lnTo>
                    <a:lnTo>
                      <a:pt x="154" y="26"/>
                    </a:lnTo>
                    <a:lnTo>
                      <a:pt x="153" y="24"/>
                    </a:lnTo>
                    <a:lnTo>
                      <a:pt x="153" y="22"/>
                    </a:lnTo>
                    <a:lnTo>
                      <a:pt x="151" y="20"/>
                    </a:lnTo>
                    <a:lnTo>
                      <a:pt x="151" y="19"/>
                    </a:lnTo>
                    <a:lnTo>
                      <a:pt x="149" y="18"/>
                    </a:lnTo>
                    <a:lnTo>
                      <a:pt x="148" y="17"/>
                    </a:lnTo>
                    <a:lnTo>
                      <a:pt x="147" y="16"/>
                    </a:lnTo>
                    <a:lnTo>
                      <a:pt x="145" y="14"/>
                    </a:lnTo>
                    <a:lnTo>
                      <a:pt x="144" y="13"/>
                    </a:lnTo>
                    <a:lnTo>
                      <a:pt x="143" y="13"/>
                    </a:lnTo>
                    <a:lnTo>
                      <a:pt x="135" y="10"/>
                    </a:lnTo>
                    <a:lnTo>
                      <a:pt x="133" y="9"/>
                    </a:lnTo>
                    <a:lnTo>
                      <a:pt x="130" y="7"/>
                    </a:lnTo>
                    <a:lnTo>
                      <a:pt x="129" y="7"/>
                    </a:lnTo>
                    <a:lnTo>
                      <a:pt x="120" y="7"/>
                    </a:lnTo>
                    <a:lnTo>
                      <a:pt x="122" y="3"/>
                    </a:lnTo>
                    <a:lnTo>
                      <a:pt x="118" y="3"/>
                    </a:lnTo>
                    <a:lnTo>
                      <a:pt x="117" y="3"/>
                    </a:lnTo>
                    <a:lnTo>
                      <a:pt x="115" y="3"/>
                    </a:lnTo>
                    <a:lnTo>
                      <a:pt x="110" y="3"/>
                    </a:lnTo>
                    <a:lnTo>
                      <a:pt x="105" y="2"/>
                    </a:lnTo>
                    <a:lnTo>
                      <a:pt x="104" y="1"/>
                    </a:lnTo>
                    <a:lnTo>
                      <a:pt x="103" y="0"/>
                    </a:lnTo>
                    <a:close/>
                    <a:moveTo>
                      <a:pt x="118" y="37"/>
                    </a:moveTo>
                    <a:lnTo>
                      <a:pt x="117" y="37"/>
                    </a:lnTo>
                    <a:lnTo>
                      <a:pt x="115" y="37"/>
                    </a:lnTo>
                    <a:lnTo>
                      <a:pt x="114" y="37"/>
                    </a:lnTo>
                    <a:lnTo>
                      <a:pt x="113" y="39"/>
                    </a:lnTo>
                    <a:lnTo>
                      <a:pt x="113" y="40"/>
                    </a:lnTo>
                    <a:lnTo>
                      <a:pt x="113" y="45"/>
                    </a:lnTo>
                    <a:lnTo>
                      <a:pt x="113" y="46"/>
                    </a:lnTo>
                    <a:lnTo>
                      <a:pt x="114" y="47"/>
                    </a:lnTo>
                    <a:lnTo>
                      <a:pt x="115" y="48"/>
                    </a:lnTo>
                    <a:lnTo>
                      <a:pt x="116" y="48"/>
                    </a:lnTo>
                    <a:lnTo>
                      <a:pt x="117" y="48"/>
                    </a:lnTo>
                    <a:lnTo>
                      <a:pt x="119" y="47"/>
                    </a:lnTo>
                    <a:lnTo>
                      <a:pt x="120" y="47"/>
                    </a:lnTo>
                    <a:lnTo>
                      <a:pt x="120" y="46"/>
                    </a:lnTo>
                    <a:lnTo>
                      <a:pt x="121" y="45"/>
                    </a:lnTo>
                    <a:lnTo>
                      <a:pt x="121" y="44"/>
                    </a:lnTo>
                    <a:lnTo>
                      <a:pt x="122" y="43"/>
                    </a:lnTo>
                    <a:lnTo>
                      <a:pt x="122" y="42"/>
                    </a:lnTo>
                    <a:lnTo>
                      <a:pt x="122" y="41"/>
                    </a:lnTo>
                    <a:lnTo>
                      <a:pt x="121" y="40"/>
                    </a:lnTo>
                    <a:lnTo>
                      <a:pt x="120" y="39"/>
                    </a:lnTo>
                    <a:lnTo>
                      <a:pt x="120" y="38"/>
                    </a:lnTo>
                    <a:lnTo>
                      <a:pt x="120" y="37"/>
                    </a:lnTo>
                    <a:lnTo>
                      <a:pt x="119" y="37"/>
                    </a:lnTo>
                    <a:lnTo>
                      <a:pt x="118" y="37"/>
                    </a:lnTo>
                    <a:close/>
                    <a:moveTo>
                      <a:pt x="39" y="62"/>
                    </a:moveTo>
                    <a:lnTo>
                      <a:pt x="36" y="63"/>
                    </a:lnTo>
                    <a:lnTo>
                      <a:pt x="35" y="64"/>
                    </a:lnTo>
                    <a:lnTo>
                      <a:pt x="32" y="67"/>
                    </a:lnTo>
                    <a:lnTo>
                      <a:pt x="31" y="68"/>
                    </a:lnTo>
                    <a:lnTo>
                      <a:pt x="31" y="69"/>
                    </a:lnTo>
                    <a:lnTo>
                      <a:pt x="30" y="69"/>
                    </a:lnTo>
                    <a:lnTo>
                      <a:pt x="30" y="70"/>
                    </a:lnTo>
                    <a:lnTo>
                      <a:pt x="31" y="71"/>
                    </a:lnTo>
                    <a:lnTo>
                      <a:pt x="32" y="73"/>
                    </a:lnTo>
                    <a:lnTo>
                      <a:pt x="35" y="76"/>
                    </a:lnTo>
                    <a:lnTo>
                      <a:pt x="35" y="77"/>
                    </a:lnTo>
                    <a:lnTo>
                      <a:pt x="36" y="77"/>
                    </a:lnTo>
                    <a:lnTo>
                      <a:pt x="38" y="78"/>
                    </a:lnTo>
                    <a:lnTo>
                      <a:pt x="39" y="78"/>
                    </a:lnTo>
                    <a:lnTo>
                      <a:pt x="40" y="78"/>
                    </a:lnTo>
                    <a:lnTo>
                      <a:pt x="41" y="78"/>
                    </a:lnTo>
                    <a:lnTo>
                      <a:pt x="41" y="77"/>
                    </a:lnTo>
                    <a:lnTo>
                      <a:pt x="43" y="77"/>
                    </a:lnTo>
                    <a:lnTo>
                      <a:pt x="43" y="75"/>
                    </a:lnTo>
                    <a:lnTo>
                      <a:pt x="43" y="73"/>
                    </a:lnTo>
                    <a:lnTo>
                      <a:pt x="43" y="72"/>
                    </a:lnTo>
                    <a:lnTo>
                      <a:pt x="42" y="71"/>
                    </a:lnTo>
                    <a:lnTo>
                      <a:pt x="41" y="71"/>
                    </a:lnTo>
                    <a:lnTo>
                      <a:pt x="41" y="70"/>
                    </a:lnTo>
                    <a:lnTo>
                      <a:pt x="41" y="68"/>
                    </a:lnTo>
                    <a:lnTo>
                      <a:pt x="41" y="67"/>
                    </a:lnTo>
                    <a:lnTo>
                      <a:pt x="40" y="65"/>
                    </a:lnTo>
                    <a:lnTo>
                      <a:pt x="39" y="64"/>
                    </a:lnTo>
                    <a:lnTo>
                      <a:pt x="39" y="62"/>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81" name="Freeform 588"/>
              <p:cNvSpPr>
                <a:spLocks noEditPoints="1"/>
              </p:cNvSpPr>
              <p:nvPr/>
            </p:nvSpPr>
            <p:spPr bwMode="auto">
              <a:xfrm>
                <a:off x="4912510" y="1318617"/>
                <a:ext cx="401637" cy="173038"/>
              </a:xfrm>
              <a:custGeom>
                <a:avLst/>
                <a:gdLst>
                  <a:gd name="T0" fmla="*/ 2147483646 w 166"/>
                  <a:gd name="T1" fmla="*/ 2147483646 h 81"/>
                  <a:gd name="T2" fmla="*/ 2147483646 w 166"/>
                  <a:gd name="T3" fmla="*/ 2147483646 h 81"/>
                  <a:gd name="T4" fmla="*/ 2147483646 w 166"/>
                  <a:gd name="T5" fmla="*/ 2147483646 h 81"/>
                  <a:gd name="T6" fmla="*/ 2147483646 w 166"/>
                  <a:gd name="T7" fmla="*/ 2147483646 h 81"/>
                  <a:gd name="T8" fmla="*/ 2147483646 w 166"/>
                  <a:gd name="T9" fmla="*/ 2147483646 h 81"/>
                  <a:gd name="T10" fmla="*/ 2147483646 w 166"/>
                  <a:gd name="T11" fmla="*/ 2147483646 h 81"/>
                  <a:gd name="T12" fmla="*/ 2147483646 w 166"/>
                  <a:gd name="T13" fmla="*/ 2147483646 h 81"/>
                  <a:gd name="T14" fmla="*/ 2147483646 w 166"/>
                  <a:gd name="T15" fmla="*/ 2147483646 h 81"/>
                  <a:gd name="T16" fmla="*/ 2147483646 w 166"/>
                  <a:gd name="T17" fmla="*/ 2147483646 h 81"/>
                  <a:gd name="T18" fmla="*/ 2147483646 w 166"/>
                  <a:gd name="T19" fmla="*/ 2147483646 h 81"/>
                  <a:gd name="T20" fmla="*/ 2147483646 w 166"/>
                  <a:gd name="T21" fmla="*/ 2147483646 h 81"/>
                  <a:gd name="T22" fmla="*/ 2147483646 w 166"/>
                  <a:gd name="T23" fmla="*/ 2147483646 h 81"/>
                  <a:gd name="T24" fmla="*/ 2147483646 w 166"/>
                  <a:gd name="T25" fmla="*/ 2147483646 h 81"/>
                  <a:gd name="T26" fmla="*/ 2147483646 w 166"/>
                  <a:gd name="T27" fmla="*/ 2147483646 h 81"/>
                  <a:gd name="T28" fmla="*/ 2147483646 w 166"/>
                  <a:gd name="T29" fmla="*/ 2147483646 h 81"/>
                  <a:gd name="T30" fmla="*/ 2147483646 w 166"/>
                  <a:gd name="T31" fmla="*/ 2147483646 h 81"/>
                  <a:gd name="T32" fmla="*/ 2147483646 w 166"/>
                  <a:gd name="T33" fmla="*/ 2147483646 h 81"/>
                  <a:gd name="T34" fmla="*/ 2147483646 w 166"/>
                  <a:gd name="T35" fmla="*/ 2147483646 h 81"/>
                  <a:gd name="T36" fmla="*/ 2147483646 w 166"/>
                  <a:gd name="T37" fmla="*/ 2147483646 h 81"/>
                  <a:gd name="T38" fmla="*/ 2147483646 w 166"/>
                  <a:gd name="T39" fmla="*/ 2147483646 h 81"/>
                  <a:gd name="T40" fmla="*/ 2147483646 w 166"/>
                  <a:gd name="T41" fmla="*/ 2147483646 h 81"/>
                  <a:gd name="T42" fmla="*/ 2147483646 w 166"/>
                  <a:gd name="T43" fmla="*/ 2147483646 h 81"/>
                  <a:gd name="T44" fmla="*/ 2147483646 w 166"/>
                  <a:gd name="T45" fmla="*/ 2147483646 h 81"/>
                  <a:gd name="T46" fmla="*/ 2147483646 w 166"/>
                  <a:gd name="T47" fmla="*/ 2147483646 h 81"/>
                  <a:gd name="T48" fmla="*/ 2147483646 w 166"/>
                  <a:gd name="T49" fmla="*/ 2147483646 h 81"/>
                  <a:gd name="T50" fmla="*/ 2147483646 w 166"/>
                  <a:gd name="T51" fmla="*/ 2147483646 h 81"/>
                  <a:gd name="T52" fmla="*/ 2147483646 w 166"/>
                  <a:gd name="T53" fmla="*/ 2147483646 h 81"/>
                  <a:gd name="T54" fmla="*/ 2147483646 w 166"/>
                  <a:gd name="T55" fmla="*/ 2147483646 h 81"/>
                  <a:gd name="T56" fmla="*/ 2147483646 w 166"/>
                  <a:gd name="T57" fmla="*/ 2147483646 h 81"/>
                  <a:gd name="T58" fmla="*/ 2147483646 w 166"/>
                  <a:gd name="T59" fmla="*/ 2147483646 h 81"/>
                  <a:gd name="T60" fmla="*/ 2147483646 w 166"/>
                  <a:gd name="T61" fmla="*/ 2147483646 h 81"/>
                  <a:gd name="T62" fmla="*/ 2147483646 w 166"/>
                  <a:gd name="T63" fmla="*/ 2147483646 h 81"/>
                  <a:gd name="T64" fmla="*/ 2147483646 w 166"/>
                  <a:gd name="T65" fmla="*/ 2147483646 h 81"/>
                  <a:gd name="T66" fmla="*/ 0 w 166"/>
                  <a:gd name="T67" fmla="*/ 2147483646 h 81"/>
                  <a:gd name="T68" fmla="*/ 2147483646 w 166"/>
                  <a:gd name="T69" fmla="*/ 2147483646 h 81"/>
                  <a:gd name="T70" fmla="*/ 2147483646 w 166"/>
                  <a:gd name="T71" fmla="*/ 2147483646 h 81"/>
                  <a:gd name="T72" fmla="*/ 2147483646 w 166"/>
                  <a:gd name="T73" fmla="*/ 2147483646 h 81"/>
                  <a:gd name="T74" fmla="*/ 2147483646 w 166"/>
                  <a:gd name="T75" fmla="*/ 2147483646 h 81"/>
                  <a:gd name="T76" fmla="*/ 2147483646 w 166"/>
                  <a:gd name="T77" fmla="*/ 2147483646 h 81"/>
                  <a:gd name="T78" fmla="*/ 2147483646 w 166"/>
                  <a:gd name="T79" fmla="*/ 2147483646 h 81"/>
                  <a:gd name="T80" fmla="*/ 2147483646 w 166"/>
                  <a:gd name="T81" fmla="*/ 2147483646 h 81"/>
                  <a:gd name="T82" fmla="*/ 2147483646 w 166"/>
                  <a:gd name="T83" fmla="*/ 2147483646 h 81"/>
                  <a:gd name="T84" fmla="*/ 2147483646 w 166"/>
                  <a:gd name="T85" fmla="*/ 2147483646 h 81"/>
                  <a:gd name="T86" fmla="*/ 2147483646 w 166"/>
                  <a:gd name="T87" fmla="*/ 2147483646 h 81"/>
                  <a:gd name="T88" fmla="*/ 2147483646 w 166"/>
                  <a:gd name="T89" fmla="*/ 2147483646 h 81"/>
                  <a:gd name="T90" fmla="*/ 2147483646 w 166"/>
                  <a:gd name="T91" fmla="*/ 2147483646 h 81"/>
                  <a:gd name="T92" fmla="*/ 2147483646 w 166"/>
                  <a:gd name="T93" fmla="*/ 2147483646 h 81"/>
                  <a:gd name="T94" fmla="*/ 2147483646 w 166"/>
                  <a:gd name="T95" fmla="*/ 2147483646 h 81"/>
                  <a:gd name="T96" fmla="*/ 2147483646 w 166"/>
                  <a:gd name="T97" fmla="*/ 2147483646 h 81"/>
                  <a:gd name="T98" fmla="*/ 2147483646 w 166"/>
                  <a:gd name="T99" fmla="*/ 2147483646 h 81"/>
                  <a:gd name="T100" fmla="*/ 2147483646 w 166"/>
                  <a:gd name="T101" fmla="*/ 2147483646 h 81"/>
                  <a:gd name="T102" fmla="*/ 2147483646 w 166"/>
                  <a:gd name="T103" fmla="*/ 2147483646 h 81"/>
                  <a:gd name="T104" fmla="*/ 2147483646 w 166"/>
                  <a:gd name="T105" fmla="*/ 2147483646 h 81"/>
                  <a:gd name="T106" fmla="*/ 2147483646 w 166"/>
                  <a:gd name="T107" fmla="*/ 2147483646 h 81"/>
                  <a:gd name="T108" fmla="*/ 2147483646 w 166"/>
                  <a:gd name="T109" fmla="*/ 2147483646 h 81"/>
                  <a:gd name="T110" fmla="*/ 2147483646 w 166"/>
                  <a:gd name="T111" fmla="*/ 2147483646 h 81"/>
                  <a:gd name="T112" fmla="*/ 2147483646 w 166"/>
                  <a:gd name="T113" fmla="*/ 2147483646 h 81"/>
                  <a:gd name="T114" fmla="*/ 2147483646 w 166"/>
                  <a:gd name="T115" fmla="*/ 2147483646 h 81"/>
                  <a:gd name="T116" fmla="*/ 2147483646 w 166"/>
                  <a:gd name="T117" fmla="*/ 2147483646 h 81"/>
                  <a:gd name="T118" fmla="*/ 2147483646 w 166"/>
                  <a:gd name="T119" fmla="*/ 2147483646 h 81"/>
                  <a:gd name="T120" fmla="*/ 2147483646 w 166"/>
                  <a:gd name="T121" fmla="*/ 2147483646 h 8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66" h="81">
                    <a:moveTo>
                      <a:pt x="102" y="3"/>
                    </a:moveTo>
                    <a:lnTo>
                      <a:pt x="104" y="5"/>
                    </a:lnTo>
                    <a:lnTo>
                      <a:pt x="110" y="5"/>
                    </a:lnTo>
                    <a:lnTo>
                      <a:pt x="115" y="5"/>
                    </a:lnTo>
                    <a:lnTo>
                      <a:pt x="117" y="5"/>
                    </a:lnTo>
                    <a:lnTo>
                      <a:pt x="118" y="5"/>
                    </a:lnTo>
                    <a:lnTo>
                      <a:pt x="118" y="6"/>
                    </a:lnTo>
                    <a:lnTo>
                      <a:pt x="117" y="6"/>
                    </a:lnTo>
                    <a:lnTo>
                      <a:pt x="116" y="6"/>
                    </a:lnTo>
                    <a:lnTo>
                      <a:pt x="115" y="7"/>
                    </a:lnTo>
                    <a:lnTo>
                      <a:pt x="115" y="8"/>
                    </a:lnTo>
                    <a:lnTo>
                      <a:pt x="115" y="9"/>
                    </a:lnTo>
                    <a:lnTo>
                      <a:pt x="116" y="9"/>
                    </a:lnTo>
                    <a:lnTo>
                      <a:pt x="129" y="9"/>
                    </a:lnTo>
                    <a:lnTo>
                      <a:pt x="132" y="11"/>
                    </a:lnTo>
                    <a:lnTo>
                      <a:pt x="134" y="12"/>
                    </a:lnTo>
                    <a:lnTo>
                      <a:pt x="143" y="15"/>
                    </a:lnTo>
                    <a:lnTo>
                      <a:pt x="145" y="18"/>
                    </a:lnTo>
                    <a:lnTo>
                      <a:pt x="147" y="20"/>
                    </a:lnTo>
                    <a:lnTo>
                      <a:pt x="149" y="21"/>
                    </a:lnTo>
                    <a:lnTo>
                      <a:pt x="150" y="23"/>
                    </a:lnTo>
                    <a:lnTo>
                      <a:pt x="150" y="24"/>
                    </a:lnTo>
                    <a:lnTo>
                      <a:pt x="151" y="26"/>
                    </a:lnTo>
                    <a:lnTo>
                      <a:pt x="153" y="28"/>
                    </a:lnTo>
                    <a:lnTo>
                      <a:pt x="155" y="30"/>
                    </a:lnTo>
                    <a:lnTo>
                      <a:pt x="155" y="31"/>
                    </a:lnTo>
                    <a:lnTo>
                      <a:pt x="156" y="32"/>
                    </a:lnTo>
                    <a:lnTo>
                      <a:pt x="156" y="33"/>
                    </a:lnTo>
                    <a:lnTo>
                      <a:pt x="158" y="33"/>
                    </a:lnTo>
                    <a:lnTo>
                      <a:pt x="160" y="33"/>
                    </a:lnTo>
                    <a:lnTo>
                      <a:pt x="158" y="36"/>
                    </a:lnTo>
                    <a:lnTo>
                      <a:pt x="157" y="37"/>
                    </a:lnTo>
                    <a:lnTo>
                      <a:pt x="156" y="37"/>
                    </a:lnTo>
                    <a:lnTo>
                      <a:pt x="156" y="39"/>
                    </a:lnTo>
                    <a:lnTo>
                      <a:pt x="158" y="39"/>
                    </a:lnTo>
                    <a:lnTo>
                      <a:pt x="158" y="40"/>
                    </a:lnTo>
                    <a:lnTo>
                      <a:pt x="159" y="41"/>
                    </a:lnTo>
                    <a:lnTo>
                      <a:pt x="159" y="43"/>
                    </a:lnTo>
                    <a:lnTo>
                      <a:pt x="159" y="45"/>
                    </a:lnTo>
                    <a:lnTo>
                      <a:pt x="160" y="45"/>
                    </a:lnTo>
                    <a:lnTo>
                      <a:pt x="161" y="47"/>
                    </a:lnTo>
                    <a:lnTo>
                      <a:pt x="162" y="48"/>
                    </a:lnTo>
                    <a:lnTo>
                      <a:pt x="163" y="51"/>
                    </a:lnTo>
                    <a:lnTo>
                      <a:pt x="164" y="54"/>
                    </a:lnTo>
                    <a:lnTo>
                      <a:pt x="163" y="56"/>
                    </a:lnTo>
                    <a:lnTo>
                      <a:pt x="160" y="57"/>
                    </a:lnTo>
                    <a:lnTo>
                      <a:pt x="160" y="58"/>
                    </a:lnTo>
                    <a:lnTo>
                      <a:pt x="158" y="61"/>
                    </a:lnTo>
                    <a:lnTo>
                      <a:pt x="159" y="62"/>
                    </a:lnTo>
                    <a:lnTo>
                      <a:pt x="159" y="64"/>
                    </a:lnTo>
                    <a:lnTo>
                      <a:pt x="152" y="69"/>
                    </a:lnTo>
                    <a:lnTo>
                      <a:pt x="151" y="68"/>
                    </a:lnTo>
                    <a:lnTo>
                      <a:pt x="151" y="66"/>
                    </a:lnTo>
                    <a:lnTo>
                      <a:pt x="150" y="64"/>
                    </a:lnTo>
                    <a:lnTo>
                      <a:pt x="148" y="63"/>
                    </a:lnTo>
                    <a:lnTo>
                      <a:pt x="147" y="64"/>
                    </a:lnTo>
                    <a:lnTo>
                      <a:pt x="147" y="65"/>
                    </a:lnTo>
                    <a:lnTo>
                      <a:pt x="147" y="66"/>
                    </a:lnTo>
                    <a:lnTo>
                      <a:pt x="148" y="67"/>
                    </a:lnTo>
                    <a:lnTo>
                      <a:pt x="148" y="69"/>
                    </a:lnTo>
                    <a:lnTo>
                      <a:pt x="147" y="70"/>
                    </a:lnTo>
                    <a:lnTo>
                      <a:pt x="145" y="70"/>
                    </a:lnTo>
                    <a:lnTo>
                      <a:pt x="143" y="78"/>
                    </a:lnTo>
                    <a:lnTo>
                      <a:pt x="142" y="78"/>
                    </a:lnTo>
                    <a:lnTo>
                      <a:pt x="136" y="69"/>
                    </a:lnTo>
                    <a:lnTo>
                      <a:pt x="136" y="68"/>
                    </a:lnTo>
                    <a:lnTo>
                      <a:pt x="136" y="67"/>
                    </a:lnTo>
                    <a:lnTo>
                      <a:pt x="133" y="63"/>
                    </a:lnTo>
                    <a:lnTo>
                      <a:pt x="131" y="58"/>
                    </a:lnTo>
                    <a:lnTo>
                      <a:pt x="130" y="57"/>
                    </a:lnTo>
                    <a:lnTo>
                      <a:pt x="130" y="55"/>
                    </a:lnTo>
                    <a:lnTo>
                      <a:pt x="129" y="52"/>
                    </a:lnTo>
                    <a:lnTo>
                      <a:pt x="130" y="51"/>
                    </a:lnTo>
                    <a:lnTo>
                      <a:pt x="130" y="52"/>
                    </a:lnTo>
                    <a:lnTo>
                      <a:pt x="131" y="52"/>
                    </a:lnTo>
                    <a:lnTo>
                      <a:pt x="132" y="52"/>
                    </a:lnTo>
                    <a:lnTo>
                      <a:pt x="133" y="52"/>
                    </a:lnTo>
                    <a:lnTo>
                      <a:pt x="134" y="50"/>
                    </a:lnTo>
                    <a:lnTo>
                      <a:pt x="135" y="49"/>
                    </a:lnTo>
                    <a:lnTo>
                      <a:pt x="135" y="48"/>
                    </a:lnTo>
                    <a:lnTo>
                      <a:pt x="134" y="47"/>
                    </a:lnTo>
                    <a:lnTo>
                      <a:pt x="134" y="46"/>
                    </a:lnTo>
                    <a:lnTo>
                      <a:pt x="134" y="45"/>
                    </a:lnTo>
                    <a:lnTo>
                      <a:pt x="137" y="44"/>
                    </a:lnTo>
                    <a:lnTo>
                      <a:pt x="138" y="41"/>
                    </a:lnTo>
                    <a:lnTo>
                      <a:pt x="141" y="44"/>
                    </a:lnTo>
                    <a:lnTo>
                      <a:pt x="141" y="46"/>
                    </a:lnTo>
                    <a:lnTo>
                      <a:pt x="142" y="47"/>
                    </a:lnTo>
                    <a:lnTo>
                      <a:pt x="143" y="47"/>
                    </a:lnTo>
                    <a:lnTo>
                      <a:pt x="145" y="47"/>
                    </a:lnTo>
                    <a:lnTo>
                      <a:pt x="146" y="48"/>
                    </a:lnTo>
                    <a:lnTo>
                      <a:pt x="147" y="49"/>
                    </a:lnTo>
                    <a:lnTo>
                      <a:pt x="147" y="50"/>
                    </a:lnTo>
                    <a:lnTo>
                      <a:pt x="147" y="49"/>
                    </a:lnTo>
                    <a:lnTo>
                      <a:pt x="145" y="47"/>
                    </a:lnTo>
                    <a:lnTo>
                      <a:pt x="145" y="46"/>
                    </a:lnTo>
                    <a:lnTo>
                      <a:pt x="144" y="46"/>
                    </a:lnTo>
                    <a:lnTo>
                      <a:pt x="142" y="45"/>
                    </a:lnTo>
                    <a:lnTo>
                      <a:pt x="141" y="45"/>
                    </a:lnTo>
                    <a:lnTo>
                      <a:pt x="139" y="39"/>
                    </a:lnTo>
                    <a:lnTo>
                      <a:pt x="139" y="40"/>
                    </a:lnTo>
                    <a:lnTo>
                      <a:pt x="136" y="42"/>
                    </a:lnTo>
                    <a:lnTo>
                      <a:pt x="135" y="41"/>
                    </a:lnTo>
                    <a:lnTo>
                      <a:pt x="132" y="41"/>
                    </a:lnTo>
                    <a:lnTo>
                      <a:pt x="131" y="43"/>
                    </a:lnTo>
                    <a:lnTo>
                      <a:pt x="130" y="43"/>
                    </a:lnTo>
                    <a:lnTo>
                      <a:pt x="128" y="40"/>
                    </a:lnTo>
                    <a:lnTo>
                      <a:pt x="128" y="39"/>
                    </a:lnTo>
                    <a:lnTo>
                      <a:pt x="128" y="35"/>
                    </a:lnTo>
                    <a:lnTo>
                      <a:pt x="127" y="33"/>
                    </a:lnTo>
                    <a:lnTo>
                      <a:pt x="126" y="33"/>
                    </a:lnTo>
                    <a:lnTo>
                      <a:pt x="124" y="32"/>
                    </a:lnTo>
                    <a:lnTo>
                      <a:pt x="123" y="30"/>
                    </a:lnTo>
                    <a:lnTo>
                      <a:pt x="122" y="29"/>
                    </a:lnTo>
                    <a:lnTo>
                      <a:pt x="118" y="25"/>
                    </a:lnTo>
                    <a:lnTo>
                      <a:pt x="115" y="24"/>
                    </a:lnTo>
                    <a:lnTo>
                      <a:pt x="114" y="24"/>
                    </a:lnTo>
                    <a:lnTo>
                      <a:pt x="113" y="22"/>
                    </a:lnTo>
                    <a:lnTo>
                      <a:pt x="114" y="21"/>
                    </a:lnTo>
                    <a:lnTo>
                      <a:pt x="115" y="19"/>
                    </a:lnTo>
                    <a:lnTo>
                      <a:pt x="117" y="18"/>
                    </a:lnTo>
                    <a:lnTo>
                      <a:pt x="116" y="18"/>
                    </a:lnTo>
                    <a:lnTo>
                      <a:pt x="115" y="18"/>
                    </a:lnTo>
                    <a:lnTo>
                      <a:pt x="113" y="20"/>
                    </a:lnTo>
                    <a:lnTo>
                      <a:pt x="112" y="21"/>
                    </a:lnTo>
                    <a:lnTo>
                      <a:pt x="112" y="22"/>
                    </a:lnTo>
                    <a:lnTo>
                      <a:pt x="109" y="22"/>
                    </a:lnTo>
                    <a:lnTo>
                      <a:pt x="108" y="22"/>
                    </a:lnTo>
                    <a:lnTo>
                      <a:pt x="104" y="22"/>
                    </a:lnTo>
                    <a:lnTo>
                      <a:pt x="102" y="22"/>
                    </a:lnTo>
                    <a:lnTo>
                      <a:pt x="101" y="24"/>
                    </a:lnTo>
                    <a:lnTo>
                      <a:pt x="101" y="25"/>
                    </a:lnTo>
                    <a:lnTo>
                      <a:pt x="100" y="26"/>
                    </a:lnTo>
                    <a:lnTo>
                      <a:pt x="96" y="27"/>
                    </a:lnTo>
                    <a:lnTo>
                      <a:pt x="95" y="28"/>
                    </a:lnTo>
                    <a:lnTo>
                      <a:pt x="94" y="30"/>
                    </a:lnTo>
                    <a:lnTo>
                      <a:pt x="94" y="31"/>
                    </a:lnTo>
                    <a:lnTo>
                      <a:pt x="93" y="35"/>
                    </a:lnTo>
                    <a:lnTo>
                      <a:pt x="88" y="40"/>
                    </a:lnTo>
                    <a:lnTo>
                      <a:pt x="86" y="41"/>
                    </a:lnTo>
                    <a:lnTo>
                      <a:pt x="85" y="42"/>
                    </a:lnTo>
                    <a:lnTo>
                      <a:pt x="84" y="43"/>
                    </a:lnTo>
                    <a:lnTo>
                      <a:pt x="83" y="43"/>
                    </a:lnTo>
                    <a:lnTo>
                      <a:pt x="80" y="45"/>
                    </a:lnTo>
                    <a:lnTo>
                      <a:pt x="77" y="45"/>
                    </a:lnTo>
                    <a:lnTo>
                      <a:pt x="76" y="45"/>
                    </a:lnTo>
                    <a:lnTo>
                      <a:pt x="75" y="46"/>
                    </a:lnTo>
                    <a:lnTo>
                      <a:pt x="73" y="47"/>
                    </a:lnTo>
                    <a:lnTo>
                      <a:pt x="73" y="48"/>
                    </a:lnTo>
                    <a:lnTo>
                      <a:pt x="73" y="49"/>
                    </a:lnTo>
                    <a:lnTo>
                      <a:pt x="73" y="51"/>
                    </a:lnTo>
                    <a:lnTo>
                      <a:pt x="73" y="53"/>
                    </a:lnTo>
                    <a:lnTo>
                      <a:pt x="75" y="54"/>
                    </a:lnTo>
                    <a:lnTo>
                      <a:pt x="76" y="54"/>
                    </a:lnTo>
                    <a:lnTo>
                      <a:pt x="77" y="56"/>
                    </a:lnTo>
                    <a:lnTo>
                      <a:pt x="84" y="65"/>
                    </a:lnTo>
                    <a:lnTo>
                      <a:pt x="85" y="69"/>
                    </a:lnTo>
                    <a:lnTo>
                      <a:pt x="85" y="71"/>
                    </a:lnTo>
                    <a:lnTo>
                      <a:pt x="81" y="73"/>
                    </a:lnTo>
                    <a:lnTo>
                      <a:pt x="79" y="72"/>
                    </a:lnTo>
                    <a:lnTo>
                      <a:pt x="78" y="72"/>
                    </a:lnTo>
                    <a:lnTo>
                      <a:pt x="77" y="72"/>
                    </a:lnTo>
                    <a:lnTo>
                      <a:pt x="76" y="72"/>
                    </a:lnTo>
                    <a:lnTo>
                      <a:pt x="75" y="73"/>
                    </a:lnTo>
                    <a:lnTo>
                      <a:pt x="74" y="75"/>
                    </a:lnTo>
                    <a:lnTo>
                      <a:pt x="73" y="78"/>
                    </a:lnTo>
                    <a:lnTo>
                      <a:pt x="67" y="78"/>
                    </a:lnTo>
                    <a:lnTo>
                      <a:pt x="65" y="79"/>
                    </a:lnTo>
                    <a:lnTo>
                      <a:pt x="62" y="79"/>
                    </a:lnTo>
                    <a:lnTo>
                      <a:pt x="61" y="79"/>
                    </a:lnTo>
                    <a:lnTo>
                      <a:pt x="60" y="79"/>
                    </a:lnTo>
                    <a:lnTo>
                      <a:pt x="59" y="77"/>
                    </a:lnTo>
                    <a:lnTo>
                      <a:pt x="60" y="75"/>
                    </a:lnTo>
                    <a:lnTo>
                      <a:pt x="59" y="68"/>
                    </a:lnTo>
                    <a:lnTo>
                      <a:pt x="58" y="66"/>
                    </a:lnTo>
                    <a:lnTo>
                      <a:pt x="57" y="65"/>
                    </a:lnTo>
                    <a:lnTo>
                      <a:pt x="56" y="64"/>
                    </a:lnTo>
                    <a:lnTo>
                      <a:pt x="56" y="62"/>
                    </a:lnTo>
                    <a:lnTo>
                      <a:pt x="56" y="58"/>
                    </a:lnTo>
                    <a:lnTo>
                      <a:pt x="54" y="59"/>
                    </a:lnTo>
                    <a:lnTo>
                      <a:pt x="54" y="58"/>
                    </a:lnTo>
                    <a:lnTo>
                      <a:pt x="53" y="59"/>
                    </a:lnTo>
                    <a:lnTo>
                      <a:pt x="53" y="60"/>
                    </a:lnTo>
                    <a:lnTo>
                      <a:pt x="53" y="64"/>
                    </a:lnTo>
                    <a:lnTo>
                      <a:pt x="53" y="65"/>
                    </a:lnTo>
                    <a:lnTo>
                      <a:pt x="52" y="66"/>
                    </a:lnTo>
                    <a:lnTo>
                      <a:pt x="49" y="65"/>
                    </a:lnTo>
                    <a:lnTo>
                      <a:pt x="48" y="64"/>
                    </a:lnTo>
                    <a:lnTo>
                      <a:pt x="44" y="64"/>
                    </a:lnTo>
                    <a:lnTo>
                      <a:pt x="42" y="62"/>
                    </a:lnTo>
                    <a:lnTo>
                      <a:pt x="41" y="60"/>
                    </a:lnTo>
                    <a:lnTo>
                      <a:pt x="41" y="56"/>
                    </a:lnTo>
                    <a:lnTo>
                      <a:pt x="41" y="55"/>
                    </a:lnTo>
                    <a:lnTo>
                      <a:pt x="41" y="54"/>
                    </a:lnTo>
                    <a:lnTo>
                      <a:pt x="41" y="55"/>
                    </a:lnTo>
                    <a:lnTo>
                      <a:pt x="40" y="54"/>
                    </a:lnTo>
                    <a:lnTo>
                      <a:pt x="39" y="53"/>
                    </a:lnTo>
                    <a:lnTo>
                      <a:pt x="39" y="52"/>
                    </a:lnTo>
                    <a:lnTo>
                      <a:pt x="39" y="50"/>
                    </a:lnTo>
                    <a:lnTo>
                      <a:pt x="38" y="49"/>
                    </a:lnTo>
                    <a:lnTo>
                      <a:pt x="28" y="47"/>
                    </a:lnTo>
                    <a:lnTo>
                      <a:pt x="27" y="48"/>
                    </a:lnTo>
                    <a:lnTo>
                      <a:pt x="26" y="48"/>
                    </a:lnTo>
                    <a:lnTo>
                      <a:pt x="25" y="47"/>
                    </a:lnTo>
                    <a:lnTo>
                      <a:pt x="25" y="45"/>
                    </a:lnTo>
                    <a:lnTo>
                      <a:pt x="24" y="45"/>
                    </a:lnTo>
                    <a:lnTo>
                      <a:pt x="23" y="44"/>
                    </a:lnTo>
                    <a:lnTo>
                      <a:pt x="22" y="45"/>
                    </a:lnTo>
                    <a:lnTo>
                      <a:pt x="20" y="45"/>
                    </a:lnTo>
                    <a:lnTo>
                      <a:pt x="17" y="45"/>
                    </a:lnTo>
                    <a:lnTo>
                      <a:pt x="13" y="44"/>
                    </a:lnTo>
                    <a:lnTo>
                      <a:pt x="11" y="44"/>
                    </a:lnTo>
                    <a:lnTo>
                      <a:pt x="10" y="45"/>
                    </a:lnTo>
                    <a:lnTo>
                      <a:pt x="9" y="45"/>
                    </a:lnTo>
                    <a:lnTo>
                      <a:pt x="8" y="45"/>
                    </a:lnTo>
                    <a:lnTo>
                      <a:pt x="7" y="47"/>
                    </a:lnTo>
                    <a:lnTo>
                      <a:pt x="7" y="48"/>
                    </a:lnTo>
                    <a:lnTo>
                      <a:pt x="7" y="51"/>
                    </a:lnTo>
                    <a:lnTo>
                      <a:pt x="7" y="52"/>
                    </a:lnTo>
                    <a:lnTo>
                      <a:pt x="7" y="53"/>
                    </a:lnTo>
                    <a:lnTo>
                      <a:pt x="6" y="53"/>
                    </a:lnTo>
                    <a:lnTo>
                      <a:pt x="6" y="52"/>
                    </a:lnTo>
                    <a:lnTo>
                      <a:pt x="6" y="50"/>
                    </a:lnTo>
                    <a:lnTo>
                      <a:pt x="5" y="46"/>
                    </a:lnTo>
                    <a:lnTo>
                      <a:pt x="5" y="45"/>
                    </a:lnTo>
                    <a:lnTo>
                      <a:pt x="4" y="45"/>
                    </a:lnTo>
                    <a:lnTo>
                      <a:pt x="3" y="45"/>
                    </a:lnTo>
                    <a:lnTo>
                      <a:pt x="3" y="44"/>
                    </a:lnTo>
                    <a:lnTo>
                      <a:pt x="3" y="43"/>
                    </a:lnTo>
                    <a:lnTo>
                      <a:pt x="5" y="41"/>
                    </a:lnTo>
                    <a:lnTo>
                      <a:pt x="6" y="41"/>
                    </a:lnTo>
                    <a:lnTo>
                      <a:pt x="7" y="41"/>
                    </a:lnTo>
                    <a:lnTo>
                      <a:pt x="9" y="39"/>
                    </a:lnTo>
                    <a:lnTo>
                      <a:pt x="9" y="36"/>
                    </a:lnTo>
                    <a:lnTo>
                      <a:pt x="9" y="34"/>
                    </a:lnTo>
                    <a:lnTo>
                      <a:pt x="7" y="31"/>
                    </a:lnTo>
                    <a:lnTo>
                      <a:pt x="7" y="30"/>
                    </a:lnTo>
                    <a:lnTo>
                      <a:pt x="8" y="28"/>
                    </a:lnTo>
                    <a:lnTo>
                      <a:pt x="9" y="28"/>
                    </a:lnTo>
                    <a:lnTo>
                      <a:pt x="10" y="27"/>
                    </a:lnTo>
                    <a:lnTo>
                      <a:pt x="11" y="26"/>
                    </a:lnTo>
                    <a:lnTo>
                      <a:pt x="13" y="26"/>
                    </a:lnTo>
                    <a:lnTo>
                      <a:pt x="13" y="25"/>
                    </a:lnTo>
                    <a:lnTo>
                      <a:pt x="12" y="23"/>
                    </a:lnTo>
                    <a:lnTo>
                      <a:pt x="9" y="20"/>
                    </a:lnTo>
                    <a:lnTo>
                      <a:pt x="7" y="20"/>
                    </a:lnTo>
                    <a:lnTo>
                      <a:pt x="8" y="8"/>
                    </a:lnTo>
                    <a:lnTo>
                      <a:pt x="10" y="4"/>
                    </a:lnTo>
                    <a:lnTo>
                      <a:pt x="11" y="3"/>
                    </a:lnTo>
                    <a:lnTo>
                      <a:pt x="13" y="4"/>
                    </a:lnTo>
                    <a:lnTo>
                      <a:pt x="15" y="7"/>
                    </a:lnTo>
                    <a:lnTo>
                      <a:pt x="16" y="7"/>
                    </a:lnTo>
                    <a:lnTo>
                      <a:pt x="17" y="7"/>
                    </a:lnTo>
                    <a:lnTo>
                      <a:pt x="19" y="6"/>
                    </a:lnTo>
                    <a:lnTo>
                      <a:pt x="19" y="5"/>
                    </a:lnTo>
                    <a:lnTo>
                      <a:pt x="24" y="10"/>
                    </a:lnTo>
                    <a:lnTo>
                      <a:pt x="23" y="13"/>
                    </a:lnTo>
                    <a:lnTo>
                      <a:pt x="22" y="14"/>
                    </a:lnTo>
                    <a:lnTo>
                      <a:pt x="25" y="19"/>
                    </a:lnTo>
                    <a:lnTo>
                      <a:pt x="26" y="22"/>
                    </a:lnTo>
                    <a:lnTo>
                      <a:pt x="30" y="24"/>
                    </a:lnTo>
                    <a:lnTo>
                      <a:pt x="31" y="25"/>
                    </a:lnTo>
                    <a:lnTo>
                      <a:pt x="33" y="24"/>
                    </a:lnTo>
                    <a:lnTo>
                      <a:pt x="37" y="24"/>
                    </a:lnTo>
                    <a:lnTo>
                      <a:pt x="39" y="22"/>
                    </a:lnTo>
                    <a:lnTo>
                      <a:pt x="36" y="19"/>
                    </a:lnTo>
                    <a:lnTo>
                      <a:pt x="36" y="17"/>
                    </a:lnTo>
                    <a:lnTo>
                      <a:pt x="37" y="17"/>
                    </a:lnTo>
                    <a:lnTo>
                      <a:pt x="42" y="24"/>
                    </a:lnTo>
                    <a:lnTo>
                      <a:pt x="43" y="26"/>
                    </a:lnTo>
                    <a:lnTo>
                      <a:pt x="45" y="28"/>
                    </a:lnTo>
                    <a:lnTo>
                      <a:pt x="46" y="29"/>
                    </a:lnTo>
                    <a:lnTo>
                      <a:pt x="54" y="30"/>
                    </a:lnTo>
                    <a:lnTo>
                      <a:pt x="56" y="30"/>
                    </a:lnTo>
                    <a:lnTo>
                      <a:pt x="61" y="28"/>
                    </a:lnTo>
                    <a:lnTo>
                      <a:pt x="62" y="27"/>
                    </a:lnTo>
                    <a:lnTo>
                      <a:pt x="64" y="26"/>
                    </a:lnTo>
                    <a:lnTo>
                      <a:pt x="66" y="26"/>
                    </a:lnTo>
                    <a:lnTo>
                      <a:pt x="67" y="24"/>
                    </a:lnTo>
                    <a:lnTo>
                      <a:pt x="70" y="21"/>
                    </a:lnTo>
                    <a:lnTo>
                      <a:pt x="77" y="18"/>
                    </a:lnTo>
                    <a:lnTo>
                      <a:pt x="81" y="18"/>
                    </a:lnTo>
                    <a:lnTo>
                      <a:pt x="85" y="16"/>
                    </a:lnTo>
                    <a:lnTo>
                      <a:pt x="86" y="16"/>
                    </a:lnTo>
                    <a:lnTo>
                      <a:pt x="88" y="13"/>
                    </a:lnTo>
                    <a:lnTo>
                      <a:pt x="90" y="11"/>
                    </a:lnTo>
                    <a:lnTo>
                      <a:pt x="94" y="10"/>
                    </a:lnTo>
                    <a:lnTo>
                      <a:pt x="96" y="9"/>
                    </a:lnTo>
                    <a:lnTo>
                      <a:pt x="98" y="7"/>
                    </a:lnTo>
                    <a:lnTo>
                      <a:pt x="98" y="5"/>
                    </a:lnTo>
                    <a:lnTo>
                      <a:pt x="100" y="4"/>
                    </a:lnTo>
                    <a:lnTo>
                      <a:pt x="102" y="3"/>
                    </a:lnTo>
                    <a:moveTo>
                      <a:pt x="26" y="9"/>
                    </a:moveTo>
                    <a:lnTo>
                      <a:pt x="26" y="9"/>
                    </a:lnTo>
                    <a:lnTo>
                      <a:pt x="27" y="11"/>
                    </a:lnTo>
                    <a:lnTo>
                      <a:pt x="27" y="12"/>
                    </a:lnTo>
                    <a:lnTo>
                      <a:pt x="26" y="12"/>
                    </a:lnTo>
                    <a:lnTo>
                      <a:pt x="26" y="11"/>
                    </a:lnTo>
                    <a:lnTo>
                      <a:pt x="24" y="10"/>
                    </a:lnTo>
                    <a:lnTo>
                      <a:pt x="26" y="9"/>
                    </a:lnTo>
                    <a:moveTo>
                      <a:pt x="118" y="39"/>
                    </a:moveTo>
                    <a:lnTo>
                      <a:pt x="118" y="39"/>
                    </a:lnTo>
                    <a:lnTo>
                      <a:pt x="119" y="40"/>
                    </a:lnTo>
                    <a:lnTo>
                      <a:pt x="119" y="41"/>
                    </a:lnTo>
                    <a:lnTo>
                      <a:pt x="119" y="42"/>
                    </a:lnTo>
                    <a:lnTo>
                      <a:pt x="119" y="43"/>
                    </a:lnTo>
                    <a:lnTo>
                      <a:pt x="119" y="44"/>
                    </a:lnTo>
                    <a:lnTo>
                      <a:pt x="119" y="45"/>
                    </a:lnTo>
                    <a:lnTo>
                      <a:pt x="116" y="45"/>
                    </a:lnTo>
                    <a:lnTo>
                      <a:pt x="115" y="45"/>
                    </a:lnTo>
                    <a:lnTo>
                      <a:pt x="115" y="40"/>
                    </a:lnTo>
                    <a:lnTo>
                      <a:pt x="116" y="40"/>
                    </a:lnTo>
                    <a:lnTo>
                      <a:pt x="118" y="39"/>
                    </a:lnTo>
                    <a:moveTo>
                      <a:pt x="37" y="65"/>
                    </a:moveTo>
                    <a:lnTo>
                      <a:pt x="37" y="66"/>
                    </a:lnTo>
                    <a:lnTo>
                      <a:pt x="38" y="68"/>
                    </a:lnTo>
                    <a:lnTo>
                      <a:pt x="38" y="70"/>
                    </a:lnTo>
                    <a:lnTo>
                      <a:pt x="37" y="70"/>
                    </a:lnTo>
                    <a:lnTo>
                      <a:pt x="37" y="71"/>
                    </a:lnTo>
                    <a:lnTo>
                      <a:pt x="38" y="73"/>
                    </a:lnTo>
                    <a:lnTo>
                      <a:pt x="39" y="73"/>
                    </a:lnTo>
                    <a:lnTo>
                      <a:pt x="40" y="73"/>
                    </a:lnTo>
                    <a:lnTo>
                      <a:pt x="41" y="74"/>
                    </a:lnTo>
                    <a:lnTo>
                      <a:pt x="41" y="75"/>
                    </a:lnTo>
                    <a:lnTo>
                      <a:pt x="39" y="75"/>
                    </a:lnTo>
                    <a:lnTo>
                      <a:pt x="36" y="75"/>
                    </a:lnTo>
                    <a:lnTo>
                      <a:pt x="34" y="72"/>
                    </a:lnTo>
                    <a:lnTo>
                      <a:pt x="33" y="70"/>
                    </a:lnTo>
                    <a:lnTo>
                      <a:pt x="33" y="69"/>
                    </a:lnTo>
                    <a:lnTo>
                      <a:pt x="34" y="69"/>
                    </a:lnTo>
                    <a:lnTo>
                      <a:pt x="37" y="65"/>
                    </a:lnTo>
                    <a:moveTo>
                      <a:pt x="103" y="0"/>
                    </a:moveTo>
                    <a:lnTo>
                      <a:pt x="102" y="1"/>
                    </a:lnTo>
                    <a:lnTo>
                      <a:pt x="99" y="1"/>
                    </a:lnTo>
                    <a:lnTo>
                      <a:pt x="98" y="1"/>
                    </a:lnTo>
                    <a:lnTo>
                      <a:pt x="98" y="2"/>
                    </a:lnTo>
                    <a:lnTo>
                      <a:pt x="96" y="3"/>
                    </a:lnTo>
                    <a:lnTo>
                      <a:pt x="96" y="4"/>
                    </a:lnTo>
                    <a:lnTo>
                      <a:pt x="96" y="5"/>
                    </a:lnTo>
                    <a:lnTo>
                      <a:pt x="95" y="6"/>
                    </a:lnTo>
                    <a:lnTo>
                      <a:pt x="94" y="7"/>
                    </a:lnTo>
                    <a:lnTo>
                      <a:pt x="93" y="7"/>
                    </a:lnTo>
                    <a:lnTo>
                      <a:pt x="88" y="9"/>
                    </a:lnTo>
                    <a:lnTo>
                      <a:pt x="87" y="10"/>
                    </a:lnTo>
                    <a:lnTo>
                      <a:pt x="87" y="11"/>
                    </a:lnTo>
                    <a:lnTo>
                      <a:pt x="84" y="14"/>
                    </a:lnTo>
                    <a:lnTo>
                      <a:pt x="81" y="15"/>
                    </a:lnTo>
                    <a:lnTo>
                      <a:pt x="77" y="16"/>
                    </a:lnTo>
                    <a:lnTo>
                      <a:pt x="76" y="16"/>
                    </a:lnTo>
                    <a:lnTo>
                      <a:pt x="70" y="19"/>
                    </a:lnTo>
                    <a:lnTo>
                      <a:pt x="69" y="19"/>
                    </a:lnTo>
                    <a:lnTo>
                      <a:pt x="66" y="21"/>
                    </a:lnTo>
                    <a:lnTo>
                      <a:pt x="66" y="22"/>
                    </a:lnTo>
                    <a:lnTo>
                      <a:pt x="65" y="22"/>
                    </a:lnTo>
                    <a:lnTo>
                      <a:pt x="64" y="24"/>
                    </a:lnTo>
                    <a:lnTo>
                      <a:pt x="63" y="24"/>
                    </a:lnTo>
                    <a:lnTo>
                      <a:pt x="62" y="24"/>
                    </a:lnTo>
                    <a:lnTo>
                      <a:pt x="60" y="25"/>
                    </a:lnTo>
                    <a:lnTo>
                      <a:pt x="60" y="26"/>
                    </a:lnTo>
                    <a:lnTo>
                      <a:pt x="55" y="27"/>
                    </a:lnTo>
                    <a:lnTo>
                      <a:pt x="54" y="27"/>
                    </a:lnTo>
                    <a:lnTo>
                      <a:pt x="47" y="26"/>
                    </a:lnTo>
                    <a:lnTo>
                      <a:pt x="45" y="25"/>
                    </a:lnTo>
                    <a:lnTo>
                      <a:pt x="44" y="22"/>
                    </a:lnTo>
                    <a:lnTo>
                      <a:pt x="39" y="16"/>
                    </a:lnTo>
                    <a:lnTo>
                      <a:pt x="39" y="15"/>
                    </a:lnTo>
                    <a:lnTo>
                      <a:pt x="38" y="15"/>
                    </a:lnTo>
                    <a:lnTo>
                      <a:pt x="37" y="14"/>
                    </a:lnTo>
                    <a:lnTo>
                      <a:pt x="36" y="14"/>
                    </a:lnTo>
                    <a:lnTo>
                      <a:pt x="35" y="14"/>
                    </a:lnTo>
                    <a:lnTo>
                      <a:pt x="34" y="15"/>
                    </a:lnTo>
                    <a:lnTo>
                      <a:pt x="33" y="17"/>
                    </a:lnTo>
                    <a:lnTo>
                      <a:pt x="33" y="18"/>
                    </a:lnTo>
                    <a:lnTo>
                      <a:pt x="32" y="20"/>
                    </a:lnTo>
                    <a:lnTo>
                      <a:pt x="34" y="21"/>
                    </a:lnTo>
                    <a:lnTo>
                      <a:pt x="34" y="22"/>
                    </a:lnTo>
                    <a:lnTo>
                      <a:pt x="33" y="22"/>
                    </a:lnTo>
                    <a:lnTo>
                      <a:pt x="32" y="22"/>
                    </a:lnTo>
                    <a:lnTo>
                      <a:pt x="31" y="22"/>
                    </a:lnTo>
                    <a:lnTo>
                      <a:pt x="30" y="22"/>
                    </a:lnTo>
                    <a:lnTo>
                      <a:pt x="28" y="21"/>
                    </a:lnTo>
                    <a:lnTo>
                      <a:pt x="28" y="19"/>
                    </a:lnTo>
                    <a:lnTo>
                      <a:pt x="28" y="18"/>
                    </a:lnTo>
                    <a:lnTo>
                      <a:pt x="26" y="15"/>
                    </a:lnTo>
                    <a:lnTo>
                      <a:pt x="27" y="14"/>
                    </a:lnTo>
                    <a:lnTo>
                      <a:pt x="29" y="14"/>
                    </a:lnTo>
                    <a:lnTo>
                      <a:pt x="30" y="13"/>
                    </a:lnTo>
                    <a:lnTo>
                      <a:pt x="30" y="12"/>
                    </a:lnTo>
                    <a:lnTo>
                      <a:pt x="30" y="11"/>
                    </a:lnTo>
                    <a:lnTo>
                      <a:pt x="30" y="10"/>
                    </a:lnTo>
                    <a:lnTo>
                      <a:pt x="29" y="8"/>
                    </a:lnTo>
                    <a:lnTo>
                      <a:pt x="28" y="7"/>
                    </a:lnTo>
                    <a:lnTo>
                      <a:pt x="26" y="7"/>
                    </a:lnTo>
                    <a:lnTo>
                      <a:pt x="26" y="6"/>
                    </a:lnTo>
                    <a:lnTo>
                      <a:pt x="24" y="7"/>
                    </a:lnTo>
                    <a:lnTo>
                      <a:pt x="21" y="3"/>
                    </a:lnTo>
                    <a:lnTo>
                      <a:pt x="20" y="3"/>
                    </a:lnTo>
                    <a:lnTo>
                      <a:pt x="20" y="2"/>
                    </a:lnTo>
                    <a:lnTo>
                      <a:pt x="19" y="2"/>
                    </a:lnTo>
                    <a:lnTo>
                      <a:pt x="16" y="2"/>
                    </a:lnTo>
                    <a:lnTo>
                      <a:pt x="16" y="3"/>
                    </a:lnTo>
                    <a:lnTo>
                      <a:pt x="15" y="3"/>
                    </a:lnTo>
                    <a:lnTo>
                      <a:pt x="15" y="2"/>
                    </a:lnTo>
                    <a:lnTo>
                      <a:pt x="13" y="1"/>
                    </a:lnTo>
                    <a:lnTo>
                      <a:pt x="12" y="1"/>
                    </a:lnTo>
                    <a:lnTo>
                      <a:pt x="11" y="1"/>
                    </a:lnTo>
                    <a:lnTo>
                      <a:pt x="10" y="1"/>
                    </a:lnTo>
                    <a:lnTo>
                      <a:pt x="9" y="1"/>
                    </a:lnTo>
                    <a:lnTo>
                      <a:pt x="8" y="2"/>
                    </a:lnTo>
                    <a:lnTo>
                      <a:pt x="8" y="3"/>
                    </a:lnTo>
                    <a:lnTo>
                      <a:pt x="5" y="7"/>
                    </a:lnTo>
                    <a:lnTo>
                      <a:pt x="5" y="20"/>
                    </a:lnTo>
                    <a:lnTo>
                      <a:pt x="4" y="24"/>
                    </a:lnTo>
                    <a:lnTo>
                      <a:pt x="7" y="23"/>
                    </a:lnTo>
                    <a:lnTo>
                      <a:pt x="9" y="24"/>
                    </a:lnTo>
                    <a:lnTo>
                      <a:pt x="7" y="25"/>
                    </a:lnTo>
                    <a:lnTo>
                      <a:pt x="7" y="26"/>
                    </a:lnTo>
                    <a:lnTo>
                      <a:pt x="6" y="26"/>
                    </a:lnTo>
                    <a:lnTo>
                      <a:pt x="5" y="27"/>
                    </a:lnTo>
                    <a:lnTo>
                      <a:pt x="5" y="29"/>
                    </a:lnTo>
                    <a:lnTo>
                      <a:pt x="4" y="29"/>
                    </a:lnTo>
                    <a:lnTo>
                      <a:pt x="4" y="30"/>
                    </a:lnTo>
                    <a:lnTo>
                      <a:pt x="4" y="31"/>
                    </a:lnTo>
                    <a:lnTo>
                      <a:pt x="5" y="32"/>
                    </a:lnTo>
                    <a:lnTo>
                      <a:pt x="5" y="33"/>
                    </a:lnTo>
                    <a:lnTo>
                      <a:pt x="6" y="35"/>
                    </a:lnTo>
                    <a:lnTo>
                      <a:pt x="6" y="36"/>
                    </a:lnTo>
                    <a:lnTo>
                      <a:pt x="6" y="38"/>
                    </a:lnTo>
                    <a:lnTo>
                      <a:pt x="5" y="38"/>
                    </a:lnTo>
                    <a:lnTo>
                      <a:pt x="5" y="39"/>
                    </a:lnTo>
                    <a:lnTo>
                      <a:pt x="3" y="39"/>
                    </a:lnTo>
                    <a:lnTo>
                      <a:pt x="2" y="41"/>
                    </a:lnTo>
                    <a:lnTo>
                      <a:pt x="1" y="42"/>
                    </a:lnTo>
                    <a:lnTo>
                      <a:pt x="0" y="43"/>
                    </a:lnTo>
                    <a:lnTo>
                      <a:pt x="0" y="45"/>
                    </a:lnTo>
                    <a:lnTo>
                      <a:pt x="1" y="46"/>
                    </a:lnTo>
                    <a:lnTo>
                      <a:pt x="2" y="47"/>
                    </a:lnTo>
                    <a:lnTo>
                      <a:pt x="3" y="48"/>
                    </a:lnTo>
                    <a:lnTo>
                      <a:pt x="3" y="51"/>
                    </a:lnTo>
                    <a:lnTo>
                      <a:pt x="3" y="52"/>
                    </a:lnTo>
                    <a:lnTo>
                      <a:pt x="2" y="55"/>
                    </a:lnTo>
                    <a:lnTo>
                      <a:pt x="5" y="56"/>
                    </a:lnTo>
                    <a:lnTo>
                      <a:pt x="6" y="56"/>
                    </a:lnTo>
                    <a:lnTo>
                      <a:pt x="8" y="56"/>
                    </a:lnTo>
                    <a:lnTo>
                      <a:pt x="9" y="54"/>
                    </a:lnTo>
                    <a:lnTo>
                      <a:pt x="9" y="53"/>
                    </a:lnTo>
                    <a:lnTo>
                      <a:pt x="10" y="52"/>
                    </a:lnTo>
                    <a:lnTo>
                      <a:pt x="10" y="51"/>
                    </a:lnTo>
                    <a:lnTo>
                      <a:pt x="9" y="50"/>
                    </a:lnTo>
                    <a:lnTo>
                      <a:pt x="9" y="48"/>
                    </a:lnTo>
                    <a:lnTo>
                      <a:pt x="10" y="47"/>
                    </a:lnTo>
                    <a:lnTo>
                      <a:pt x="11" y="47"/>
                    </a:lnTo>
                    <a:lnTo>
                      <a:pt x="12" y="47"/>
                    </a:lnTo>
                    <a:lnTo>
                      <a:pt x="13" y="47"/>
                    </a:lnTo>
                    <a:lnTo>
                      <a:pt x="17" y="48"/>
                    </a:lnTo>
                    <a:lnTo>
                      <a:pt x="18" y="48"/>
                    </a:lnTo>
                    <a:lnTo>
                      <a:pt x="21" y="47"/>
                    </a:lnTo>
                    <a:lnTo>
                      <a:pt x="22" y="47"/>
                    </a:lnTo>
                    <a:lnTo>
                      <a:pt x="22" y="48"/>
                    </a:lnTo>
                    <a:lnTo>
                      <a:pt x="23" y="48"/>
                    </a:lnTo>
                    <a:lnTo>
                      <a:pt x="24" y="49"/>
                    </a:lnTo>
                    <a:lnTo>
                      <a:pt x="24" y="50"/>
                    </a:lnTo>
                    <a:lnTo>
                      <a:pt x="25" y="50"/>
                    </a:lnTo>
                    <a:lnTo>
                      <a:pt x="26" y="50"/>
                    </a:lnTo>
                    <a:lnTo>
                      <a:pt x="28" y="51"/>
                    </a:lnTo>
                    <a:lnTo>
                      <a:pt x="29" y="50"/>
                    </a:lnTo>
                    <a:lnTo>
                      <a:pt x="36" y="51"/>
                    </a:lnTo>
                    <a:lnTo>
                      <a:pt x="36" y="53"/>
                    </a:lnTo>
                    <a:lnTo>
                      <a:pt x="37" y="54"/>
                    </a:lnTo>
                    <a:lnTo>
                      <a:pt x="37" y="55"/>
                    </a:lnTo>
                    <a:lnTo>
                      <a:pt x="38" y="56"/>
                    </a:lnTo>
                    <a:lnTo>
                      <a:pt x="39" y="57"/>
                    </a:lnTo>
                    <a:lnTo>
                      <a:pt x="39" y="60"/>
                    </a:lnTo>
                    <a:lnTo>
                      <a:pt x="39" y="61"/>
                    </a:lnTo>
                    <a:lnTo>
                      <a:pt x="39" y="62"/>
                    </a:lnTo>
                    <a:lnTo>
                      <a:pt x="39" y="63"/>
                    </a:lnTo>
                    <a:lnTo>
                      <a:pt x="40" y="64"/>
                    </a:lnTo>
                    <a:lnTo>
                      <a:pt x="42" y="65"/>
                    </a:lnTo>
                    <a:lnTo>
                      <a:pt x="43" y="65"/>
                    </a:lnTo>
                    <a:lnTo>
                      <a:pt x="43" y="66"/>
                    </a:lnTo>
                    <a:lnTo>
                      <a:pt x="47" y="67"/>
                    </a:lnTo>
                    <a:lnTo>
                      <a:pt x="48" y="67"/>
                    </a:lnTo>
                    <a:lnTo>
                      <a:pt x="51" y="69"/>
                    </a:lnTo>
                    <a:lnTo>
                      <a:pt x="53" y="69"/>
                    </a:lnTo>
                    <a:lnTo>
                      <a:pt x="54" y="68"/>
                    </a:lnTo>
                    <a:lnTo>
                      <a:pt x="54" y="67"/>
                    </a:lnTo>
                    <a:lnTo>
                      <a:pt x="55" y="66"/>
                    </a:lnTo>
                    <a:lnTo>
                      <a:pt x="55" y="67"/>
                    </a:lnTo>
                    <a:lnTo>
                      <a:pt x="56" y="67"/>
                    </a:lnTo>
                    <a:lnTo>
                      <a:pt x="56" y="69"/>
                    </a:lnTo>
                    <a:lnTo>
                      <a:pt x="57" y="74"/>
                    </a:lnTo>
                    <a:lnTo>
                      <a:pt x="57" y="75"/>
                    </a:lnTo>
                    <a:lnTo>
                      <a:pt x="56" y="77"/>
                    </a:lnTo>
                    <a:lnTo>
                      <a:pt x="56" y="78"/>
                    </a:lnTo>
                    <a:lnTo>
                      <a:pt x="57" y="79"/>
                    </a:lnTo>
                    <a:lnTo>
                      <a:pt x="58" y="80"/>
                    </a:lnTo>
                    <a:lnTo>
                      <a:pt x="59" y="80"/>
                    </a:lnTo>
                    <a:lnTo>
                      <a:pt x="60" y="81"/>
                    </a:lnTo>
                    <a:lnTo>
                      <a:pt x="61" y="81"/>
                    </a:lnTo>
                    <a:lnTo>
                      <a:pt x="62" y="81"/>
                    </a:lnTo>
                    <a:lnTo>
                      <a:pt x="65" y="81"/>
                    </a:lnTo>
                    <a:lnTo>
                      <a:pt x="66" y="81"/>
                    </a:lnTo>
                    <a:lnTo>
                      <a:pt x="68" y="80"/>
                    </a:lnTo>
                    <a:lnTo>
                      <a:pt x="73" y="80"/>
                    </a:lnTo>
                    <a:lnTo>
                      <a:pt x="75" y="79"/>
                    </a:lnTo>
                    <a:lnTo>
                      <a:pt x="76" y="77"/>
                    </a:lnTo>
                    <a:lnTo>
                      <a:pt x="77" y="77"/>
                    </a:lnTo>
                    <a:lnTo>
                      <a:pt x="77" y="76"/>
                    </a:lnTo>
                    <a:lnTo>
                      <a:pt x="77" y="75"/>
                    </a:lnTo>
                    <a:lnTo>
                      <a:pt x="78" y="75"/>
                    </a:lnTo>
                    <a:lnTo>
                      <a:pt x="79" y="75"/>
                    </a:lnTo>
                    <a:lnTo>
                      <a:pt x="80" y="75"/>
                    </a:lnTo>
                    <a:lnTo>
                      <a:pt x="81" y="75"/>
                    </a:lnTo>
                    <a:lnTo>
                      <a:pt x="85" y="73"/>
                    </a:lnTo>
                    <a:lnTo>
                      <a:pt x="86" y="73"/>
                    </a:lnTo>
                    <a:lnTo>
                      <a:pt x="87" y="73"/>
                    </a:lnTo>
                    <a:lnTo>
                      <a:pt x="87" y="72"/>
                    </a:lnTo>
                    <a:lnTo>
                      <a:pt x="87" y="71"/>
                    </a:lnTo>
                    <a:lnTo>
                      <a:pt x="88" y="69"/>
                    </a:lnTo>
                    <a:lnTo>
                      <a:pt x="88" y="68"/>
                    </a:lnTo>
                    <a:lnTo>
                      <a:pt x="86" y="64"/>
                    </a:lnTo>
                    <a:lnTo>
                      <a:pt x="79" y="56"/>
                    </a:lnTo>
                    <a:lnTo>
                      <a:pt x="79" y="55"/>
                    </a:lnTo>
                    <a:lnTo>
                      <a:pt x="79" y="54"/>
                    </a:lnTo>
                    <a:lnTo>
                      <a:pt x="79" y="53"/>
                    </a:lnTo>
                    <a:lnTo>
                      <a:pt x="78" y="52"/>
                    </a:lnTo>
                    <a:lnTo>
                      <a:pt x="77" y="52"/>
                    </a:lnTo>
                    <a:lnTo>
                      <a:pt x="76" y="52"/>
                    </a:lnTo>
                    <a:lnTo>
                      <a:pt x="76" y="51"/>
                    </a:lnTo>
                    <a:lnTo>
                      <a:pt x="75" y="51"/>
                    </a:lnTo>
                    <a:lnTo>
                      <a:pt x="75" y="49"/>
                    </a:lnTo>
                    <a:lnTo>
                      <a:pt x="75" y="48"/>
                    </a:lnTo>
                    <a:lnTo>
                      <a:pt x="77" y="48"/>
                    </a:lnTo>
                    <a:lnTo>
                      <a:pt x="77" y="47"/>
                    </a:lnTo>
                    <a:lnTo>
                      <a:pt x="77" y="48"/>
                    </a:lnTo>
                    <a:lnTo>
                      <a:pt x="77" y="47"/>
                    </a:lnTo>
                    <a:lnTo>
                      <a:pt x="81" y="47"/>
                    </a:lnTo>
                    <a:lnTo>
                      <a:pt x="84" y="46"/>
                    </a:lnTo>
                    <a:lnTo>
                      <a:pt x="84" y="45"/>
                    </a:lnTo>
                    <a:lnTo>
                      <a:pt x="85" y="45"/>
                    </a:lnTo>
                    <a:lnTo>
                      <a:pt x="86" y="44"/>
                    </a:lnTo>
                    <a:lnTo>
                      <a:pt x="87" y="44"/>
                    </a:lnTo>
                    <a:lnTo>
                      <a:pt x="88" y="43"/>
                    </a:lnTo>
                    <a:lnTo>
                      <a:pt x="90" y="42"/>
                    </a:lnTo>
                    <a:lnTo>
                      <a:pt x="95" y="37"/>
                    </a:lnTo>
                    <a:lnTo>
                      <a:pt x="96" y="37"/>
                    </a:lnTo>
                    <a:lnTo>
                      <a:pt x="96" y="36"/>
                    </a:lnTo>
                    <a:lnTo>
                      <a:pt x="97" y="33"/>
                    </a:lnTo>
                    <a:lnTo>
                      <a:pt x="98" y="31"/>
                    </a:lnTo>
                    <a:lnTo>
                      <a:pt x="97" y="31"/>
                    </a:lnTo>
                    <a:lnTo>
                      <a:pt x="97" y="30"/>
                    </a:lnTo>
                    <a:lnTo>
                      <a:pt x="100" y="29"/>
                    </a:lnTo>
                    <a:lnTo>
                      <a:pt x="101" y="28"/>
                    </a:lnTo>
                    <a:lnTo>
                      <a:pt x="102" y="27"/>
                    </a:lnTo>
                    <a:lnTo>
                      <a:pt x="104" y="26"/>
                    </a:lnTo>
                    <a:lnTo>
                      <a:pt x="104" y="25"/>
                    </a:lnTo>
                    <a:lnTo>
                      <a:pt x="107" y="24"/>
                    </a:lnTo>
                    <a:lnTo>
                      <a:pt x="108" y="24"/>
                    </a:lnTo>
                    <a:lnTo>
                      <a:pt x="108" y="25"/>
                    </a:lnTo>
                    <a:lnTo>
                      <a:pt x="109" y="25"/>
                    </a:lnTo>
                    <a:lnTo>
                      <a:pt x="111" y="25"/>
                    </a:lnTo>
                    <a:lnTo>
                      <a:pt x="112" y="26"/>
                    </a:lnTo>
                    <a:lnTo>
                      <a:pt x="114" y="26"/>
                    </a:lnTo>
                    <a:lnTo>
                      <a:pt x="117" y="28"/>
                    </a:lnTo>
                    <a:lnTo>
                      <a:pt x="120" y="31"/>
                    </a:lnTo>
                    <a:lnTo>
                      <a:pt x="121" y="32"/>
                    </a:lnTo>
                    <a:lnTo>
                      <a:pt x="122" y="33"/>
                    </a:lnTo>
                    <a:lnTo>
                      <a:pt x="122" y="34"/>
                    </a:lnTo>
                    <a:lnTo>
                      <a:pt x="124" y="35"/>
                    </a:lnTo>
                    <a:lnTo>
                      <a:pt x="125" y="35"/>
                    </a:lnTo>
                    <a:lnTo>
                      <a:pt x="126" y="36"/>
                    </a:lnTo>
                    <a:lnTo>
                      <a:pt x="126" y="38"/>
                    </a:lnTo>
                    <a:lnTo>
                      <a:pt x="126" y="39"/>
                    </a:lnTo>
                    <a:lnTo>
                      <a:pt x="126" y="40"/>
                    </a:lnTo>
                    <a:lnTo>
                      <a:pt x="126" y="41"/>
                    </a:lnTo>
                    <a:lnTo>
                      <a:pt x="128" y="45"/>
                    </a:lnTo>
                    <a:lnTo>
                      <a:pt x="129" y="46"/>
                    </a:lnTo>
                    <a:lnTo>
                      <a:pt x="130" y="46"/>
                    </a:lnTo>
                    <a:lnTo>
                      <a:pt x="131" y="47"/>
                    </a:lnTo>
                    <a:lnTo>
                      <a:pt x="128" y="49"/>
                    </a:lnTo>
                    <a:lnTo>
                      <a:pt x="127" y="50"/>
                    </a:lnTo>
                    <a:lnTo>
                      <a:pt x="127" y="52"/>
                    </a:lnTo>
                    <a:lnTo>
                      <a:pt x="126" y="52"/>
                    </a:lnTo>
                    <a:lnTo>
                      <a:pt x="127" y="53"/>
                    </a:lnTo>
                    <a:lnTo>
                      <a:pt x="127" y="56"/>
                    </a:lnTo>
                    <a:lnTo>
                      <a:pt x="128" y="58"/>
                    </a:lnTo>
                    <a:lnTo>
                      <a:pt x="129" y="59"/>
                    </a:lnTo>
                    <a:lnTo>
                      <a:pt x="129" y="60"/>
                    </a:lnTo>
                    <a:lnTo>
                      <a:pt x="130" y="63"/>
                    </a:lnTo>
                    <a:lnTo>
                      <a:pt x="130" y="64"/>
                    </a:lnTo>
                    <a:lnTo>
                      <a:pt x="131" y="65"/>
                    </a:lnTo>
                    <a:lnTo>
                      <a:pt x="133" y="68"/>
                    </a:lnTo>
                    <a:lnTo>
                      <a:pt x="133" y="69"/>
                    </a:lnTo>
                    <a:lnTo>
                      <a:pt x="134" y="70"/>
                    </a:lnTo>
                    <a:lnTo>
                      <a:pt x="134" y="71"/>
                    </a:lnTo>
                    <a:lnTo>
                      <a:pt x="140" y="80"/>
                    </a:lnTo>
                    <a:lnTo>
                      <a:pt x="141" y="80"/>
                    </a:lnTo>
                    <a:lnTo>
                      <a:pt x="142" y="80"/>
                    </a:lnTo>
                    <a:lnTo>
                      <a:pt x="145" y="81"/>
                    </a:lnTo>
                    <a:lnTo>
                      <a:pt x="145" y="79"/>
                    </a:lnTo>
                    <a:lnTo>
                      <a:pt x="147" y="73"/>
                    </a:lnTo>
                    <a:lnTo>
                      <a:pt x="148" y="73"/>
                    </a:lnTo>
                    <a:lnTo>
                      <a:pt x="149" y="72"/>
                    </a:lnTo>
                    <a:lnTo>
                      <a:pt x="149" y="71"/>
                    </a:lnTo>
                    <a:lnTo>
                      <a:pt x="150" y="71"/>
                    </a:lnTo>
                    <a:lnTo>
                      <a:pt x="151" y="71"/>
                    </a:lnTo>
                    <a:lnTo>
                      <a:pt x="152" y="72"/>
                    </a:lnTo>
                    <a:lnTo>
                      <a:pt x="154" y="71"/>
                    </a:lnTo>
                    <a:lnTo>
                      <a:pt x="161" y="65"/>
                    </a:lnTo>
                    <a:lnTo>
                      <a:pt x="162" y="65"/>
                    </a:lnTo>
                    <a:lnTo>
                      <a:pt x="162" y="64"/>
                    </a:lnTo>
                    <a:lnTo>
                      <a:pt x="162" y="63"/>
                    </a:lnTo>
                    <a:lnTo>
                      <a:pt x="162" y="62"/>
                    </a:lnTo>
                    <a:lnTo>
                      <a:pt x="162" y="61"/>
                    </a:lnTo>
                    <a:lnTo>
                      <a:pt x="161" y="61"/>
                    </a:lnTo>
                    <a:lnTo>
                      <a:pt x="162" y="59"/>
                    </a:lnTo>
                    <a:lnTo>
                      <a:pt x="164" y="58"/>
                    </a:lnTo>
                    <a:lnTo>
                      <a:pt x="165" y="58"/>
                    </a:lnTo>
                    <a:lnTo>
                      <a:pt x="165" y="56"/>
                    </a:lnTo>
                    <a:lnTo>
                      <a:pt x="166" y="54"/>
                    </a:lnTo>
                    <a:lnTo>
                      <a:pt x="166" y="51"/>
                    </a:lnTo>
                    <a:lnTo>
                      <a:pt x="166" y="50"/>
                    </a:lnTo>
                    <a:lnTo>
                      <a:pt x="164" y="47"/>
                    </a:lnTo>
                    <a:lnTo>
                      <a:pt x="164" y="46"/>
                    </a:lnTo>
                    <a:lnTo>
                      <a:pt x="163" y="45"/>
                    </a:lnTo>
                    <a:lnTo>
                      <a:pt x="162" y="44"/>
                    </a:lnTo>
                    <a:lnTo>
                      <a:pt x="162" y="43"/>
                    </a:lnTo>
                    <a:lnTo>
                      <a:pt x="162" y="42"/>
                    </a:lnTo>
                    <a:lnTo>
                      <a:pt x="162" y="41"/>
                    </a:lnTo>
                    <a:lnTo>
                      <a:pt x="161" y="39"/>
                    </a:lnTo>
                    <a:lnTo>
                      <a:pt x="160" y="38"/>
                    </a:lnTo>
                    <a:lnTo>
                      <a:pt x="160" y="37"/>
                    </a:lnTo>
                    <a:lnTo>
                      <a:pt x="162" y="35"/>
                    </a:lnTo>
                    <a:lnTo>
                      <a:pt x="162" y="34"/>
                    </a:lnTo>
                    <a:lnTo>
                      <a:pt x="162" y="33"/>
                    </a:lnTo>
                    <a:lnTo>
                      <a:pt x="166" y="21"/>
                    </a:lnTo>
                    <a:lnTo>
                      <a:pt x="158" y="31"/>
                    </a:lnTo>
                    <a:lnTo>
                      <a:pt x="158" y="30"/>
                    </a:lnTo>
                    <a:lnTo>
                      <a:pt x="158" y="29"/>
                    </a:lnTo>
                    <a:lnTo>
                      <a:pt x="157" y="28"/>
                    </a:lnTo>
                    <a:lnTo>
                      <a:pt x="154" y="26"/>
                    </a:lnTo>
                    <a:lnTo>
                      <a:pt x="153" y="24"/>
                    </a:lnTo>
                    <a:lnTo>
                      <a:pt x="153" y="22"/>
                    </a:lnTo>
                    <a:lnTo>
                      <a:pt x="151" y="20"/>
                    </a:lnTo>
                    <a:lnTo>
                      <a:pt x="151" y="19"/>
                    </a:lnTo>
                    <a:lnTo>
                      <a:pt x="149" y="18"/>
                    </a:lnTo>
                    <a:lnTo>
                      <a:pt x="148" y="17"/>
                    </a:lnTo>
                    <a:lnTo>
                      <a:pt x="147" y="16"/>
                    </a:lnTo>
                    <a:lnTo>
                      <a:pt x="145" y="14"/>
                    </a:lnTo>
                    <a:lnTo>
                      <a:pt x="144" y="13"/>
                    </a:lnTo>
                    <a:lnTo>
                      <a:pt x="143" y="13"/>
                    </a:lnTo>
                    <a:lnTo>
                      <a:pt x="135" y="10"/>
                    </a:lnTo>
                    <a:lnTo>
                      <a:pt x="133" y="9"/>
                    </a:lnTo>
                    <a:lnTo>
                      <a:pt x="130" y="7"/>
                    </a:lnTo>
                    <a:lnTo>
                      <a:pt x="129" y="7"/>
                    </a:lnTo>
                    <a:lnTo>
                      <a:pt x="120" y="7"/>
                    </a:lnTo>
                    <a:lnTo>
                      <a:pt x="122" y="3"/>
                    </a:lnTo>
                    <a:lnTo>
                      <a:pt x="118" y="3"/>
                    </a:lnTo>
                    <a:lnTo>
                      <a:pt x="117" y="3"/>
                    </a:lnTo>
                    <a:lnTo>
                      <a:pt x="115" y="3"/>
                    </a:lnTo>
                    <a:lnTo>
                      <a:pt x="110" y="3"/>
                    </a:lnTo>
                    <a:lnTo>
                      <a:pt x="105" y="2"/>
                    </a:lnTo>
                    <a:lnTo>
                      <a:pt x="104" y="1"/>
                    </a:lnTo>
                    <a:lnTo>
                      <a:pt x="103" y="0"/>
                    </a:lnTo>
                    <a:moveTo>
                      <a:pt x="118" y="37"/>
                    </a:moveTo>
                    <a:lnTo>
                      <a:pt x="117" y="37"/>
                    </a:lnTo>
                    <a:lnTo>
                      <a:pt x="115" y="37"/>
                    </a:lnTo>
                    <a:lnTo>
                      <a:pt x="114" y="37"/>
                    </a:lnTo>
                    <a:lnTo>
                      <a:pt x="113" y="39"/>
                    </a:lnTo>
                    <a:lnTo>
                      <a:pt x="113" y="40"/>
                    </a:lnTo>
                    <a:lnTo>
                      <a:pt x="113" y="45"/>
                    </a:lnTo>
                    <a:lnTo>
                      <a:pt x="113" y="46"/>
                    </a:lnTo>
                    <a:lnTo>
                      <a:pt x="114" y="47"/>
                    </a:lnTo>
                    <a:lnTo>
                      <a:pt x="115" y="48"/>
                    </a:lnTo>
                    <a:lnTo>
                      <a:pt x="116" y="48"/>
                    </a:lnTo>
                    <a:lnTo>
                      <a:pt x="117" y="48"/>
                    </a:lnTo>
                    <a:lnTo>
                      <a:pt x="119" y="47"/>
                    </a:lnTo>
                    <a:lnTo>
                      <a:pt x="120" y="47"/>
                    </a:lnTo>
                    <a:lnTo>
                      <a:pt x="120" y="46"/>
                    </a:lnTo>
                    <a:lnTo>
                      <a:pt x="121" y="45"/>
                    </a:lnTo>
                    <a:lnTo>
                      <a:pt x="121" y="44"/>
                    </a:lnTo>
                    <a:lnTo>
                      <a:pt x="122" y="43"/>
                    </a:lnTo>
                    <a:lnTo>
                      <a:pt x="122" y="42"/>
                    </a:lnTo>
                    <a:lnTo>
                      <a:pt x="122" y="41"/>
                    </a:lnTo>
                    <a:lnTo>
                      <a:pt x="121" y="40"/>
                    </a:lnTo>
                    <a:lnTo>
                      <a:pt x="120" y="39"/>
                    </a:lnTo>
                    <a:lnTo>
                      <a:pt x="120" y="38"/>
                    </a:lnTo>
                    <a:lnTo>
                      <a:pt x="120" y="37"/>
                    </a:lnTo>
                    <a:lnTo>
                      <a:pt x="119" y="37"/>
                    </a:lnTo>
                    <a:lnTo>
                      <a:pt x="118" y="37"/>
                    </a:lnTo>
                    <a:moveTo>
                      <a:pt x="39" y="62"/>
                    </a:moveTo>
                    <a:lnTo>
                      <a:pt x="36" y="63"/>
                    </a:lnTo>
                    <a:lnTo>
                      <a:pt x="35" y="64"/>
                    </a:lnTo>
                    <a:lnTo>
                      <a:pt x="32" y="67"/>
                    </a:lnTo>
                    <a:lnTo>
                      <a:pt x="31" y="68"/>
                    </a:lnTo>
                    <a:lnTo>
                      <a:pt x="31" y="69"/>
                    </a:lnTo>
                    <a:lnTo>
                      <a:pt x="30" y="69"/>
                    </a:lnTo>
                    <a:lnTo>
                      <a:pt x="30" y="70"/>
                    </a:lnTo>
                    <a:lnTo>
                      <a:pt x="31" y="71"/>
                    </a:lnTo>
                    <a:lnTo>
                      <a:pt x="32" y="73"/>
                    </a:lnTo>
                    <a:lnTo>
                      <a:pt x="35" y="76"/>
                    </a:lnTo>
                    <a:lnTo>
                      <a:pt x="35" y="77"/>
                    </a:lnTo>
                    <a:lnTo>
                      <a:pt x="36" y="77"/>
                    </a:lnTo>
                    <a:lnTo>
                      <a:pt x="38" y="78"/>
                    </a:lnTo>
                    <a:lnTo>
                      <a:pt x="39" y="78"/>
                    </a:lnTo>
                    <a:lnTo>
                      <a:pt x="40" y="78"/>
                    </a:lnTo>
                    <a:lnTo>
                      <a:pt x="41" y="78"/>
                    </a:lnTo>
                    <a:lnTo>
                      <a:pt x="41" y="77"/>
                    </a:lnTo>
                    <a:lnTo>
                      <a:pt x="43" y="77"/>
                    </a:lnTo>
                    <a:lnTo>
                      <a:pt x="43" y="75"/>
                    </a:lnTo>
                    <a:lnTo>
                      <a:pt x="43" y="73"/>
                    </a:lnTo>
                    <a:lnTo>
                      <a:pt x="43" y="72"/>
                    </a:lnTo>
                    <a:lnTo>
                      <a:pt x="42" y="71"/>
                    </a:lnTo>
                    <a:lnTo>
                      <a:pt x="41" y="71"/>
                    </a:lnTo>
                    <a:lnTo>
                      <a:pt x="41" y="70"/>
                    </a:lnTo>
                    <a:lnTo>
                      <a:pt x="41" y="68"/>
                    </a:lnTo>
                    <a:lnTo>
                      <a:pt x="41" y="67"/>
                    </a:lnTo>
                    <a:lnTo>
                      <a:pt x="40" y="65"/>
                    </a:lnTo>
                    <a:lnTo>
                      <a:pt x="39" y="64"/>
                    </a:lnTo>
                    <a:lnTo>
                      <a:pt x="39" y="6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82" name="Freeform 589"/>
              <p:cNvSpPr>
                <a:spLocks/>
              </p:cNvSpPr>
              <p:nvPr/>
            </p:nvSpPr>
            <p:spPr bwMode="auto">
              <a:xfrm>
                <a:off x="6353960" y="1388467"/>
                <a:ext cx="328612" cy="508000"/>
              </a:xfrm>
              <a:custGeom>
                <a:avLst/>
                <a:gdLst>
                  <a:gd name="T0" fmla="*/ 2147483646 w 136"/>
                  <a:gd name="T1" fmla="*/ 2147483646 h 236"/>
                  <a:gd name="T2" fmla="*/ 2147483646 w 136"/>
                  <a:gd name="T3" fmla="*/ 2147483646 h 236"/>
                  <a:gd name="T4" fmla="*/ 2147483646 w 136"/>
                  <a:gd name="T5" fmla="*/ 2147483646 h 236"/>
                  <a:gd name="T6" fmla="*/ 2147483646 w 136"/>
                  <a:gd name="T7" fmla="*/ 2147483646 h 236"/>
                  <a:gd name="T8" fmla="*/ 2147483646 w 136"/>
                  <a:gd name="T9" fmla="*/ 2147483646 h 236"/>
                  <a:gd name="T10" fmla="*/ 2147483646 w 136"/>
                  <a:gd name="T11" fmla="*/ 2147483646 h 236"/>
                  <a:gd name="T12" fmla="*/ 2147483646 w 136"/>
                  <a:gd name="T13" fmla="*/ 2147483646 h 236"/>
                  <a:gd name="T14" fmla="*/ 2147483646 w 136"/>
                  <a:gd name="T15" fmla="*/ 2147483646 h 236"/>
                  <a:gd name="T16" fmla="*/ 2147483646 w 136"/>
                  <a:gd name="T17" fmla="*/ 2147483646 h 236"/>
                  <a:gd name="T18" fmla="*/ 2147483646 w 136"/>
                  <a:gd name="T19" fmla="*/ 2147483646 h 236"/>
                  <a:gd name="T20" fmla="*/ 2147483646 w 136"/>
                  <a:gd name="T21" fmla="*/ 2147483646 h 236"/>
                  <a:gd name="T22" fmla="*/ 2147483646 w 136"/>
                  <a:gd name="T23" fmla="*/ 2147483646 h 236"/>
                  <a:gd name="T24" fmla="*/ 2147483646 w 136"/>
                  <a:gd name="T25" fmla="*/ 2147483646 h 236"/>
                  <a:gd name="T26" fmla="*/ 2147483646 w 136"/>
                  <a:gd name="T27" fmla="*/ 2147483646 h 236"/>
                  <a:gd name="T28" fmla="*/ 2147483646 w 136"/>
                  <a:gd name="T29" fmla="*/ 2147483646 h 236"/>
                  <a:gd name="T30" fmla="*/ 2147483646 w 136"/>
                  <a:gd name="T31" fmla="*/ 2147483646 h 236"/>
                  <a:gd name="T32" fmla="*/ 2147483646 w 136"/>
                  <a:gd name="T33" fmla="*/ 2147483646 h 236"/>
                  <a:gd name="T34" fmla="*/ 2147483646 w 136"/>
                  <a:gd name="T35" fmla="*/ 2147483646 h 236"/>
                  <a:gd name="T36" fmla="*/ 2147483646 w 136"/>
                  <a:gd name="T37" fmla="*/ 2147483646 h 236"/>
                  <a:gd name="T38" fmla="*/ 2147483646 w 136"/>
                  <a:gd name="T39" fmla="*/ 2147483646 h 236"/>
                  <a:gd name="T40" fmla="*/ 2147483646 w 136"/>
                  <a:gd name="T41" fmla="*/ 2147483646 h 236"/>
                  <a:gd name="T42" fmla="*/ 2147483646 w 136"/>
                  <a:gd name="T43" fmla="*/ 2147483646 h 236"/>
                  <a:gd name="T44" fmla="*/ 2147483646 w 136"/>
                  <a:gd name="T45" fmla="*/ 2147483646 h 236"/>
                  <a:gd name="T46" fmla="*/ 2147483646 w 136"/>
                  <a:gd name="T47" fmla="*/ 2147483646 h 236"/>
                  <a:gd name="T48" fmla="*/ 2147483646 w 136"/>
                  <a:gd name="T49" fmla="*/ 2147483646 h 236"/>
                  <a:gd name="T50" fmla="*/ 2147483646 w 136"/>
                  <a:gd name="T51" fmla="*/ 2147483646 h 236"/>
                  <a:gd name="T52" fmla="*/ 2147483646 w 136"/>
                  <a:gd name="T53" fmla="*/ 0 h 236"/>
                  <a:gd name="T54" fmla="*/ 2147483646 w 136"/>
                  <a:gd name="T55" fmla="*/ 2147483646 h 236"/>
                  <a:gd name="T56" fmla="*/ 2147483646 w 136"/>
                  <a:gd name="T57" fmla="*/ 2147483646 h 236"/>
                  <a:gd name="T58" fmla="*/ 2147483646 w 136"/>
                  <a:gd name="T59" fmla="*/ 2147483646 h 236"/>
                  <a:gd name="T60" fmla="*/ 2147483646 w 136"/>
                  <a:gd name="T61" fmla="*/ 2147483646 h 236"/>
                  <a:gd name="T62" fmla="*/ 2147483646 w 136"/>
                  <a:gd name="T63" fmla="*/ 2147483646 h 236"/>
                  <a:gd name="T64" fmla="*/ 2147483646 w 136"/>
                  <a:gd name="T65" fmla="*/ 2147483646 h 236"/>
                  <a:gd name="T66" fmla="*/ 2147483646 w 136"/>
                  <a:gd name="T67" fmla="*/ 2147483646 h 236"/>
                  <a:gd name="T68" fmla="*/ 2147483646 w 136"/>
                  <a:gd name="T69" fmla="*/ 2147483646 h 236"/>
                  <a:gd name="T70" fmla="*/ 2147483646 w 136"/>
                  <a:gd name="T71" fmla="*/ 2147483646 h 236"/>
                  <a:gd name="T72" fmla="*/ 2147483646 w 136"/>
                  <a:gd name="T73" fmla="*/ 2147483646 h 236"/>
                  <a:gd name="T74" fmla="*/ 2147483646 w 136"/>
                  <a:gd name="T75" fmla="*/ 2147483646 h 236"/>
                  <a:gd name="T76" fmla="*/ 2147483646 w 136"/>
                  <a:gd name="T77" fmla="*/ 2147483646 h 236"/>
                  <a:gd name="T78" fmla="*/ 2147483646 w 136"/>
                  <a:gd name="T79" fmla="*/ 2147483646 h 236"/>
                  <a:gd name="T80" fmla="*/ 2147483646 w 136"/>
                  <a:gd name="T81" fmla="*/ 2147483646 h 236"/>
                  <a:gd name="T82" fmla="*/ 2147483646 w 136"/>
                  <a:gd name="T83" fmla="*/ 2147483646 h 236"/>
                  <a:gd name="T84" fmla="*/ 2147483646 w 136"/>
                  <a:gd name="T85" fmla="*/ 2147483646 h 236"/>
                  <a:gd name="T86" fmla="*/ 2147483646 w 136"/>
                  <a:gd name="T87" fmla="*/ 2147483646 h 236"/>
                  <a:gd name="T88" fmla="*/ 2147483646 w 136"/>
                  <a:gd name="T89" fmla="*/ 2147483646 h 236"/>
                  <a:gd name="T90" fmla="*/ 2147483646 w 136"/>
                  <a:gd name="T91" fmla="*/ 2147483646 h 236"/>
                  <a:gd name="T92" fmla="*/ 2147483646 w 136"/>
                  <a:gd name="T93" fmla="*/ 2147483646 h 236"/>
                  <a:gd name="T94" fmla="*/ 2147483646 w 136"/>
                  <a:gd name="T95" fmla="*/ 2147483646 h 236"/>
                  <a:gd name="T96" fmla="*/ 2147483646 w 136"/>
                  <a:gd name="T97" fmla="*/ 2147483646 h 236"/>
                  <a:gd name="T98" fmla="*/ 2147483646 w 136"/>
                  <a:gd name="T99" fmla="*/ 2147483646 h 236"/>
                  <a:gd name="T100" fmla="*/ 2147483646 w 136"/>
                  <a:gd name="T101" fmla="*/ 2147483646 h 236"/>
                  <a:gd name="T102" fmla="*/ 2147483646 w 136"/>
                  <a:gd name="T103" fmla="*/ 2147483646 h 236"/>
                  <a:gd name="T104" fmla="*/ 2147483646 w 136"/>
                  <a:gd name="T105" fmla="*/ 2147483646 h 236"/>
                  <a:gd name="T106" fmla="*/ 2147483646 w 136"/>
                  <a:gd name="T107" fmla="*/ 2147483646 h 236"/>
                  <a:gd name="T108" fmla="*/ 2147483646 w 136"/>
                  <a:gd name="T109" fmla="*/ 2147483646 h 236"/>
                  <a:gd name="T110" fmla="*/ 2147483646 w 136"/>
                  <a:gd name="T111" fmla="*/ 2147483646 h 236"/>
                  <a:gd name="T112" fmla="*/ 2147483646 w 136"/>
                  <a:gd name="T113" fmla="*/ 2147483646 h 236"/>
                  <a:gd name="T114" fmla="*/ 2147483646 w 136"/>
                  <a:gd name="T115" fmla="*/ 2147483646 h 2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36" h="236">
                    <a:moveTo>
                      <a:pt x="68" y="236"/>
                    </a:moveTo>
                    <a:lnTo>
                      <a:pt x="66" y="235"/>
                    </a:lnTo>
                    <a:lnTo>
                      <a:pt x="65" y="234"/>
                    </a:lnTo>
                    <a:lnTo>
                      <a:pt x="65" y="232"/>
                    </a:lnTo>
                    <a:lnTo>
                      <a:pt x="64" y="232"/>
                    </a:lnTo>
                    <a:lnTo>
                      <a:pt x="60" y="231"/>
                    </a:lnTo>
                    <a:lnTo>
                      <a:pt x="56" y="229"/>
                    </a:lnTo>
                    <a:lnTo>
                      <a:pt x="51" y="224"/>
                    </a:lnTo>
                    <a:lnTo>
                      <a:pt x="49" y="221"/>
                    </a:lnTo>
                    <a:lnTo>
                      <a:pt x="49" y="220"/>
                    </a:lnTo>
                    <a:lnTo>
                      <a:pt x="45" y="219"/>
                    </a:lnTo>
                    <a:lnTo>
                      <a:pt x="43" y="217"/>
                    </a:lnTo>
                    <a:lnTo>
                      <a:pt x="44" y="215"/>
                    </a:lnTo>
                    <a:lnTo>
                      <a:pt x="43" y="215"/>
                    </a:lnTo>
                    <a:lnTo>
                      <a:pt x="42" y="214"/>
                    </a:lnTo>
                    <a:lnTo>
                      <a:pt x="42" y="212"/>
                    </a:lnTo>
                    <a:lnTo>
                      <a:pt x="42" y="202"/>
                    </a:lnTo>
                    <a:lnTo>
                      <a:pt x="42" y="201"/>
                    </a:lnTo>
                    <a:lnTo>
                      <a:pt x="40" y="200"/>
                    </a:lnTo>
                    <a:lnTo>
                      <a:pt x="38" y="198"/>
                    </a:lnTo>
                    <a:lnTo>
                      <a:pt x="38" y="197"/>
                    </a:lnTo>
                    <a:lnTo>
                      <a:pt x="38" y="196"/>
                    </a:lnTo>
                    <a:lnTo>
                      <a:pt x="38" y="195"/>
                    </a:lnTo>
                    <a:lnTo>
                      <a:pt x="37" y="191"/>
                    </a:lnTo>
                    <a:lnTo>
                      <a:pt x="36" y="188"/>
                    </a:lnTo>
                    <a:lnTo>
                      <a:pt x="36" y="177"/>
                    </a:lnTo>
                    <a:lnTo>
                      <a:pt x="38" y="171"/>
                    </a:lnTo>
                    <a:lnTo>
                      <a:pt x="40" y="168"/>
                    </a:lnTo>
                    <a:lnTo>
                      <a:pt x="40" y="167"/>
                    </a:lnTo>
                    <a:lnTo>
                      <a:pt x="41" y="166"/>
                    </a:lnTo>
                    <a:lnTo>
                      <a:pt x="41" y="163"/>
                    </a:lnTo>
                    <a:lnTo>
                      <a:pt x="40" y="161"/>
                    </a:lnTo>
                    <a:lnTo>
                      <a:pt x="42" y="157"/>
                    </a:lnTo>
                    <a:lnTo>
                      <a:pt x="45" y="155"/>
                    </a:lnTo>
                    <a:lnTo>
                      <a:pt x="48" y="149"/>
                    </a:lnTo>
                    <a:lnTo>
                      <a:pt x="48" y="147"/>
                    </a:lnTo>
                    <a:lnTo>
                      <a:pt x="44" y="141"/>
                    </a:lnTo>
                    <a:lnTo>
                      <a:pt x="44" y="140"/>
                    </a:lnTo>
                    <a:lnTo>
                      <a:pt x="44" y="137"/>
                    </a:lnTo>
                    <a:lnTo>
                      <a:pt x="45" y="134"/>
                    </a:lnTo>
                    <a:lnTo>
                      <a:pt x="43" y="133"/>
                    </a:lnTo>
                    <a:lnTo>
                      <a:pt x="40" y="132"/>
                    </a:lnTo>
                    <a:lnTo>
                      <a:pt x="37" y="132"/>
                    </a:lnTo>
                    <a:lnTo>
                      <a:pt x="34" y="132"/>
                    </a:lnTo>
                    <a:lnTo>
                      <a:pt x="33" y="130"/>
                    </a:lnTo>
                    <a:lnTo>
                      <a:pt x="32" y="128"/>
                    </a:lnTo>
                    <a:lnTo>
                      <a:pt x="34" y="127"/>
                    </a:lnTo>
                    <a:lnTo>
                      <a:pt x="35" y="127"/>
                    </a:lnTo>
                    <a:lnTo>
                      <a:pt x="35" y="126"/>
                    </a:lnTo>
                    <a:lnTo>
                      <a:pt x="36" y="124"/>
                    </a:lnTo>
                    <a:lnTo>
                      <a:pt x="38" y="114"/>
                    </a:lnTo>
                    <a:lnTo>
                      <a:pt x="37" y="112"/>
                    </a:lnTo>
                    <a:lnTo>
                      <a:pt x="36" y="110"/>
                    </a:lnTo>
                    <a:lnTo>
                      <a:pt x="35" y="110"/>
                    </a:lnTo>
                    <a:lnTo>
                      <a:pt x="35" y="108"/>
                    </a:lnTo>
                    <a:lnTo>
                      <a:pt x="33" y="108"/>
                    </a:lnTo>
                    <a:lnTo>
                      <a:pt x="32" y="108"/>
                    </a:lnTo>
                    <a:lnTo>
                      <a:pt x="30" y="110"/>
                    </a:lnTo>
                    <a:lnTo>
                      <a:pt x="24" y="110"/>
                    </a:lnTo>
                    <a:lnTo>
                      <a:pt x="23" y="110"/>
                    </a:lnTo>
                    <a:lnTo>
                      <a:pt x="22" y="110"/>
                    </a:lnTo>
                    <a:lnTo>
                      <a:pt x="20" y="110"/>
                    </a:lnTo>
                    <a:lnTo>
                      <a:pt x="18" y="110"/>
                    </a:lnTo>
                    <a:lnTo>
                      <a:pt x="0" y="85"/>
                    </a:lnTo>
                    <a:lnTo>
                      <a:pt x="1" y="83"/>
                    </a:lnTo>
                    <a:lnTo>
                      <a:pt x="2" y="83"/>
                    </a:lnTo>
                    <a:lnTo>
                      <a:pt x="3" y="81"/>
                    </a:lnTo>
                    <a:lnTo>
                      <a:pt x="4" y="80"/>
                    </a:lnTo>
                    <a:lnTo>
                      <a:pt x="7" y="77"/>
                    </a:lnTo>
                    <a:lnTo>
                      <a:pt x="8" y="74"/>
                    </a:lnTo>
                    <a:lnTo>
                      <a:pt x="8" y="71"/>
                    </a:lnTo>
                    <a:lnTo>
                      <a:pt x="6" y="67"/>
                    </a:lnTo>
                    <a:lnTo>
                      <a:pt x="6" y="65"/>
                    </a:lnTo>
                    <a:lnTo>
                      <a:pt x="7" y="63"/>
                    </a:lnTo>
                    <a:lnTo>
                      <a:pt x="9" y="60"/>
                    </a:lnTo>
                    <a:lnTo>
                      <a:pt x="11" y="59"/>
                    </a:lnTo>
                    <a:lnTo>
                      <a:pt x="12" y="60"/>
                    </a:lnTo>
                    <a:lnTo>
                      <a:pt x="14" y="60"/>
                    </a:lnTo>
                    <a:lnTo>
                      <a:pt x="15" y="59"/>
                    </a:lnTo>
                    <a:lnTo>
                      <a:pt x="18" y="57"/>
                    </a:lnTo>
                    <a:lnTo>
                      <a:pt x="21" y="59"/>
                    </a:lnTo>
                    <a:lnTo>
                      <a:pt x="21" y="58"/>
                    </a:lnTo>
                    <a:lnTo>
                      <a:pt x="21" y="57"/>
                    </a:lnTo>
                    <a:lnTo>
                      <a:pt x="23" y="57"/>
                    </a:lnTo>
                    <a:lnTo>
                      <a:pt x="27" y="54"/>
                    </a:lnTo>
                    <a:lnTo>
                      <a:pt x="29" y="53"/>
                    </a:lnTo>
                    <a:lnTo>
                      <a:pt x="32" y="50"/>
                    </a:lnTo>
                    <a:lnTo>
                      <a:pt x="32" y="49"/>
                    </a:lnTo>
                    <a:lnTo>
                      <a:pt x="31" y="48"/>
                    </a:lnTo>
                    <a:lnTo>
                      <a:pt x="30" y="48"/>
                    </a:lnTo>
                    <a:lnTo>
                      <a:pt x="29" y="47"/>
                    </a:lnTo>
                    <a:lnTo>
                      <a:pt x="28" y="47"/>
                    </a:lnTo>
                    <a:lnTo>
                      <a:pt x="28" y="49"/>
                    </a:lnTo>
                    <a:lnTo>
                      <a:pt x="27" y="50"/>
                    </a:lnTo>
                    <a:lnTo>
                      <a:pt x="23" y="47"/>
                    </a:lnTo>
                    <a:lnTo>
                      <a:pt x="23" y="46"/>
                    </a:lnTo>
                    <a:lnTo>
                      <a:pt x="23" y="44"/>
                    </a:lnTo>
                    <a:lnTo>
                      <a:pt x="23" y="42"/>
                    </a:lnTo>
                    <a:lnTo>
                      <a:pt x="24" y="42"/>
                    </a:lnTo>
                    <a:lnTo>
                      <a:pt x="23" y="41"/>
                    </a:lnTo>
                    <a:lnTo>
                      <a:pt x="23" y="40"/>
                    </a:lnTo>
                    <a:lnTo>
                      <a:pt x="22" y="39"/>
                    </a:lnTo>
                    <a:lnTo>
                      <a:pt x="21" y="37"/>
                    </a:lnTo>
                    <a:lnTo>
                      <a:pt x="21" y="35"/>
                    </a:lnTo>
                    <a:lnTo>
                      <a:pt x="22" y="33"/>
                    </a:lnTo>
                    <a:lnTo>
                      <a:pt x="23" y="33"/>
                    </a:lnTo>
                    <a:lnTo>
                      <a:pt x="25" y="32"/>
                    </a:lnTo>
                    <a:lnTo>
                      <a:pt x="25" y="29"/>
                    </a:lnTo>
                    <a:lnTo>
                      <a:pt x="27" y="26"/>
                    </a:lnTo>
                    <a:lnTo>
                      <a:pt x="27" y="25"/>
                    </a:lnTo>
                    <a:lnTo>
                      <a:pt x="33" y="23"/>
                    </a:lnTo>
                    <a:lnTo>
                      <a:pt x="34" y="23"/>
                    </a:lnTo>
                    <a:lnTo>
                      <a:pt x="35" y="21"/>
                    </a:lnTo>
                    <a:lnTo>
                      <a:pt x="38" y="19"/>
                    </a:lnTo>
                    <a:lnTo>
                      <a:pt x="40" y="18"/>
                    </a:lnTo>
                    <a:lnTo>
                      <a:pt x="41" y="18"/>
                    </a:lnTo>
                    <a:lnTo>
                      <a:pt x="42" y="15"/>
                    </a:lnTo>
                    <a:lnTo>
                      <a:pt x="43" y="14"/>
                    </a:lnTo>
                    <a:lnTo>
                      <a:pt x="44" y="13"/>
                    </a:lnTo>
                    <a:lnTo>
                      <a:pt x="47" y="12"/>
                    </a:lnTo>
                    <a:lnTo>
                      <a:pt x="43" y="6"/>
                    </a:lnTo>
                    <a:lnTo>
                      <a:pt x="42" y="4"/>
                    </a:lnTo>
                    <a:lnTo>
                      <a:pt x="40" y="0"/>
                    </a:lnTo>
                    <a:lnTo>
                      <a:pt x="45" y="4"/>
                    </a:lnTo>
                    <a:lnTo>
                      <a:pt x="46" y="5"/>
                    </a:lnTo>
                    <a:lnTo>
                      <a:pt x="47" y="6"/>
                    </a:lnTo>
                    <a:lnTo>
                      <a:pt x="47" y="7"/>
                    </a:lnTo>
                    <a:lnTo>
                      <a:pt x="47" y="8"/>
                    </a:lnTo>
                    <a:lnTo>
                      <a:pt x="48" y="8"/>
                    </a:lnTo>
                    <a:lnTo>
                      <a:pt x="49" y="6"/>
                    </a:lnTo>
                    <a:lnTo>
                      <a:pt x="53" y="8"/>
                    </a:lnTo>
                    <a:lnTo>
                      <a:pt x="68" y="19"/>
                    </a:lnTo>
                    <a:lnTo>
                      <a:pt x="68" y="21"/>
                    </a:lnTo>
                    <a:lnTo>
                      <a:pt x="76" y="29"/>
                    </a:lnTo>
                    <a:lnTo>
                      <a:pt x="77" y="31"/>
                    </a:lnTo>
                    <a:lnTo>
                      <a:pt x="77" y="32"/>
                    </a:lnTo>
                    <a:lnTo>
                      <a:pt x="78" y="32"/>
                    </a:lnTo>
                    <a:lnTo>
                      <a:pt x="80" y="33"/>
                    </a:lnTo>
                    <a:lnTo>
                      <a:pt x="85" y="40"/>
                    </a:lnTo>
                    <a:lnTo>
                      <a:pt x="85" y="42"/>
                    </a:lnTo>
                    <a:lnTo>
                      <a:pt x="84" y="53"/>
                    </a:lnTo>
                    <a:lnTo>
                      <a:pt x="83" y="53"/>
                    </a:lnTo>
                    <a:lnTo>
                      <a:pt x="82" y="55"/>
                    </a:lnTo>
                    <a:lnTo>
                      <a:pt x="81" y="59"/>
                    </a:lnTo>
                    <a:lnTo>
                      <a:pt x="81" y="60"/>
                    </a:lnTo>
                    <a:lnTo>
                      <a:pt x="82" y="57"/>
                    </a:lnTo>
                    <a:lnTo>
                      <a:pt x="84" y="55"/>
                    </a:lnTo>
                    <a:lnTo>
                      <a:pt x="85" y="55"/>
                    </a:lnTo>
                    <a:lnTo>
                      <a:pt x="87" y="54"/>
                    </a:lnTo>
                    <a:lnTo>
                      <a:pt x="90" y="55"/>
                    </a:lnTo>
                    <a:lnTo>
                      <a:pt x="91" y="56"/>
                    </a:lnTo>
                    <a:lnTo>
                      <a:pt x="95" y="57"/>
                    </a:lnTo>
                    <a:lnTo>
                      <a:pt x="97" y="58"/>
                    </a:lnTo>
                    <a:lnTo>
                      <a:pt x="98" y="59"/>
                    </a:lnTo>
                    <a:lnTo>
                      <a:pt x="99" y="60"/>
                    </a:lnTo>
                    <a:lnTo>
                      <a:pt x="100" y="61"/>
                    </a:lnTo>
                    <a:lnTo>
                      <a:pt x="100" y="62"/>
                    </a:lnTo>
                    <a:lnTo>
                      <a:pt x="106" y="68"/>
                    </a:lnTo>
                    <a:lnTo>
                      <a:pt x="108" y="69"/>
                    </a:lnTo>
                    <a:lnTo>
                      <a:pt x="109" y="72"/>
                    </a:lnTo>
                    <a:lnTo>
                      <a:pt x="110" y="72"/>
                    </a:lnTo>
                    <a:lnTo>
                      <a:pt x="115" y="74"/>
                    </a:lnTo>
                    <a:lnTo>
                      <a:pt x="117" y="76"/>
                    </a:lnTo>
                    <a:lnTo>
                      <a:pt x="119" y="79"/>
                    </a:lnTo>
                    <a:lnTo>
                      <a:pt x="119" y="80"/>
                    </a:lnTo>
                    <a:lnTo>
                      <a:pt x="120" y="85"/>
                    </a:lnTo>
                    <a:lnTo>
                      <a:pt x="119" y="97"/>
                    </a:lnTo>
                    <a:lnTo>
                      <a:pt x="118" y="98"/>
                    </a:lnTo>
                    <a:lnTo>
                      <a:pt x="117" y="100"/>
                    </a:lnTo>
                    <a:lnTo>
                      <a:pt x="116" y="104"/>
                    </a:lnTo>
                    <a:lnTo>
                      <a:pt x="115" y="104"/>
                    </a:lnTo>
                    <a:lnTo>
                      <a:pt x="115" y="106"/>
                    </a:lnTo>
                    <a:lnTo>
                      <a:pt x="115" y="104"/>
                    </a:lnTo>
                    <a:lnTo>
                      <a:pt x="117" y="108"/>
                    </a:lnTo>
                    <a:lnTo>
                      <a:pt x="118" y="110"/>
                    </a:lnTo>
                    <a:lnTo>
                      <a:pt x="115" y="112"/>
                    </a:lnTo>
                    <a:lnTo>
                      <a:pt x="114" y="113"/>
                    </a:lnTo>
                    <a:lnTo>
                      <a:pt x="114" y="115"/>
                    </a:lnTo>
                    <a:lnTo>
                      <a:pt x="110" y="117"/>
                    </a:lnTo>
                    <a:lnTo>
                      <a:pt x="104" y="117"/>
                    </a:lnTo>
                    <a:lnTo>
                      <a:pt x="103" y="116"/>
                    </a:lnTo>
                    <a:lnTo>
                      <a:pt x="99" y="118"/>
                    </a:lnTo>
                    <a:lnTo>
                      <a:pt x="98" y="120"/>
                    </a:lnTo>
                    <a:lnTo>
                      <a:pt x="97" y="121"/>
                    </a:lnTo>
                    <a:lnTo>
                      <a:pt x="98" y="121"/>
                    </a:lnTo>
                    <a:lnTo>
                      <a:pt x="100" y="125"/>
                    </a:lnTo>
                    <a:lnTo>
                      <a:pt x="99" y="127"/>
                    </a:lnTo>
                    <a:lnTo>
                      <a:pt x="97" y="131"/>
                    </a:lnTo>
                    <a:lnTo>
                      <a:pt x="96" y="136"/>
                    </a:lnTo>
                    <a:lnTo>
                      <a:pt x="96" y="138"/>
                    </a:lnTo>
                    <a:lnTo>
                      <a:pt x="94" y="140"/>
                    </a:lnTo>
                    <a:lnTo>
                      <a:pt x="93" y="140"/>
                    </a:lnTo>
                    <a:lnTo>
                      <a:pt x="93" y="142"/>
                    </a:lnTo>
                    <a:lnTo>
                      <a:pt x="93" y="146"/>
                    </a:lnTo>
                    <a:lnTo>
                      <a:pt x="93" y="147"/>
                    </a:lnTo>
                    <a:lnTo>
                      <a:pt x="94" y="147"/>
                    </a:lnTo>
                    <a:lnTo>
                      <a:pt x="95" y="148"/>
                    </a:lnTo>
                    <a:lnTo>
                      <a:pt x="96" y="149"/>
                    </a:lnTo>
                    <a:lnTo>
                      <a:pt x="97" y="151"/>
                    </a:lnTo>
                    <a:lnTo>
                      <a:pt x="98" y="153"/>
                    </a:lnTo>
                    <a:lnTo>
                      <a:pt x="98" y="155"/>
                    </a:lnTo>
                    <a:lnTo>
                      <a:pt x="98" y="156"/>
                    </a:lnTo>
                    <a:lnTo>
                      <a:pt x="100" y="157"/>
                    </a:lnTo>
                    <a:lnTo>
                      <a:pt x="103" y="160"/>
                    </a:lnTo>
                    <a:lnTo>
                      <a:pt x="104" y="161"/>
                    </a:lnTo>
                    <a:lnTo>
                      <a:pt x="104" y="164"/>
                    </a:lnTo>
                    <a:lnTo>
                      <a:pt x="103" y="165"/>
                    </a:lnTo>
                    <a:lnTo>
                      <a:pt x="104" y="165"/>
                    </a:lnTo>
                    <a:lnTo>
                      <a:pt x="106" y="166"/>
                    </a:lnTo>
                    <a:lnTo>
                      <a:pt x="108" y="166"/>
                    </a:lnTo>
                    <a:lnTo>
                      <a:pt x="113" y="164"/>
                    </a:lnTo>
                    <a:lnTo>
                      <a:pt x="113" y="168"/>
                    </a:lnTo>
                    <a:lnTo>
                      <a:pt x="113" y="170"/>
                    </a:lnTo>
                    <a:lnTo>
                      <a:pt x="113" y="172"/>
                    </a:lnTo>
                    <a:lnTo>
                      <a:pt x="113" y="173"/>
                    </a:lnTo>
                    <a:lnTo>
                      <a:pt x="115" y="175"/>
                    </a:lnTo>
                    <a:lnTo>
                      <a:pt x="115" y="176"/>
                    </a:lnTo>
                    <a:lnTo>
                      <a:pt x="115" y="178"/>
                    </a:lnTo>
                    <a:lnTo>
                      <a:pt x="115" y="181"/>
                    </a:lnTo>
                    <a:lnTo>
                      <a:pt x="115" y="183"/>
                    </a:lnTo>
                    <a:lnTo>
                      <a:pt x="117" y="185"/>
                    </a:lnTo>
                    <a:lnTo>
                      <a:pt x="122" y="193"/>
                    </a:lnTo>
                    <a:lnTo>
                      <a:pt x="126" y="202"/>
                    </a:lnTo>
                    <a:lnTo>
                      <a:pt x="127" y="204"/>
                    </a:lnTo>
                    <a:lnTo>
                      <a:pt x="128" y="207"/>
                    </a:lnTo>
                    <a:lnTo>
                      <a:pt x="131" y="207"/>
                    </a:lnTo>
                    <a:lnTo>
                      <a:pt x="132" y="208"/>
                    </a:lnTo>
                    <a:lnTo>
                      <a:pt x="135" y="210"/>
                    </a:lnTo>
                    <a:lnTo>
                      <a:pt x="136" y="212"/>
                    </a:lnTo>
                    <a:lnTo>
                      <a:pt x="132" y="213"/>
                    </a:lnTo>
                    <a:lnTo>
                      <a:pt x="130" y="213"/>
                    </a:lnTo>
                    <a:lnTo>
                      <a:pt x="130" y="212"/>
                    </a:lnTo>
                    <a:lnTo>
                      <a:pt x="127" y="213"/>
                    </a:lnTo>
                    <a:lnTo>
                      <a:pt x="126" y="214"/>
                    </a:lnTo>
                    <a:lnTo>
                      <a:pt x="123" y="213"/>
                    </a:lnTo>
                    <a:lnTo>
                      <a:pt x="119" y="213"/>
                    </a:lnTo>
                    <a:lnTo>
                      <a:pt x="117" y="212"/>
                    </a:lnTo>
                    <a:lnTo>
                      <a:pt x="116" y="210"/>
                    </a:lnTo>
                    <a:lnTo>
                      <a:pt x="115" y="210"/>
                    </a:lnTo>
                    <a:lnTo>
                      <a:pt x="115" y="211"/>
                    </a:lnTo>
                    <a:lnTo>
                      <a:pt x="113" y="212"/>
                    </a:lnTo>
                    <a:lnTo>
                      <a:pt x="111" y="211"/>
                    </a:lnTo>
                    <a:lnTo>
                      <a:pt x="109" y="213"/>
                    </a:lnTo>
                    <a:lnTo>
                      <a:pt x="108" y="215"/>
                    </a:lnTo>
                    <a:lnTo>
                      <a:pt x="106" y="218"/>
                    </a:lnTo>
                    <a:lnTo>
                      <a:pt x="105" y="219"/>
                    </a:lnTo>
                    <a:lnTo>
                      <a:pt x="104" y="220"/>
                    </a:lnTo>
                    <a:lnTo>
                      <a:pt x="102" y="220"/>
                    </a:lnTo>
                    <a:lnTo>
                      <a:pt x="100" y="220"/>
                    </a:lnTo>
                    <a:lnTo>
                      <a:pt x="99" y="219"/>
                    </a:lnTo>
                    <a:lnTo>
                      <a:pt x="98" y="219"/>
                    </a:lnTo>
                    <a:lnTo>
                      <a:pt x="93" y="222"/>
                    </a:lnTo>
                    <a:lnTo>
                      <a:pt x="93" y="223"/>
                    </a:lnTo>
                    <a:lnTo>
                      <a:pt x="92" y="226"/>
                    </a:lnTo>
                    <a:lnTo>
                      <a:pt x="87" y="225"/>
                    </a:lnTo>
                    <a:lnTo>
                      <a:pt x="83" y="224"/>
                    </a:lnTo>
                    <a:lnTo>
                      <a:pt x="81" y="227"/>
                    </a:lnTo>
                    <a:lnTo>
                      <a:pt x="79" y="227"/>
                    </a:lnTo>
                    <a:lnTo>
                      <a:pt x="79" y="229"/>
                    </a:lnTo>
                    <a:lnTo>
                      <a:pt x="79" y="230"/>
                    </a:lnTo>
                    <a:lnTo>
                      <a:pt x="79" y="231"/>
                    </a:lnTo>
                    <a:lnTo>
                      <a:pt x="77" y="233"/>
                    </a:lnTo>
                    <a:lnTo>
                      <a:pt x="73" y="233"/>
                    </a:lnTo>
                    <a:lnTo>
                      <a:pt x="72" y="234"/>
                    </a:lnTo>
                    <a:lnTo>
                      <a:pt x="71" y="235"/>
                    </a:lnTo>
                    <a:lnTo>
                      <a:pt x="69" y="236"/>
                    </a:lnTo>
                    <a:lnTo>
                      <a:pt x="68" y="236"/>
                    </a:lnTo>
                    <a:close/>
                  </a:path>
                </a:pathLst>
              </a:custGeom>
              <a:solidFill>
                <a:srgbClr val="C3C1AA"/>
              </a:solidFill>
              <a:ln>
                <a:noFill/>
              </a:ln>
              <a:extLst/>
            </p:spPr>
            <p:txBody>
              <a:bodyPr/>
              <a:lstStyle/>
              <a:p>
                <a:endParaRPr lang="en-US" sz="1215">
                  <a:solidFill>
                    <a:prstClr val="black"/>
                  </a:solidFill>
                </a:endParaRPr>
              </a:p>
            </p:txBody>
          </p:sp>
          <p:sp>
            <p:nvSpPr>
              <p:cNvPr id="283" name="Freeform 590"/>
              <p:cNvSpPr>
                <a:spLocks noEditPoints="1"/>
              </p:cNvSpPr>
              <p:nvPr/>
            </p:nvSpPr>
            <p:spPr bwMode="auto">
              <a:xfrm>
                <a:off x="6349197" y="1380530"/>
                <a:ext cx="336550" cy="517525"/>
              </a:xfrm>
              <a:custGeom>
                <a:avLst/>
                <a:gdLst>
                  <a:gd name="T0" fmla="*/ 2147483646 w 139"/>
                  <a:gd name="T1" fmla="*/ 2147483646 h 241"/>
                  <a:gd name="T2" fmla="*/ 2147483646 w 139"/>
                  <a:gd name="T3" fmla="*/ 2147483646 h 241"/>
                  <a:gd name="T4" fmla="*/ 2147483646 w 139"/>
                  <a:gd name="T5" fmla="*/ 2147483646 h 241"/>
                  <a:gd name="T6" fmla="*/ 2147483646 w 139"/>
                  <a:gd name="T7" fmla="*/ 2147483646 h 241"/>
                  <a:gd name="T8" fmla="*/ 2147483646 w 139"/>
                  <a:gd name="T9" fmla="*/ 2147483646 h 241"/>
                  <a:gd name="T10" fmla="*/ 2147483646 w 139"/>
                  <a:gd name="T11" fmla="*/ 2147483646 h 241"/>
                  <a:gd name="T12" fmla="*/ 2147483646 w 139"/>
                  <a:gd name="T13" fmla="*/ 2147483646 h 241"/>
                  <a:gd name="T14" fmla="*/ 2147483646 w 139"/>
                  <a:gd name="T15" fmla="*/ 2147483646 h 241"/>
                  <a:gd name="T16" fmla="*/ 2147483646 w 139"/>
                  <a:gd name="T17" fmla="*/ 2147483646 h 241"/>
                  <a:gd name="T18" fmla="*/ 2147483646 w 139"/>
                  <a:gd name="T19" fmla="*/ 2147483646 h 241"/>
                  <a:gd name="T20" fmla="*/ 2147483646 w 139"/>
                  <a:gd name="T21" fmla="*/ 2147483646 h 241"/>
                  <a:gd name="T22" fmla="*/ 2147483646 w 139"/>
                  <a:gd name="T23" fmla="*/ 2147483646 h 241"/>
                  <a:gd name="T24" fmla="*/ 2147483646 w 139"/>
                  <a:gd name="T25" fmla="*/ 2147483646 h 241"/>
                  <a:gd name="T26" fmla="*/ 2147483646 w 139"/>
                  <a:gd name="T27" fmla="*/ 2147483646 h 241"/>
                  <a:gd name="T28" fmla="*/ 2147483646 w 139"/>
                  <a:gd name="T29" fmla="*/ 2147483646 h 241"/>
                  <a:gd name="T30" fmla="*/ 2147483646 w 139"/>
                  <a:gd name="T31" fmla="*/ 2147483646 h 241"/>
                  <a:gd name="T32" fmla="*/ 2147483646 w 139"/>
                  <a:gd name="T33" fmla="*/ 2147483646 h 241"/>
                  <a:gd name="T34" fmla="*/ 2147483646 w 139"/>
                  <a:gd name="T35" fmla="*/ 2147483646 h 241"/>
                  <a:gd name="T36" fmla="*/ 2147483646 w 139"/>
                  <a:gd name="T37" fmla="*/ 2147483646 h 241"/>
                  <a:gd name="T38" fmla="*/ 2147483646 w 139"/>
                  <a:gd name="T39" fmla="*/ 2147483646 h 241"/>
                  <a:gd name="T40" fmla="*/ 2147483646 w 139"/>
                  <a:gd name="T41" fmla="*/ 2147483646 h 241"/>
                  <a:gd name="T42" fmla="*/ 2147483646 w 139"/>
                  <a:gd name="T43" fmla="*/ 2147483646 h 241"/>
                  <a:gd name="T44" fmla="*/ 2147483646 w 139"/>
                  <a:gd name="T45" fmla="*/ 2147483646 h 241"/>
                  <a:gd name="T46" fmla="*/ 2147483646 w 139"/>
                  <a:gd name="T47" fmla="*/ 2147483646 h 241"/>
                  <a:gd name="T48" fmla="*/ 2147483646 w 139"/>
                  <a:gd name="T49" fmla="*/ 2147483646 h 241"/>
                  <a:gd name="T50" fmla="*/ 2147483646 w 139"/>
                  <a:gd name="T51" fmla="*/ 2147483646 h 241"/>
                  <a:gd name="T52" fmla="*/ 2147483646 w 139"/>
                  <a:gd name="T53" fmla="*/ 2147483646 h 241"/>
                  <a:gd name="T54" fmla="*/ 2147483646 w 139"/>
                  <a:gd name="T55" fmla="*/ 2147483646 h 241"/>
                  <a:gd name="T56" fmla="*/ 2147483646 w 139"/>
                  <a:gd name="T57" fmla="*/ 2147483646 h 241"/>
                  <a:gd name="T58" fmla="*/ 2147483646 w 139"/>
                  <a:gd name="T59" fmla="*/ 2147483646 h 241"/>
                  <a:gd name="T60" fmla="*/ 2147483646 w 139"/>
                  <a:gd name="T61" fmla="*/ 2147483646 h 241"/>
                  <a:gd name="T62" fmla="*/ 2147483646 w 139"/>
                  <a:gd name="T63" fmla="*/ 2147483646 h 241"/>
                  <a:gd name="T64" fmla="*/ 2147483646 w 139"/>
                  <a:gd name="T65" fmla="*/ 2147483646 h 241"/>
                  <a:gd name="T66" fmla="*/ 2147483646 w 139"/>
                  <a:gd name="T67" fmla="*/ 2147483646 h 241"/>
                  <a:gd name="T68" fmla="*/ 2147483646 w 139"/>
                  <a:gd name="T69" fmla="*/ 2147483646 h 241"/>
                  <a:gd name="T70" fmla="*/ 2147483646 w 139"/>
                  <a:gd name="T71" fmla="*/ 2147483646 h 241"/>
                  <a:gd name="T72" fmla="*/ 2147483646 w 139"/>
                  <a:gd name="T73" fmla="*/ 2147483646 h 241"/>
                  <a:gd name="T74" fmla="*/ 2147483646 w 139"/>
                  <a:gd name="T75" fmla="*/ 2147483646 h 241"/>
                  <a:gd name="T76" fmla="*/ 2147483646 w 139"/>
                  <a:gd name="T77" fmla="*/ 2147483646 h 241"/>
                  <a:gd name="T78" fmla="*/ 2147483646 w 139"/>
                  <a:gd name="T79" fmla="*/ 2147483646 h 241"/>
                  <a:gd name="T80" fmla="*/ 2147483646 w 139"/>
                  <a:gd name="T81" fmla="*/ 2147483646 h 241"/>
                  <a:gd name="T82" fmla="*/ 2147483646 w 139"/>
                  <a:gd name="T83" fmla="*/ 2147483646 h 241"/>
                  <a:gd name="T84" fmla="*/ 2147483646 w 139"/>
                  <a:gd name="T85" fmla="*/ 2147483646 h 241"/>
                  <a:gd name="T86" fmla="*/ 2147483646 w 139"/>
                  <a:gd name="T87" fmla="*/ 2147483646 h 241"/>
                  <a:gd name="T88" fmla="*/ 2147483646 w 139"/>
                  <a:gd name="T89" fmla="*/ 2147483646 h 241"/>
                  <a:gd name="T90" fmla="*/ 2147483646 w 139"/>
                  <a:gd name="T91" fmla="*/ 2147483646 h 241"/>
                  <a:gd name="T92" fmla="*/ 2147483646 w 139"/>
                  <a:gd name="T93" fmla="*/ 2147483646 h 241"/>
                  <a:gd name="T94" fmla="*/ 2147483646 w 139"/>
                  <a:gd name="T95" fmla="*/ 2147483646 h 241"/>
                  <a:gd name="T96" fmla="*/ 2147483646 w 139"/>
                  <a:gd name="T97" fmla="*/ 2147483646 h 241"/>
                  <a:gd name="T98" fmla="*/ 2147483646 w 139"/>
                  <a:gd name="T99" fmla="*/ 2147483646 h 241"/>
                  <a:gd name="T100" fmla="*/ 2147483646 w 139"/>
                  <a:gd name="T101" fmla="*/ 2147483646 h 241"/>
                  <a:gd name="T102" fmla="*/ 2147483646 w 139"/>
                  <a:gd name="T103" fmla="*/ 2147483646 h 241"/>
                  <a:gd name="T104" fmla="*/ 2147483646 w 139"/>
                  <a:gd name="T105" fmla="*/ 2147483646 h 241"/>
                  <a:gd name="T106" fmla="*/ 2147483646 w 139"/>
                  <a:gd name="T107" fmla="*/ 2147483646 h 241"/>
                  <a:gd name="T108" fmla="*/ 2147483646 w 139"/>
                  <a:gd name="T109" fmla="*/ 2147483646 h 241"/>
                  <a:gd name="T110" fmla="*/ 2147483646 w 139"/>
                  <a:gd name="T111" fmla="*/ 2147483646 h 241"/>
                  <a:gd name="T112" fmla="*/ 2147483646 w 139"/>
                  <a:gd name="T113" fmla="*/ 2147483646 h 241"/>
                  <a:gd name="T114" fmla="*/ 2147483646 w 139"/>
                  <a:gd name="T115" fmla="*/ 2147483646 h 241"/>
                  <a:gd name="T116" fmla="*/ 2147483646 w 139"/>
                  <a:gd name="T117" fmla="*/ 2147483646 h 241"/>
                  <a:gd name="T118" fmla="*/ 2147483646 w 139"/>
                  <a:gd name="T119" fmla="*/ 2147483646 h 241"/>
                  <a:gd name="T120" fmla="*/ 2147483646 w 139"/>
                  <a:gd name="T121" fmla="*/ 2147483646 h 24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39" h="241">
                    <a:moveTo>
                      <a:pt x="45" y="8"/>
                    </a:moveTo>
                    <a:lnTo>
                      <a:pt x="46" y="9"/>
                    </a:lnTo>
                    <a:lnTo>
                      <a:pt x="47" y="10"/>
                    </a:lnTo>
                    <a:lnTo>
                      <a:pt x="48" y="11"/>
                    </a:lnTo>
                    <a:lnTo>
                      <a:pt x="48" y="12"/>
                    </a:lnTo>
                    <a:lnTo>
                      <a:pt x="49" y="12"/>
                    </a:lnTo>
                    <a:lnTo>
                      <a:pt x="49" y="13"/>
                    </a:lnTo>
                    <a:lnTo>
                      <a:pt x="49" y="14"/>
                    </a:lnTo>
                    <a:lnTo>
                      <a:pt x="51" y="14"/>
                    </a:lnTo>
                    <a:lnTo>
                      <a:pt x="51" y="13"/>
                    </a:lnTo>
                    <a:lnTo>
                      <a:pt x="51" y="12"/>
                    </a:lnTo>
                    <a:lnTo>
                      <a:pt x="54" y="14"/>
                    </a:lnTo>
                    <a:lnTo>
                      <a:pt x="68" y="23"/>
                    </a:lnTo>
                    <a:lnTo>
                      <a:pt x="69" y="24"/>
                    </a:lnTo>
                    <a:lnTo>
                      <a:pt x="70" y="25"/>
                    </a:lnTo>
                    <a:lnTo>
                      <a:pt x="77" y="33"/>
                    </a:lnTo>
                    <a:lnTo>
                      <a:pt x="78" y="35"/>
                    </a:lnTo>
                    <a:lnTo>
                      <a:pt x="78" y="36"/>
                    </a:lnTo>
                    <a:lnTo>
                      <a:pt x="79" y="38"/>
                    </a:lnTo>
                    <a:lnTo>
                      <a:pt x="81" y="38"/>
                    </a:lnTo>
                    <a:lnTo>
                      <a:pt x="85" y="45"/>
                    </a:lnTo>
                    <a:lnTo>
                      <a:pt x="86" y="46"/>
                    </a:lnTo>
                    <a:lnTo>
                      <a:pt x="85" y="56"/>
                    </a:lnTo>
                    <a:lnTo>
                      <a:pt x="85" y="57"/>
                    </a:lnTo>
                    <a:lnTo>
                      <a:pt x="83" y="57"/>
                    </a:lnTo>
                    <a:lnTo>
                      <a:pt x="83" y="58"/>
                    </a:lnTo>
                    <a:lnTo>
                      <a:pt x="81" y="63"/>
                    </a:lnTo>
                    <a:lnTo>
                      <a:pt x="81" y="72"/>
                    </a:lnTo>
                    <a:lnTo>
                      <a:pt x="80" y="74"/>
                    </a:lnTo>
                    <a:lnTo>
                      <a:pt x="81" y="74"/>
                    </a:lnTo>
                    <a:lnTo>
                      <a:pt x="82" y="72"/>
                    </a:lnTo>
                    <a:lnTo>
                      <a:pt x="82" y="71"/>
                    </a:lnTo>
                    <a:lnTo>
                      <a:pt x="82" y="70"/>
                    </a:lnTo>
                    <a:lnTo>
                      <a:pt x="82" y="68"/>
                    </a:lnTo>
                    <a:lnTo>
                      <a:pt x="83" y="67"/>
                    </a:lnTo>
                    <a:lnTo>
                      <a:pt x="85" y="62"/>
                    </a:lnTo>
                    <a:lnTo>
                      <a:pt x="87" y="61"/>
                    </a:lnTo>
                    <a:lnTo>
                      <a:pt x="87" y="60"/>
                    </a:lnTo>
                    <a:lnTo>
                      <a:pt x="89" y="59"/>
                    </a:lnTo>
                    <a:lnTo>
                      <a:pt x="91" y="60"/>
                    </a:lnTo>
                    <a:lnTo>
                      <a:pt x="93" y="61"/>
                    </a:lnTo>
                    <a:lnTo>
                      <a:pt x="93" y="62"/>
                    </a:lnTo>
                    <a:lnTo>
                      <a:pt x="94" y="62"/>
                    </a:lnTo>
                    <a:lnTo>
                      <a:pt x="97" y="62"/>
                    </a:lnTo>
                    <a:lnTo>
                      <a:pt x="98" y="63"/>
                    </a:lnTo>
                    <a:lnTo>
                      <a:pt x="99" y="63"/>
                    </a:lnTo>
                    <a:lnTo>
                      <a:pt x="100" y="65"/>
                    </a:lnTo>
                    <a:lnTo>
                      <a:pt x="101" y="66"/>
                    </a:lnTo>
                    <a:lnTo>
                      <a:pt x="101" y="67"/>
                    </a:lnTo>
                    <a:lnTo>
                      <a:pt x="108" y="72"/>
                    </a:lnTo>
                    <a:lnTo>
                      <a:pt x="109" y="74"/>
                    </a:lnTo>
                    <a:lnTo>
                      <a:pt x="111" y="78"/>
                    </a:lnTo>
                    <a:lnTo>
                      <a:pt x="111" y="79"/>
                    </a:lnTo>
                    <a:lnTo>
                      <a:pt x="112" y="77"/>
                    </a:lnTo>
                    <a:lnTo>
                      <a:pt x="116" y="79"/>
                    </a:lnTo>
                    <a:lnTo>
                      <a:pt x="118" y="81"/>
                    </a:lnTo>
                    <a:lnTo>
                      <a:pt x="119" y="84"/>
                    </a:lnTo>
                    <a:lnTo>
                      <a:pt x="120" y="84"/>
                    </a:lnTo>
                    <a:lnTo>
                      <a:pt x="121" y="89"/>
                    </a:lnTo>
                    <a:lnTo>
                      <a:pt x="119" y="100"/>
                    </a:lnTo>
                    <a:lnTo>
                      <a:pt x="119" y="101"/>
                    </a:lnTo>
                    <a:lnTo>
                      <a:pt x="117" y="104"/>
                    </a:lnTo>
                    <a:lnTo>
                      <a:pt x="117" y="107"/>
                    </a:lnTo>
                    <a:lnTo>
                      <a:pt x="116" y="108"/>
                    </a:lnTo>
                    <a:lnTo>
                      <a:pt x="115" y="110"/>
                    </a:lnTo>
                    <a:lnTo>
                      <a:pt x="116" y="112"/>
                    </a:lnTo>
                    <a:lnTo>
                      <a:pt x="117" y="112"/>
                    </a:lnTo>
                    <a:lnTo>
                      <a:pt x="117" y="111"/>
                    </a:lnTo>
                    <a:lnTo>
                      <a:pt x="118" y="112"/>
                    </a:lnTo>
                    <a:lnTo>
                      <a:pt x="119" y="114"/>
                    </a:lnTo>
                    <a:lnTo>
                      <a:pt x="117" y="114"/>
                    </a:lnTo>
                    <a:lnTo>
                      <a:pt x="116" y="114"/>
                    </a:lnTo>
                    <a:lnTo>
                      <a:pt x="115" y="117"/>
                    </a:lnTo>
                    <a:lnTo>
                      <a:pt x="115" y="118"/>
                    </a:lnTo>
                    <a:lnTo>
                      <a:pt x="112" y="119"/>
                    </a:lnTo>
                    <a:lnTo>
                      <a:pt x="107" y="119"/>
                    </a:lnTo>
                    <a:lnTo>
                      <a:pt x="105" y="119"/>
                    </a:lnTo>
                    <a:lnTo>
                      <a:pt x="100" y="121"/>
                    </a:lnTo>
                    <a:lnTo>
                      <a:pt x="98" y="123"/>
                    </a:lnTo>
                    <a:lnTo>
                      <a:pt x="98" y="125"/>
                    </a:lnTo>
                    <a:lnTo>
                      <a:pt x="98" y="126"/>
                    </a:lnTo>
                    <a:lnTo>
                      <a:pt x="99" y="126"/>
                    </a:lnTo>
                    <a:lnTo>
                      <a:pt x="100" y="129"/>
                    </a:lnTo>
                    <a:lnTo>
                      <a:pt x="100" y="131"/>
                    </a:lnTo>
                    <a:lnTo>
                      <a:pt x="98" y="134"/>
                    </a:lnTo>
                    <a:lnTo>
                      <a:pt x="96" y="140"/>
                    </a:lnTo>
                    <a:lnTo>
                      <a:pt x="96" y="141"/>
                    </a:lnTo>
                    <a:lnTo>
                      <a:pt x="95" y="143"/>
                    </a:lnTo>
                    <a:lnTo>
                      <a:pt x="94" y="144"/>
                    </a:lnTo>
                    <a:lnTo>
                      <a:pt x="93" y="145"/>
                    </a:lnTo>
                    <a:lnTo>
                      <a:pt x="93" y="146"/>
                    </a:lnTo>
                    <a:lnTo>
                      <a:pt x="94" y="150"/>
                    </a:lnTo>
                    <a:lnTo>
                      <a:pt x="95" y="151"/>
                    </a:lnTo>
                    <a:lnTo>
                      <a:pt x="96" y="153"/>
                    </a:lnTo>
                    <a:lnTo>
                      <a:pt x="96" y="154"/>
                    </a:lnTo>
                    <a:lnTo>
                      <a:pt x="98" y="156"/>
                    </a:lnTo>
                    <a:lnTo>
                      <a:pt x="98" y="157"/>
                    </a:lnTo>
                    <a:lnTo>
                      <a:pt x="99" y="159"/>
                    </a:lnTo>
                    <a:lnTo>
                      <a:pt x="99" y="160"/>
                    </a:lnTo>
                    <a:lnTo>
                      <a:pt x="99" y="161"/>
                    </a:lnTo>
                    <a:lnTo>
                      <a:pt x="100" y="161"/>
                    </a:lnTo>
                    <a:lnTo>
                      <a:pt x="102" y="163"/>
                    </a:lnTo>
                    <a:lnTo>
                      <a:pt x="104" y="165"/>
                    </a:lnTo>
                    <a:lnTo>
                      <a:pt x="104" y="167"/>
                    </a:lnTo>
                    <a:lnTo>
                      <a:pt x="104" y="168"/>
                    </a:lnTo>
                    <a:lnTo>
                      <a:pt x="104" y="170"/>
                    </a:lnTo>
                    <a:lnTo>
                      <a:pt x="105" y="170"/>
                    </a:lnTo>
                    <a:lnTo>
                      <a:pt x="108" y="171"/>
                    </a:lnTo>
                    <a:lnTo>
                      <a:pt x="110" y="171"/>
                    </a:lnTo>
                    <a:lnTo>
                      <a:pt x="113" y="170"/>
                    </a:lnTo>
                    <a:lnTo>
                      <a:pt x="114" y="172"/>
                    </a:lnTo>
                    <a:lnTo>
                      <a:pt x="114" y="173"/>
                    </a:lnTo>
                    <a:lnTo>
                      <a:pt x="114" y="176"/>
                    </a:lnTo>
                    <a:lnTo>
                      <a:pt x="114" y="178"/>
                    </a:lnTo>
                    <a:lnTo>
                      <a:pt x="115" y="180"/>
                    </a:lnTo>
                    <a:lnTo>
                      <a:pt x="116" y="181"/>
                    </a:lnTo>
                    <a:lnTo>
                      <a:pt x="116" y="182"/>
                    </a:lnTo>
                    <a:lnTo>
                      <a:pt x="116" y="185"/>
                    </a:lnTo>
                    <a:lnTo>
                      <a:pt x="116" y="187"/>
                    </a:lnTo>
                    <a:lnTo>
                      <a:pt x="119" y="189"/>
                    </a:lnTo>
                    <a:lnTo>
                      <a:pt x="123" y="198"/>
                    </a:lnTo>
                    <a:lnTo>
                      <a:pt x="127" y="207"/>
                    </a:lnTo>
                    <a:lnTo>
                      <a:pt x="127" y="209"/>
                    </a:lnTo>
                    <a:lnTo>
                      <a:pt x="130" y="212"/>
                    </a:lnTo>
                    <a:lnTo>
                      <a:pt x="133" y="212"/>
                    </a:lnTo>
                    <a:lnTo>
                      <a:pt x="134" y="212"/>
                    </a:lnTo>
                    <a:lnTo>
                      <a:pt x="136" y="214"/>
                    </a:lnTo>
                    <a:lnTo>
                      <a:pt x="136" y="215"/>
                    </a:lnTo>
                    <a:lnTo>
                      <a:pt x="134" y="216"/>
                    </a:lnTo>
                    <a:lnTo>
                      <a:pt x="133" y="216"/>
                    </a:lnTo>
                    <a:lnTo>
                      <a:pt x="132" y="216"/>
                    </a:lnTo>
                    <a:lnTo>
                      <a:pt x="132" y="215"/>
                    </a:lnTo>
                    <a:lnTo>
                      <a:pt x="129" y="216"/>
                    </a:lnTo>
                    <a:lnTo>
                      <a:pt x="127" y="217"/>
                    </a:lnTo>
                    <a:lnTo>
                      <a:pt x="125" y="216"/>
                    </a:lnTo>
                    <a:lnTo>
                      <a:pt x="121" y="216"/>
                    </a:lnTo>
                    <a:lnTo>
                      <a:pt x="120" y="215"/>
                    </a:lnTo>
                    <a:lnTo>
                      <a:pt x="119" y="214"/>
                    </a:lnTo>
                    <a:lnTo>
                      <a:pt x="119" y="213"/>
                    </a:lnTo>
                    <a:lnTo>
                      <a:pt x="119" y="212"/>
                    </a:lnTo>
                    <a:lnTo>
                      <a:pt x="117" y="213"/>
                    </a:lnTo>
                    <a:lnTo>
                      <a:pt x="115" y="214"/>
                    </a:lnTo>
                    <a:lnTo>
                      <a:pt x="115" y="215"/>
                    </a:lnTo>
                    <a:lnTo>
                      <a:pt x="113" y="214"/>
                    </a:lnTo>
                    <a:lnTo>
                      <a:pt x="112" y="214"/>
                    </a:lnTo>
                    <a:lnTo>
                      <a:pt x="110" y="216"/>
                    </a:lnTo>
                    <a:lnTo>
                      <a:pt x="110" y="217"/>
                    </a:lnTo>
                    <a:lnTo>
                      <a:pt x="109" y="219"/>
                    </a:lnTo>
                    <a:lnTo>
                      <a:pt x="107" y="221"/>
                    </a:lnTo>
                    <a:lnTo>
                      <a:pt x="106" y="222"/>
                    </a:lnTo>
                    <a:lnTo>
                      <a:pt x="106" y="223"/>
                    </a:lnTo>
                    <a:lnTo>
                      <a:pt x="104" y="223"/>
                    </a:lnTo>
                    <a:lnTo>
                      <a:pt x="103" y="223"/>
                    </a:lnTo>
                    <a:lnTo>
                      <a:pt x="101" y="222"/>
                    </a:lnTo>
                    <a:lnTo>
                      <a:pt x="100" y="222"/>
                    </a:lnTo>
                    <a:lnTo>
                      <a:pt x="94" y="225"/>
                    </a:lnTo>
                    <a:lnTo>
                      <a:pt x="94" y="227"/>
                    </a:lnTo>
                    <a:lnTo>
                      <a:pt x="93" y="229"/>
                    </a:lnTo>
                    <a:lnTo>
                      <a:pt x="90" y="228"/>
                    </a:lnTo>
                    <a:lnTo>
                      <a:pt x="85" y="226"/>
                    </a:lnTo>
                    <a:lnTo>
                      <a:pt x="83" y="229"/>
                    </a:lnTo>
                    <a:lnTo>
                      <a:pt x="79" y="230"/>
                    </a:lnTo>
                    <a:lnTo>
                      <a:pt x="80" y="233"/>
                    </a:lnTo>
                    <a:lnTo>
                      <a:pt x="80" y="234"/>
                    </a:lnTo>
                    <a:lnTo>
                      <a:pt x="79" y="236"/>
                    </a:lnTo>
                    <a:lnTo>
                      <a:pt x="74" y="236"/>
                    </a:lnTo>
                    <a:lnTo>
                      <a:pt x="73" y="237"/>
                    </a:lnTo>
                    <a:lnTo>
                      <a:pt x="72" y="238"/>
                    </a:lnTo>
                    <a:lnTo>
                      <a:pt x="71" y="238"/>
                    </a:lnTo>
                    <a:lnTo>
                      <a:pt x="70" y="238"/>
                    </a:lnTo>
                    <a:lnTo>
                      <a:pt x="69" y="238"/>
                    </a:lnTo>
                    <a:lnTo>
                      <a:pt x="68" y="237"/>
                    </a:lnTo>
                    <a:lnTo>
                      <a:pt x="68" y="236"/>
                    </a:lnTo>
                    <a:lnTo>
                      <a:pt x="68" y="235"/>
                    </a:lnTo>
                    <a:lnTo>
                      <a:pt x="66" y="234"/>
                    </a:lnTo>
                    <a:lnTo>
                      <a:pt x="62" y="234"/>
                    </a:lnTo>
                    <a:lnTo>
                      <a:pt x="59" y="233"/>
                    </a:lnTo>
                    <a:lnTo>
                      <a:pt x="54" y="227"/>
                    </a:lnTo>
                    <a:lnTo>
                      <a:pt x="52" y="224"/>
                    </a:lnTo>
                    <a:lnTo>
                      <a:pt x="51" y="223"/>
                    </a:lnTo>
                    <a:lnTo>
                      <a:pt x="47" y="221"/>
                    </a:lnTo>
                    <a:lnTo>
                      <a:pt x="47" y="220"/>
                    </a:lnTo>
                    <a:lnTo>
                      <a:pt x="48" y="218"/>
                    </a:lnTo>
                    <a:lnTo>
                      <a:pt x="45" y="217"/>
                    </a:lnTo>
                    <a:lnTo>
                      <a:pt x="45" y="216"/>
                    </a:lnTo>
                    <a:lnTo>
                      <a:pt x="45" y="206"/>
                    </a:lnTo>
                    <a:lnTo>
                      <a:pt x="45" y="204"/>
                    </a:lnTo>
                    <a:lnTo>
                      <a:pt x="44" y="204"/>
                    </a:lnTo>
                    <a:lnTo>
                      <a:pt x="42" y="202"/>
                    </a:lnTo>
                    <a:lnTo>
                      <a:pt x="41" y="202"/>
                    </a:lnTo>
                    <a:lnTo>
                      <a:pt x="41" y="201"/>
                    </a:lnTo>
                    <a:lnTo>
                      <a:pt x="42" y="200"/>
                    </a:lnTo>
                    <a:lnTo>
                      <a:pt x="42" y="199"/>
                    </a:lnTo>
                    <a:lnTo>
                      <a:pt x="40" y="195"/>
                    </a:lnTo>
                    <a:lnTo>
                      <a:pt x="39" y="191"/>
                    </a:lnTo>
                    <a:lnTo>
                      <a:pt x="40" y="181"/>
                    </a:lnTo>
                    <a:lnTo>
                      <a:pt x="42" y="175"/>
                    </a:lnTo>
                    <a:lnTo>
                      <a:pt x="42" y="173"/>
                    </a:lnTo>
                    <a:lnTo>
                      <a:pt x="43" y="172"/>
                    </a:lnTo>
                    <a:lnTo>
                      <a:pt x="44" y="172"/>
                    </a:lnTo>
                    <a:lnTo>
                      <a:pt x="44" y="170"/>
                    </a:lnTo>
                    <a:lnTo>
                      <a:pt x="44" y="166"/>
                    </a:lnTo>
                    <a:lnTo>
                      <a:pt x="44" y="165"/>
                    </a:lnTo>
                    <a:lnTo>
                      <a:pt x="45" y="163"/>
                    </a:lnTo>
                    <a:lnTo>
                      <a:pt x="49" y="159"/>
                    </a:lnTo>
                    <a:lnTo>
                      <a:pt x="51" y="153"/>
                    </a:lnTo>
                    <a:lnTo>
                      <a:pt x="51" y="150"/>
                    </a:lnTo>
                    <a:lnTo>
                      <a:pt x="47" y="144"/>
                    </a:lnTo>
                    <a:lnTo>
                      <a:pt x="47" y="141"/>
                    </a:lnTo>
                    <a:lnTo>
                      <a:pt x="49" y="138"/>
                    </a:lnTo>
                    <a:lnTo>
                      <a:pt x="46" y="136"/>
                    </a:lnTo>
                    <a:lnTo>
                      <a:pt x="42" y="134"/>
                    </a:lnTo>
                    <a:lnTo>
                      <a:pt x="41" y="134"/>
                    </a:lnTo>
                    <a:lnTo>
                      <a:pt x="39" y="135"/>
                    </a:lnTo>
                    <a:lnTo>
                      <a:pt x="36" y="134"/>
                    </a:lnTo>
                    <a:lnTo>
                      <a:pt x="36" y="133"/>
                    </a:lnTo>
                    <a:lnTo>
                      <a:pt x="37" y="132"/>
                    </a:lnTo>
                    <a:lnTo>
                      <a:pt x="38" y="131"/>
                    </a:lnTo>
                    <a:lnTo>
                      <a:pt x="40" y="128"/>
                    </a:lnTo>
                    <a:lnTo>
                      <a:pt x="41" y="118"/>
                    </a:lnTo>
                    <a:lnTo>
                      <a:pt x="40" y="116"/>
                    </a:lnTo>
                    <a:lnTo>
                      <a:pt x="38" y="114"/>
                    </a:lnTo>
                    <a:lnTo>
                      <a:pt x="38" y="112"/>
                    </a:lnTo>
                    <a:lnTo>
                      <a:pt x="38" y="111"/>
                    </a:lnTo>
                    <a:lnTo>
                      <a:pt x="36" y="110"/>
                    </a:lnTo>
                    <a:lnTo>
                      <a:pt x="34" y="111"/>
                    </a:lnTo>
                    <a:lnTo>
                      <a:pt x="34" y="112"/>
                    </a:lnTo>
                    <a:lnTo>
                      <a:pt x="32" y="113"/>
                    </a:lnTo>
                    <a:lnTo>
                      <a:pt x="26" y="113"/>
                    </a:lnTo>
                    <a:lnTo>
                      <a:pt x="25" y="113"/>
                    </a:lnTo>
                    <a:lnTo>
                      <a:pt x="25" y="112"/>
                    </a:lnTo>
                    <a:lnTo>
                      <a:pt x="22" y="112"/>
                    </a:lnTo>
                    <a:lnTo>
                      <a:pt x="21" y="112"/>
                    </a:lnTo>
                    <a:lnTo>
                      <a:pt x="3" y="89"/>
                    </a:lnTo>
                    <a:lnTo>
                      <a:pt x="4" y="89"/>
                    </a:lnTo>
                    <a:lnTo>
                      <a:pt x="5" y="89"/>
                    </a:lnTo>
                    <a:lnTo>
                      <a:pt x="6" y="86"/>
                    </a:lnTo>
                    <a:lnTo>
                      <a:pt x="7" y="84"/>
                    </a:lnTo>
                    <a:lnTo>
                      <a:pt x="10" y="82"/>
                    </a:lnTo>
                    <a:lnTo>
                      <a:pt x="11" y="78"/>
                    </a:lnTo>
                    <a:lnTo>
                      <a:pt x="11" y="75"/>
                    </a:lnTo>
                    <a:lnTo>
                      <a:pt x="10" y="71"/>
                    </a:lnTo>
                    <a:lnTo>
                      <a:pt x="9" y="70"/>
                    </a:lnTo>
                    <a:lnTo>
                      <a:pt x="10" y="67"/>
                    </a:lnTo>
                    <a:lnTo>
                      <a:pt x="12" y="65"/>
                    </a:lnTo>
                    <a:lnTo>
                      <a:pt x="13" y="65"/>
                    </a:lnTo>
                    <a:lnTo>
                      <a:pt x="14" y="65"/>
                    </a:lnTo>
                    <a:lnTo>
                      <a:pt x="17" y="65"/>
                    </a:lnTo>
                    <a:lnTo>
                      <a:pt x="18" y="64"/>
                    </a:lnTo>
                    <a:lnTo>
                      <a:pt x="20" y="63"/>
                    </a:lnTo>
                    <a:lnTo>
                      <a:pt x="23" y="64"/>
                    </a:lnTo>
                    <a:lnTo>
                      <a:pt x="23" y="63"/>
                    </a:lnTo>
                    <a:lnTo>
                      <a:pt x="24" y="63"/>
                    </a:lnTo>
                    <a:lnTo>
                      <a:pt x="25" y="63"/>
                    </a:lnTo>
                    <a:lnTo>
                      <a:pt x="25" y="61"/>
                    </a:lnTo>
                    <a:lnTo>
                      <a:pt x="30" y="59"/>
                    </a:lnTo>
                    <a:lnTo>
                      <a:pt x="32" y="58"/>
                    </a:lnTo>
                    <a:lnTo>
                      <a:pt x="35" y="55"/>
                    </a:lnTo>
                    <a:lnTo>
                      <a:pt x="36" y="53"/>
                    </a:lnTo>
                    <a:lnTo>
                      <a:pt x="34" y="51"/>
                    </a:lnTo>
                    <a:lnTo>
                      <a:pt x="33" y="51"/>
                    </a:lnTo>
                    <a:lnTo>
                      <a:pt x="30" y="50"/>
                    </a:lnTo>
                    <a:lnTo>
                      <a:pt x="29" y="51"/>
                    </a:lnTo>
                    <a:lnTo>
                      <a:pt x="29" y="52"/>
                    </a:lnTo>
                    <a:lnTo>
                      <a:pt x="27" y="50"/>
                    </a:lnTo>
                    <a:lnTo>
                      <a:pt x="26" y="50"/>
                    </a:lnTo>
                    <a:lnTo>
                      <a:pt x="26" y="48"/>
                    </a:lnTo>
                    <a:lnTo>
                      <a:pt x="27" y="48"/>
                    </a:lnTo>
                    <a:lnTo>
                      <a:pt x="27" y="47"/>
                    </a:lnTo>
                    <a:lnTo>
                      <a:pt x="27" y="46"/>
                    </a:lnTo>
                    <a:lnTo>
                      <a:pt x="27" y="44"/>
                    </a:lnTo>
                    <a:lnTo>
                      <a:pt x="25" y="42"/>
                    </a:lnTo>
                    <a:lnTo>
                      <a:pt x="24" y="40"/>
                    </a:lnTo>
                    <a:lnTo>
                      <a:pt x="24" y="39"/>
                    </a:lnTo>
                    <a:lnTo>
                      <a:pt x="25" y="38"/>
                    </a:lnTo>
                    <a:lnTo>
                      <a:pt x="28" y="36"/>
                    </a:lnTo>
                    <a:lnTo>
                      <a:pt x="28" y="34"/>
                    </a:lnTo>
                    <a:lnTo>
                      <a:pt x="29" y="31"/>
                    </a:lnTo>
                    <a:lnTo>
                      <a:pt x="30" y="31"/>
                    </a:lnTo>
                    <a:lnTo>
                      <a:pt x="36" y="29"/>
                    </a:lnTo>
                    <a:lnTo>
                      <a:pt x="37" y="27"/>
                    </a:lnTo>
                    <a:lnTo>
                      <a:pt x="38" y="27"/>
                    </a:lnTo>
                    <a:lnTo>
                      <a:pt x="41" y="24"/>
                    </a:lnTo>
                    <a:lnTo>
                      <a:pt x="42" y="23"/>
                    </a:lnTo>
                    <a:lnTo>
                      <a:pt x="44" y="24"/>
                    </a:lnTo>
                    <a:lnTo>
                      <a:pt x="44" y="23"/>
                    </a:lnTo>
                    <a:lnTo>
                      <a:pt x="45" y="19"/>
                    </a:lnTo>
                    <a:lnTo>
                      <a:pt x="46" y="19"/>
                    </a:lnTo>
                    <a:lnTo>
                      <a:pt x="47" y="18"/>
                    </a:lnTo>
                    <a:lnTo>
                      <a:pt x="49" y="18"/>
                    </a:lnTo>
                    <a:lnTo>
                      <a:pt x="50" y="16"/>
                    </a:lnTo>
                    <a:lnTo>
                      <a:pt x="45" y="8"/>
                    </a:lnTo>
                    <a:close/>
                    <a:moveTo>
                      <a:pt x="39" y="0"/>
                    </a:moveTo>
                    <a:lnTo>
                      <a:pt x="43" y="9"/>
                    </a:lnTo>
                    <a:lnTo>
                      <a:pt x="44" y="10"/>
                    </a:lnTo>
                    <a:lnTo>
                      <a:pt x="47" y="16"/>
                    </a:lnTo>
                    <a:lnTo>
                      <a:pt x="46" y="16"/>
                    </a:lnTo>
                    <a:lnTo>
                      <a:pt x="45" y="16"/>
                    </a:lnTo>
                    <a:lnTo>
                      <a:pt x="45" y="17"/>
                    </a:lnTo>
                    <a:lnTo>
                      <a:pt x="44" y="18"/>
                    </a:lnTo>
                    <a:lnTo>
                      <a:pt x="43" y="18"/>
                    </a:lnTo>
                    <a:lnTo>
                      <a:pt x="43" y="19"/>
                    </a:lnTo>
                    <a:lnTo>
                      <a:pt x="42" y="21"/>
                    </a:lnTo>
                    <a:lnTo>
                      <a:pt x="41" y="21"/>
                    </a:lnTo>
                    <a:lnTo>
                      <a:pt x="40" y="21"/>
                    </a:lnTo>
                    <a:lnTo>
                      <a:pt x="40" y="22"/>
                    </a:lnTo>
                    <a:lnTo>
                      <a:pt x="36" y="25"/>
                    </a:lnTo>
                    <a:lnTo>
                      <a:pt x="35" y="25"/>
                    </a:lnTo>
                    <a:lnTo>
                      <a:pt x="34" y="27"/>
                    </a:lnTo>
                    <a:lnTo>
                      <a:pt x="29" y="28"/>
                    </a:lnTo>
                    <a:lnTo>
                      <a:pt x="29" y="29"/>
                    </a:lnTo>
                    <a:lnTo>
                      <a:pt x="28" y="29"/>
                    </a:lnTo>
                    <a:lnTo>
                      <a:pt x="27" y="29"/>
                    </a:lnTo>
                    <a:lnTo>
                      <a:pt x="27" y="30"/>
                    </a:lnTo>
                    <a:lnTo>
                      <a:pt x="26" y="33"/>
                    </a:lnTo>
                    <a:lnTo>
                      <a:pt x="25" y="35"/>
                    </a:lnTo>
                    <a:lnTo>
                      <a:pt x="25" y="36"/>
                    </a:lnTo>
                    <a:lnTo>
                      <a:pt x="23" y="36"/>
                    </a:lnTo>
                    <a:lnTo>
                      <a:pt x="22" y="38"/>
                    </a:lnTo>
                    <a:lnTo>
                      <a:pt x="21" y="38"/>
                    </a:lnTo>
                    <a:lnTo>
                      <a:pt x="21" y="39"/>
                    </a:lnTo>
                    <a:lnTo>
                      <a:pt x="21" y="40"/>
                    </a:lnTo>
                    <a:lnTo>
                      <a:pt x="21" y="41"/>
                    </a:lnTo>
                    <a:lnTo>
                      <a:pt x="21" y="42"/>
                    </a:lnTo>
                    <a:lnTo>
                      <a:pt x="22" y="43"/>
                    </a:lnTo>
                    <a:lnTo>
                      <a:pt x="23" y="44"/>
                    </a:lnTo>
                    <a:lnTo>
                      <a:pt x="24" y="44"/>
                    </a:lnTo>
                    <a:lnTo>
                      <a:pt x="25" y="46"/>
                    </a:lnTo>
                    <a:lnTo>
                      <a:pt x="24" y="46"/>
                    </a:lnTo>
                    <a:lnTo>
                      <a:pt x="23" y="47"/>
                    </a:lnTo>
                    <a:lnTo>
                      <a:pt x="23" y="48"/>
                    </a:lnTo>
                    <a:lnTo>
                      <a:pt x="23" y="50"/>
                    </a:lnTo>
                    <a:lnTo>
                      <a:pt x="24" y="51"/>
                    </a:lnTo>
                    <a:lnTo>
                      <a:pt x="25" y="52"/>
                    </a:lnTo>
                    <a:lnTo>
                      <a:pt x="27" y="54"/>
                    </a:lnTo>
                    <a:lnTo>
                      <a:pt x="28" y="56"/>
                    </a:lnTo>
                    <a:lnTo>
                      <a:pt x="30" y="54"/>
                    </a:lnTo>
                    <a:lnTo>
                      <a:pt x="30" y="53"/>
                    </a:lnTo>
                    <a:lnTo>
                      <a:pt x="31" y="53"/>
                    </a:lnTo>
                    <a:lnTo>
                      <a:pt x="32" y="53"/>
                    </a:lnTo>
                    <a:lnTo>
                      <a:pt x="30" y="56"/>
                    </a:lnTo>
                    <a:lnTo>
                      <a:pt x="29" y="57"/>
                    </a:lnTo>
                    <a:lnTo>
                      <a:pt x="24" y="59"/>
                    </a:lnTo>
                    <a:lnTo>
                      <a:pt x="23" y="60"/>
                    </a:lnTo>
                    <a:lnTo>
                      <a:pt x="23" y="61"/>
                    </a:lnTo>
                    <a:lnTo>
                      <a:pt x="22" y="61"/>
                    </a:lnTo>
                    <a:lnTo>
                      <a:pt x="21" y="61"/>
                    </a:lnTo>
                    <a:lnTo>
                      <a:pt x="20" y="60"/>
                    </a:lnTo>
                    <a:lnTo>
                      <a:pt x="19" y="61"/>
                    </a:lnTo>
                    <a:lnTo>
                      <a:pt x="17" y="61"/>
                    </a:lnTo>
                    <a:lnTo>
                      <a:pt x="16" y="62"/>
                    </a:lnTo>
                    <a:lnTo>
                      <a:pt x="15" y="63"/>
                    </a:lnTo>
                    <a:lnTo>
                      <a:pt x="14" y="62"/>
                    </a:lnTo>
                    <a:lnTo>
                      <a:pt x="13" y="62"/>
                    </a:lnTo>
                    <a:lnTo>
                      <a:pt x="11" y="63"/>
                    </a:lnTo>
                    <a:lnTo>
                      <a:pt x="10" y="63"/>
                    </a:lnTo>
                    <a:lnTo>
                      <a:pt x="8" y="65"/>
                    </a:lnTo>
                    <a:lnTo>
                      <a:pt x="8" y="66"/>
                    </a:lnTo>
                    <a:lnTo>
                      <a:pt x="7" y="68"/>
                    </a:lnTo>
                    <a:lnTo>
                      <a:pt x="6" y="69"/>
                    </a:lnTo>
                    <a:lnTo>
                      <a:pt x="6" y="70"/>
                    </a:lnTo>
                    <a:lnTo>
                      <a:pt x="7" y="71"/>
                    </a:lnTo>
                    <a:lnTo>
                      <a:pt x="7" y="72"/>
                    </a:lnTo>
                    <a:lnTo>
                      <a:pt x="8" y="75"/>
                    </a:lnTo>
                    <a:lnTo>
                      <a:pt x="8" y="78"/>
                    </a:lnTo>
                    <a:lnTo>
                      <a:pt x="8" y="80"/>
                    </a:lnTo>
                    <a:lnTo>
                      <a:pt x="6" y="82"/>
                    </a:lnTo>
                    <a:lnTo>
                      <a:pt x="5" y="83"/>
                    </a:lnTo>
                    <a:lnTo>
                      <a:pt x="4" y="84"/>
                    </a:lnTo>
                    <a:lnTo>
                      <a:pt x="4" y="85"/>
                    </a:lnTo>
                    <a:lnTo>
                      <a:pt x="3" y="86"/>
                    </a:lnTo>
                    <a:lnTo>
                      <a:pt x="2" y="87"/>
                    </a:lnTo>
                    <a:lnTo>
                      <a:pt x="1" y="88"/>
                    </a:lnTo>
                    <a:lnTo>
                      <a:pt x="0" y="89"/>
                    </a:lnTo>
                    <a:lnTo>
                      <a:pt x="1" y="91"/>
                    </a:lnTo>
                    <a:lnTo>
                      <a:pt x="19" y="114"/>
                    </a:lnTo>
                    <a:lnTo>
                      <a:pt x="20" y="116"/>
                    </a:lnTo>
                    <a:lnTo>
                      <a:pt x="21" y="115"/>
                    </a:lnTo>
                    <a:lnTo>
                      <a:pt x="22" y="115"/>
                    </a:lnTo>
                    <a:lnTo>
                      <a:pt x="23" y="115"/>
                    </a:lnTo>
                    <a:lnTo>
                      <a:pt x="24" y="116"/>
                    </a:lnTo>
                    <a:lnTo>
                      <a:pt x="25" y="116"/>
                    </a:lnTo>
                    <a:lnTo>
                      <a:pt x="26" y="116"/>
                    </a:lnTo>
                    <a:lnTo>
                      <a:pt x="32" y="116"/>
                    </a:lnTo>
                    <a:lnTo>
                      <a:pt x="33" y="116"/>
                    </a:lnTo>
                    <a:lnTo>
                      <a:pt x="34" y="115"/>
                    </a:lnTo>
                    <a:lnTo>
                      <a:pt x="35" y="114"/>
                    </a:lnTo>
                    <a:lnTo>
                      <a:pt x="36" y="114"/>
                    </a:lnTo>
                    <a:lnTo>
                      <a:pt x="36" y="115"/>
                    </a:lnTo>
                    <a:lnTo>
                      <a:pt x="37" y="116"/>
                    </a:lnTo>
                    <a:lnTo>
                      <a:pt x="38" y="117"/>
                    </a:lnTo>
                    <a:lnTo>
                      <a:pt x="38" y="118"/>
                    </a:lnTo>
                    <a:lnTo>
                      <a:pt x="37" y="127"/>
                    </a:lnTo>
                    <a:lnTo>
                      <a:pt x="36" y="129"/>
                    </a:lnTo>
                    <a:lnTo>
                      <a:pt x="35" y="130"/>
                    </a:lnTo>
                    <a:lnTo>
                      <a:pt x="34" y="131"/>
                    </a:lnTo>
                    <a:lnTo>
                      <a:pt x="33" y="131"/>
                    </a:lnTo>
                    <a:lnTo>
                      <a:pt x="33" y="133"/>
                    </a:lnTo>
                    <a:lnTo>
                      <a:pt x="33" y="134"/>
                    </a:lnTo>
                    <a:lnTo>
                      <a:pt x="34" y="135"/>
                    </a:lnTo>
                    <a:lnTo>
                      <a:pt x="34" y="136"/>
                    </a:lnTo>
                    <a:lnTo>
                      <a:pt x="35" y="136"/>
                    </a:lnTo>
                    <a:lnTo>
                      <a:pt x="36" y="137"/>
                    </a:lnTo>
                    <a:lnTo>
                      <a:pt x="38" y="137"/>
                    </a:lnTo>
                    <a:lnTo>
                      <a:pt x="39" y="138"/>
                    </a:lnTo>
                    <a:lnTo>
                      <a:pt x="42" y="137"/>
                    </a:lnTo>
                    <a:lnTo>
                      <a:pt x="45" y="138"/>
                    </a:lnTo>
                    <a:lnTo>
                      <a:pt x="45" y="139"/>
                    </a:lnTo>
                    <a:lnTo>
                      <a:pt x="45" y="140"/>
                    </a:lnTo>
                    <a:lnTo>
                      <a:pt x="45" y="141"/>
                    </a:lnTo>
                    <a:lnTo>
                      <a:pt x="45" y="144"/>
                    </a:lnTo>
                    <a:lnTo>
                      <a:pt x="45" y="145"/>
                    </a:lnTo>
                    <a:lnTo>
                      <a:pt x="45" y="146"/>
                    </a:lnTo>
                    <a:lnTo>
                      <a:pt x="49" y="151"/>
                    </a:lnTo>
                    <a:lnTo>
                      <a:pt x="49" y="153"/>
                    </a:lnTo>
                    <a:lnTo>
                      <a:pt x="46" y="158"/>
                    </a:lnTo>
                    <a:lnTo>
                      <a:pt x="44" y="160"/>
                    </a:lnTo>
                    <a:lnTo>
                      <a:pt x="43" y="161"/>
                    </a:lnTo>
                    <a:lnTo>
                      <a:pt x="42" y="164"/>
                    </a:lnTo>
                    <a:lnTo>
                      <a:pt x="41" y="165"/>
                    </a:lnTo>
                    <a:lnTo>
                      <a:pt x="42" y="167"/>
                    </a:lnTo>
                    <a:lnTo>
                      <a:pt x="42" y="170"/>
                    </a:lnTo>
                    <a:lnTo>
                      <a:pt x="41" y="171"/>
                    </a:lnTo>
                    <a:lnTo>
                      <a:pt x="40" y="172"/>
                    </a:lnTo>
                    <a:lnTo>
                      <a:pt x="39" y="174"/>
                    </a:lnTo>
                    <a:lnTo>
                      <a:pt x="37" y="180"/>
                    </a:lnTo>
                    <a:lnTo>
                      <a:pt x="37" y="181"/>
                    </a:lnTo>
                    <a:lnTo>
                      <a:pt x="36" y="191"/>
                    </a:lnTo>
                    <a:lnTo>
                      <a:pt x="36" y="192"/>
                    </a:lnTo>
                    <a:lnTo>
                      <a:pt x="36" y="193"/>
                    </a:lnTo>
                    <a:lnTo>
                      <a:pt x="38" y="196"/>
                    </a:lnTo>
                    <a:lnTo>
                      <a:pt x="39" y="199"/>
                    </a:lnTo>
                    <a:lnTo>
                      <a:pt x="39" y="200"/>
                    </a:lnTo>
                    <a:lnTo>
                      <a:pt x="38" y="201"/>
                    </a:lnTo>
                    <a:lnTo>
                      <a:pt x="38" y="202"/>
                    </a:lnTo>
                    <a:lnTo>
                      <a:pt x="39" y="202"/>
                    </a:lnTo>
                    <a:lnTo>
                      <a:pt x="39" y="203"/>
                    </a:lnTo>
                    <a:lnTo>
                      <a:pt x="40" y="204"/>
                    </a:lnTo>
                    <a:lnTo>
                      <a:pt x="41" y="204"/>
                    </a:lnTo>
                    <a:lnTo>
                      <a:pt x="41" y="205"/>
                    </a:lnTo>
                    <a:lnTo>
                      <a:pt x="42" y="206"/>
                    </a:lnTo>
                    <a:lnTo>
                      <a:pt x="43" y="206"/>
                    </a:lnTo>
                    <a:lnTo>
                      <a:pt x="42" y="216"/>
                    </a:lnTo>
                    <a:lnTo>
                      <a:pt x="42" y="217"/>
                    </a:lnTo>
                    <a:lnTo>
                      <a:pt x="43" y="219"/>
                    </a:lnTo>
                    <a:lnTo>
                      <a:pt x="44" y="220"/>
                    </a:lnTo>
                    <a:lnTo>
                      <a:pt x="44" y="221"/>
                    </a:lnTo>
                    <a:lnTo>
                      <a:pt x="45" y="222"/>
                    </a:lnTo>
                    <a:lnTo>
                      <a:pt x="45" y="223"/>
                    </a:lnTo>
                    <a:lnTo>
                      <a:pt x="46" y="223"/>
                    </a:lnTo>
                    <a:lnTo>
                      <a:pt x="47" y="224"/>
                    </a:lnTo>
                    <a:lnTo>
                      <a:pt x="50" y="225"/>
                    </a:lnTo>
                    <a:lnTo>
                      <a:pt x="52" y="229"/>
                    </a:lnTo>
                    <a:lnTo>
                      <a:pt x="57" y="234"/>
                    </a:lnTo>
                    <a:lnTo>
                      <a:pt x="58" y="235"/>
                    </a:lnTo>
                    <a:lnTo>
                      <a:pt x="62" y="236"/>
                    </a:lnTo>
                    <a:lnTo>
                      <a:pt x="66" y="237"/>
                    </a:lnTo>
                    <a:lnTo>
                      <a:pt x="66" y="238"/>
                    </a:lnTo>
                    <a:lnTo>
                      <a:pt x="66" y="239"/>
                    </a:lnTo>
                    <a:lnTo>
                      <a:pt x="67" y="240"/>
                    </a:lnTo>
                    <a:lnTo>
                      <a:pt x="68" y="240"/>
                    </a:lnTo>
                    <a:lnTo>
                      <a:pt x="69" y="241"/>
                    </a:lnTo>
                    <a:lnTo>
                      <a:pt x="70" y="241"/>
                    </a:lnTo>
                    <a:lnTo>
                      <a:pt x="71" y="241"/>
                    </a:lnTo>
                    <a:lnTo>
                      <a:pt x="72" y="241"/>
                    </a:lnTo>
                    <a:lnTo>
                      <a:pt x="74" y="240"/>
                    </a:lnTo>
                    <a:lnTo>
                      <a:pt x="75" y="239"/>
                    </a:lnTo>
                    <a:lnTo>
                      <a:pt x="76" y="239"/>
                    </a:lnTo>
                    <a:lnTo>
                      <a:pt x="76" y="238"/>
                    </a:lnTo>
                    <a:lnTo>
                      <a:pt x="79" y="238"/>
                    </a:lnTo>
                    <a:lnTo>
                      <a:pt x="80" y="239"/>
                    </a:lnTo>
                    <a:lnTo>
                      <a:pt x="81" y="238"/>
                    </a:lnTo>
                    <a:lnTo>
                      <a:pt x="82" y="236"/>
                    </a:lnTo>
                    <a:lnTo>
                      <a:pt x="83" y="235"/>
                    </a:lnTo>
                    <a:lnTo>
                      <a:pt x="83" y="234"/>
                    </a:lnTo>
                    <a:lnTo>
                      <a:pt x="83" y="233"/>
                    </a:lnTo>
                    <a:lnTo>
                      <a:pt x="83" y="232"/>
                    </a:lnTo>
                    <a:lnTo>
                      <a:pt x="84" y="232"/>
                    </a:lnTo>
                    <a:lnTo>
                      <a:pt x="85" y="231"/>
                    </a:lnTo>
                    <a:lnTo>
                      <a:pt x="86" y="229"/>
                    </a:lnTo>
                    <a:lnTo>
                      <a:pt x="89" y="231"/>
                    </a:lnTo>
                    <a:lnTo>
                      <a:pt x="90" y="231"/>
                    </a:lnTo>
                    <a:lnTo>
                      <a:pt x="93" y="231"/>
                    </a:lnTo>
                    <a:lnTo>
                      <a:pt x="95" y="231"/>
                    </a:lnTo>
                    <a:lnTo>
                      <a:pt x="96" y="229"/>
                    </a:lnTo>
                    <a:lnTo>
                      <a:pt x="96" y="227"/>
                    </a:lnTo>
                    <a:lnTo>
                      <a:pt x="100" y="225"/>
                    </a:lnTo>
                    <a:lnTo>
                      <a:pt x="102" y="225"/>
                    </a:lnTo>
                    <a:lnTo>
                      <a:pt x="103" y="225"/>
                    </a:lnTo>
                    <a:lnTo>
                      <a:pt x="104" y="225"/>
                    </a:lnTo>
                    <a:lnTo>
                      <a:pt x="106" y="225"/>
                    </a:lnTo>
                    <a:lnTo>
                      <a:pt x="107" y="225"/>
                    </a:lnTo>
                    <a:lnTo>
                      <a:pt x="108" y="224"/>
                    </a:lnTo>
                    <a:lnTo>
                      <a:pt x="109" y="223"/>
                    </a:lnTo>
                    <a:lnTo>
                      <a:pt x="111" y="221"/>
                    </a:lnTo>
                    <a:lnTo>
                      <a:pt x="111" y="220"/>
                    </a:lnTo>
                    <a:lnTo>
                      <a:pt x="112" y="218"/>
                    </a:lnTo>
                    <a:lnTo>
                      <a:pt x="112" y="217"/>
                    </a:lnTo>
                    <a:lnTo>
                      <a:pt x="113" y="217"/>
                    </a:lnTo>
                    <a:lnTo>
                      <a:pt x="115" y="218"/>
                    </a:lnTo>
                    <a:lnTo>
                      <a:pt x="116" y="217"/>
                    </a:lnTo>
                    <a:lnTo>
                      <a:pt x="117" y="216"/>
                    </a:lnTo>
                    <a:lnTo>
                      <a:pt x="118" y="217"/>
                    </a:lnTo>
                    <a:lnTo>
                      <a:pt x="119" y="217"/>
                    </a:lnTo>
                    <a:lnTo>
                      <a:pt x="120" y="218"/>
                    </a:lnTo>
                    <a:lnTo>
                      <a:pt x="121" y="218"/>
                    </a:lnTo>
                    <a:lnTo>
                      <a:pt x="124" y="219"/>
                    </a:lnTo>
                    <a:lnTo>
                      <a:pt x="127" y="219"/>
                    </a:lnTo>
                    <a:lnTo>
                      <a:pt x="129" y="220"/>
                    </a:lnTo>
                    <a:lnTo>
                      <a:pt x="130" y="219"/>
                    </a:lnTo>
                    <a:lnTo>
                      <a:pt x="130" y="218"/>
                    </a:lnTo>
                    <a:lnTo>
                      <a:pt x="131" y="217"/>
                    </a:lnTo>
                    <a:lnTo>
                      <a:pt x="132" y="218"/>
                    </a:lnTo>
                    <a:lnTo>
                      <a:pt x="133" y="218"/>
                    </a:lnTo>
                    <a:lnTo>
                      <a:pt x="134" y="218"/>
                    </a:lnTo>
                    <a:lnTo>
                      <a:pt x="135" y="218"/>
                    </a:lnTo>
                    <a:lnTo>
                      <a:pt x="136" y="218"/>
                    </a:lnTo>
                    <a:lnTo>
                      <a:pt x="137" y="217"/>
                    </a:lnTo>
                    <a:lnTo>
                      <a:pt x="139" y="216"/>
                    </a:lnTo>
                    <a:lnTo>
                      <a:pt x="138" y="214"/>
                    </a:lnTo>
                    <a:lnTo>
                      <a:pt x="138" y="213"/>
                    </a:lnTo>
                    <a:lnTo>
                      <a:pt x="138" y="212"/>
                    </a:lnTo>
                    <a:lnTo>
                      <a:pt x="135" y="210"/>
                    </a:lnTo>
                    <a:lnTo>
                      <a:pt x="134" y="210"/>
                    </a:lnTo>
                    <a:lnTo>
                      <a:pt x="133" y="210"/>
                    </a:lnTo>
                    <a:lnTo>
                      <a:pt x="131" y="210"/>
                    </a:lnTo>
                    <a:lnTo>
                      <a:pt x="130" y="207"/>
                    </a:lnTo>
                    <a:lnTo>
                      <a:pt x="129" y="206"/>
                    </a:lnTo>
                    <a:lnTo>
                      <a:pt x="125" y="197"/>
                    </a:lnTo>
                    <a:lnTo>
                      <a:pt x="121" y="188"/>
                    </a:lnTo>
                    <a:lnTo>
                      <a:pt x="121" y="187"/>
                    </a:lnTo>
                    <a:lnTo>
                      <a:pt x="120" y="187"/>
                    </a:lnTo>
                    <a:lnTo>
                      <a:pt x="119" y="186"/>
                    </a:lnTo>
                    <a:lnTo>
                      <a:pt x="119" y="185"/>
                    </a:lnTo>
                    <a:lnTo>
                      <a:pt x="119" y="182"/>
                    </a:lnTo>
                    <a:lnTo>
                      <a:pt x="119" y="180"/>
                    </a:lnTo>
                    <a:lnTo>
                      <a:pt x="118" y="179"/>
                    </a:lnTo>
                    <a:lnTo>
                      <a:pt x="118" y="178"/>
                    </a:lnTo>
                    <a:lnTo>
                      <a:pt x="117" y="176"/>
                    </a:lnTo>
                    <a:lnTo>
                      <a:pt x="117" y="174"/>
                    </a:lnTo>
                    <a:lnTo>
                      <a:pt x="117" y="172"/>
                    </a:lnTo>
                    <a:lnTo>
                      <a:pt x="117" y="171"/>
                    </a:lnTo>
                    <a:lnTo>
                      <a:pt x="116" y="169"/>
                    </a:lnTo>
                    <a:lnTo>
                      <a:pt x="115" y="167"/>
                    </a:lnTo>
                    <a:lnTo>
                      <a:pt x="113" y="167"/>
                    </a:lnTo>
                    <a:lnTo>
                      <a:pt x="110" y="168"/>
                    </a:lnTo>
                    <a:lnTo>
                      <a:pt x="108" y="168"/>
                    </a:lnTo>
                    <a:lnTo>
                      <a:pt x="107" y="168"/>
                    </a:lnTo>
                    <a:lnTo>
                      <a:pt x="107" y="167"/>
                    </a:lnTo>
                    <a:lnTo>
                      <a:pt x="107" y="165"/>
                    </a:lnTo>
                    <a:lnTo>
                      <a:pt x="106" y="165"/>
                    </a:lnTo>
                    <a:lnTo>
                      <a:pt x="106" y="164"/>
                    </a:lnTo>
                    <a:lnTo>
                      <a:pt x="106" y="163"/>
                    </a:lnTo>
                    <a:lnTo>
                      <a:pt x="104" y="161"/>
                    </a:lnTo>
                    <a:lnTo>
                      <a:pt x="103" y="160"/>
                    </a:lnTo>
                    <a:lnTo>
                      <a:pt x="102" y="159"/>
                    </a:lnTo>
                    <a:lnTo>
                      <a:pt x="102" y="158"/>
                    </a:lnTo>
                    <a:lnTo>
                      <a:pt x="101" y="157"/>
                    </a:lnTo>
                    <a:lnTo>
                      <a:pt x="100" y="155"/>
                    </a:lnTo>
                    <a:lnTo>
                      <a:pt x="99" y="153"/>
                    </a:lnTo>
                    <a:lnTo>
                      <a:pt x="99" y="152"/>
                    </a:lnTo>
                    <a:lnTo>
                      <a:pt x="98" y="151"/>
                    </a:lnTo>
                    <a:lnTo>
                      <a:pt x="97" y="151"/>
                    </a:lnTo>
                    <a:lnTo>
                      <a:pt x="96" y="150"/>
                    </a:lnTo>
                    <a:lnTo>
                      <a:pt x="96" y="146"/>
                    </a:lnTo>
                    <a:lnTo>
                      <a:pt x="97" y="145"/>
                    </a:lnTo>
                    <a:lnTo>
                      <a:pt x="97" y="144"/>
                    </a:lnTo>
                    <a:lnTo>
                      <a:pt x="98" y="143"/>
                    </a:lnTo>
                    <a:lnTo>
                      <a:pt x="99" y="142"/>
                    </a:lnTo>
                    <a:lnTo>
                      <a:pt x="99" y="141"/>
                    </a:lnTo>
                    <a:lnTo>
                      <a:pt x="99" y="140"/>
                    </a:lnTo>
                    <a:lnTo>
                      <a:pt x="100" y="135"/>
                    </a:lnTo>
                    <a:lnTo>
                      <a:pt x="102" y="132"/>
                    </a:lnTo>
                    <a:lnTo>
                      <a:pt x="102" y="131"/>
                    </a:lnTo>
                    <a:lnTo>
                      <a:pt x="102" y="130"/>
                    </a:lnTo>
                    <a:lnTo>
                      <a:pt x="103" y="129"/>
                    </a:lnTo>
                    <a:lnTo>
                      <a:pt x="102" y="129"/>
                    </a:lnTo>
                    <a:lnTo>
                      <a:pt x="101" y="125"/>
                    </a:lnTo>
                    <a:lnTo>
                      <a:pt x="102" y="123"/>
                    </a:lnTo>
                    <a:lnTo>
                      <a:pt x="105" y="121"/>
                    </a:lnTo>
                    <a:lnTo>
                      <a:pt x="106" y="121"/>
                    </a:lnTo>
                    <a:lnTo>
                      <a:pt x="106" y="122"/>
                    </a:lnTo>
                    <a:lnTo>
                      <a:pt x="107" y="122"/>
                    </a:lnTo>
                    <a:lnTo>
                      <a:pt x="112" y="122"/>
                    </a:lnTo>
                    <a:lnTo>
                      <a:pt x="113" y="122"/>
                    </a:lnTo>
                    <a:lnTo>
                      <a:pt x="113" y="121"/>
                    </a:lnTo>
                    <a:lnTo>
                      <a:pt x="115" y="121"/>
                    </a:lnTo>
                    <a:lnTo>
                      <a:pt x="117" y="120"/>
                    </a:lnTo>
                    <a:lnTo>
                      <a:pt x="117" y="119"/>
                    </a:lnTo>
                    <a:lnTo>
                      <a:pt x="117" y="117"/>
                    </a:lnTo>
                    <a:lnTo>
                      <a:pt x="119" y="117"/>
                    </a:lnTo>
                    <a:lnTo>
                      <a:pt x="120" y="116"/>
                    </a:lnTo>
                    <a:lnTo>
                      <a:pt x="121" y="115"/>
                    </a:lnTo>
                    <a:lnTo>
                      <a:pt x="121" y="113"/>
                    </a:lnTo>
                    <a:lnTo>
                      <a:pt x="121" y="112"/>
                    </a:lnTo>
                    <a:lnTo>
                      <a:pt x="121" y="111"/>
                    </a:lnTo>
                    <a:lnTo>
                      <a:pt x="121" y="110"/>
                    </a:lnTo>
                    <a:lnTo>
                      <a:pt x="119" y="110"/>
                    </a:lnTo>
                    <a:lnTo>
                      <a:pt x="119" y="108"/>
                    </a:lnTo>
                    <a:lnTo>
                      <a:pt x="120" y="104"/>
                    </a:lnTo>
                    <a:lnTo>
                      <a:pt x="121" y="102"/>
                    </a:lnTo>
                    <a:lnTo>
                      <a:pt x="122" y="101"/>
                    </a:lnTo>
                    <a:lnTo>
                      <a:pt x="123" y="89"/>
                    </a:lnTo>
                    <a:lnTo>
                      <a:pt x="124" y="89"/>
                    </a:lnTo>
                    <a:lnTo>
                      <a:pt x="123" y="89"/>
                    </a:lnTo>
                    <a:lnTo>
                      <a:pt x="123" y="84"/>
                    </a:lnTo>
                    <a:lnTo>
                      <a:pt x="122" y="82"/>
                    </a:lnTo>
                    <a:lnTo>
                      <a:pt x="121" y="82"/>
                    </a:lnTo>
                    <a:lnTo>
                      <a:pt x="120" y="80"/>
                    </a:lnTo>
                    <a:lnTo>
                      <a:pt x="120" y="79"/>
                    </a:lnTo>
                    <a:lnTo>
                      <a:pt x="119" y="79"/>
                    </a:lnTo>
                    <a:lnTo>
                      <a:pt x="117" y="77"/>
                    </a:lnTo>
                    <a:lnTo>
                      <a:pt x="113" y="74"/>
                    </a:lnTo>
                    <a:lnTo>
                      <a:pt x="112" y="74"/>
                    </a:lnTo>
                    <a:lnTo>
                      <a:pt x="112" y="73"/>
                    </a:lnTo>
                    <a:lnTo>
                      <a:pt x="111" y="72"/>
                    </a:lnTo>
                    <a:lnTo>
                      <a:pt x="110" y="71"/>
                    </a:lnTo>
                    <a:lnTo>
                      <a:pt x="110" y="70"/>
                    </a:lnTo>
                    <a:lnTo>
                      <a:pt x="103" y="65"/>
                    </a:lnTo>
                    <a:lnTo>
                      <a:pt x="102" y="64"/>
                    </a:lnTo>
                    <a:lnTo>
                      <a:pt x="102" y="63"/>
                    </a:lnTo>
                    <a:lnTo>
                      <a:pt x="101" y="62"/>
                    </a:lnTo>
                    <a:lnTo>
                      <a:pt x="101" y="61"/>
                    </a:lnTo>
                    <a:lnTo>
                      <a:pt x="100" y="61"/>
                    </a:lnTo>
                    <a:lnTo>
                      <a:pt x="98" y="60"/>
                    </a:lnTo>
                    <a:lnTo>
                      <a:pt x="98" y="59"/>
                    </a:lnTo>
                    <a:lnTo>
                      <a:pt x="97" y="59"/>
                    </a:lnTo>
                    <a:lnTo>
                      <a:pt x="94" y="59"/>
                    </a:lnTo>
                    <a:lnTo>
                      <a:pt x="93" y="58"/>
                    </a:lnTo>
                    <a:lnTo>
                      <a:pt x="92" y="57"/>
                    </a:lnTo>
                    <a:lnTo>
                      <a:pt x="91" y="57"/>
                    </a:lnTo>
                    <a:lnTo>
                      <a:pt x="89" y="57"/>
                    </a:lnTo>
                    <a:lnTo>
                      <a:pt x="87" y="57"/>
                    </a:lnTo>
                    <a:lnTo>
                      <a:pt x="87" y="56"/>
                    </a:lnTo>
                    <a:lnTo>
                      <a:pt x="89" y="46"/>
                    </a:lnTo>
                    <a:lnTo>
                      <a:pt x="89" y="45"/>
                    </a:lnTo>
                    <a:lnTo>
                      <a:pt x="88" y="45"/>
                    </a:lnTo>
                    <a:lnTo>
                      <a:pt x="88" y="44"/>
                    </a:lnTo>
                    <a:lnTo>
                      <a:pt x="87" y="43"/>
                    </a:lnTo>
                    <a:lnTo>
                      <a:pt x="83" y="37"/>
                    </a:lnTo>
                    <a:lnTo>
                      <a:pt x="83" y="36"/>
                    </a:lnTo>
                    <a:lnTo>
                      <a:pt x="82" y="36"/>
                    </a:lnTo>
                    <a:lnTo>
                      <a:pt x="81" y="35"/>
                    </a:lnTo>
                    <a:lnTo>
                      <a:pt x="80" y="34"/>
                    </a:lnTo>
                    <a:lnTo>
                      <a:pt x="79" y="32"/>
                    </a:lnTo>
                    <a:lnTo>
                      <a:pt x="72" y="24"/>
                    </a:lnTo>
                    <a:lnTo>
                      <a:pt x="72" y="23"/>
                    </a:lnTo>
                    <a:lnTo>
                      <a:pt x="71" y="23"/>
                    </a:lnTo>
                    <a:lnTo>
                      <a:pt x="71" y="22"/>
                    </a:lnTo>
                    <a:lnTo>
                      <a:pt x="70" y="21"/>
                    </a:lnTo>
                    <a:lnTo>
                      <a:pt x="56" y="12"/>
                    </a:lnTo>
                    <a:lnTo>
                      <a:pt x="55" y="12"/>
                    </a:lnTo>
                    <a:lnTo>
                      <a:pt x="53" y="10"/>
                    </a:lnTo>
                    <a:lnTo>
                      <a:pt x="51" y="8"/>
                    </a:lnTo>
                    <a:lnTo>
                      <a:pt x="50" y="10"/>
                    </a:lnTo>
                    <a:lnTo>
                      <a:pt x="49" y="8"/>
                    </a:lnTo>
                    <a:lnTo>
                      <a:pt x="48" y="7"/>
                    </a:lnTo>
                    <a:lnTo>
                      <a:pt x="47" y="6"/>
                    </a:lnTo>
                    <a:lnTo>
                      <a:pt x="3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84" name="Freeform 591"/>
              <p:cNvSpPr>
                <a:spLocks noEditPoints="1"/>
              </p:cNvSpPr>
              <p:nvPr/>
            </p:nvSpPr>
            <p:spPr bwMode="auto">
              <a:xfrm>
                <a:off x="6349197" y="1380530"/>
                <a:ext cx="336550" cy="517525"/>
              </a:xfrm>
              <a:custGeom>
                <a:avLst/>
                <a:gdLst>
                  <a:gd name="T0" fmla="*/ 2147483646 w 139"/>
                  <a:gd name="T1" fmla="*/ 2147483646 h 241"/>
                  <a:gd name="T2" fmla="*/ 2147483646 w 139"/>
                  <a:gd name="T3" fmla="*/ 2147483646 h 241"/>
                  <a:gd name="T4" fmla="*/ 2147483646 w 139"/>
                  <a:gd name="T5" fmla="*/ 2147483646 h 241"/>
                  <a:gd name="T6" fmla="*/ 2147483646 w 139"/>
                  <a:gd name="T7" fmla="*/ 2147483646 h 241"/>
                  <a:gd name="T8" fmla="*/ 2147483646 w 139"/>
                  <a:gd name="T9" fmla="*/ 2147483646 h 241"/>
                  <a:gd name="T10" fmla="*/ 2147483646 w 139"/>
                  <a:gd name="T11" fmla="*/ 2147483646 h 241"/>
                  <a:gd name="T12" fmla="*/ 2147483646 w 139"/>
                  <a:gd name="T13" fmla="*/ 2147483646 h 241"/>
                  <a:gd name="T14" fmla="*/ 2147483646 w 139"/>
                  <a:gd name="T15" fmla="*/ 2147483646 h 241"/>
                  <a:gd name="T16" fmla="*/ 2147483646 w 139"/>
                  <a:gd name="T17" fmla="*/ 2147483646 h 241"/>
                  <a:gd name="T18" fmla="*/ 2147483646 w 139"/>
                  <a:gd name="T19" fmla="*/ 2147483646 h 241"/>
                  <a:gd name="T20" fmla="*/ 2147483646 w 139"/>
                  <a:gd name="T21" fmla="*/ 2147483646 h 241"/>
                  <a:gd name="T22" fmla="*/ 2147483646 w 139"/>
                  <a:gd name="T23" fmla="*/ 2147483646 h 241"/>
                  <a:gd name="T24" fmla="*/ 2147483646 w 139"/>
                  <a:gd name="T25" fmla="*/ 2147483646 h 241"/>
                  <a:gd name="T26" fmla="*/ 2147483646 w 139"/>
                  <a:gd name="T27" fmla="*/ 2147483646 h 241"/>
                  <a:gd name="T28" fmla="*/ 2147483646 w 139"/>
                  <a:gd name="T29" fmla="*/ 2147483646 h 241"/>
                  <a:gd name="T30" fmla="*/ 2147483646 w 139"/>
                  <a:gd name="T31" fmla="*/ 2147483646 h 241"/>
                  <a:gd name="T32" fmla="*/ 2147483646 w 139"/>
                  <a:gd name="T33" fmla="*/ 2147483646 h 241"/>
                  <a:gd name="T34" fmla="*/ 2147483646 w 139"/>
                  <a:gd name="T35" fmla="*/ 2147483646 h 241"/>
                  <a:gd name="T36" fmla="*/ 2147483646 w 139"/>
                  <a:gd name="T37" fmla="*/ 2147483646 h 241"/>
                  <a:gd name="T38" fmla="*/ 2147483646 w 139"/>
                  <a:gd name="T39" fmla="*/ 2147483646 h 241"/>
                  <a:gd name="T40" fmla="*/ 2147483646 w 139"/>
                  <a:gd name="T41" fmla="*/ 2147483646 h 241"/>
                  <a:gd name="T42" fmla="*/ 2147483646 w 139"/>
                  <a:gd name="T43" fmla="*/ 2147483646 h 241"/>
                  <a:gd name="T44" fmla="*/ 2147483646 w 139"/>
                  <a:gd name="T45" fmla="*/ 2147483646 h 241"/>
                  <a:gd name="T46" fmla="*/ 2147483646 w 139"/>
                  <a:gd name="T47" fmla="*/ 2147483646 h 241"/>
                  <a:gd name="T48" fmla="*/ 2147483646 w 139"/>
                  <a:gd name="T49" fmla="*/ 2147483646 h 241"/>
                  <a:gd name="T50" fmla="*/ 2147483646 w 139"/>
                  <a:gd name="T51" fmla="*/ 2147483646 h 241"/>
                  <a:gd name="T52" fmla="*/ 2147483646 w 139"/>
                  <a:gd name="T53" fmla="*/ 2147483646 h 241"/>
                  <a:gd name="T54" fmla="*/ 2147483646 w 139"/>
                  <a:gd name="T55" fmla="*/ 2147483646 h 241"/>
                  <a:gd name="T56" fmla="*/ 2147483646 w 139"/>
                  <a:gd name="T57" fmla="*/ 2147483646 h 241"/>
                  <a:gd name="T58" fmla="*/ 2147483646 w 139"/>
                  <a:gd name="T59" fmla="*/ 2147483646 h 241"/>
                  <a:gd name="T60" fmla="*/ 2147483646 w 139"/>
                  <a:gd name="T61" fmla="*/ 2147483646 h 241"/>
                  <a:gd name="T62" fmla="*/ 2147483646 w 139"/>
                  <a:gd name="T63" fmla="*/ 2147483646 h 241"/>
                  <a:gd name="T64" fmla="*/ 2147483646 w 139"/>
                  <a:gd name="T65" fmla="*/ 2147483646 h 241"/>
                  <a:gd name="T66" fmla="*/ 2147483646 w 139"/>
                  <a:gd name="T67" fmla="*/ 2147483646 h 241"/>
                  <a:gd name="T68" fmla="*/ 2147483646 w 139"/>
                  <a:gd name="T69" fmla="*/ 2147483646 h 241"/>
                  <a:gd name="T70" fmla="*/ 2147483646 w 139"/>
                  <a:gd name="T71" fmla="*/ 2147483646 h 241"/>
                  <a:gd name="T72" fmla="*/ 2147483646 w 139"/>
                  <a:gd name="T73" fmla="*/ 2147483646 h 241"/>
                  <a:gd name="T74" fmla="*/ 2147483646 w 139"/>
                  <a:gd name="T75" fmla="*/ 2147483646 h 241"/>
                  <a:gd name="T76" fmla="*/ 2147483646 w 139"/>
                  <a:gd name="T77" fmla="*/ 2147483646 h 241"/>
                  <a:gd name="T78" fmla="*/ 2147483646 w 139"/>
                  <a:gd name="T79" fmla="*/ 2147483646 h 241"/>
                  <a:gd name="T80" fmla="*/ 2147483646 w 139"/>
                  <a:gd name="T81" fmla="*/ 2147483646 h 241"/>
                  <a:gd name="T82" fmla="*/ 2147483646 w 139"/>
                  <a:gd name="T83" fmla="*/ 2147483646 h 241"/>
                  <a:gd name="T84" fmla="*/ 2147483646 w 139"/>
                  <a:gd name="T85" fmla="*/ 2147483646 h 241"/>
                  <a:gd name="T86" fmla="*/ 2147483646 w 139"/>
                  <a:gd name="T87" fmla="*/ 2147483646 h 241"/>
                  <a:gd name="T88" fmla="*/ 2147483646 w 139"/>
                  <a:gd name="T89" fmla="*/ 2147483646 h 241"/>
                  <a:gd name="T90" fmla="*/ 2147483646 w 139"/>
                  <a:gd name="T91" fmla="*/ 2147483646 h 241"/>
                  <a:gd name="T92" fmla="*/ 2147483646 w 139"/>
                  <a:gd name="T93" fmla="*/ 2147483646 h 241"/>
                  <a:gd name="T94" fmla="*/ 2147483646 w 139"/>
                  <a:gd name="T95" fmla="*/ 2147483646 h 241"/>
                  <a:gd name="T96" fmla="*/ 2147483646 w 139"/>
                  <a:gd name="T97" fmla="*/ 2147483646 h 241"/>
                  <a:gd name="T98" fmla="*/ 2147483646 w 139"/>
                  <a:gd name="T99" fmla="*/ 2147483646 h 241"/>
                  <a:gd name="T100" fmla="*/ 2147483646 w 139"/>
                  <a:gd name="T101" fmla="*/ 2147483646 h 241"/>
                  <a:gd name="T102" fmla="*/ 2147483646 w 139"/>
                  <a:gd name="T103" fmla="*/ 2147483646 h 241"/>
                  <a:gd name="T104" fmla="*/ 2147483646 w 139"/>
                  <a:gd name="T105" fmla="*/ 2147483646 h 241"/>
                  <a:gd name="T106" fmla="*/ 2147483646 w 139"/>
                  <a:gd name="T107" fmla="*/ 2147483646 h 241"/>
                  <a:gd name="T108" fmla="*/ 2147483646 w 139"/>
                  <a:gd name="T109" fmla="*/ 2147483646 h 241"/>
                  <a:gd name="T110" fmla="*/ 2147483646 w 139"/>
                  <a:gd name="T111" fmla="*/ 2147483646 h 241"/>
                  <a:gd name="T112" fmla="*/ 2147483646 w 139"/>
                  <a:gd name="T113" fmla="*/ 2147483646 h 241"/>
                  <a:gd name="T114" fmla="*/ 2147483646 w 139"/>
                  <a:gd name="T115" fmla="*/ 2147483646 h 241"/>
                  <a:gd name="T116" fmla="*/ 2147483646 w 139"/>
                  <a:gd name="T117" fmla="*/ 2147483646 h 241"/>
                  <a:gd name="T118" fmla="*/ 2147483646 w 139"/>
                  <a:gd name="T119" fmla="*/ 2147483646 h 241"/>
                  <a:gd name="T120" fmla="*/ 2147483646 w 139"/>
                  <a:gd name="T121" fmla="*/ 2147483646 h 241"/>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39" h="241">
                    <a:moveTo>
                      <a:pt x="45" y="8"/>
                    </a:moveTo>
                    <a:lnTo>
                      <a:pt x="46" y="9"/>
                    </a:lnTo>
                    <a:lnTo>
                      <a:pt x="47" y="10"/>
                    </a:lnTo>
                    <a:lnTo>
                      <a:pt x="48" y="11"/>
                    </a:lnTo>
                    <a:lnTo>
                      <a:pt x="48" y="12"/>
                    </a:lnTo>
                    <a:lnTo>
                      <a:pt x="49" y="12"/>
                    </a:lnTo>
                    <a:lnTo>
                      <a:pt x="49" y="13"/>
                    </a:lnTo>
                    <a:lnTo>
                      <a:pt x="49" y="14"/>
                    </a:lnTo>
                    <a:lnTo>
                      <a:pt x="51" y="14"/>
                    </a:lnTo>
                    <a:lnTo>
                      <a:pt x="51" y="13"/>
                    </a:lnTo>
                    <a:lnTo>
                      <a:pt x="51" y="12"/>
                    </a:lnTo>
                    <a:lnTo>
                      <a:pt x="54" y="14"/>
                    </a:lnTo>
                    <a:lnTo>
                      <a:pt x="68" y="23"/>
                    </a:lnTo>
                    <a:lnTo>
                      <a:pt x="69" y="24"/>
                    </a:lnTo>
                    <a:lnTo>
                      <a:pt x="70" y="25"/>
                    </a:lnTo>
                    <a:lnTo>
                      <a:pt x="77" y="33"/>
                    </a:lnTo>
                    <a:lnTo>
                      <a:pt x="78" y="35"/>
                    </a:lnTo>
                    <a:lnTo>
                      <a:pt x="78" y="36"/>
                    </a:lnTo>
                    <a:lnTo>
                      <a:pt x="79" y="38"/>
                    </a:lnTo>
                    <a:lnTo>
                      <a:pt x="81" y="38"/>
                    </a:lnTo>
                    <a:lnTo>
                      <a:pt x="85" y="45"/>
                    </a:lnTo>
                    <a:lnTo>
                      <a:pt x="86" y="46"/>
                    </a:lnTo>
                    <a:lnTo>
                      <a:pt x="85" y="56"/>
                    </a:lnTo>
                    <a:lnTo>
                      <a:pt x="85" y="57"/>
                    </a:lnTo>
                    <a:lnTo>
                      <a:pt x="83" y="57"/>
                    </a:lnTo>
                    <a:lnTo>
                      <a:pt x="83" y="58"/>
                    </a:lnTo>
                    <a:lnTo>
                      <a:pt x="81" y="63"/>
                    </a:lnTo>
                    <a:lnTo>
                      <a:pt x="81" y="72"/>
                    </a:lnTo>
                    <a:lnTo>
                      <a:pt x="80" y="74"/>
                    </a:lnTo>
                    <a:lnTo>
                      <a:pt x="81" y="74"/>
                    </a:lnTo>
                    <a:lnTo>
                      <a:pt x="82" y="72"/>
                    </a:lnTo>
                    <a:lnTo>
                      <a:pt x="82" y="71"/>
                    </a:lnTo>
                    <a:lnTo>
                      <a:pt x="82" y="70"/>
                    </a:lnTo>
                    <a:lnTo>
                      <a:pt x="82" y="68"/>
                    </a:lnTo>
                    <a:lnTo>
                      <a:pt x="83" y="67"/>
                    </a:lnTo>
                    <a:lnTo>
                      <a:pt x="85" y="62"/>
                    </a:lnTo>
                    <a:lnTo>
                      <a:pt x="87" y="61"/>
                    </a:lnTo>
                    <a:lnTo>
                      <a:pt x="87" y="60"/>
                    </a:lnTo>
                    <a:lnTo>
                      <a:pt x="89" y="59"/>
                    </a:lnTo>
                    <a:lnTo>
                      <a:pt x="91" y="60"/>
                    </a:lnTo>
                    <a:lnTo>
                      <a:pt x="93" y="61"/>
                    </a:lnTo>
                    <a:lnTo>
                      <a:pt x="93" y="62"/>
                    </a:lnTo>
                    <a:lnTo>
                      <a:pt x="94" y="62"/>
                    </a:lnTo>
                    <a:lnTo>
                      <a:pt x="97" y="62"/>
                    </a:lnTo>
                    <a:lnTo>
                      <a:pt x="98" y="63"/>
                    </a:lnTo>
                    <a:lnTo>
                      <a:pt x="99" y="63"/>
                    </a:lnTo>
                    <a:lnTo>
                      <a:pt x="100" y="65"/>
                    </a:lnTo>
                    <a:lnTo>
                      <a:pt x="101" y="66"/>
                    </a:lnTo>
                    <a:lnTo>
                      <a:pt x="101" y="67"/>
                    </a:lnTo>
                    <a:lnTo>
                      <a:pt x="108" y="72"/>
                    </a:lnTo>
                    <a:lnTo>
                      <a:pt x="109" y="74"/>
                    </a:lnTo>
                    <a:lnTo>
                      <a:pt x="111" y="78"/>
                    </a:lnTo>
                    <a:lnTo>
                      <a:pt x="111" y="79"/>
                    </a:lnTo>
                    <a:lnTo>
                      <a:pt x="112" y="77"/>
                    </a:lnTo>
                    <a:lnTo>
                      <a:pt x="116" y="79"/>
                    </a:lnTo>
                    <a:lnTo>
                      <a:pt x="118" y="81"/>
                    </a:lnTo>
                    <a:lnTo>
                      <a:pt x="119" y="84"/>
                    </a:lnTo>
                    <a:lnTo>
                      <a:pt x="120" y="84"/>
                    </a:lnTo>
                    <a:lnTo>
                      <a:pt x="121" y="89"/>
                    </a:lnTo>
                    <a:lnTo>
                      <a:pt x="119" y="100"/>
                    </a:lnTo>
                    <a:lnTo>
                      <a:pt x="119" y="101"/>
                    </a:lnTo>
                    <a:lnTo>
                      <a:pt x="117" y="104"/>
                    </a:lnTo>
                    <a:lnTo>
                      <a:pt x="117" y="107"/>
                    </a:lnTo>
                    <a:lnTo>
                      <a:pt x="116" y="108"/>
                    </a:lnTo>
                    <a:lnTo>
                      <a:pt x="115" y="110"/>
                    </a:lnTo>
                    <a:lnTo>
                      <a:pt x="116" y="112"/>
                    </a:lnTo>
                    <a:lnTo>
                      <a:pt x="117" y="112"/>
                    </a:lnTo>
                    <a:lnTo>
                      <a:pt x="117" y="111"/>
                    </a:lnTo>
                    <a:lnTo>
                      <a:pt x="118" y="112"/>
                    </a:lnTo>
                    <a:lnTo>
                      <a:pt x="119" y="114"/>
                    </a:lnTo>
                    <a:lnTo>
                      <a:pt x="117" y="114"/>
                    </a:lnTo>
                    <a:lnTo>
                      <a:pt x="116" y="114"/>
                    </a:lnTo>
                    <a:lnTo>
                      <a:pt x="115" y="117"/>
                    </a:lnTo>
                    <a:lnTo>
                      <a:pt x="115" y="118"/>
                    </a:lnTo>
                    <a:lnTo>
                      <a:pt x="112" y="119"/>
                    </a:lnTo>
                    <a:lnTo>
                      <a:pt x="107" y="119"/>
                    </a:lnTo>
                    <a:lnTo>
                      <a:pt x="105" y="119"/>
                    </a:lnTo>
                    <a:lnTo>
                      <a:pt x="100" y="121"/>
                    </a:lnTo>
                    <a:lnTo>
                      <a:pt x="98" y="123"/>
                    </a:lnTo>
                    <a:lnTo>
                      <a:pt x="98" y="125"/>
                    </a:lnTo>
                    <a:lnTo>
                      <a:pt x="98" y="126"/>
                    </a:lnTo>
                    <a:lnTo>
                      <a:pt x="99" y="126"/>
                    </a:lnTo>
                    <a:lnTo>
                      <a:pt x="100" y="129"/>
                    </a:lnTo>
                    <a:lnTo>
                      <a:pt x="100" y="131"/>
                    </a:lnTo>
                    <a:lnTo>
                      <a:pt x="98" y="134"/>
                    </a:lnTo>
                    <a:lnTo>
                      <a:pt x="96" y="140"/>
                    </a:lnTo>
                    <a:lnTo>
                      <a:pt x="96" y="141"/>
                    </a:lnTo>
                    <a:lnTo>
                      <a:pt x="95" y="143"/>
                    </a:lnTo>
                    <a:lnTo>
                      <a:pt x="94" y="144"/>
                    </a:lnTo>
                    <a:lnTo>
                      <a:pt x="93" y="145"/>
                    </a:lnTo>
                    <a:lnTo>
                      <a:pt x="93" y="146"/>
                    </a:lnTo>
                    <a:lnTo>
                      <a:pt x="94" y="150"/>
                    </a:lnTo>
                    <a:lnTo>
                      <a:pt x="95" y="151"/>
                    </a:lnTo>
                    <a:lnTo>
                      <a:pt x="96" y="153"/>
                    </a:lnTo>
                    <a:lnTo>
                      <a:pt x="96" y="154"/>
                    </a:lnTo>
                    <a:lnTo>
                      <a:pt x="98" y="156"/>
                    </a:lnTo>
                    <a:lnTo>
                      <a:pt x="98" y="157"/>
                    </a:lnTo>
                    <a:lnTo>
                      <a:pt x="99" y="159"/>
                    </a:lnTo>
                    <a:lnTo>
                      <a:pt x="99" y="160"/>
                    </a:lnTo>
                    <a:lnTo>
                      <a:pt x="99" y="161"/>
                    </a:lnTo>
                    <a:lnTo>
                      <a:pt x="100" y="161"/>
                    </a:lnTo>
                    <a:lnTo>
                      <a:pt x="102" y="163"/>
                    </a:lnTo>
                    <a:lnTo>
                      <a:pt x="104" y="165"/>
                    </a:lnTo>
                    <a:lnTo>
                      <a:pt x="104" y="167"/>
                    </a:lnTo>
                    <a:lnTo>
                      <a:pt x="104" y="168"/>
                    </a:lnTo>
                    <a:lnTo>
                      <a:pt x="104" y="170"/>
                    </a:lnTo>
                    <a:lnTo>
                      <a:pt x="105" y="170"/>
                    </a:lnTo>
                    <a:lnTo>
                      <a:pt x="108" y="171"/>
                    </a:lnTo>
                    <a:lnTo>
                      <a:pt x="110" y="171"/>
                    </a:lnTo>
                    <a:lnTo>
                      <a:pt x="113" y="170"/>
                    </a:lnTo>
                    <a:lnTo>
                      <a:pt x="114" y="172"/>
                    </a:lnTo>
                    <a:lnTo>
                      <a:pt x="114" y="173"/>
                    </a:lnTo>
                    <a:lnTo>
                      <a:pt x="114" y="176"/>
                    </a:lnTo>
                    <a:lnTo>
                      <a:pt x="114" y="178"/>
                    </a:lnTo>
                    <a:lnTo>
                      <a:pt x="115" y="180"/>
                    </a:lnTo>
                    <a:lnTo>
                      <a:pt x="116" y="181"/>
                    </a:lnTo>
                    <a:lnTo>
                      <a:pt x="116" y="182"/>
                    </a:lnTo>
                    <a:lnTo>
                      <a:pt x="116" y="185"/>
                    </a:lnTo>
                    <a:lnTo>
                      <a:pt x="116" y="187"/>
                    </a:lnTo>
                    <a:lnTo>
                      <a:pt x="119" y="189"/>
                    </a:lnTo>
                    <a:lnTo>
                      <a:pt x="123" y="198"/>
                    </a:lnTo>
                    <a:lnTo>
                      <a:pt x="127" y="207"/>
                    </a:lnTo>
                    <a:lnTo>
                      <a:pt x="127" y="209"/>
                    </a:lnTo>
                    <a:lnTo>
                      <a:pt x="130" y="212"/>
                    </a:lnTo>
                    <a:lnTo>
                      <a:pt x="133" y="212"/>
                    </a:lnTo>
                    <a:lnTo>
                      <a:pt x="134" y="212"/>
                    </a:lnTo>
                    <a:lnTo>
                      <a:pt x="136" y="214"/>
                    </a:lnTo>
                    <a:lnTo>
                      <a:pt x="136" y="215"/>
                    </a:lnTo>
                    <a:lnTo>
                      <a:pt x="134" y="216"/>
                    </a:lnTo>
                    <a:lnTo>
                      <a:pt x="133" y="216"/>
                    </a:lnTo>
                    <a:lnTo>
                      <a:pt x="132" y="216"/>
                    </a:lnTo>
                    <a:lnTo>
                      <a:pt x="132" y="215"/>
                    </a:lnTo>
                    <a:lnTo>
                      <a:pt x="129" y="216"/>
                    </a:lnTo>
                    <a:lnTo>
                      <a:pt x="127" y="217"/>
                    </a:lnTo>
                    <a:lnTo>
                      <a:pt x="125" y="216"/>
                    </a:lnTo>
                    <a:lnTo>
                      <a:pt x="121" y="216"/>
                    </a:lnTo>
                    <a:lnTo>
                      <a:pt x="120" y="215"/>
                    </a:lnTo>
                    <a:lnTo>
                      <a:pt x="119" y="214"/>
                    </a:lnTo>
                    <a:lnTo>
                      <a:pt x="119" y="213"/>
                    </a:lnTo>
                    <a:lnTo>
                      <a:pt x="119" y="212"/>
                    </a:lnTo>
                    <a:lnTo>
                      <a:pt x="117" y="213"/>
                    </a:lnTo>
                    <a:lnTo>
                      <a:pt x="115" y="214"/>
                    </a:lnTo>
                    <a:lnTo>
                      <a:pt x="115" y="215"/>
                    </a:lnTo>
                    <a:lnTo>
                      <a:pt x="113" y="214"/>
                    </a:lnTo>
                    <a:lnTo>
                      <a:pt x="112" y="214"/>
                    </a:lnTo>
                    <a:lnTo>
                      <a:pt x="110" y="216"/>
                    </a:lnTo>
                    <a:lnTo>
                      <a:pt x="110" y="217"/>
                    </a:lnTo>
                    <a:lnTo>
                      <a:pt x="109" y="219"/>
                    </a:lnTo>
                    <a:lnTo>
                      <a:pt x="107" y="221"/>
                    </a:lnTo>
                    <a:lnTo>
                      <a:pt x="106" y="222"/>
                    </a:lnTo>
                    <a:lnTo>
                      <a:pt x="106" y="223"/>
                    </a:lnTo>
                    <a:lnTo>
                      <a:pt x="104" y="223"/>
                    </a:lnTo>
                    <a:lnTo>
                      <a:pt x="103" y="223"/>
                    </a:lnTo>
                    <a:lnTo>
                      <a:pt x="101" y="222"/>
                    </a:lnTo>
                    <a:lnTo>
                      <a:pt x="100" y="222"/>
                    </a:lnTo>
                    <a:lnTo>
                      <a:pt x="94" y="225"/>
                    </a:lnTo>
                    <a:lnTo>
                      <a:pt x="94" y="227"/>
                    </a:lnTo>
                    <a:lnTo>
                      <a:pt x="93" y="229"/>
                    </a:lnTo>
                    <a:lnTo>
                      <a:pt x="90" y="228"/>
                    </a:lnTo>
                    <a:lnTo>
                      <a:pt x="85" y="226"/>
                    </a:lnTo>
                    <a:lnTo>
                      <a:pt x="83" y="229"/>
                    </a:lnTo>
                    <a:lnTo>
                      <a:pt x="79" y="230"/>
                    </a:lnTo>
                    <a:lnTo>
                      <a:pt x="80" y="233"/>
                    </a:lnTo>
                    <a:lnTo>
                      <a:pt x="80" y="234"/>
                    </a:lnTo>
                    <a:lnTo>
                      <a:pt x="79" y="236"/>
                    </a:lnTo>
                    <a:lnTo>
                      <a:pt x="74" y="236"/>
                    </a:lnTo>
                    <a:lnTo>
                      <a:pt x="73" y="237"/>
                    </a:lnTo>
                    <a:lnTo>
                      <a:pt x="72" y="238"/>
                    </a:lnTo>
                    <a:lnTo>
                      <a:pt x="71" y="238"/>
                    </a:lnTo>
                    <a:lnTo>
                      <a:pt x="70" y="238"/>
                    </a:lnTo>
                    <a:lnTo>
                      <a:pt x="69" y="238"/>
                    </a:lnTo>
                    <a:lnTo>
                      <a:pt x="68" y="237"/>
                    </a:lnTo>
                    <a:lnTo>
                      <a:pt x="68" y="236"/>
                    </a:lnTo>
                    <a:lnTo>
                      <a:pt x="68" y="235"/>
                    </a:lnTo>
                    <a:lnTo>
                      <a:pt x="66" y="234"/>
                    </a:lnTo>
                    <a:lnTo>
                      <a:pt x="62" y="234"/>
                    </a:lnTo>
                    <a:lnTo>
                      <a:pt x="59" y="233"/>
                    </a:lnTo>
                    <a:lnTo>
                      <a:pt x="54" y="227"/>
                    </a:lnTo>
                    <a:lnTo>
                      <a:pt x="52" y="224"/>
                    </a:lnTo>
                    <a:lnTo>
                      <a:pt x="51" y="223"/>
                    </a:lnTo>
                    <a:lnTo>
                      <a:pt x="47" y="221"/>
                    </a:lnTo>
                    <a:lnTo>
                      <a:pt x="47" y="220"/>
                    </a:lnTo>
                    <a:lnTo>
                      <a:pt x="48" y="218"/>
                    </a:lnTo>
                    <a:lnTo>
                      <a:pt x="45" y="217"/>
                    </a:lnTo>
                    <a:lnTo>
                      <a:pt x="45" y="216"/>
                    </a:lnTo>
                    <a:lnTo>
                      <a:pt x="45" y="206"/>
                    </a:lnTo>
                    <a:lnTo>
                      <a:pt x="45" y="204"/>
                    </a:lnTo>
                    <a:lnTo>
                      <a:pt x="44" y="204"/>
                    </a:lnTo>
                    <a:lnTo>
                      <a:pt x="42" y="202"/>
                    </a:lnTo>
                    <a:lnTo>
                      <a:pt x="41" y="202"/>
                    </a:lnTo>
                    <a:lnTo>
                      <a:pt x="41" y="201"/>
                    </a:lnTo>
                    <a:lnTo>
                      <a:pt x="42" y="200"/>
                    </a:lnTo>
                    <a:lnTo>
                      <a:pt x="42" y="199"/>
                    </a:lnTo>
                    <a:lnTo>
                      <a:pt x="40" y="195"/>
                    </a:lnTo>
                    <a:lnTo>
                      <a:pt x="39" y="191"/>
                    </a:lnTo>
                    <a:lnTo>
                      <a:pt x="40" y="181"/>
                    </a:lnTo>
                    <a:lnTo>
                      <a:pt x="42" y="175"/>
                    </a:lnTo>
                    <a:lnTo>
                      <a:pt x="42" y="173"/>
                    </a:lnTo>
                    <a:lnTo>
                      <a:pt x="43" y="172"/>
                    </a:lnTo>
                    <a:lnTo>
                      <a:pt x="44" y="172"/>
                    </a:lnTo>
                    <a:lnTo>
                      <a:pt x="44" y="170"/>
                    </a:lnTo>
                    <a:lnTo>
                      <a:pt x="44" y="166"/>
                    </a:lnTo>
                    <a:lnTo>
                      <a:pt x="44" y="165"/>
                    </a:lnTo>
                    <a:lnTo>
                      <a:pt x="45" y="163"/>
                    </a:lnTo>
                    <a:lnTo>
                      <a:pt x="49" y="159"/>
                    </a:lnTo>
                    <a:lnTo>
                      <a:pt x="51" y="153"/>
                    </a:lnTo>
                    <a:lnTo>
                      <a:pt x="51" y="150"/>
                    </a:lnTo>
                    <a:lnTo>
                      <a:pt x="47" y="144"/>
                    </a:lnTo>
                    <a:lnTo>
                      <a:pt x="47" y="141"/>
                    </a:lnTo>
                    <a:lnTo>
                      <a:pt x="49" y="138"/>
                    </a:lnTo>
                    <a:lnTo>
                      <a:pt x="46" y="136"/>
                    </a:lnTo>
                    <a:lnTo>
                      <a:pt x="42" y="134"/>
                    </a:lnTo>
                    <a:lnTo>
                      <a:pt x="41" y="134"/>
                    </a:lnTo>
                    <a:lnTo>
                      <a:pt x="39" y="135"/>
                    </a:lnTo>
                    <a:lnTo>
                      <a:pt x="36" y="134"/>
                    </a:lnTo>
                    <a:lnTo>
                      <a:pt x="36" y="133"/>
                    </a:lnTo>
                    <a:lnTo>
                      <a:pt x="37" y="132"/>
                    </a:lnTo>
                    <a:lnTo>
                      <a:pt x="38" y="131"/>
                    </a:lnTo>
                    <a:lnTo>
                      <a:pt x="40" y="128"/>
                    </a:lnTo>
                    <a:lnTo>
                      <a:pt x="41" y="118"/>
                    </a:lnTo>
                    <a:lnTo>
                      <a:pt x="40" y="116"/>
                    </a:lnTo>
                    <a:lnTo>
                      <a:pt x="38" y="114"/>
                    </a:lnTo>
                    <a:lnTo>
                      <a:pt x="38" y="112"/>
                    </a:lnTo>
                    <a:lnTo>
                      <a:pt x="38" y="111"/>
                    </a:lnTo>
                    <a:lnTo>
                      <a:pt x="36" y="110"/>
                    </a:lnTo>
                    <a:lnTo>
                      <a:pt x="34" y="111"/>
                    </a:lnTo>
                    <a:lnTo>
                      <a:pt x="34" y="112"/>
                    </a:lnTo>
                    <a:lnTo>
                      <a:pt x="32" y="113"/>
                    </a:lnTo>
                    <a:lnTo>
                      <a:pt x="26" y="113"/>
                    </a:lnTo>
                    <a:lnTo>
                      <a:pt x="25" y="113"/>
                    </a:lnTo>
                    <a:lnTo>
                      <a:pt x="25" y="112"/>
                    </a:lnTo>
                    <a:lnTo>
                      <a:pt x="22" y="112"/>
                    </a:lnTo>
                    <a:lnTo>
                      <a:pt x="21" y="112"/>
                    </a:lnTo>
                    <a:lnTo>
                      <a:pt x="3" y="89"/>
                    </a:lnTo>
                    <a:lnTo>
                      <a:pt x="4" y="89"/>
                    </a:lnTo>
                    <a:lnTo>
                      <a:pt x="5" y="89"/>
                    </a:lnTo>
                    <a:lnTo>
                      <a:pt x="6" y="86"/>
                    </a:lnTo>
                    <a:lnTo>
                      <a:pt x="7" y="84"/>
                    </a:lnTo>
                    <a:lnTo>
                      <a:pt x="10" y="82"/>
                    </a:lnTo>
                    <a:lnTo>
                      <a:pt x="11" y="78"/>
                    </a:lnTo>
                    <a:lnTo>
                      <a:pt x="11" y="75"/>
                    </a:lnTo>
                    <a:lnTo>
                      <a:pt x="10" y="71"/>
                    </a:lnTo>
                    <a:lnTo>
                      <a:pt x="9" y="70"/>
                    </a:lnTo>
                    <a:lnTo>
                      <a:pt x="10" y="67"/>
                    </a:lnTo>
                    <a:lnTo>
                      <a:pt x="12" y="65"/>
                    </a:lnTo>
                    <a:lnTo>
                      <a:pt x="13" y="65"/>
                    </a:lnTo>
                    <a:lnTo>
                      <a:pt x="14" y="65"/>
                    </a:lnTo>
                    <a:lnTo>
                      <a:pt x="17" y="65"/>
                    </a:lnTo>
                    <a:lnTo>
                      <a:pt x="18" y="64"/>
                    </a:lnTo>
                    <a:lnTo>
                      <a:pt x="20" y="63"/>
                    </a:lnTo>
                    <a:lnTo>
                      <a:pt x="23" y="64"/>
                    </a:lnTo>
                    <a:lnTo>
                      <a:pt x="23" y="63"/>
                    </a:lnTo>
                    <a:lnTo>
                      <a:pt x="24" y="63"/>
                    </a:lnTo>
                    <a:lnTo>
                      <a:pt x="25" y="63"/>
                    </a:lnTo>
                    <a:lnTo>
                      <a:pt x="25" y="61"/>
                    </a:lnTo>
                    <a:lnTo>
                      <a:pt x="30" y="59"/>
                    </a:lnTo>
                    <a:lnTo>
                      <a:pt x="32" y="58"/>
                    </a:lnTo>
                    <a:lnTo>
                      <a:pt x="35" y="55"/>
                    </a:lnTo>
                    <a:lnTo>
                      <a:pt x="36" y="53"/>
                    </a:lnTo>
                    <a:lnTo>
                      <a:pt x="34" y="51"/>
                    </a:lnTo>
                    <a:lnTo>
                      <a:pt x="33" y="51"/>
                    </a:lnTo>
                    <a:lnTo>
                      <a:pt x="30" y="50"/>
                    </a:lnTo>
                    <a:lnTo>
                      <a:pt x="29" y="51"/>
                    </a:lnTo>
                    <a:lnTo>
                      <a:pt x="29" y="52"/>
                    </a:lnTo>
                    <a:lnTo>
                      <a:pt x="27" y="50"/>
                    </a:lnTo>
                    <a:lnTo>
                      <a:pt x="26" y="50"/>
                    </a:lnTo>
                    <a:lnTo>
                      <a:pt x="26" y="48"/>
                    </a:lnTo>
                    <a:lnTo>
                      <a:pt x="27" y="48"/>
                    </a:lnTo>
                    <a:lnTo>
                      <a:pt x="27" y="47"/>
                    </a:lnTo>
                    <a:lnTo>
                      <a:pt x="27" y="46"/>
                    </a:lnTo>
                    <a:lnTo>
                      <a:pt x="27" y="44"/>
                    </a:lnTo>
                    <a:lnTo>
                      <a:pt x="25" y="42"/>
                    </a:lnTo>
                    <a:lnTo>
                      <a:pt x="24" y="40"/>
                    </a:lnTo>
                    <a:lnTo>
                      <a:pt x="24" y="39"/>
                    </a:lnTo>
                    <a:lnTo>
                      <a:pt x="25" y="38"/>
                    </a:lnTo>
                    <a:lnTo>
                      <a:pt x="28" y="36"/>
                    </a:lnTo>
                    <a:lnTo>
                      <a:pt x="28" y="34"/>
                    </a:lnTo>
                    <a:lnTo>
                      <a:pt x="29" y="31"/>
                    </a:lnTo>
                    <a:lnTo>
                      <a:pt x="30" y="31"/>
                    </a:lnTo>
                    <a:lnTo>
                      <a:pt x="36" y="29"/>
                    </a:lnTo>
                    <a:lnTo>
                      <a:pt x="37" y="27"/>
                    </a:lnTo>
                    <a:lnTo>
                      <a:pt x="38" y="27"/>
                    </a:lnTo>
                    <a:lnTo>
                      <a:pt x="41" y="24"/>
                    </a:lnTo>
                    <a:lnTo>
                      <a:pt x="42" y="23"/>
                    </a:lnTo>
                    <a:lnTo>
                      <a:pt x="44" y="24"/>
                    </a:lnTo>
                    <a:lnTo>
                      <a:pt x="44" y="23"/>
                    </a:lnTo>
                    <a:lnTo>
                      <a:pt x="45" y="19"/>
                    </a:lnTo>
                    <a:lnTo>
                      <a:pt x="46" y="19"/>
                    </a:lnTo>
                    <a:lnTo>
                      <a:pt x="47" y="18"/>
                    </a:lnTo>
                    <a:lnTo>
                      <a:pt x="49" y="18"/>
                    </a:lnTo>
                    <a:lnTo>
                      <a:pt x="50" y="16"/>
                    </a:lnTo>
                    <a:lnTo>
                      <a:pt x="45" y="8"/>
                    </a:lnTo>
                    <a:moveTo>
                      <a:pt x="39" y="0"/>
                    </a:moveTo>
                    <a:lnTo>
                      <a:pt x="43" y="9"/>
                    </a:lnTo>
                    <a:lnTo>
                      <a:pt x="44" y="10"/>
                    </a:lnTo>
                    <a:lnTo>
                      <a:pt x="47" y="16"/>
                    </a:lnTo>
                    <a:lnTo>
                      <a:pt x="46" y="16"/>
                    </a:lnTo>
                    <a:lnTo>
                      <a:pt x="45" y="16"/>
                    </a:lnTo>
                    <a:lnTo>
                      <a:pt x="45" y="17"/>
                    </a:lnTo>
                    <a:lnTo>
                      <a:pt x="44" y="18"/>
                    </a:lnTo>
                    <a:lnTo>
                      <a:pt x="43" y="18"/>
                    </a:lnTo>
                    <a:lnTo>
                      <a:pt x="43" y="19"/>
                    </a:lnTo>
                    <a:lnTo>
                      <a:pt x="42" y="21"/>
                    </a:lnTo>
                    <a:lnTo>
                      <a:pt x="41" y="21"/>
                    </a:lnTo>
                    <a:lnTo>
                      <a:pt x="40" y="21"/>
                    </a:lnTo>
                    <a:lnTo>
                      <a:pt x="40" y="22"/>
                    </a:lnTo>
                    <a:lnTo>
                      <a:pt x="36" y="25"/>
                    </a:lnTo>
                    <a:lnTo>
                      <a:pt x="35" y="25"/>
                    </a:lnTo>
                    <a:lnTo>
                      <a:pt x="34" y="27"/>
                    </a:lnTo>
                    <a:lnTo>
                      <a:pt x="29" y="28"/>
                    </a:lnTo>
                    <a:lnTo>
                      <a:pt x="29" y="29"/>
                    </a:lnTo>
                    <a:lnTo>
                      <a:pt x="28" y="29"/>
                    </a:lnTo>
                    <a:lnTo>
                      <a:pt x="27" y="29"/>
                    </a:lnTo>
                    <a:lnTo>
                      <a:pt x="27" y="30"/>
                    </a:lnTo>
                    <a:lnTo>
                      <a:pt x="26" y="33"/>
                    </a:lnTo>
                    <a:lnTo>
                      <a:pt x="25" y="35"/>
                    </a:lnTo>
                    <a:lnTo>
                      <a:pt x="25" y="36"/>
                    </a:lnTo>
                    <a:lnTo>
                      <a:pt x="23" y="36"/>
                    </a:lnTo>
                    <a:lnTo>
                      <a:pt x="22" y="38"/>
                    </a:lnTo>
                    <a:lnTo>
                      <a:pt x="21" y="38"/>
                    </a:lnTo>
                    <a:lnTo>
                      <a:pt x="21" y="39"/>
                    </a:lnTo>
                    <a:lnTo>
                      <a:pt x="21" y="40"/>
                    </a:lnTo>
                    <a:lnTo>
                      <a:pt x="21" y="41"/>
                    </a:lnTo>
                    <a:lnTo>
                      <a:pt x="21" y="42"/>
                    </a:lnTo>
                    <a:lnTo>
                      <a:pt x="22" y="43"/>
                    </a:lnTo>
                    <a:lnTo>
                      <a:pt x="23" y="44"/>
                    </a:lnTo>
                    <a:lnTo>
                      <a:pt x="24" y="44"/>
                    </a:lnTo>
                    <a:lnTo>
                      <a:pt x="25" y="46"/>
                    </a:lnTo>
                    <a:lnTo>
                      <a:pt x="24" y="46"/>
                    </a:lnTo>
                    <a:lnTo>
                      <a:pt x="23" y="47"/>
                    </a:lnTo>
                    <a:lnTo>
                      <a:pt x="23" y="48"/>
                    </a:lnTo>
                    <a:lnTo>
                      <a:pt x="23" y="50"/>
                    </a:lnTo>
                    <a:lnTo>
                      <a:pt x="24" y="51"/>
                    </a:lnTo>
                    <a:lnTo>
                      <a:pt x="25" y="52"/>
                    </a:lnTo>
                    <a:lnTo>
                      <a:pt x="27" y="54"/>
                    </a:lnTo>
                    <a:lnTo>
                      <a:pt x="28" y="56"/>
                    </a:lnTo>
                    <a:lnTo>
                      <a:pt x="30" y="54"/>
                    </a:lnTo>
                    <a:lnTo>
                      <a:pt x="30" y="53"/>
                    </a:lnTo>
                    <a:lnTo>
                      <a:pt x="31" y="53"/>
                    </a:lnTo>
                    <a:lnTo>
                      <a:pt x="32" y="53"/>
                    </a:lnTo>
                    <a:lnTo>
                      <a:pt x="30" y="56"/>
                    </a:lnTo>
                    <a:lnTo>
                      <a:pt x="29" y="57"/>
                    </a:lnTo>
                    <a:lnTo>
                      <a:pt x="24" y="59"/>
                    </a:lnTo>
                    <a:lnTo>
                      <a:pt x="23" y="60"/>
                    </a:lnTo>
                    <a:lnTo>
                      <a:pt x="23" y="61"/>
                    </a:lnTo>
                    <a:lnTo>
                      <a:pt x="22" y="61"/>
                    </a:lnTo>
                    <a:lnTo>
                      <a:pt x="21" y="61"/>
                    </a:lnTo>
                    <a:lnTo>
                      <a:pt x="20" y="60"/>
                    </a:lnTo>
                    <a:lnTo>
                      <a:pt x="19" y="61"/>
                    </a:lnTo>
                    <a:lnTo>
                      <a:pt x="17" y="61"/>
                    </a:lnTo>
                    <a:lnTo>
                      <a:pt x="16" y="62"/>
                    </a:lnTo>
                    <a:lnTo>
                      <a:pt x="15" y="63"/>
                    </a:lnTo>
                    <a:lnTo>
                      <a:pt x="14" y="62"/>
                    </a:lnTo>
                    <a:lnTo>
                      <a:pt x="13" y="62"/>
                    </a:lnTo>
                    <a:lnTo>
                      <a:pt x="11" y="63"/>
                    </a:lnTo>
                    <a:lnTo>
                      <a:pt x="10" y="63"/>
                    </a:lnTo>
                    <a:lnTo>
                      <a:pt x="8" y="65"/>
                    </a:lnTo>
                    <a:lnTo>
                      <a:pt x="8" y="66"/>
                    </a:lnTo>
                    <a:lnTo>
                      <a:pt x="7" y="68"/>
                    </a:lnTo>
                    <a:lnTo>
                      <a:pt x="6" y="69"/>
                    </a:lnTo>
                    <a:lnTo>
                      <a:pt x="6" y="70"/>
                    </a:lnTo>
                    <a:lnTo>
                      <a:pt x="7" y="71"/>
                    </a:lnTo>
                    <a:lnTo>
                      <a:pt x="7" y="72"/>
                    </a:lnTo>
                    <a:lnTo>
                      <a:pt x="8" y="75"/>
                    </a:lnTo>
                    <a:lnTo>
                      <a:pt x="8" y="78"/>
                    </a:lnTo>
                    <a:lnTo>
                      <a:pt x="8" y="80"/>
                    </a:lnTo>
                    <a:lnTo>
                      <a:pt x="6" y="82"/>
                    </a:lnTo>
                    <a:lnTo>
                      <a:pt x="5" y="83"/>
                    </a:lnTo>
                    <a:lnTo>
                      <a:pt x="4" y="84"/>
                    </a:lnTo>
                    <a:lnTo>
                      <a:pt x="4" y="85"/>
                    </a:lnTo>
                    <a:lnTo>
                      <a:pt x="3" y="86"/>
                    </a:lnTo>
                    <a:lnTo>
                      <a:pt x="2" y="87"/>
                    </a:lnTo>
                    <a:lnTo>
                      <a:pt x="1" y="88"/>
                    </a:lnTo>
                    <a:lnTo>
                      <a:pt x="0" y="89"/>
                    </a:lnTo>
                    <a:lnTo>
                      <a:pt x="1" y="91"/>
                    </a:lnTo>
                    <a:lnTo>
                      <a:pt x="19" y="114"/>
                    </a:lnTo>
                    <a:lnTo>
                      <a:pt x="20" y="116"/>
                    </a:lnTo>
                    <a:lnTo>
                      <a:pt x="21" y="115"/>
                    </a:lnTo>
                    <a:lnTo>
                      <a:pt x="22" y="115"/>
                    </a:lnTo>
                    <a:lnTo>
                      <a:pt x="23" y="115"/>
                    </a:lnTo>
                    <a:lnTo>
                      <a:pt x="24" y="116"/>
                    </a:lnTo>
                    <a:lnTo>
                      <a:pt x="25" y="116"/>
                    </a:lnTo>
                    <a:lnTo>
                      <a:pt x="26" y="116"/>
                    </a:lnTo>
                    <a:lnTo>
                      <a:pt x="32" y="116"/>
                    </a:lnTo>
                    <a:lnTo>
                      <a:pt x="33" y="116"/>
                    </a:lnTo>
                    <a:lnTo>
                      <a:pt x="34" y="115"/>
                    </a:lnTo>
                    <a:lnTo>
                      <a:pt x="35" y="114"/>
                    </a:lnTo>
                    <a:lnTo>
                      <a:pt x="36" y="114"/>
                    </a:lnTo>
                    <a:lnTo>
                      <a:pt x="36" y="115"/>
                    </a:lnTo>
                    <a:lnTo>
                      <a:pt x="37" y="116"/>
                    </a:lnTo>
                    <a:lnTo>
                      <a:pt x="38" y="117"/>
                    </a:lnTo>
                    <a:lnTo>
                      <a:pt x="38" y="118"/>
                    </a:lnTo>
                    <a:lnTo>
                      <a:pt x="37" y="127"/>
                    </a:lnTo>
                    <a:lnTo>
                      <a:pt x="36" y="129"/>
                    </a:lnTo>
                    <a:lnTo>
                      <a:pt x="35" y="130"/>
                    </a:lnTo>
                    <a:lnTo>
                      <a:pt x="34" y="131"/>
                    </a:lnTo>
                    <a:lnTo>
                      <a:pt x="33" y="131"/>
                    </a:lnTo>
                    <a:lnTo>
                      <a:pt x="33" y="133"/>
                    </a:lnTo>
                    <a:lnTo>
                      <a:pt x="33" y="134"/>
                    </a:lnTo>
                    <a:lnTo>
                      <a:pt x="34" y="135"/>
                    </a:lnTo>
                    <a:lnTo>
                      <a:pt x="34" y="136"/>
                    </a:lnTo>
                    <a:lnTo>
                      <a:pt x="35" y="136"/>
                    </a:lnTo>
                    <a:lnTo>
                      <a:pt x="36" y="137"/>
                    </a:lnTo>
                    <a:lnTo>
                      <a:pt x="38" y="137"/>
                    </a:lnTo>
                    <a:lnTo>
                      <a:pt x="39" y="138"/>
                    </a:lnTo>
                    <a:lnTo>
                      <a:pt x="42" y="137"/>
                    </a:lnTo>
                    <a:lnTo>
                      <a:pt x="45" y="138"/>
                    </a:lnTo>
                    <a:lnTo>
                      <a:pt x="45" y="139"/>
                    </a:lnTo>
                    <a:lnTo>
                      <a:pt x="45" y="140"/>
                    </a:lnTo>
                    <a:lnTo>
                      <a:pt x="45" y="141"/>
                    </a:lnTo>
                    <a:lnTo>
                      <a:pt x="45" y="144"/>
                    </a:lnTo>
                    <a:lnTo>
                      <a:pt x="45" y="145"/>
                    </a:lnTo>
                    <a:lnTo>
                      <a:pt x="45" y="146"/>
                    </a:lnTo>
                    <a:lnTo>
                      <a:pt x="49" y="151"/>
                    </a:lnTo>
                    <a:lnTo>
                      <a:pt x="49" y="153"/>
                    </a:lnTo>
                    <a:lnTo>
                      <a:pt x="46" y="158"/>
                    </a:lnTo>
                    <a:lnTo>
                      <a:pt x="44" y="160"/>
                    </a:lnTo>
                    <a:lnTo>
                      <a:pt x="43" y="161"/>
                    </a:lnTo>
                    <a:lnTo>
                      <a:pt x="42" y="164"/>
                    </a:lnTo>
                    <a:lnTo>
                      <a:pt x="41" y="165"/>
                    </a:lnTo>
                    <a:lnTo>
                      <a:pt x="42" y="167"/>
                    </a:lnTo>
                    <a:lnTo>
                      <a:pt x="42" y="170"/>
                    </a:lnTo>
                    <a:lnTo>
                      <a:pt x="41" y="171"/>
                    </a:lnTo>
                    <a:lnTo>
                      <a:pt x="40" y="172"/>
                    </a:lnTo>
                    <a:lnTo>
                      <a:pt x="39" y="174"/>
                    </a:lnTo>
                    <a:lnTo>
                      <a:pt x="37" y="180"/>
                    </a:lnTo>
                    <a:lnTo>
                      <a:pt x="37" y="181"/>
                    </a:lnTo>
                    <a:lnTo>
                      <a:pt x="36" y="191"/>
                    </a:lnTo>
                    <a:lnTo>
                      <a:pt x="36" y="192"/>
                    </a:lnTo>
                    <a:lnTo>
                      <a:pt x="36" y="193"/>
                    </a:lnTo>
                    <a:lnTo>
                      <a:pt x="38" y="196"/>
                    </a:lnTo>
                    <a:lnTo>
                      <a:pt x="39" y="199"/>
                    </a:lnTo>
                    <a:lnTo>
                      <a:pt x="39" y="200"/>
                    </a:lnTo>
                    <a:lnTo>
                      <a:pt x="38" y="201"/>
                    </a:lnTo>
                    <a:lnTo>
                      <a:pt x="38" y="202"/>
                    </a:lnTo>
                    <a:lnTo>
                      <a:pt x="39" y="202"/>
                    </a:lnTo>
                    <a:lnTo>
                      <a:pt x="39" y="203"/>
                    </a:lnTo>
                    <a:lnTo>
                      <a:pt x="40" y="204"/>
                    </a:lnTo>
                    <a:lnTo>
                      <a:pt x="41" y="204"/>
                    </a:lnTo>
                    <a:lnTo>
                      <a:pt x="41" y="205"/>
                    </a:lnTo>
                    <a:lnTo>
                      <a:pt x="42" y="206"/>
                    </a:lnTo>
                    <a:lnTo>
                      <a:pt x="43" y="206"/>
                    </a:lnTo>
                    <a:lnTo>
                      <a:pt x="42" y="216"/>
                    </a:lnTo>
                    <a:lnTo>
                      <a:pt x="42" y="217"/>
                    </a:lnTo>
                    <a:lnTo>
                      <a:pt x="43" y="219"/>
                    </a:lnTo>
                    <a:lnTo>
                      <a:pt x="44" y="220"/>
                    </a:lnTo>
                    <a:lnTo>
                      <a:pt x="44" y="221"/>
                    </a:lnTo>
                    <a:lnTo>
                      <a:pt x="45" y="222"/>
                    </a:lnTo>
                    <a:lnTo>
                      <a:pt x="45" y="223"/>
                    </a:lnTo>
                    <a:lnTo>
                      <a:pt x="46" y="223"/>
                    </a:lnTo>
                    <a:lnTo>
                      <a:pt x="47" y="224"/>
                    </a:lnTo>
                    <a:lnTo>
                      <a:pt x="50" y="225"/>
                    </a:lnTo>
                    <a:lnTo>
                      <a:pt x="52" y="229"/>
                    </a:lnTo>
                    <a:lnTo>
                      <a:pt x="57" y="234"/>
                    </a:lnTo>
                    <a:lnTo>
                      <a:pt x="58" y="235"/>
                    </a:lnTo>
                    <a:lnTo>
                      <a:pt x="62" y="236"/>
                    </a:lnTo>
                    <a:lnTo>
                      <a:pt x="66" y="237"/>
                    </a:lnTo>
                    <a:lnTo>
                      <a:pt x="66" y="238"/>
                    </a:lnTo>
                    <a:lnTo>
                      <a:pt x="66" y="239"/>
                    </a:lnTo>
                    <a:lnTo>
                      <a:pt x="67" y="240"/>
                    </a:lnTo>
                    <a:lnTo>
                      <a:pt x="68" y="240"/>
                    </a:lnTo>
                    <a:lnTo>
                      <a:pt x="69" y="241"/>
                    </a:lnTo>
                    <a:lnTo>
                      <a:pt x="70" y="241"/>
                    </a:lnTo>
                    <a:lnTo>
                      <a:pt x="71" y="241"/>
                    </a:lnTo>
                    <a:lnTo>
                      <a:pt x="72" y="241"/>
                    </a:lnTo>
                    <a:lnTo>
                      <a:pt x="74" y="240"/>
                    </a:lnTo>
                    <a:lnTo>
                      <a:pt x="75" y="239"/>
                    </a:lnTo>
                    <a:lnTo>
                      <a:pt x="76" y="239"/>
                    </a:lnTo>
                    <a:lnTo>
                      <a:pt x="76" y="238"/>
                    </a:lnTo>
                    <a:lnTo>
                      <a:pt x="79" y="238"/>
                    </a:lnTo>
                    <a:lnTo>
                      <a:pt x="80" y="239"/>
                    </a:lnTo>
                    <a:lnTo>
                      <a:pt x="81" y="238"/>
                    </a:lnTo>
                    <a:lnTo>
                      <a:pt x="82" y="236"/>
                    </a:lnTo>
                    <a:lnTo>
                      <a:pt x="83" y="235"/>
                    </a:lnTo>
                    <a:lnTo>
                      <a:pt x="83" y="234"/>
                    </a:lnTo>
                    <a:lnTo>
                      <a:pt x="83" y="233"/>
                    </a:lnTo>
                    <a:lnTo>
                      <a:pt x="83" y="232"/>
                    </a:lnTo>
                    <a:lnTo>
                      <a:pt x="84" y="232"/>
                    </a:lnTo>
                    <a:lnTo>
                      <a:pt x="85" y="231"/>
                    </a:lnTo>
                    <a:lnTo>
                      <a:pt x="86" y="229"/>
                    </a:lnTo>
                    <a:lnTo>
                      <a:pt x="89" y="231"/>
                    </a:lnTo>
                    <a:lnTo>
                      <a:pt x="90" y="231"/>
                    </a:lnTo>
                    <a:lnTo>
                      <a:pt x="93" y="231"/>
                    </a:lnTo>
                    <a:lnTo>
                      <a:pt x="95" y="231"/>
                    </a:lnTo>
                    <a:lnTo>
                      <a:pt x="96" y="229"/>
                    </a:lnTo>
                    <a:lnTo>
                      <a:pt x="96" y="227"/>
                    </a:lnTo>
                    <a:lnTo>
                      <a:pt x="100" y="225"/>
                    </a:lnTo>
                    <a:lnTo>
                      <a:pt x="102" y="225"/>
                    </a:lnTo>
                    <a:lnTo>
                      <a:pt x="103" y="225"/>
                    </a:lnTo>
                    <a:lnTo>
                      <a:pt x="104" y="225"/>
                    </a:lnTo>
                    <a:lnTo>
                      <a:pt x="106" y="225"/>
                    </a:lnTo>
                    <a:lnTo>
                      <a:pt x="107" y="225"/>
                    </a:lnTo>
                    <a:lnTo>
                      <a:pt x="108" y="224"/>
                    </a:lnTo>
                    <a:lnTo>
                      <a:pt x="109" y="223"/>
                    </a:lnTo>
                    <a:lnTo>
                      <a:pt x="111" y="221"/>
                    </a:lnTo>
                    <a:lnTo>
                      <a:pt x="111" y="220"/>
                    </a:lnTo>
                    <a:lnTo>
                      <a:pt x="112" y="218"/>
                    </a:lnTo>
                    <a:lnTo>
                      <a:pt x="112" y="217"/>
                    </a:lnTo>
                    <a:lnTo>
                      <a:pt x="113" y="217"/>
                    </a:lnTo>
                    <a:lnTo>
                      <a:pt x="115" y="218"/>
                    </a:lnTo>
                    <a:lnTo>
                      <a:pt x="116" y="217"/>
                    </a:lnTo>
                    <a:lnTo>
                      <a:pt x="117" y="216"/>
                    </a:lnTo>
                    <a:lnTo>
                      <a:pt x="118" y="217"/>
                    </a:lnTo>
                    <a:lnTo>
                      <a:pt x="119" y="217"/>
                    </a:lnTo>
                    <a:lnTo>
                      <a:pt x="120" y="218"/>
                    </a:lnTo>
                    <a:lnTo>
                      <a:pt x="121" y="218"/>
                    </a:lnTo>
                    <a:lnTo>
                      <a:pt x="124" y="219"/>
                    </a:lnTo>
                    <a:lnTo>
                      <a:pt x="127" y="219"/>
                    </a:lnTo>
                    <a:lnTo>
                      <a:pt x="129" y="220"/>
                    </a:lnTo>
                    <a:lnTo>
                      <a:pt x="130" y="219"/>
                    </a:lnTo>
                    <a:lnTo>
                      <a:pt x="130" y="218"/>
                    </a:lnTo>
                    <a:lnTo>
                      <a:pt x="131" y="217"/>
                    </a:lnTo>
                    <a:lnTo>
                      <a:pt x="132" y="218"/>
                    </a:lnTo>
                    <a:lnTo>
                      <a:pt x="133" y="218"/>
                    </a:lnTo>
                    <a:lnTo>
                      <a:pt x="134" y="218"/>
                    </a:lnTo>
                    <a:lnTo>
                      <a:pt x="135" y="218"/>
                    </a:lnTo>
                    <a:lnTo>
                      <a:pt x="136" y="218"/>
                    </a:lnTo>
                    <a:lnTo>
                      <a:pt x="137" y="217"/>
                    </a:lnTo>
                    <a:lnTo>
                      <a:pt x="139" y="216"/>
                    </a:lnTo>
                    <a:lnTo>
                      <a:pt x="138" y="214"/>
                    </a:lnTo>
                    <a:lnTo>
                      <a:pt x="138" y="213"/>
                    </a:lnTo>
                    <a:lnTo>
                      <a:pt x="138" y="212"/>
                    </a:lnTo>
                    <a:lnTo>
                      <a:pt x="135" y="210"/>
                    </a:lnTo>
                    <a:lnTo>
                      <a:pt x="134" y="210"/>
                    </a:lnTo>
                    <a:lnTo>
                      <a:pt x="133" y="210"/>
                    </a:lnTo>
                    <a:lnTo>
                      <a:pt x="131" y="210"/>
                    </a:lnTo>
                    <a:lnTo>
                      <a:pt x="130" y="207"/>
                    </a:lnTo>
                    <a:lnTo>
                      <a:pt x="129" y="206"/>
                    </a:lnTo>
                    <a:lnTo>
                      <a:pt x="125" y="197"/>
                    </a:lnTo>
                    <a:lnTo>
                      <a:pt x="121" y="188"/>
                    </a:lnTo>
                    <a:lnTo>
                      <a:pt x="121" y="187"/>
                    </a:lnTo>
                    <a:lnTo>
                      <a:pt x="120" y="187"/>
                    </a:lnTo>
                    <a:lnTo>
                      <a:pt x="119" y="186"/>
                    </a:lnTo>
                    <a:lnTo>
                      <a:pt x="119" y="185"/>
                    </a:lnTo>
                    <a:lnTo>
                      <a:pt x="119" y="182"/>
                    </a:lnTo>
                    <a:lnTo>
                      <a:pt x="119" y="180"/>
                    </a:lnTo>
                    <a:lnTo>
                      <a:pt x="118" y="179"/>
                    </a:lnTo>
                    <a:lnTo>
                      <a:pt x="118" y="178"/>
                    </a:lnTo>
                    <a:lnTo>
                      <a:pt x="117" y="176"/>
                    </a:lnTo>
                    <a:lnTo>
                      <a:pt x="117" y="174"/>
                    </a:lnTo>
                    <a:lnTo>
                      <a:pt x="117" y="172"/>
                    </a:lnTo>
                    <a:lnTo>
                      <a:pt x="117" y="171"/>
                    </a:lnTo>
                    <a:lnTo>
                      <a:pt x="116" y="169"/>
                    </a:lnTo>
                    <a:lnTo>
                      <a:pt x="115" y="167"/>
                    </a:lnTo>
                    <a:lnTo>
                      <a:pt x="113" y="167"/>
                    </a:lnTo>
                    <a:lnTo>
                      <a:pt x="110" y="168"/>
                    </a:lnTo>
                    <a:lnTo>
                      <a:pt x="108" y="168"/>
                    </a:lnTo>
                    <a:lnTo>
                      <a:pt x="107" y="168"/>
                    </a:lnTo>
                    <a:lnTo>
                      <a:pt x="107" y="167"/>
                    </a:lnTo>
                    <a:lnTo>
                      <a:pt x="107" y="165"/>
                    </a:lnTo>
                    <a:lnTo>
                      <a:pt x="106" y="165"/>
                    </a:lnTo>
                    <a:lnTo>
                      <a:pt x="106" y="164"/>
                    </a:lnTo>
                    <a:lnTo>
                      <a:pt x="106" y="163"/>
                    </a:lnTo>
                    <a:lnTo>
                      <a:pt x="104" y="161"/>
                    </a:lnTo>
                    <a:lnTo>
                      <a:pt x="103" y="160"/>
                    </a:lnTo>
                    <a:lnTo>
                      <a:pt x="102" y="159"/>
                    </a:lnTo>
                    <a:lnTo>
                      <a:pt x="102" y="158"/>
                    </a:lnTo>
                    <a:lnTo>
                      <a:pt x="101" y="157"/>
                    </a:lnTo>
                    <a:lnTo>
                      <a:pt x="100" y="155"/>
                    </a:lnTo>
                    <a:lnTo>
                      <a:pt x="99" y="153"/>
                    </a:lnTo>
                    <a:lnTo>
                      <a:pt x="99" y="152"/>
                    </a:lnTo>
                    <a:lnTo>
                      <a:pt x="98" y="151"/>
                    </a:lnTo>
                    <a:lnTo>
                      <a:pt x="97" y="151"/>
                    </a:lnTo>
                    <a:lnTo>
                      <a:pt x="96" y="150"/>
                    </a:lnTo>
                    <a:lnTo>
                      <a:pt x="96" y="146"/>
                    </a:lnTo>
                    <a:lnTo>
                      <a:pt x="97" y="145"/>
                    </a:lnTo>
                    <a:lnTo>
                      <a:pt x="97" y="144"/>
                    </a:lnTo>
                    <a:lnTo>
                      <a:pt x="98" y="143"/>
                    </a:lnTo>
                    <a:lnTo>
                      <a:pt x="99" y="142"/>
                    </a:lnTo>
                    <a:lnTo>
                      <a:pt x="99" y="141"/>
                    </a:lnTo>
                    <a:lnTo>
                      <a:pt x="99" y="140"/>
                    </a:lnTo>
                    <a:lnTo>
                      <a:pt x="100" y="135"/>
                    </a:lnTo>
                    <a:lnTo>
                      <a:pt x="102" y="132"/>
                    </a:lnTo>
                    <a:lnTo>
                      <a:pt x="102" y="131"/>
                    </a:lnTo>
                    <a:lnTo>
                      <a:pt x="102" y="130"/>
                    </a:lnTo>
                    <a:lnTo>
                      <a:pt x="103" y="129"/>
                    </a:lnTo>
                    <a:lnTo>
                      <a:pt x="102" y="129"/>
                    </a:lnTo>
                    <a:lnTo>
                      <a:pt x="101" y="125"/>
                    </a:lnTo>
                    <a:lnTo>
                      <a:pt x="102" y="123"/>
                    </a:lnTo>
                    <a:lnTo>
                      <a:pt x="105" y="121"/>
                    </a:lnTo>
                    <a:lnTo>
                      <a:pt x="106" y="121"/>
                    </a:lnTo>
                    <a:lnTo>
                      <a:pt x="106" y="122"/>
                    </a:lnTo>
                    <a:lnTo>
                      <a:pt x="107" y="122"/>
                    </a:lnTo>
                    <a:lnTo>
                      <a:pt x="112" y="122"/>
                    </a:lnTo>
                    <a:lnTo>
                      <a:pt x="113" y="122"/>
                    </a:lnTo>
                    <a:lnTo>
                      <a:pt x="113" y="121"/>
                    </a:lnTo>
                    <a:lnTo>
                      <a:pt x="115" y="121"/>
                    </a:lnTo>
                    <a:lnTo>
                      <a:pt x="117" y="120"/>
                    </a:lnTo>
                    <a:lnTo>
                      <a:pt x="117" y="119"/>
                    </a:lnTo>
                    <a:lnTo>
                      <a:pt x="117" y="117"/>
                    </a:lnTo>
                    <a:lnTo>
                      <a:pt x="119" y="117"/>
                    </a:lnTo>
                    <a:lnTo>
                      <a:pt x="120" y="116"/>
                    </a:lnTo>
                    <a:lnTo>
                      <a:pt x="121" y="115"/>
                    </a:lnTo>
                    <a:lnTo>
                      <a:pt x="121" y="113"/>
                    </a:lnTo>
                    <a:lnTo>
                      <a:pt x="121" y="112"/>
                    </a:lnTo>
                    <a:lnTo>
                      <a:pt x="121" y="111"/>
                    </a:lnTo>
                    <a:lnTo>
                      <a:pt x="121" y="110"/>
                    </a:lnTo>
                    <a:lnTo>
                      <a:pt x="119" y="110"/>
                    </a:lnTo>
                    <a:lnTo>
                      <a:pt x="119" y="108"/>
                    </a:lnTo>
                    <a:lnTo>
                      <a:pt x="120" y="104"/>
                    </a:lnTo>
                    <a:lnTo>
                      <a:pt x="121" y="102"/>
                    </a:lnTo>
                    <a:lnTo>
                      <a:pt x="122" y="101"/>
                    </a:lnTo>
                    <a:lnTo>
                      <a:pt x="123" y="89"/>
                    </a:lnTo>
                    <a:lnTo>
                      <a:pt x="124" y="89"/>
                    </a:lnTo>
                    <a:lnTo>
                      <a:pt x="123" y="89"/>
                    </a:lnTo>
                    <a:lnTo>
                      <a:pt x="123" y="84"/>
                    </a:lnTo>
                    <a:lnTo>
                      <a:pt x="122" y="82"/>
                    </a:lnTo>
                    <a:lnTo>
                      <a:pt x="121" y="82"/>
                    </a:lnTo>
                    <a:lnTo>
                      <a:pt x="120" y="80"/>
                    </a:lnTo>
                    <a:lnTo>
                      <a:pt x="120" y="79"/>
                    </a:lnTo>
                    <a:lnTo>
                      <a:pt x="119" y="79"/>
                    </a:lnTo>
                    <a:lnTo>
                      <a:pt x="117" y="77"/>
                    </a:lnTo>
                    <a:lnTo>
                      <a:pt x="113" y="74"/>
                    </a:lnTo>
                    <a:lnTo>
                      <a:pt x="112" y="74"/>
                    </a:lnTo>
                    <a:lnTo>
                      <a:pt x="112" y="73"/>
                    </a:lnTo>
                    <a:lnTo>
                      <a:pt x="111" y="72"/>
                    </a:lnTo>
                    <a:lnTo>
                      <a:pt x="110" y="71"/>
                    </a:lnTo>
                    <a:lnTo>
                      <a:pt x="110" y="70"/>
                    </a:lnTo>
                    <a:lnTo>
                      <a:pt x="103" y="65"/>
                    </a:lnTo>
                    <a:lnTo>
                      <a:pt x="102" y="64"/>
                    </a:lnTo>
                    <a:lnTo>
                      <a:pt x="102" y="63"/>
                    </a:lnTo>
                    <a:lnTo>
                      <a:pt x="101" y="62"/>
                    </a:lnTo>
                    <a:lnTo>
                      <a:pt x="101" y="61"/>
                    </a:lnTo>
                    <a:lnTo>
                      <a:pt x="100" y="61"/>
                    </a:lnTo>
                    <a:lnTo>
                      <a:pt x="98" y="60"/>
                    </a:lnTo>
                    <a:lnTo>
                      <a:pt x="98" y="59"/>
                    </a:lnTo>
                    <a:lnTo>
                      <a:pt x="97" y="59"/>
                    </a:lnTo>
                    <a:lnTo>
                      <a:pt x="94" y="59"/>
                    </a:lnTo>
                    <a:lnTo>
                      <a:pt x="93" y="58"/>
                    </a:lnTo>
                    <a:lnTo>
                      <a:pt x="92" y="57"/>
                    </a:lnTo>
                    <a:lnTo>
                      <a:pt x="91" y="57"/>
                    </a:lnTo>
                    <a:lnTo>
                      <a:pt x="89" y="57"/>
                    </a:lnTo>
                    <a:lnTo>
                      <a:pt x="87" y="57"/>
                    </a:lnTo>
                    <a:lnTo>
                      <a:pt x="87" y="56"/>
                    </a:lnTo>
                    <a:lnTo>
                      <a:pt x="89" y="46"/>
                    </a:lnTo>
                    <a:lnTo>
                      <a:pt x="89" y="45"/>
                    </a:lnTo>
                    <a:lnTo>
                      <a:pt x="88" y="45"/>
                    </a:lnTo>
                    <a:lnTo>
                      <a:pt x="88" y="44"/>
                    </a:lnTo>
                    <a:lnTo>
                      <a:pt x="87" y="43"/>
                    </a:lnTo>
                    <a:lnTo>
                      <a:pt x="83" y="37"/>
                    </a:lnTo>
                    <a:lnTo>
                      <a:pt x="83" y="36"/>
                    </a:lnTo>
                    <a:lnTo>
                      <a:pt x="82" y="36"/>
                    </a:lnTo>
                    <a:lnTo>
                      <a:pt x="81" y="35"/>
                    </a:lnTo>
                    <a:lnTo>
                      <a:pt x="80" y="34"/>
                    </a:lnTo>
                    <a:lnTo>
                      <a:pt x="79" y="32"/>
                    </a:lnTo>
                    <a:lnTo>
                      <a:pt x="72" y="24"/>
                    </a:lnTo>
                    <a:lnTo>
                      <a:pt x="72" y="23"/>
                    </a:lnTo>
                    <a:lnTo>
                      <a:pt x="71" y="23"/>
                    </a:lnTo>
                    <a:lnTo>
                      <a:pt x="71" y="22"/>
                    </a:lnTo>
                    <a:lnTo>
                      <a:pt x="70" y="21"/>
                    </a:lnTo>
                    <a:lnTo>
                      <a:pt x="56" y="12"/>
                    </a:lnTo>
                    <a:lnTo>
                      <a:pt x="55" y="12"/>
                    </a:lnTo>
                    <a:lnTo>
                      <a:pt x="53" y="10"/>
                    </a:lnTo>
                    <a:lnTo>
                      <a:pt x="51" y="8"/>
                    </a:lnTo>
                    <a:lnTo>
                      <a:pt x="50" y="10"/>
                    </a:lnTo>
                    <a:lnTo>
                      <a:pt x="49" y="8"/>
                    </a:lnTo>
                    <a:lnTo>
                      <a:pt x="48" y="7"/>
                    </a:lnTo>
                    <a:lnTo>
                      <a:pt x="47" y="6"/>
                    </a:lnTo>
                    <a:lnTo>
                      <a:pt x="3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85" name="Freeform 592"/>
              <p:cNvSpPr>
                <a:spLocks/>
              </p:cNvSpPr>
              <p:nvPr/>
            </p:nvSpPr>
            <p:spPr bwMode="auto">
              <a:xfrm>
                <a:off x="6782585" y="1582142"/>
                <a:ext cx="223837" cy="250825"/>
              </a:xfrm>
              <a:custGeom>
                <a:avLst/>
                <a:gdLst>
                  <a:gd name="T0" fmla="*/ 2147483646 w 93"/>
                  <a:gd name="T1" fmla="*/ 2147483646 h 117"/>
                  <a:gd name="T2" fmla="*/ 2147483646 w 93"/>
                  <a:gd name="T3" fmla="*/ 2147483646 h 117"/>
                  <a:gd name="T4" fmla="*/ 2147483646 w 93"/>
                  <a:gd name="T5" fmla="*/ 2147483646 h 117"/>
                  <a:gd name="T6" fmla="*/ 2147483646 w 93"/>
                  <a:gd name="T7" fmla="*/ 2147483646 h 117"/>
                  <a:gd name="T8" fmla="*/ 2147483646 w 93"/>
                  <a:gd name="T9" fmla="*/ 2147483646 h 117"/>
                  <a:gd name="T10" fmla="*/ 2147483646 w 93"/>
                  <a:gd name="T11" fmla="*/ 2147483646 h 117"/>
                  <a:gd name="T12" fmla="*/ 2147483646 w 93"/>
                  <a:gd name="T13" fmla="*/ 2147483646 h 117"/>
                  <a:gd name="T14" fmla="*/ 2147483646 w 93"/>
                  <a:gd name="T15" fmla="*/ 2147483646 h 117"/>
                  <a:gd name="T16" fmla="*/ 2147483646 w 93"/>
                  <a:gd name="T17" fmla="*/ 2147483646 h 117"/>
                  <a:gd name="T18" fmla="*/ 2147483646 w 93"/>
                  <a:gd name="T19" fmla="*/ 2147483646 h 117"/>
                  <a:gd name="T20" fmla="*/ 2147483646 w 93"/>
                  <a:gd name="T21" fmla="*/ 2147483646 h 117"/>
                  <a:gd name="T22" fmla="*/ 2147483646 w 93"/>
                  <a:gd name="T23" fmla="*/ 2147483646 h 117"/>
                  <a:gd name="T24" fmla="*/ 2147483646 w 93"/>
                  <a:gd name="T25" fmla="*/ 2147483646 h 117"/>
                  <a:gd name="T26" fmla="*/ 2147483646 w 93"/>
                  <a:gd name="T27" fmla="*/ 2147483646 h 117"/>
                  <a:gd name="T28" fmla="*/ 2147483646 w 93"/>
                  <a:gd name="T29" fmla="*/ 2147483646 h 117"/>
                  <a:gd name="T30" fmla="*/ 2147483646 w 93"/>
                  <a:gd name="T31" fmla="*/ 2147483646 h 117"/>
                  <a:gd name="T32" fmla="*/ 2147483646 w 93"/>
                  <a:gd name="T33" fmla="*/ 2147483646 h 117"/>
                  <a:gd name="T34" fmla="*/ 2147483646 w 93"/>
                  <a:gd name="T35" fmla="*/ 2147483646 h 117"/>
                  <a:gd name="T36" fmla="*/ 2147483646 w 93"/>
                  <a:gd name="T37" fmla="*/ 2147483646 h 117"/>
                  <a:gd name="T38" fmla="*/ 2147483646 w 93"/>
                  <a:gd name="T39" fmla="*/ 0 h 117"/>
                  <a:gd name="T40" fmla="*/ 2147483646 w 93"/>
                  <a:gd name="T41" fmla="*/ 2147483646 h 117"/>
                  <a:gd name="T42" fmla="*/ 2147483646 w 93"/>
                  <a:gd name="T43" fmla="*/ 2147483646 h 117"/>
                  <a:gd name="T44" fmla="*/ 2147483646 w 93"/>
                  <a:gd name="T45" fmla="*/ 2147483646 h 117"/>
                  <a:gd name="T46" fmla="*/ 2147483646 w 93"/>
                  <a:gd name="T47" fmla="*/ 2147483646 h 117"/>
                  <a:gd name="T48" fmla="*/ 2147483646 w 93"/>
                  <a:gd name="T49" fmla="*/ 2147483646 h 117"/>
                  <a:gd name="T50" fmla="*/ 2147483646 w 93"/>
                  <a:gd name="T51" fmla="*/ 2147483646 h 117"/>
                  <a:gd name="T52" fmla="*/ 2147483646 w 93"/>
                  <a:gd name="T53" fmla="*/ 2147483646 h 117"/>
                  <a:gd name="T54" fmla="*/ 2147483646 w 93"/>
                  <a:gd name="T55" fmla="*/ 2147483646 h 117"/>
                  <a:gd name="T56" fmla="*/ 2147483646 w 93"/>
                  <a:gd name="T57" fmla="*/ 2147483646 h 117"/>
                  <a:gd name="T58" fmla="*/ 2147483646 w 93"/>
                  <a:gd name="T59" fmla="*/ 2147483646 h 117"/>
                  <a:gd name="T60" fmla="*/ 2147483646 w 93"/>
                  <a:gd name="T61" fmla="*/ 2147483646 h 117"/>
                  <a:gd name="T62" fmla="*/ 2147483646 w 93"/>
                  <a:gd name="T63" fmla="*/ 2147483646 h 117"/>
                  <a:gd name="T64" fmla="*/ 2147483646 w 93"/>
                  <a:gd name="T65" fmla="*/ 2147483646 h 117"/>
                  <a:gd name="T66" fmla="*/ 2147483646 w 93"/>
                  <a:gd name="T67" fmla="*/ 2147483646 h 117"/>
                  <a:gd name="T68" fmla="*/ 2147483646 w 93"/>
                  <a:gd name="T69" fmla="*/ 2147483646 h 117"/>
                  <a:gd name="T70" fmla="*/ 2147483646 w 93"/>
                  <a:gd name="T71" fmla="*/ 2147483646 h 117"/>
                  <a:gd name="T72" fmla="*/ 2147483646 w 93"/>
                  <a:gd name="T73" fmla="*/ 2147483646 h 117"/>
                  <a:gd name="T74" fmla="*/ 2147483646 w 93"/>
                  <a:gd name="T75" fmla="*/ 2147483646 h 117"/>
                  <a:gd name="T76" fmla="*/ 2147483646 w 93"/>
                  <a:gd name="T77" fmla="*/ 2147483646 h 117"/>
                  <a:gd name="T78" fmla="*/ 2147483646 w 93"/>
                  <a:gd name="T79" fmla="*/ 2147483646 h 117"/>
                  <a:gd name="T80" fmla="*/ 2147483646 w 93"/>
                  <a:gd name="T81" fmla="*/ 2147483646 h 117"/>
                  <a:gd name="T82" fmla="*/ 2147483646 w 93"/>
                  <a:gd name="T83" fmla="*/ 2147483646 h 117"/>
                  <a:gd name="T84" fmla="*/ 2147483646 w 93"/>
                  <a:gd name="T85" fmla="*/ 2147483646 h 117"/>
                  <a:gd name="T86" fmla="*/ 2147483646 w 93"/>
                  <a:gd name="T87" fmla="*/ 2147483646 h 11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93" h="117">
                    <a:moveTo>
                      <a:pt x="16" y="115"/>
                    </a:moveTo>
                    <a:lnTo>
                      <a:pt x="12" y="114"/>
                    </a:lnTo>
                    <a:lnTo>
                      <a:pt x="10" y="112"/>
                    </a:lnTo>
                    <a:lnTo>
                      <a:pt x="10" y="110"/>
                    </a:lnTo>
                    <a:lnTo>
                      <a:pt x="9" y="110"/>
                    </a:lnTo>
                    <a:lnTo>
                      <a:pt x="0" y="110"/>
                    </a:lnTo>
                    <a:lnTo>
                      <a:pt x="11" y="106"/>
                    </a:lnTo>
                    <a:lnTo>
                      <a:pt x="13" y="105"/>
                    </a:lnTo>
                    <a:lnTo>
                      <a:pt x="14" y="103"/>
                    </a:lnTo>
                    <a:lnTo>
                      <a:pt x="16" y="100"/>
                    </a:lnTo>
                    <a:lnTo>
                      <a:pt x="16" y="99"/>
                    </a:lnTo>
                    <a:lnTo>
                      <a:pt x="17" y="96"/>
                    </a:lnTo>
                    <a:lnTo>
                      <a:pt x="19" y="94"/>
                    </a:lnTo>
                    <a:lnTo>
                      <a:pt x="19" y="93"/>
                    </a:lnTo>
                    <a:lnTo>
                      <a:pt x="20" y="89"/>
                    </a:lnTo>
                    <a:lnTo>
                      <a:pt x="19" y="86"/>
                    </a:lnTo>
                    <a:lnTo>
                      <a:pt x="19" y="84"/>
                    </a:lnTo>
                    <a:lnTo>
                      <a:pt x="19" y="83"/>
                    </a:lnTo>
                    <a:lnTo>
                      <a:pt x="19" y="81"/>
                    </a:lnTo>
                    <a:lnTo>
                      <a:pt x="22" y="78"/>
                    </a:lnTo>
                    <a:lnTo>
                      <a:pt x="23" y="77"/>
                    </a:lnTo>
                    <a:lnTo>
                      <a:pt x="25" y="73"/>
                    </a:lnTo>
                    <a:lnTo>
                      <a:pt x="25" y="69"/>
                    </a:lnTo>
                    <a:lnTo>
                      <a:pt x="22" y="64"/>
                    </a:lnTo>
                    <a:lnTo>
                      <a:pt x="21" y="63"/>
                    </a:lnTo>
                    <a:lnTo>
                      <a:pt x="17" y="59"/>
                    </a:lnTo>
                    <a:lnTo>
                      <a:pt x="16" y="56"/>
                    </a:lnTo>
                    <a:lnTo>
                      <a:pt x="16" y="52"/>
                    </a:lnTo>
                    <a:lnTo>
                      <a:pt x="15" y="50"/>
                    </a:lnTo>
                    <a:lnTo>
                      <a:pt x="14" y="44"/>
                    </a:lnTo>
                    <a:lnTo>
                      <a:pt x="14" y="40"/>
                    </a:lnTo>
                    <a:lnTo>
                      <a:pt x="14" y="39"/>
                    </a:lnTo>
                    <a:lnTo>
                      <a:pt x="14" y="38"/>
                    </a:lnTo>
                    <a:lnTo>
                      <a:pt x="14" y="36"/>
                    </a:lnTo>
                    <a:lnTo>
                      <a:pt x="13" y="34"/>
                    </a:lnTo>
                    <a:lnTo>
                      <a:pt x="13" y="33"/>
                    </a:lnTo>
                    <a:lnTo>
                      <a:pt x="13" y="29"/>
                    </a:lnTo>
                    <a:lnTo>
                      <a:pt x="14" y="25"/>
                    </a:lnTo>
                    <a:lnTo>
                      <a:pt x="14" y="23"/>
                    </a:lnTo>
                    <a:lnTo>
                      <a:pt x="16" y="22"/>
                    </a:lnTo>
                    <a:lnTo>
                      <a:pt x="17" y="20"/>
                    </a:lnTo>
                    <a:lnTo>
                      <a:pt x="18" y="18"/>
                    </a:lnTo>
                    <a:lnTo>
                      <a:pt x="19" y="16"/>
                    </a:lnTo>
                    <a:lnTo>
                      <a:pt x="20" y="15"/>
                    </a:lnTo>
                    <a:lnTo>
                      <a:pt x="22" y="14"/>
                    </a:lnTo>
                    <a:lnTo>
                      <a:pt x="23" y="13"/>
                    </a:lnTo>
                    <a:lnTo>
                      <a:pt x="23" y="12"/>
                    </a:lnTo>
                    <a:lnTo>
                      <a:pt x="25" y="12"/>
                    </a:lnTo>
                    <a:lnTo>
                      <a:pt x="25" y="11"/>
                    </a:lnTo>
                    <a:lnTo>
                      <a:pt x="27" y="8"/>
                    </a:lnTo>
                    <a:lnTo>
                      <a:pt x="27" y="7"/>
                    </a:lnTo>
                    <a:lnTo>
                      <a:pt x="27" y="6"/>
                    </a:lnTo>
                    <a:lnTo>
                      <a:pt x="27" y="5"/>
                    </a:lnTo>
                    <a:lnTo>
                      <a:pt x="27" y="3"/>
                    </a:lnTo>
                    <a:lnTo>
                      <a:pt x="28" y="3"/>
                    </a:lnTo>
                    <a:lnTo>
                      <a:pt x="29" y="1"/>
                    </a:lnTo>
                    <a:lnTo>
                      <a:pt x="31" y="0"/>
                    </a:lnTo>
                    <a:lnTo>
                      <a:pt x="33" y="0"/>
                    </a:lnTo>
                    <a:lnTo>
                      <a:pt x="36" y="1"/>
                    </a:lnTo>
                    <a:lnTo>
                      <a:pt x="42" y="5"/>
                    </a:lnTo>
                    <a:lnTo>
                      <a:pt x="43" y="6"/>
                    </a:lnTo>
                    <a:lnTo>
                      <a:pt x="57" y="9"/>
                    </a:lnTo>
                    <a:lnTo>
                      <a:pt x="58" y="10"/>
                    </a:lnTo>
                    <a:lnTo>
                      <a:pt x="60" y="11"/>
                    </a:lnTo>
                    <a:lnTo>
                      <a:pt x="63" y="14"/>
                    </a:lnTo>
                    <a:lnTo>
                      <a:pt x="67" y="20"/>
                    </a:lnTo>
                    <a:lnTo>
                      <a:pt x="72" y="24"/>
                    </a:lnTo>
                    <a:lnTo>
                      <a:pt x="74" y="25"/>
                    </a:lnTo>
                    <a:lnTo>
                      <a:pt x="76" y="25"/>
                    </a:lnTo>
                    <a:lnTo>
                      <a:pt x="82" y="33"/>
                    </a:lnTo>
                    <a:lnTo>
                      <a:pt x="83" y="34"/>
                    </a:lnTo>
                    <a:lnTo>
                      <a:pt x="84" y="35"/>
                    </a:lnTo>
                    <a:lnTo>
                      <a:pt x="85" y="34"/>
                    </a:lnTo>
                    <a:lnTo>
                      <a:pt x="87" y="35"/>
                    </a:lnTo>
                    <a:lnTo>
                      <a:pt x="89" y="37"/>
                    </a:lnTo>
                    <a:lnTo>
                      <a:pt x="90" y="39"/>
                    </a:lnTo>
                    <a:lnTo>
                      <a:pt x="91" y="46"/>
                    </a:lnTo>
                    <a:lnTo>
                      <a:pt x="92" y="47"/>
                    </a:lnTo>
                    <a:lnTo>
                      <a:pt x="93" y="48"/>
                    </a:lnTo>
                    <a:lnTo>
                      <a:pt x="93" y="49"/>
                    </a:lnTo>
                    <a:lnTo>
                      <a:pt x="93" y="50"/>
                    </a:lnTo>
                    <a:lnTo>
                      <a:pt x="93" y="51"/>
                    </a:lnTo>
                    <a:lnTo>
                      <a:pt x="93" y="54"/>
                    </a:lnTo>
                    <a:lnTo>
                      <a:pt x="93" y="56"/>
                    </a:lnTo>
                    <a:lnTo>
                      <a:pt x="92" y="56"/>
                    </a:lnTo>
                    <a:lnTo>
                      <a:pt x="90" y="57"/>
                    </a:lnTo>
                    <a:lnTo>
                      <a:pt x="89" y="57"/>
                    </a:lnTo>
                    <a:lnTo>
                      <a:pt x="89" y="58"/>
                    </a:lnTo>
                    <a:lnTo>
                      <a:pt x="89" y="59"/>
                    </a:lnTo>
                    <a:lnTo>
                      <a:pt x="88" y="61"/>
                    </a:lnTo>
                    <a:lnTo>
                      <a:pt x="85" y="64"/>
                    </a:lnTo>
                    <a:lnTo>
                      <a:pt x="84" y="66"/>
                    </a:lnTo>
                    <a:lnTo>
                      <a:pt x="83" y="69"/>
                    </a:lnTo>
                    <a:lnTo>
                      <a:pt x="76" y="81"/>
                    </a:lnTo>
                    <a:lnTo>
                      <a:pt x="75" y="82"/>
                    </a:lnTo>
                    <a:lnTo>
                      <a:pt x="74" y="82"/>
                    </a:lnTo>
                    <a:lnTo>
                      <a:pt x="73" y="84"/>
                    </a:lnTo>
                    <a:lnTo>
                      <a:pt x="73" y="85"/>
                    </a:lnTo>
                    <a:lnTo>
                      <a:pt x="73" y="87"/>
                    </a:lnTo>
                    <a:lnTo>
                      <a:pt x="72" y="89"/>
                    </a:lnTo>
                    <a:lnTo>
                      <a:pt x="67" y="100"/>
                    </a:lnTo>
                    <a:lnTo>
                      <a:pt x="67" y="101"/>
                    </a:lnTo>
                    <a:lnTo>
                      <a:pt x="67" y="102"/>
                    </a:lnTo>
                    <a:lnTo>
                      <a:pt x="67" y="103"/>
                    </a:lnTo>
                    <a:lnTo>
                      <a:pt x="66" y="105"/>
                    </a:lnTo>
                    <a:lnTo>
                      <a:pt x="63" y="108"/>
                    </a:lnTo>
                    <a:lnTo>
                      <a:pt x="60" y="110"/>
                    </a:lnTo>
                    <a:lnTo>
                      <a:pt x="57" y="113"/>
                    </a:lnTo>
                    <a:lnTo>
                      <a:pt x="57" y="114"/>
                    </a:lnTo>
                    <a:lnTo>
                      <a:pt x="55" y="115"/>
                    </a:lnTo>
                    <a:lnTo>
                      <a:pt x="53" y="115"/>
                    </a:lnTo>
                    <a:lnTo>
                      <a:pt x="51" y="114"/>
                    </a:lnTo>
                    <a:lnTo>
                      <a:pt x="50" y="114"/>
                    </a:lnTo>
                    <a:lnTo>
                      <a:pt x="45" y="114"/>
                    </a:lnTo>
                    <a:lnTo>
                      <a:pt x="46" y="111"/>
                    </a:lnTo>
                    <a:lnTo>
                      <a:pt x="44" y="110"/>
                    </a:lnTo>
                    <a:lnTo>
                      <a:pt x="41" y="112"/>
                    </a:lnTo>
                    <a:lnTo>
                      <a:pt x="38" y="112"/>
                    </a:lnTo>
                    <a:lnTo>
                      <a:pt x="33" y="110"/>
                    </a:lnTo>
                    <a:lnTo>
                      <a:pt x="32" y="109"/>
                    </a:lnTo>
                    <a:lnTo>
                      <a:pt x="29" y="111"/>
                    </a:lnTo>
                    <a:lnTo>
                      <a:pt x="29" y="112"/>
                    </a:lnTo>
                    <a:lnTo>
                      <a:pt x="23" y="117"/>
                    </a:lnTo>
                    <a:lnTo>
                      <a:pt x="16" y="115"/>
                    </a:lnTo>
                    <a:close/>
                  </a:path>
                </a:pathLst>
              </a:custGeom>
              <a:solidFill>
                <a:srgbClr val="C3C1AA"/>
              </a:solidFill>
              <a:ln>
                <a:noFill/>
              </a:ln>
              <a:extLst/>
            </p:spPr>
            <p:txBody>
              <a:bodyPr/>
              <a:lstStyle/>
              <a:p>
                <a:endParaRPr lang="en-US" sz="1215">
                  <a:solidFill>
                    <a:prstClr val="black"/>
                  </a:solidFill>
                </a:endParaRPr>
              </a:p>
            </p:txBody>
          </p:sp>
          <p:sp>
            <p:nvSpPr>
              <p:cNvPr id="286" name="Freeform 593"/>
              <p:cNvSpPr>
                <a:spLocks noEditPoints="1"/>
              </p:cNvSpPr>
              <p:nvPr/>
            </p:nvSpPr>
            <p:spPr bwMode="auto">
              <a:xfrm>
                <a:off x="6763535" y="1580555"/>
                <a:ext cx="249237" cy="255587"/>
              </a:xfrm>
              <a:custGeom>
                <a:avLst/>
                <a:gdLst>
                  <a:gd name="T0" fmla="*/ 2147483646 w 103"/>
                  <a:gd name="T1" fmla="*/ 2147483646 h 119"/>
                  <a:gd name="T2" fmla="*/ 2147483646 w 103"/>
                  <a:gd name="T3" fmla="*/ 2147483646 h 119"/>
                  <a:gd name="T4" fmla="*/ 2147483646 w 103"/>
                  <a:gd name="T5" fmla="*/ 2147483646 h 119"/>
                  <a:gd name="T6" fmla="*/ 2147483646 w 103"/>
                  <a:gd name="T7" fmla="*/ 2147483646 h 119"/>
                  <a:gd name="T8" fmla="*/ 2147483646 w 103"/>
                  <a:gd name="T9" fmla="*/ 2147483646 h 119"/>
                  <a:gd name="T10" fmla="*/ 2147483646 w 103"/>
                  <a:gd name="T11" fmla="*/ 2147483646 h 119"/>
                  <a:gd name="T12" fmla="*/ 2147483646 w 103"/>
                  <a:gd name="T13" fmla="*/ 2147483646 h 119"/>
                  <a:gd name="T14" fmla="*/ 2147483646 w 103"/>
                  <a:gd name="T15" fmla="*/ 2147483646 h 119"/>
                  <a:gd name="T16" fmla="*/ 2147483646 w 103"/>
                  <a:gd name="T17" fmla="*/ 2147483646 h 119"/>
                  <a:gd name="T18" fmla="*/ 2147483646 w 103"/>
                  <a:gd name="T19" fmla="*/ 2147483646 h 119"/>
                  <a:gd name="T20" fmla="*/ 2147483646 w 103"/>
                  <a:gd name="T21" fmla="*/ 2147483646 h 119"/>
                  <a:gd name="T22" fmla="*/ 2147483646 w 103"/>
                  <a:gd name="T23" fmla="*/ 2147483646 h 119"/>
                  <a:gd name="T24" fmla="*/ 2147483646 w 103"/>
                  <a:gd name="T25" fmla="*/ 2147483646 h 119"/>
                  <a:gd name="T26" fmla="*/ 2147483646 w 103"/>
                  <a:gd name="T27" fmla="*/ 2147483646 h 119"/>
                  <a:gd name="T28" fmla="*/ 2147483646 w 103"/>
                  <a:gd name="T29" fmla="*/ 2147483646 h 119"/>
                  <a:gd name="T30" fmla="*/ 2147483646 w 103"/>
                  <a:gd name="T31" fmla="*/ 2147483646 h 119"/>
                  <a:gd name="T32" fmla="*/ 2147483646 w 103"/>
                  <a:gd name="T33" fmla="*/ 2147483646 h 119"/>
                  <a:gd name="T34" fmla="*/ 2147483646 w 103"/>
                  <a:gd name="T35" fmla="*/ 2147483646 h 119"/>
                  <a:gd name="T36" fmla="*/ 2147483646 w 103"/>
                  <a:gd name="T37" fmla="*/ 2147483646 h 119"/>
                  <a:gd name="T38" fmla="*/ 2147483646 w 103"/>
                  <a:gd name="T39" fmla="*/ 2147483646 h 119"/>
                  <a:gd name="T40" fmla="*/ 2147483646 w 103"/>
                  <a:gd name="T41" fmla="*/ 2147483646 h 119"/>
                  <a:gd name="T42" fmla="*/ 2147483646 w 103"/>
                  <a:gd name="T43" fmla="*/ 2147483646 h 119"/>
                  <a:gd name="T44" fmla="*/ 2147483646 w 103"/>
                  <a:gd name="T45" fmla="*/ 0 h 119"/>
                  <a:gd name="T46" fmla="*/ 2147483646 w 103"/>
                  <a:gd name="T47" fmla="*/ 2147483646 h 119"/>
                  <a:gd name="T48" fmla="*/ 2147483646 w 103"/>
                  <a:gd name="T49" fmla="*/ 2147483646 h 119"/>
                  <a:gd name="T50" fmla="*/ 2147483646 w 103"/>
                  <a:gd name="T51" fmla="*/ 2147483646 h 119"/>
                  <a:gd name="T52" fmla="*/ 2147483646 w 103"/>
                  <a:gd name="T53" fmla="*/ 2147483646 h 119"/>
                  <a:gd name="T54" fmla="*/ 2147483646 w 103"/>
                  <a:gd name="T55" fmla="*/ 2147483646 h 119"/>
                  <a:gd name="T56" fmla="*/ 2147483646 w 103"/>
                  <a:gd name="T57" fmla="*/ 2147483646 h 119"/>
                  <a:gd name="T58" fmla="*/ 2147483646 w 103"/>
                  <a:gd name="T59" fmla="*/ 2147483646 h 119"/>
                  <a:gd name="T60" fmla="*/ 2147483646 w 103"/>
                  <a:gd name="T61" fmla="*/ 2147483646 h 119"/>
                  <a:gd name="T62" fmla="*/ 2147483646 w 103"/>
                  <a:gd name="T63" fmla="*/ 2147483646 h 119"/>
                  <a:gd name="T64" fmla="*/ 2147483646 w 103"/>
                  <a:gd name="T65" fmla="*/ 2147483646 h 119"/>
                  <a:gd name="T66" fmla="*/ 2147483646 w 103"/>
                  <a:gd name="T67" fmla="*/ 2147483646 h 119"/>
                  <a:gd name="T68" fmla="*/ 2147483646 w 103"/>
                  <a:gd name="T69" fmla="*/ 2147483646 h 119"/>
                  <a:gd name="T70" fmla="*/ 2147483646 w 103"/>
                  <a:gd name="T71" fmla="*/ 2147483646 h 119"/>
                  <a:gd name="T72" fmla="*/ 2147483646 w 103"/>
                  <a:gd name="T73" fmla="*/ 2147483646 h 119"/>
                  <a:gd name="T74" fmla="*/ 0 w 103"/>
                  <a:gd name="T75" fmla="*/ 2147483646 h 119"/>
                  <a:gd name="T76" fmla="*/ 2147483646 w 103"/>
                  <a:gd name="T77" fmla="*/ 2147483646 h 119"/>
                  <a:gd name="T78" fmla="*/ 2147483646 w 103"/>
                  <a:gd name="T79" fmla="*/ 2147483646 h 119"/>
                  <a:gd name="T80" fmla="*/ 2147483646 w 103"/>
                  <a:gd name="T81" fmla="*/ 2147483646 h 119"/>
                  <a:gd name="T82" fmla="*/ 2147483646 w 103"/>
                  <a:gd name="T83" fmla="*/ 2147483646 h 119"/>
                  <a:gd name="T84" fmla="*/ 2147483646 w 103"/>
                  <a:gd name="T85" fmla="*/ 2147483646 h 119"/>
                  <a:gd name="T86" fmla="*/ 2147483646 w 103"/>
                  <a:gd name="T87" fmla="*/ 2147483646 h 119"/>
                  <a:gd name="T88" fmla="*/ 2147483646 w 103"/>
                  <a:gd name="T89" fmla="*/ 2147483646 h 119"/>
                  <a:gd name="T90" fmla="*/ 2147483646 w 103"/>
                  <a:gd name="T91" fmla="*/ 2147483646 h 119"/>
                  <a:gd name="T92" fmla="*/ 2147483646 w 103"/>
                  <a:gd name="T93" fmla="*/ 2147483646 h 119"/>
                  <a:gd name="T94" fmla="*/ 2147483646 w 103"/>
                  <a:gd name="T95" fmla="*/ 2147483646 h 119"/>
                  <a:gd name="T96" fmla="*/ 2147483646 w 103"/>
                  <a:gd name="T97" fmla="*/ 2147483646 h 119"/>
                  <a:gd name="T98" fmla="*/ 2147483646 w 103"/>
                  <a:gd name="T99" fmla="*/ 2147483646 h 119"/>
                  <a:gd name="T100" fmla="*/ 2147483646 w 103"/>
                  <a:gd name="T101" fmla="*/ 2147483646 h 119"/>
                  <a:gd name="T102" fmla="*/ 2147483646 w 103"/>
                  <a:gd name="T103" fmla="*/ 2147483646 h 119"/>
                  <a:gd name="T104" fmla="*/ 2147483646 w 103"/>
                  <a:gd name="T105" fmla="*/ 2147483646 h 119"/>
                  <a:gd name="T106" fmla="*/ 2147483646 w 103"/>
                  <a:gd name="T107" fmla="*/ 2147483646 h 119"/>
                  <a:gd name="T108" fmla="*/ 2147483646 w 103"/>
                  <a:gd name="T109" fmla="*/ 2147483646 h 119"/>
                  <a:gd name="T110" fmla="*/ 2147483646 w 103"/>
                  <a:gd name="T111" fmla="*/ 2147483646 h 119"/>
                  <a:gd name="T112" fmla="*/ 2147483646 w 103"/>
                  <a:gd name="T113" fmla="*/ 2147483646 h 119"/>
                  <a:gd name="T114" fmla="*/ 2147483646 w 103"/>
                  <a:gd name="T115" fmla="*/ 2147483646 h 119"/>
                  <a:gd name="T116" fmla="*/ 2147483646 w 103"/>
                  <a:gd name="T117" fmla="*/ 2147483646 h 119"/>
                  <a:gd name="T118" fmla="*/ 2147483646 w 103"/>
                  <a:gd name="T119" fmla="*/ 2147483646 h 119"/>
                  <a:gd name="T120" fmla="*/ 2147483646 w 103"/>
                  <a:gd name="T121" fmla="*/ 0 h 1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03" h="119">
                    <a:moveTo>
                      <a:pt x="41" y="2"/>
                    </a:moveTo>
                    <a:lnTo>
                      <a:pt x="43" y="3"/>
                    </a:lnTo>
                    <a:lnTo>
                      <a:pt x="50" y="7"/>
                    </a:lnTo>
                    <a:lnTo>
                      <a:pt x="50" y="8"/>
                    </a:lnTo>
                    <a:lnTo>
                      <a:pt x="65" y="11"/>
                    </a:lnTo>
                    <a:lnTo>
                      <a:pt x="67" y="13"/>
                    </a:lnTo>
                    <a:lnTo>
                      <a:pt x="69" y="15"/>
                    </a:lnTo>
                    <a:lnTo>
                      <a:pt x="69" y="16"/>
                    </a:lnTo>
                    <a:lnTo>
                      <a:pt x="75" y="22"/>
                    </a:lnTo>
                    <a:lnTo>
                      <a:pt x="79" y="26"/>
                    </a:lnTo>
                    <a:lnTo>
                      <a:pt x="82" y="28"/>
                    </a:lnTo>
                    <a:lnTo>
                      <a:pt x="83" y="28"/>
                    </a:lnTo>
                    <a:lnTo>
                      <a:pt x="89" y="34"/>
                    </a:lnTo>
                    <a:lnTo>
                      <a:pt x="90" y="36"/>
                    </a:lnTo>
                    <a:lnTo>
                      <a:pt x="91" y="37"/>
                    </a:lnTo>
                    <a:lnTo>
                      <a:pt x="91" y="38"/>
                    </a:lnTo>
                    <a:lnTo>
                      <a:pt x="92" y="43"/>
                    </a:lnTo>
                    <a:lnTo>
                      <a:pt x="92" y="44"/>
                    </a:lnTo>
                    <a:lnTo>
                      <a:pt x="92" y="45"/>
                    </a:lnTo>
                    <a:lnTo>
                      <a:pt x="90" y="46"/>
                    </a:lnTo>
                    <a:lnTo>
                      <a:pt x="90" y="47"/>
                    </a:lnTo>
                    <a:lnTo>
                      <a:pt x="91" y="47"/>
                    </a:lnTo>
                    <a:lnTo>
                      <a:pt x="92" y="45"/>
                    </a:lnTo>
                    <a:lnTo>
                      <a:pt x="93" y="44"/>
                    </a:lnTo>
                    <a:lnTo>
                      <a:pt x="93" y="40"/>
                    </a:lnTo>
                    <a:lnTo>
                      <a:pt x="93" y="38"/>
                    </a:lnTo>
                    <a:lnTo>
                      <a:pt x="93" y="37"/>
                    </a:lnTo>
                    <a:lnTo>
                      <a:pt x="95" y="37"/>
                    </a:lnTo>
                    <a:lnTo>
                      <a:pt x="96" y="38"/>
                    </a:lnTo>
                    <a:lnTo>
                      <a:pt x="97" y="40"/>
                    </a:lnTo>
                    <a:lnTo>
                      <a:pt x="98" y="47"/>
                    </a:lnTo>
                    <a:lnTo>
                      <a:pt x="99" y="49"/>
                    </a:lnTo>
                    <a:lnTo>
                      <a:pt x="100" y="50"/>
                    </a:lnTo>
                    <a:lnTo>
                      <a:pt x="100" y="51"/>
                    </a:lnTo>
                    <a:lnTo>
                      <a:pt x="100" y="52"/>
                    </a:lnTo>
                    <a:lnTo>
                      <a:pt x="99" y="55"/>
                    </a:lnTo>
                    <a:lnTo>
                      <a:pt x="99" y="56"/>
                    </a:lnTo>
                    <a:lnTo>
                      <a:pt x="99" y="57"/>
                    </a:lnTo>
                    <a:lnTo>
                      <a:pt x="97" y="57"/>
                    </a:lnTo>
                    <a:lnTo>
                      <a:pt x="96" y="58"/>
                    </a:lnTo>
                    <a:lnTo>
                      <a:pt x="95" y="60"/>
                    </a:lnTo>
                    <a:lnTo>
                      <a:pt x="95" y="61"/>
                    </a:lnTo>
                    <a:lnTo>
                      <a:pt x="92" y="64"/>
                    </a:lnTo>
                    <a:lnTo>
                      <a:pt x="90" y="67"/>
                    </a:lnTo>
                    <a:lnTo>
                      <a:pt x="90" y="69"/>
                    </a:lnTo>
                    <a:lnTo>
                      <a:pt x="83" y="81"/>
                    </a:lnTo>
                    <a:lnTo>
                      <a:pt x="82" y="81"/>
                    </a:lnTo>
                    <a:lnTo>
                      <a:pt x="80" y="84"/>
                    </a:lnTo>
                    <a:lnTo>
                      <a:pt x="80" y="85"/>
                    </a:lnTo>
                    <a:lnTo>
                      <a:pt x="80" y="86"/>
                    </a:lnTo>
                    <a:lnTo>
                      <a:pt x="80" y="87"/>
                    </a:lnTo>
                    <a:lnTo>
                      <a:pt x="79" y="90"/>
                    </a:lnTo>
                    <a:lnTo>
                      <a:pt x="74" y="100"/>
                    </a:lnTo>
                    <a:lnTo>
                      <a:pt x="74" y="102"/>
                    </a:lnTo>
                    <a:lnTo>
                      <a:pt x="73" y="104"/>
                    </a:lnTo>
                    <a:lnTo>
                      <a:pt x="73" y="106"/>
                    </a:lnTo>
                    <a:lnTo>
                      <a:pt x="70" y="108"/>
                    </a:lnTo>
                    <a:lnTo>
                      <a:pt x="67" y="111"/>
                    </a:lnTo>
                    <a:lnTo>
                      <a:pt x="64" y="113"/>
                    </a:lnTo>
                    <a:lnTo>
                      <a:pt x="62" y="115"/>
                    </a:lnTo>
                    <a:lnTo>
                      <a:pt x="61" y="115"/>
                    </a:lnTo>
                    <a:lnTo>
                      <a:pt x="59" y="114"/>
                    </a:lnTo>
                    <a:lnTo>
                      <a:pt x="59" y="113"/>
                    </a:lnTo>
                    <a:lnTo>
                      <a:pt x="58" y="113"/>
                    </a:lnTo>
                    <a:lnTo>
                      <a:pt x="54" y="113"/>
                    </a:lnTo>
                    <a:lnTo>
                      <a:pt x="55" y="112"/>
                    </a:lnTo>
                    <a:lnTo>
                      <a:pt x="53" y="110"/>
                    </a:lnTo>
                    <a:lnTo>
                      <a:pt x="52" y="109"/>
                    </a:lnTo>
                    <a:lnTo>
                      <a:pt x="52" y="110"/>
                    </a:lnTo>
                    <a:lnTo>
                      <a:pt x="48" y="112"/>
                    </a:lnTo>
                    <a:lnTo>
                      <a:pt x="46" y="112"/>
                    </a:lnTo>
                    <a:lnTo>
                      <a:pt x="42" y="110"/>
                    </a:lnTo>
                    <a:lnTo>
                      <a:pt x="41" y="109"/>
                    </a:lnTo>
                    <a:lnTo>
                      <a:pt x="41" y="108"/>
                    </a:lnTo>
                    <a:lnTo>
                      <a:pt x="40" y="109"/>
                    </a:lnTo>
                    <a:lnTo>
                      <a:pt x="39" y="109"/>
                    </a:lnTo>
                    <a:lnTo>
                      <a:pt x="36" y="111"/>
                    </a:lnTo>
                    <a:lnTo>
                      <a:pt x="35" y="112"/>
                    </a:lnTo>
                    <a:lnTo>
                      <a:pt x="35" y="113"/>
                    </a:lnTo>
                    <a:lnTo>
                      <a:pt x="30" y="117"/>
                    </a:lnTo>
                    <a:lnTo>
                      <a:pt x="25" y="115"/>
                    </a:lnTo>
                    <a:lnTo>
                      <a:pt x="20" y="113"/>
                    </a:lnTo>
                    <a:lnTo>
                      <a:pt x="19" y="112"/>
                    </a:lnTo>
                    <a:lnTo>
                      <a:pt x="19" y="111"/>
                    </a:lnTo>
                    <a:lnTo>
                      <a:pt x="18" y="110"/>
                    </a:lnTo>
                    <a:lnTo>
                      <a:pt x="17" y="109"/>
                    </a:lnTo>
                    <a:lnTo>
                      <a:pt x="20" y="109"/>
                    </a:lnTo>
                    <a:lnTo>
                      <a:pt x="22" y="106"/>
                    </a:lnTo>
                    <a:lnTo>
                      <a:pt x="24" y="104"/>
                    </a:lnTo>
                    <a:lnTo>
                      <a:pt x="25" y="102"/>
                    </a:lnTo>
                    <a:lnTo>
                      <a:pt x="25" y="100"/>
                    </a:lnTo>
                    <a:lnTo>
                      <a:pt x="27" y="98"/>
                    </a:lnTo>
                    <a:lnTo>
                      <a:pt x="28" y="96"/>
                    </a:lnTo>
                    <a:lnTo>
                      <a:pt x="28" y="95"/>
                    </a:lnTo>
                    <a:lnTo>
                      <a:pt x="29" y="90"/>
                    </a:lnTo>
                    <a:lnTo>
                      <a:pt x="29" y="87"/>
                    </a:lnTo>
                    <a:lnTo>
                      <a:pt x="28" y="85"/>
                    </a:lnTo>
                    <a:lnTo>
                      <a:pt x="28" y="84"/>
                    </a:lnTo>
                    <a:lnTo>
                      <a:pt x="29" y="83"/>
                    </a:lnTo>
                    <a:lnTo>
                      <a:pt x="31" y="80"/>
                    </a:lnTo>
                    <a:lnTo>
                      <a:pt x="32" y="79"/>
                    </a:lnTo>
                    <a:lnTo>
                      <a:pt x="34" y="75"/>
                    </a:lnTo>
                    <a:lnTo>
                      <a:pt x="35" y="70"/>
                    </a:lnTo>
                    <a:lnTo>
                      <a:pt x="35" y="69"/>
                    </a:lnTo>
                    <a:lnTo>
                      <a:pt x="31" y="64"/>
                    </a:lnTo>
                    <a:lnTo>
                      <a:pt x="29" y="63"/>
                    </a:lnTo>
                    <a:lnTo>
                      <a:pt x="27" y="59"/>
                    </a:lnTo>
                    <a:lnTo>
                      <a:pt x="25" y="56"/>
                    </a:lnTo>
                    <a:lnTo>
                      <a:pt x="25" y="52"/>
                    </a:lnTo>
                    <a:lnTo>
                      <a:pt x="24" y="50"/>
                    </a:lnTo>
                    <a:lnTo>
                      <a:pt x="23" y="45"/>
                    </a:lnTo>
                    <a:lnTo>
                      <a:pt x="23" y="41"/>
                    </a:lnTo>
                    <a:lnTo>
                      <a:pt x="24" y="40"/>
                    </a:lnTo>
                    <a:lnTo>
                      <a:pt x="24" y="38"/>
                    </a:lnTo>
                    <a:lnTo>
                      <a:pt x="23" y="36"/>
                    </a:lnTo>
                    <a:lnTo>
                      <a:pt x="22" y="34"/>
                    </a:lnTo>
                    <a:lnTo>
                      <a:pt x="22" y="30"/>
                    </a:lnTo>
                    <a:lnTo>
                      <a:pt x="23" y="26"/>
                    </a:lnTo>
                    <a:lnTo>
                      <a:pt x="24" y="25"/>
                    </a:lnTo>
                    <a:lnTo>
                      <a:pt x="24" y="23"/>
                    </a:lnTo>
                    <a:lnTo>
                      <a:pt x="26" y="21"/>
                    </a:lnTo>
                    <a:lnTo>
                      <a:pt x="27" y="19"/>
                    </a:lnTo>
                    <a:lnTo>
                      <a:pt x="28" y="18"/>
                    </a:lnTo>
                    <a:lnTo>
                      <a:pt x="29" y="17"/>
                    </a:lnTo>
                    <a:lnTo>
                      <a:pt x="31" y="16"/>
                    </a:lnTo>
                    <a:lnTo>
                      <a:pt x="31" y="15"/>
                    </a:lnTo>
                    <a:lnTo>
                      <a:pt x="32" y="15"/>
                    </a:lnTo>
                    <a:lnTo>
                      <a:pt x="33" y="13"/>
                    </a:lnTo>
                    <a:lnTo>
                      <a:pt x="34" y="13"/>
                    </a:lnTo>
                    <a:lnTo>
                      <a:pt x="36" y="9"/>
                    </a:lnTo>
                    <a:lnTo>
                      <a:pt x="36" y="8"/>
                    </a:lnTo>
                    <a:lnTo>
                      <a:pt x="36" y="7"/>
                    </a:lnTo>
                    <a:lnTo>
                      <a:pt x="36" y="6"/>
                    </a:lnTo>
                    <a:lnTo>
                      <a:pt x="37" y="5"/>
                    </a:lnTo>
                    <a:lnTo>
                      <a:pt x="37" y="4"/>
                    </a:lnTo>
                    <a:lnTo>
                      <a:pt x="38" y="3"/>
                    </a:lnTo>
                    <a:lnTo>
                      <a:pt x="39" y="2"/>
                    </a:lnTo>
                    <a:lnTo>
                      <a:pt x="41" y="2"/>
                    </a:lnTo>
                    <a:close/>
                    <a:moveTo>
                      <a:pt x="41" y="0"/>
                    </a:moveTo>
                    <a:lnTo>
                      <a:pt x="40" y="0"/>
                    </a:lnTo>
                    <a:lnTo>
                      <a:pt x="39" y="0"/>
                    </a:lnTo>
                    <a:lnTo>
                      <a:pt x="37" y="0"/>
                    </a:lnTo>
                    <a:lnTo>
                      <a:pt x="36" y="1"/>
                    </a:lnTo>
                    <a:lnTo>
                      <a:pt x="35" y="3"/>
                    </a:lnTo>
                    <a:lnTo>
                      <a:pt x="35" y="4"/>
                    </a:lnTo>
                    <a:lnTo>
                      <a:pt x="34" y="4"/>
                    </a:lnTo>
                    <a:lnTo>
                      <a:pt x="34" y="5"/>
                    </a:lnTo>
                    <a:lnTo>
                      <a:pt x="33" y="6"/>
                    </a:lnTo>
                    <a:lnTo>
                      <a:pt x="33" y="7"/>
                    </a:lnTo>
                    <a:lnTo>
                      <a:pt x="33" y="8"/>
                    </a:lnTo>
                    <a:lnTo>
                      <a:pt x="32" y="11"/>
                    </a:lnTo>
                    <a:lnTo>
                      <a:pt x="32" y="12"/>
                    </a:lnTo>
                    <a:lnTo>
                      <a:pt x="31" y="13"/>
                    </a:lnTo>
                    <a:lnTo>
                      <a:pt x="30" y="13"/>
                    </a:lnTo>
                    <a:lnTo>
                      <a:pt x="29" y="13"/>
                    </a:lnTo>
                    <a:lnTo>
                      <a:pt x="29" y="14"/>
                    </a:lnTo>
                    <a:lnTo>
                      <a:pt x="28" y="15"/>
                    </a:lnTo>
                    <a:lnTo>
                      <a:pt x="27" y="15"/>
                    </a:lnTo>
                    <a:lnTo>
                      <a:pt x="26" y="16"/>
                    </a:lnTo>
                    <a:lnTo>
                      <a:pt x="26" y="17"/>
                    </a:lnTo>
                    <a:lnTo>
                      <a:pt x="25" y="18"/>
                    </a:lnTo>
                    <a:lnTo>
                      <a:pt x="25" y="19"/>
                    </a:lnTo>
                    <a:lnTo>
                      <a:pt x="24" y="20"/>
                    </a:lnTo>
                    <a:lnTo>
                      <a:pt x="22" y="22"/>
                    </a:lnTo>
                    <a:lnTo>
                      <a:pt x="21" y="24"/>
                    </a:lnTo>
                    <a:lnTo>
                      <a:pt x="21" y="25"/>
                    </a:lnTo>
                    <a:lnTo>
                      <a:pt x="20" y="25"/>
                    </a:lnTo>
                    <a:lnTo>
                      <a:pt x="20" y="30"/>
                    </a:lnTo>
                    <a:lnTo>
                      <a:pt x="20" y="34"/>
                    </a:lnTo>
                    <a:lnTo>
                      <a:pt x="20" y="35"/>
                    </a:lnTo>
                    <a:lnTo>
                      <a:pt x="20" y="36"/>
                    </a:lnTo>
                    <a:lnTo>
                      <a:pt x="21" y="37"/>
                    </a:lnTo>
                    <a:lnTo>
                      <a:pt x="21" y="39"/>
                    </a:lnTo>
                    <a:lnTo>
                      <a:pt x="20" y="40"/>
                    </a:lnTo>
                    <a:lnTo>
                      <a:pt x="20" y="41"/>
                    </a:lnTo>
                    <a:lnTo>
                      <a:pt x="20" y="45"/>
                    </a:lnTo>
                    <a:lnTo>
                      <a:pt x="22" y="51"/>
                    </a:lnTo>
                    <a:lnTo>
                      <a:pt x="22" y="53"/>
                    </a:lnTo>
                    <a:lnTo>
                      <a:pt x="22" y="56"/>
                    </a:lnTo>
                    <a:lnTo>
                      <a:pt x="22" y="57"/>
                    </a:lnTo>
                    <a:lnTo>
                      <a:pt x="24" y="60"/>
                    </a:lnTo>
                    <a:lnTo>
                      <a:pt x="24" y="61"/>
                    </a:lnTo>
                    <a:lnTo>
                      <a:pt x="27" y="65"/>
                    </a:lnTo>
                    <a:lnTo>
                      <a:pt x="27" y="66"/>
                    </a:lnTo>
                    <a:lnTo>
                      <a:pt x="29" y="66"/>
                    </a:lnTo>
                    <a:lnTo>
                      <a:pt x="32" y="70"/>
                    </a:lnTo>
                    <a:lnTo>
                      <a:pt x="31" y="74"/>
                    </a:lnTo>
                    <a:lnTo>
                      <a:pt x="30" y="77"/>
                    </a:lnTo>
                    <a:lnTo>
                      <a:pt x="29" y="78"/>
                    </a:lnTo>
                    <a:lnTo>
                      <a:pt x="29" y="79"/>
                    </a:lnTo>
                    <a:lnTo>
                      <a:pt x="27" y="81"/>
                    </a:lnTo>
                    <a:lnTo>
                      <a:pt x="26" y="82"/>
                    </a:lnTo>
                    <a:lnTo>
                      <a:pt x="26" y="83"/>
                    </a:lnTo>
                    <a:lnTo>
                      <a:pt x="25" y="83"/>
                    </a:lnTo>
                    <a:lnTo>
                      <a:pt x="25" y="84"/>
                    </a:lnTo>
                    <a:lnTo>
                      <a:pt x="25" y="85"/>
                    </a:lnTo>
                    <a:lnTo>
                      <a:pt x="25" y="86"/>
                    </a:lnTo>
                    <a:lnTo>
                      <a:pt x="27" y="88"/>
                    </a:lnTo>
                    <a:lnTo>
                      <a:pt x="27" y="90"/>
                    </a:lnTo>
                    <a:lnTo>
                      <a:pt x="26" y="94"/>
                    </a:lnTo>
                    <a:lnTo>
                      <a:pt x="25" y="94"/>
                    </a:lnTo>
                    <a:lnTo>
                      <a:pt x="25" y="96"/>
                    </a:lnTo>
                    <a:lnTo>
                      <a:pt x="24" y="96"/>
                    </a:lnTo>
                    <a:lnTo>
                      <a:pt x="23" y="99"/>
                    </a:lnTo>
                    <a:lnTo>
                      <a:pt x="22" y="100"/>
                    </a:lnTo>
                    <a:lnTo>
                      <a:pt x="21" y="103"/>
                    </a:lnTo>
                    <a:lnTo>
                      <a:pt x="20" y="105"/>
                    </a:lnTo>
                    <a:lnTo>
                      <a:pt x="18" y="106"/>
                    </a:lnTo>
                    <a:lnTo>
                      <a:pt x="16" y="107"/>
                    </a:lnTo>
                    <a:lnTo>
                      <a:pt x="0" y="113"/>
                    </a:lnTo>
                    <a:lnTo>
                      <a:pt x="16" y="113"/>
                    </a:lnTo>
                    <a:lnTo>
                      <a:pt x="17" y="113"/>
                    </a:lnTo>
                    <a:lnTo>
                      <a:pt x="17" y="114"/>
                    </a:lnTo>
                    <a:lnTo>
                      <a:pt x="19" y="115"/>
                    </a:lnTo>
                    <a:lnTo>
                      <a:pt x="19" y="116"/>
                    </a:lnTo>
                    <a:lnTo>
                      <a:pt x="20" y="116"/>
                    </a:lnTo>
                    <a:lnTo>
                      <a:pt x="24" y="117"/>
                    </a:lnTo>
                    <a:lnTo>
                      <a:pt x="29" y="119"/>
                    </a:lnTo>
                    <a:lnTo>
                      <a:pt x="31" y="119"/>
                    </a:lnTo>
                    <a:lnTo>
                      <a:pt x="32" y="119"/>
                    </a:lnTo>
                    <a:lnTo>
                      <a:pt x="37" y="115"/>
                    </a:lnTo>
                    <a:lnTo>
                      <a:pt x="38" y="115"/>
                    </a:lnTo>
                    <a:lnTo>
                      <a:pt x="38" y="113"/>
                    </a:lnTo>
                    <a:lnTo>
                      <a:pt x="40" y="112"/>
                    </a:lnTo>
                    <a:lnTo>
                      <a:pt x="40" y="113"/>
                    </a:lnTo>
                    <a:lnTo>
                      <a:pt x="41" y="113"/>
                    </a:lnTo>
                    <a:lnTo>
                      <a:pt x="46" y="115"/>
                    </a:lnTo>
                    <a:lnTo>
                      <a:pt x="47" y="115"/>
                    </a:lnTo>
                    <a:lnTo>
                      <a:pt x="49" y="115"/>
                    </a:lnTo>
                    <a:lnTo>
                      <a:pt x="50" y="115"/>
                    </a:lnTo>
                    <a:lnTo>
                      <a:pt x="50" y="114"/>
                    </a:lnTo>
                    <a:lnTo>
                      <a:pt x="52" y="113"/>
                    </a:lnTo>
                    <a:lnTo>
                      <a:pt x="51" y="117"/>
                    </a:lnTo>
                    <a:lnTo>
                      <a:pt x="55" y="116"/>
                    </a:lnTo>
                    <a:lnTo>
                      <a:pt x="58" y="116"/>
                    </a:lnTo>
                    <a:lnTo>
                      <a:pt x="58" y="117"/>
                    </a:lnTo>
                    <a:lnTo>
                      <a:pt x="59" y="117"/>
                    </a:lnTo>
                    <a:lnTo>
                      <a:pt x="61" y="117"/>
                    </a:lnTo>
                    <a:lnTo>
                      <a:pt x="62" y="117"/>
                    </a:lnTo>
                    <a:lnTo>
                      <a:pt x="63" y="117"/>
                    </a:lnTo>
                    <a:lnTo>
                      <a:pt x="65" y="116"/>
                    </a:lnTo>
                    <a:lnTo>
                      <a:pt x="66" y="115"/>
                    </a:lnTo>
                    <a:lnTo>
                      <a:pt x="67" y="115"/>
                    </a:lnTo>
                    <a:lnTo>
                      <a:pt x="69" y="113"/>
                    </a:lnTo>
                    <a:lnTo>
                      <a:pt x="72" y="111"/>
                    </a:lnTo>
                    <a:lnTo>
                      <a:pt x="72" y="110"/>
                    </a:lnTo>
                    <a:lnTo>
                      <a:pt x="73" y="110"/>
                    </a:lnTo>
                    <a:lnTo>
                      <a:pt x="75" y="107"/>
                    </a:lnTo>
                    <a:lnTo>
                      <a:pt x="76" y="105"/>
                    </a:lnTo>
                    <a:lnTo>
                      <a:pt x="76" y="104"/>
                    </a:lnTo>
                    <a:lnTo>
                      <a:pt x="76" y="103"/>
                    </a:lnTo>
                    <a:lnTo>
                      <a:pt x="76" y="102"/>
                    </a:lnTo>
                    <a:lnTo>
                      <a:pt x="76" y="101"/>
                    </a:lnTo>
                    <a:lnTo>
                      <a:pt x="81" y="90"/>
                    </a:lnTo>
                    <a:lnTo>
                      <a:pt x="82" y="89"/>
                    </a:lnTo>
                    <a:lnTo>
                      <a:pt x="82" y="88"/>
                    </a:lnTo>
                    <a:lnTo>
                      <a:pt x="82" y="87"/>
                    </a:lnTo>
                    <a:lnTo>
                      <a:pt x="82" y="86"/>
                    </a:lnTo>
                    <a:lnTo>
                      <a:pt x="82" y="85"/>
                    </a:lnTo>
                    <a:lnTo>
                      <a:pt x="83" y="83"/>
                    </a:lnTo>
                    <a:lnTo>
                      <a:pt x="84" y="83"/>
                    </a:lnTo>
                    <a:lnTo>
                      <a:pt x="85" y="83"/>
                    </a:lnTo>
                    <a:lnTo>
                      <a:pt x="86" y="82"/>
                    </a:lnTo>
                    <a:lnTo>
                      <a:pt x="92" y="70"/>
                    </a:lnTo>
                    <a:lnTo>
                      <a:pt x="93" y="68"/>
                    </a:lnTo>
                    <a:lnTo>
                      <a:pt x="94" y="66"/>
                    </a:lnTo>
                    <a:lnTo>
                      <a:pt x="97" y="63"/>
                    </a:lnTo>
                    <a:lnTo>
                      <a:pt x="97" y="62"/>
                    </a:lnTo>
                    <a:lnTo>
                      <a:pt x="98" y="61"/>
                    </a:lnTo>
                    <a:lnTo>
                      <a:pt x="98" y="60"/>
                    </a:lnTo>
                    <a:lnTo>
                      <a:pt x="99" y="60"/>
                    </a:lnTo>
                    <a:lnTo>
                      <a:pt x="99" y="59"/>
                    </a:lnTo>
                    <a:lnTo>
                      <a:pt x="100" y="58"/>
                    </a:lnTo>
                    <a:lnTo>
                      <a:pt x="101" y="58"/>
                    </a:lnTo>
                    <a:lnTo>
                      <a:pt x="101" y="57"/>
                    </a:lnTo>
                    <a:lnTo>
                      <a:pt x="102" y="56"/>
                    </a:lnTo>
                    <a:lnTo>
                      <a:pt x="102" y="55"/>
                    </a:lnTo>
                    <a:lnTo>
                      <a:pt x="103" y="53"/>
                    </a:lnTo>
                    <a:lnTo>
                      <a:pt x="103" y="52"/>
                    </a:lnTo>
                    <a:lnTo>
                      <a:pt x="103" y="51"/>
                    </a:lnTo>
                    <a:lnTo>
                      <a:pt x="103" y="50"/>
                    </a:lnTo>
                    <a:lnTo>
                      <a:pt x="102" y="49"/>
                    </a:lnTo>
                    <a:lnTo>
                      <a:pt x="101" y="48"/>
                    </a:lnTo>
                    <a:lnTo>
                      <a:pt x="101" y="47"/>
                    </a:lnTo>
                    <a:lnTo>
                      <a:pt x="99" y="40"/>
                    </a:lnTo>
                    <a:lnTo>
                      <a:pt x="99" y="38"/>
                    </a:lnTo>
                    <a:lnTo>
                      <a:pt x="99" y="37"/>
                    </a:lnTo>
                    <a:lnTo>
                      <a:pt x="98" y="36"/>
                    </a:lnTo>
                    <a:lnTo>
                      <a:pt x="96" y="35"/>
                    </a:lnTo>
                    <a:lnTo>
                      <a:pt x="95" y="34"/>
                    </a:lnTo>
                    <a:lnTo>
                      <a:pt x="93" y="34"/>
                    </a:lnTo>
                    <a:lnTo>
                      <a:pt x="92" y="34"/>
                    </a:lnTo>
                    <a:lnTo>
                      <a:pt x="91" y="33"/>
                    </a:lnTo>
                    <a:lnTo>
                      <a:pt x="91" y="32"/>
                    </a:lnTo>
                    <a:lnTo>
                      <a:pt x="85" y="26"/>
                    </a:lnTo>
                    <a:lnTo>
                      <a:pt x="84" y="26"/>
                    </a:lnTo>
                    <a:lnTo>
                      <a:pt x="84" y="25"/>
                    </a:lnTo>
                    <a:lnTo>
                      <a:pt x="83" y="25"/>
                    </a:lnTo>
                    <a:lnTo>
                      <a:pt x="81" y="24"/>
                    </a:lnTo>
                    <a:lnTo>
                      <a:pt x="76" y="20"/>
                    </a:lnTo>
                    <a:lnTo>
                      <a:pt x="72" y="15"/>
                    </a:lnTo>
                    <a:lnTo>
                      <a:pt x="72" y="14"/>
                    </a:lnTo>
                    <a:lnTo>
                      <a:pt x="71" y="14"/>
                    </a:lnTo>
                    <a:lnTo>
                      <a:pt x="71" y="13"/>
                    </a:lnTo>
                    <a:lnTo>
                      <a:pt x="69" y="11"/>
                    </a:lnTo>
                    <a:lnTo>
                      <a:pt x="67" y="9"/>
                    </a:lnTo>
                    <a:lnTo>
                      <a:pt x="66" y="9"/>
                    </a:lnTo>
                    <a:lnTo>
                      <a:pt x="65" y="9"/>
                    </a:lnTo>
                    <a:lnTo>
                      <a:pt x="52" y="6"/>
                    </a:lnTo>
                    <a:lnTo>
                      <a:pt x="51" y="5"/>
                    </a:lnTo>
                    <a:lnTo>
                      <a:pt x="44" y="1"/>
                    </a:lnTo>
                    <a:lnTo>
                      <a:pt x="44" y="0"/>
                    </a:lnTo>
                    <a:lnTo>
                      <a:pt x="4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87" name="Freeform 594"/>
              <p:cNvSpPr>
                <a:spLocks noEditPoints="1"/>
              </p:cNvSpPr>
              <p:nvPr/>
            </p:nvSpPr>
            <p:spPr bwMode="auto">
              <a:xfrm>
                <a:off x="6763535" y="1580555"/>
                <a:ext cx="249237" cy="255587"/>
              </a:xfrm>
              <a:custGeom>
                <a:avLst/>
                <a:gdLst>
                  <a:gd name="T0" fmla="*/ 2147483646 w 103"/>
                  <a:gd name="T1" fmla="*/ 2147483646 h 119"/>
                  <a:gd name="T2" fmla="*/ 2147483646 w 103"/>
                  <a:gd name="T3" fmla="*/ 2147483646 h 119"/>
                  <a:gd name="T4" fmla="*/ 2147483646 w 103"/>
                  <a:gd name="T5" fmla="*/ 2147483646 h 119"/>
                  <a:gd name="T6" fmla="*/ 2147483646 w 103"/>
                  <a:gd name="T7" fmla="*/ 2147483646 h 119"/>
                  <a:gd name="T8" fmla="*/ 2147483646 w 103"/>
                  <a:gd name="T9" fmla="*/ 2147483646 h 119"/>
                  <a:gd name="T10" fmla="*/ 2147483646 w 103"/>
                  <a:gd name="T11" fmla="*/ 2147483646 h 119"/>
                  <a:gd name="T12" fmla="*/ 2147483646 w 103"/>
                  <a:gd name="T13" fmla="*/ 2147483646 h 119"/>
                  <a:gd name="T14" fmla="*/ 2147483646 w 103"/>
                  <a:gd name="T15" fmla="*/ 2147483646 h 119"/>
                  <a:gd name="T16" fmla="*/ 2147483646 w 103"/>
                  <a:gd name="T17" fmla="*/ 2147483646 h 119"/>
                  <a:gd name="T18" fmla="*/ 2147483646 w 103"/>
                  <a:gd name="T19" fmla="*/ 2147483646 h 119"/>
                  <a:gd name="T20" fmla="*/ 2147483646 w 103"/>
                  <a:gd name="T21" fmla="*/ 2147483646 h 119"/>
                  <a:gd name="T22" fmla="*/ 2147483646 w 103"/>
                  <a:gd name="T23" fmla="*/ 2147483646 h 119"/>
                  <a:gd name="T24" fmla="*/ 2147483646 w 103"/>
                  <a:gd name="T25" fmla="*/ 2147483646 h 119"/>
                  <a:gd name="T26" fmla="*/ 2147483646 w 103"/>
                  <a:gd name="T27" fmla="*/ 2147483646 h 119"/>
                  <a:gd name="T28" fmla="*/ 2147483646 w 103"/>
                  <a:gd name="T29" fmla="*/ 2147483646 h 119"/>
                  <a:gd name="T30" fmla="*/ 2147483646 w 103"/>
                  <a:gd name="T31" fmla="*/ 2147483646 h 119"/>
                  <a:gd name="T32" fmla="*/ 2147483646 w 103"/>
                  <a:gd name="T33" fmla="*/ 2147483646 h 119"/>
                  <a:gd name="T34" fmla="*/ 2147483646 w 103"/>
                  <a:gd name="T35" fmla="*/ 2147483646 h 119"/>
                  <a:gd name="T36" fmla="*/ 2147483646 w 103"/>
                  <a:gd name="T37" fmla="*/ 2147483646 h 119"/>
                  <a:gd name="T38" fmla="*/ 2147483646 w 103"/>
                  <a:gd name="T39" fmla="*/ 2147483646 h 119"/>
                  <a:gd name="T40" fmla="*/ 2147483646 w 103"/>
                  <a:gd name="T41" fmla="*/ 2147483646 h 119"/>
                  <a:gd name="T42" fmla="*/ 2147483646 w 103"/>
                  <a:gd name="T43" fmla="*/ 2147483646 h 119"/>
                  <a:gd name="T44" fmla="*/ 2147483646 w 103"/>
                  <a:gd name="T45" fmla="*/ 0 h 119"/>
                  <a:gd name="T46" fmla="*/ 2147483646 w 103"/>
                  <a:gd name="T47" fmla="*/ 2147483646 h 119"/>
                  <a:gd name="T48" fmla="*/ 2147483646 w 103"/>
                  <a:gd name="T49" fmla="*/ 2147483646 h 119"/>
                  <a:gd name="T50" fmla="*/ 2147483646 w 103"/>
                  <a:gd name="T51" fmla="*/ 2147483646 h 119"/>
                  <a:gd name="T52" fmla="*/ 2147483646 w 103"/>
                  <a:gd name="T53" fmla="*/ 2147483646 h 119"/>
                  <a:gd name="T54" fmla="*/ 2147483646 w 103"/>
                  <a:gd name="T55" fmla="*/ 2147483646 h 119"/>
                  <a:gd name="T56" fmla="*/ 2147483646 w 103"/>
                  <a:gd name="T57" fmla="*/ 2147483646 h 119"/>
                  <a:gd name="T58" fmla="*/ 2147483646 w 103"/>
                  <a:gd name="T59" fmla="*/ 2147483646 h 119"/>
                  <a:gd name="T60" fmla="*/ 2147483646 w 103"/>
                  <a:gd name="T61" fmla="*/ 2147483646 h 119"/>
                  <a:gd name="T62" fmla="*/ 2147483646 w 103"/>
                  <a:gd name="T63" fmla="*/ 2147483646 h 119"/>
                  <a:gd name="T64" fmla="*/ 2147483646 w 103"/>
                  <a:gd name="T65" fmla="*/ 2147483646 h 119"/>
                  <a:gd name="T66" fmla="*/ 2147483646 w 103"/>
                  <a:gd name="T67" fmla="*/ 2147483646 h 119"/>
                  <a:gd name="T68" fmla="*/ 2147483646 w 103"/>
                  <a:gd name="T69" fmla="*/ 2147483646 h 119"/>
                  <a:gd name="T70" fmla="*/ 2147483646 w 103"/>
                  <a:gd name="T71" fmla="*/ 2147483646 h 119"/>
                  <a:gd name="T72" fmla="*/ 2147483646 w 103"/>
                  <a:gd name="T73" fmla="*/ 2147483646 h 119"/>
                  <a:gd name="T74" fmla="*/ 0 w 103"/>
                  <a:gd name="T75" fmla="*/ 2147483646 h 119"/>
                  <a:gd name="T76" fmla="*/ 2147483646 w 103"/>
                  <a:gd name="T77" fmla="*/ 2147483646 h 119"/>
                  <a:gd name="T78" fmla="*/ 2147483646 w 103"/>
                  <a:gd name="T79" fmla="*/ 2147483646 h 119"/>
                  <a:gd name="T80" fmla="*/ 2147483646 w 103"/>
                  <a:gd name="T81" fmla="*/ 2147483646 h 119"/>
                  <a:gd name="T82" fmla="*/ 2147483646 w 103"/>
                  <a:gd name="T83" fmla="*/ 2147483646 h 119"/>
                  <a:gd name="T84" fmla="*/ 2147483646 w 103"/>
                  <a:gd name="T85" fmla="*/ 2147483646 h 119"/>
                  <a:gd name="T86" fmla="*/ 2147483646 w 103"/>
                  <a:gd name="T87" fmla="*/ 2147483646 h 119"/>
                  <a:gd name="T88" fmla="*/ 2147483646 w 103"/>
                  <a:gd name="T89" fmla="*/ 2147483646 h 119"/>
                  <a:gd name="T90" fmla="*/ 2147483646 w 103"/>
                  <a:gd name="T91" fmla="*/ 2147483646 h 119"/>
                  <a:gd name="T92" fmla="*/ 2147483646 w 103"/>
                  <a:gd name="T93" fmla="*/ 2147483646 h 119"/>
                  <a:gd name="T94" fmla="*/ 2147483646 w 103"/>
                  <a:gd name="T95" fmla="*/ 2147483646 h 119"/>
                  <a:gd name="T96" fmla="*/ 2147483646 w 103"/>
                  <a:gd name="T97" fmla="*/ 2147483646 h 119"/>
                  <a:gd name="T98" fmla="*/ 2147483646 w 103"/>
                  <a:gd name="T99" fmla="*/ 2147483646 h 119"/>
                  <a:gd name="T100" fmla="*/ 2147483646 w 103"/>
                  <a:gd name="T101" fmla="*/ 2147483646 h 119"/>
                  <a:gd name="T102" fmla="*/ 2147483646 w 103"/>
                  <a:gd name="T103" fmla="*/ 2147483646 h 119"/>
                  <a:gd name="T104" fmla="*/ 2147483646 w 103"/>
                  <a:gd name="T105" fmla="*/ 2147483646 h 119"/>
                  <a:gd name="T106" fmla="*/ 2147483646 w 103"/>
                  <a:gd name="T107" fmla="*/ 2147483646 h 119"/>
                  <a:gd name="T108" fmla="*/ 2147483646 w 103"/>
                  <a:gd name="T109" fmla="*/ 2147483646 h 119"/>
                  <a:gd name="T110" fmla="*/ 2147483646 w 103"/>
                  <a:gd name="T111" fmla="*/ 2147483646 h 119"/>
                  <a:gd name="T112" fmla="*/ 2147483646 w 103"/>
                  <a:gd name="T113" fmla="*/ 2147483646 h 119"/>
                  <a:gd name="T114" fmla="*/ 2147483646 w 103"/>
                  <a:gd name="T115" fmla="*/ 2147483646 h 119"/>
                  <a:gd name="T116" fmla="*/ 2147483646 w 103"/>
                  <a:gd name="T117" fmla="*/ 2147483646 h 119"/>
                  <a:gd name="T118" fmla="*/ 2147483646 w 103"/>
                  <a:gd name="T119" fmla="*/ 2147483646 h 119"/>
                  <a:gd name="T120" fmla="*/ 2147483646 w 103"/>
                  <a:gd name="T121" fmla="*/ 0 h 11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03" h="119">
                    <a:moveTo>
                      <a:pt x="41" y="2"/>
                    </a:moveTo>
                    <a:lnTo>
                      <a:pt x="43" y="3"/>
                    </a:lnTo>
                    <a:lnTo>
                      <a:pt x="50" y="7"/>
                    </a:lnTo>
                    <a:lnTo>
                      <a:pt x="50" y="8"/>
                    </a:lnTo>
                    <a:lnTo>
                      <a:pt x="65" y="11"/>
                    </a:lnTo>
                    <a:lnTo>
                      <a:pt x="67" y="13"/>
                    </a:lnTo>
                    <a:lnTo>
                      <a:pt x="69" y="15"/>
                    </a:lnTo>
                    <a:lnTo>
                      <a:pt x="69" y="16"/>
                    </a:lnTo>
                    <a:lnTo>
                      <a:pt x="75" y="22"/>
                    </a:lnTo>
                    <a:lnTo>
                      <a:pt x="79" y="26"/>
                    </a:lnTo>
                    <a:lnTo>
                      <a:pt x="82" y="28"/>
                    </a:lnTo>
                    <a:lnTo>
                      <a:pt x="83" y="28"/>
                    </a:lnTo>
                    <a:lnTo>
                      <a:pt x="89" y="34"/>
                    </a:lnTo>
                    <a:lnTo>
                      <a:pt x="90" y="36"/>
                    </a:lnTo>
                    <a:lnTo>
                      <a:pt x="91" y="37"/>
                    </a:lnTo>
                    <a:lnTo>
                      <a:pt x="91" y="38"/>
                    </a:lnTo>
                    <a:lnTo>
                      <a:pt x="92" y="43"/>
                    </a:lnTo>
                    <a:lnTo>
                      <a:pt x="92" y="44"/>
                    </a:lnTo>
                    <a:lnTo>
                      <a:pt x="92" y="45"/>
                    </a:lnTo>
                    <a:lnTo>
                      <a:pt x="90" y="46"/>
                    </a:lnTo>
                    <a:lnTo>
                      <a:pt x="90" y="47"/>
                    </a:lnTo>
                    <a:lnTo>
                      <a:pt x="91" y="47"/>
                    </a:lnTo>
                    <a:lnTo>
                      <a:pt x="92" y="45"/>
                    </a:lnTo>
                    <a:lnTo>
                      <a:pt x="93" y="44"/>
                    </a:lnTo>
                    <a:lnTo>
                      <a:pt x="93" y="40"/>
                    </a:lnTo>
                    <a:lnTo>
                      <a:pt x="93" y="38"/>
                    </a:lnTo>
                    <a:lnTo>
                      <a:pt x="93" y="37"/>
                    </a:lnTo>
                    <a:lnTo>
                      <a:pt x="95" y="37"/>
                    </a:lnTo>
                    <a:lnTo>
                      <a:pt x="96" y="38"/>
                    </a:lnTo>
                    <a:lnTo>
                      <a:pt x="97" y="40"/>
                    </a:lnTo>
                    <a:lnTo>
                      <a:pt x="98" y="47"/>
                    </a:lnTo>
                    <a:lnTo>
                      <a:pt x="99" y="49"/>
                    </a:lnTo>
                    <a:lnTo>
                      <a:pt x="100" y="50"/>
                    </a:lnTo>
                    <a:lnTo>
                      <a:pt x="100" y="51"/>
                    </a:lnTo>
                    <a:lnTo>
                      <a:pt x="100" y="52"/>
                    </a:lnTo>
                    <a:lnTo>
                      <a:pt x="99" y="55"/>
                    </a:lnTo>
                    <a:lnTo>
                      <a:pt x="99" y="56"/>
                    </a:lnTo>
                    <a:lnTo>
                      <a:pt x="99" y="57"/>
                    </a:lnTo>
                    <a:lnTo>
                      <a:pt x="97" y="57"/>
                    </a:lnTo>
                    <a:lnTo>
                      <a:pt x="96" y="58"/>
                    </a:lnTo>
                    <a:lnTo>
                      <a:pt x="95" y="60"/>
                    </a:lnTo>
                    <a:lnTo>
                      <a:pt x="95" y="61"/>
                    </a:lnTo>
                    <a:lnTo>
                      <a:pt x="92" y="64"/>
                    </a:lnTo>
                    <a:lnTo>
                      <a:pt x="90" y="67"/>
                    </a:lnTo>
                    <a:lnTo>
                      <a:pt x="90" y="69"/>
                    </a:lnTo>
                    <a:lnTo>
                      <a:pt x="83" y="81"/>
                    </a:lnTo>
                    <a:lnTo>
                      <a:pt x="82" y="81"/>
                    </a:lnTo>
                    <a:lnTo>
                      <a:pt x="80" y="84"/>
                    </a:lnTo>
                    <a:lnTo>
                      <a:pt x="80" y="85"/>
                    </a:lnTo>
                    <a:lnTo>
                      <a:pt x="80" y="86"/>
                    </a:lnTo>
                    <a:lnTo>
                      <a:pt x="80" y="87"/>
                    </a:lnTo>
                    <a:lnTo>
                      <a:pt x="79" y="90"/>
                    </a:lnTo>
                    <a:lnTo>
                      <a:pt x="74" y="100"/>
                    </a:lnTo>
                    <a:lnTo>
                      <a:pt x="74" y="102"/>
                    </a:lnTo>
                    <a:lnTo>
                      <a:pt x="73" y="104"/>
                    </a:lnTo>
                    <a:lnTo>
                      <a:pt x="73" y="106"/>
                    </a:lnTo>
                    <a:lnTo>
                      <a:pt x="70" y="108"/>
                    </a:lnTo>
                    <a:lnTo>
                      <a:pt x="67" y="111"/>
                    </a:lnTo>
                    <a:lnTo>
                      <a:pt x="64" y="113"/>
                    </a:lnTo>
                    <a:lnTo>
                      <a:pt x="62" y="115"/>
                    </a:lnTo>
                    <a:lnTo>
                      <a:pt x="61" y="115"/>
                    </a:lnTo>
                    <a:lnTo>
                      <a:pt x="59" y="114"/>
                    </a:lnTo>
                    <a:lnTo>
                      <a:pt x="59" y="113"/>
                    </a:lnTo>
                    <a:lnTo>
                      <a:pt x="58" y="113"/>
                    </a:lnTo>
                    <a:lnTo>
                      <a:pt x="54" y="113"/>
                    </a:lnTo>
                    <a:lnTo>
                      <a:pt x="55" y="112"/>
                    </a:lnTo>
                    <a:lnTo>
                      <a:pt x="53" y="110"/>
                    </a:lnTo>
                    <a:lnTo>
                      <a:pt x="52" y="109"/>
                    </a:lnTo>
                    <a:lnTo>
                      <a:pt x="52" y="110"/>
                    </a:lnTo>
                    <a:lnTo>
                      <a:pt x="48" y="112"/>
                    </a:lnTo>
                    <a:lnTo>
                      <a:pt x="46" y="112"/>
                    </a:lnTo>
                    <a:lnTo>
                      <a:pt x="42" y="110"/>
                    </a:lnTo>
                    <a:lnTo>
                      <a:pt x="41" y="109"/>
                    </a:lnTo>
                    <a:lnTo>
                      <a:pt x="41" y="108"/>
                    </a:lnTo>
                    <a:lnTo>
                      <a:pt x="40" y="109"/>
                    </a:lnTo>
                    <a:lnTo>
                      <a:pt x="39" y="109"/>
                    </a:lnTo>
                    <a:lnTo>
                      <a:pt x="36" y="111"/>
                    </a:lnTo>
                    <a:lnTo>
                      <a:pt x="35" y="112"/>
                    </a:lnTo>
                    <a:lnTo>
                      <a:pt x="35" y="113"/>
                    </a:lnTo>
                    <a:lnTo>
                      <a:pt x="30" y="117"/>
                    </a:lnTo>
                    <a:lnTo>
                      <a:pt x="25" y="115"/>
                    </a:lnTo>
                    <a:lnTo>
                      <a:pt x="20" y="113"/>
                    </a:lnTo>
                    <a:lnTo>
                      <a:pt x="19" y="112"/>
                    </a:lnTo>
                    <a:lnTo>
                      <a:pt x="19" y="111"/>
                    </a:lnTo>
                    <a:lnTo>
                      <a:pt x="18" y="110"/>
                    </a:lnTo>
                    <a:lnTo>
                      <a:pt x="17" y="109"/>
                    </a:lnTo>
                    <a:lnTo>
                      <a:pt x="20" y="109"/>
                    </a:lnTo>
                    <a:lnTo>
                      <a:pt x="22" y="106"/>
                    </a:lnTo>
                    <a:lnTo>
                      <a:pt x="24" y="104"/>
                    </a:lnTo>
                    <a:lnTo>
                      <a:pt x="25" y="102"/>
                    </a:lnTo>
                    <a:lnTo>
                      <a:pt x="25" y="100"/>
                    </a:lnTo>
                    <a:lnTo>
                      <a:pt x="27" y="98"/>
                    </a:lnTo>
                    <a:lnTo>
                      <a:pt x="28" y="96"/>
                    </a:lnTo>
                    <a:lnTo>
                      <a:pt x="28" y="95"/>
                    </a:lnTo>
                    <a:lnTo>
                      <a:pt x="29" y="90"/>
                    </a:lnTo>
                    <a:lnTo>
                      <a:pt x="29" y="87"/>
                    </a:lnTo>
                    <a:lnTo>
                      <a:pt x="28" y="85"/>
                    </a:lnTo>
                    <a:lnTo>
                      <a:pt x="28" y="84"/>
                    </a:lnTo>
                    <a:lnTo>
                      <a:pt x="29" y="83"/>
                    </a:lnTo>
                    <a:lnTo>
                      <a:pt x="31" y="80"/>
                    </a:lnTo>
                    <a:lnTo>
                      <a:pt x="32" y="79"/>
                    </a:lnTo>
                    <a:lnTo>
                      <a:pt x="34" y="75"/>
                    </a:lnTo>
                    <a:lnTo>
                      <a:pt x="35" y="70"/>
                    </a:lnTo>
                    <a:lnTo>
                      <a:pt x="35" y="69"/>
                    </a:lnTo>
                    <a:lnTo>
                      <a:pt x="31" y="64"/>
                    </a:lnTo>
                    <a:lnTo>
                      <a:pt x="29" y="63"/>
                    </a:lnTo>
                    <a:lnTo>
                      <a:pt x="27" y="59"/>
                    </a:lnTo>
                    <a:lnTo>
                      <a:pt x="25" y="56"/>
                    </a:lnTo>
                    <a:lnTo>
                      <a:pt x="25" y="52"/>
                    </a:lnTo>
                    <a:lnTo>
                      <a:pt x="24" y="50"/>
                    </a:lnTo>
                    <a:lnTo>
                      <a:pt x="23" y="45"/>
                    </a:lnTo>
                    <a:lnTo>
                      <a:pt x="23" y="41"/>
                    </a:lnTo>
                    <a:lnTo>
                      <a:pt x="24" y="40"/>
                    </a:lnTo>
                    <a:lnTo>
                      <a:pt x="24" y="38"/>
                    </a:lnTo>
                    <a:lnTo>
                      <a:pt x="23" y="36"/>
                    </a:lnTo>
                    <a:lnTo>
                      <a:pt x="22" y="34"/>
                    </a:lnTo>
                    <a:lnTo>
                      <a:pt x="22" y="30"/>
                    </a:lnTo>
                    <a:lnTo>
                      <a:pt x="23" y="26"/>
                    </a:lnTo>
                    <a:lnTo>
                      <a:pt x="24" y="25"/>
                    </a:lnTo>
                    <a:lnTo>
                      <a:pt x="24" y="23"/>
                    </a:lnTo>
                    <a:lnTo>
                      <a:pt x="26" y="21"/>
                    </a:lnTo>
                    <a:lnTo>
                      <a:pt x="27" y="19"/>
                    </a:lnTo>
                    <a:lnTo>
                      <a:pt x="28" y="18"/>
                    </a:lnTo>
                    <a:lnTo>
                      <a:pt x="29" y="17"/>
                    </a:lnTo>
                    <a:lnTo>
                      <a:pt x="31" y="16"/>
                    </a:lnTo>
                    <a:lnTo>
                      <a:pt x="31" y="15"/>
                    </a:lnTo>
                    <a:lnTo>
                      <a:pt x="32" y="15"/>
                    </a:lnTo>
                    <a:lnTo>
                      <a:pt x="33" y="13"/>
                    </a:lnTo>
                    <a:lnTo>
                      <a:pt x="34" y="13"/>
                    </a:lnTo>
                    <a:lnTo>
                      <a:pt x="36" y="9"/>
                    </a:lnTo>
                    <a:lnTo>
                      <a:pt x="36" y="8"/>
                    </a:lnTo>
                    <a:lnTo>
                      <a:pt x="36" y="7"/>
                    </a:lnTo>
                    <a:lnTo>
                      <a:pt x="36" y="6"/>
                    </a:lnTo>
                    <a:lnTo>
                      <a:pt x="37" y="5"/>
                    </a:lnTo>
                    <a:lnTo>
                      <a:pt x="37" y="4"/>
                    </a:lnTo>
                    <a:lnTo>
                      <a:pt x="38" y="3"/>
                    </a:lnTo>
                    <a:lnTo>
                      <a:pt x="39" y="2"/>
                    </a:lnTo>
                    <a:lnTo>
                      <a:pt x="41" y="2"/>
                    </a:lnTo>
                    <a:moveTo>
                      <a:pt x="41" y="0"/>
                    </a:moveTo>
                    <a:lnTo>
                      <a:pt x="40" y="0"/>
                    </a:lnTo>
                    <a:lnTo>
                      <a:pt x="39" y="0"/>
                    </a:lnTo>
                    <a:lnTo>
                      <a:pt x="37" y="0"/>
                    </a:lnTo>
                    <a:lnTo>
                      <a:pt x="36" y="1"/>
                    </a:lnTo>
                    <a:lnTo>
                      <a:pt x="35" y="3"/>
                    </a:lnTo>
                    <a:lnTo>
                      <a:pt x="35" y="4"/>
                    </a:lnTo>
                    <a:lnTo>
                      <a:pt x="34" y="4"/>
                    </a:lnTo>
                    <a:lnTo>
                      <a:pt x="34" y="5"/>
                    </a:lnTo>
                    <a:lnTo>
                      <a:pt x="33" y="6"/>
                    </a:lnTo>
                    <a:lnTo>
                      <a:pt x="33" y="7"/>
                    </a:lnTo>
                    <a:lnTo>
                      <a:pt x="33" y="8"/>
                    </a:lnTo>
                    <a:lnTo>
                      <a:pt x="32" y="11"/>
                    </a:lnTo>
                    <a:lnTo>
                      <a:pt x="32" y="12"/>
                    </a:lnTo>
                    <a:lnTo>
                      <a:pt x="31" y="13"/>
                    </a:lnTo>
                    <a:lnTo>
                      <a:pt x="30" y="13"/>
                    </a:lnTo>
                    <a:lnTo>
                      <a:pt x="29" y="13"/>
                    </a:lnTo>
                    <a:lnTo>
                      <a:pt x="29" y="14"/>
                    </a:lnTo>
                    <a:lnTo>
                      <a:pt x="28" y="15"/>
                    </a:lnTo>
                    <a:lnTo>
                      <a:pt x="27" y="15"/>
                    </a:lnTo>
                    <a:lnTo>
                      <a:pt x="26" y="16"/>
                    </a:lnTo>
                    <a:lnTo>
                      <a:pt x="26" y="17"/>
                    </a:lnTo>
                    <a:lnTo>
                      <a:pt x="25" y="18"/>
                    </a:lnTo>
                    <a:lnTo>
                      <a:pt x="25" y="19"/>
                    </a:lnTo>
                    <a:lnTo>
                      <a:pt x="24" y="20"/>
                    </a:lnTo>
                    <a:lnTo>
                      <a:pt x="22" y="22"/>
                    </a:lnTo>
                    <a:lnTo>
                      <a:pt x="21" y="24"/>
                    </a:lnTo>
                    <a:lnTo>
                      <a:pt x="21" y="25"/>
                    </a:lnTo>
                    <a:lnTo>
                      <a:pt x="20" y="25"/>
                    </a:lnTo>
                    <a:lnTo>
                      <a:pt x="20" y="30"/>
                    </a:lnTo>
                    <a:lnTo>
                      <a:pt x="20" y="34"/>
                    </a:lnTo>
                    <a:lnTo>
                      <a:pt x="20" y="35"/>
                    </a:lnTo>
                    <a:lnTo>
                      <a:pt x="20" y="36"/>
                    </a:lnTo>
                    <a:lnTo>
                      <a:pt x="21" y="37"/>
                    </a:lnTo>
                    <a:lnTo>
                      <a:pt x="21" y="39"/>
                    </a:lnTo>
                    <a:lnTo>
                      <a:pt x="20" y="40"/>
                    </a:lnTo>
                    <a:lnTo>
                      <a:pt x="20" y="41"/>
                    </a:lnTo>
                    <a:lnTo>
                      <a:pt x="20" y="45"/>
                    </a:lnTo>
                    <a:lnTo>
                      <a:pt x="22" y="51"/>
                    </a:lnTo>
                    <a:lnTo>
                      <a:pt x="22" y="53"/>
                    </a:lnTo>
                    <a:lnTo>
                      <a:pt x="22" y="56"/>
                    </a:lnTo>
                    <a:lnTo>
                      <a:pt x="22" y="57"/>
                    </a:lnTo>
                    <a:lnTo>
                      <a:pt x="24" y="60"/>
                    </a:lnTo>
                    <a:lnTo>
                      <a:pt x="24" y="61"/>
                    </a:lnTo>
                    <a:lnTo>
                      <a:pt x="27" y="65"/>
                    </a:lnTo>
                    <a:lnTo>
                      <a:pt x="27" y="66"/>
                    </a:lnTo>
                    <a:lnTo>
                      <a:pt x="29" y="66"/>
                    </a:lnTo>
                    <a:lnTo>
                      <a:pt x="32" y="70"/>
                    </a:lnTo>
                    <a:lnTo>
                      <a:pt x="31" y="74"/>
                    </a:lnTo>
                    <a:lnTo>
                      <a:pt x="30" y="77"/>
                    </a:lnTo>
                    <a:lnTo>
                      <a:pt x="29" y="78"/>
                    </a:lnTo>
                    <a:lnTo>
                      <a:pt x="29" y="79"/>
                    </a:lnTo>
                    <a:lnTo>
                      <a:pt x="27" y="81"/>
                    </a:lnTo>
                    <a:lnTo>
                      <a:pt x="26" y="82"/>
                    </a:lnTo>
                    <a:lnTo>
                      <a:pt x="26" y="83"/>
                    </a:lnTo>
                    <a:lnTo>
                      <a:pt x="25" y="83"/>
                    </a:lnTo>
                    <a:lnTo>
                      <a:pt x="25" y="84"/>
                    </a:lnTo>
                    <a:lnTo>
                      <a:pt x="25" y="85"/>
                    </a:lnTo>
                    <a:lnTo>
                      <a:pt x="25" y="86"/>
                    </a:lnTo>
                    <a:lnTo>
                      <a:pt x="27" y="88"/>
                    </a:lnTo>
                    <a:lnTo>
                      <a:pt x="27" y="90"/>
                    </a:lnTo>
                    <a:lnTo>
                      <a:pt x="26" y="94"/>
                    </a:lnTo>
                    <a:lnTo>
                      <a:pt x="25" y="94"/>
                    </a:lnTo>
                    <a:lnTo>
                      <a:pt x="25" y="96"/>
                    </a:lnTo>
                    <a:lnTo>
                      <a:pt x="24" y="96"/>
                    </a:lnTo>
                    <a:lnTo>
                      <a:pt x="23" y="99"/>
                    </a:lnTo>
                    <a:lnTo>
                      <a:pt x="22" y="100"/>
                    </a:lnTo>
                    <a:lnTo>
                      <a:pt x="21" y="103"/>
                    </a:lnTo>
                    <a:lnTo>
                      <a:pt x="20" y="105"/>
                    </a:lnTo>
                    <a:lnTo>
                      <a:pt x="18" y="106"/>
                    </a:lnTo>
                    <a:lnTo>
                      <a:pt x="16" y="107"/>
                    </a:lnTo>
                    <a:lnTo>
                      <a:pt x="0" y="113"/>
                    </a:lnTo>
                    <a:lnTo>
                      <a:pt x="16" y="113"/>
                    </a:lnTo>
                    <a:lnTo>
                      <a:pt x="17" y="113"/>
                    </a:lnTo>
                    <a:lnTo>
                      <a:pt x="17" y="114"/>
                    </a:lnTo>
                    <a:lnTo>
                      <a:pt x="19" y="115"/>
                    </a:lnTo>
                    <a:lnTo>
                      <a:pt x="19" y="116"/>
                    </a:lnTo>
                    <a:lnTo>
                      <a:pt x="20" y="116"/>
                    </a:lnTo>
                    <a:lnTo>
                      <a:pt x="24" y="117"/>
                    </a:lnTo>
                    <a:lnTo>
                      <a:pt x="29" y="119"/>
                    </a:lnTo>
                    <a:lnTo>
                      <a:pt x="31" y="119"/>
                    </a:lnTo>
                    <a:lnTo>
                      <a:pt x="32" y="119"/>
                    </a:lnTo>
                    <a:lnTo>
                      <a:pt x="37" y="115"/>
                    </a:lnTo>
                    <a:lnTo>
                      <a:pt x="38" y="115"/>
                    </a:lnTo>
                    <a:lnTo>
                      <a:pt x="38" y="113"/>
                    </a:lnTo>
                    <a:lnTo>
                      <a:pt x="40" y="112"/>
                    </a:lnTo>
                    <a:lnTo>
                      <a:pt x="40" y="113"/>
                    </a:lnTo>
                    <a:lnTo>
                      <a:pt x="41" y="113"/>
                    </a:lnTo>
                    <a:lnTo>
                      <a:pt x="46" y="115"/>
                    </a:lnTo>
                    <a:lnTo>
                      <a:pt x="47" y="115"/>
                    </a:lnTo>
                    <a:lnTo>
                      <a:pt x="49" y="115"/>
                    </a:lnTo>
                    <a:lnTo>
                      <a:pt x="50" y="115"/>
                    </a:lnTo>
                    <a:lnTo>
                      <a:pt x="50" y="114"/>
                    </a:lnTo>
                    <a:lnTo>
                      <a:pt x="52" y="113"/>
                    </a:lnTo>
                    <a:lnTo>
                      <a:pt x="51" y="117"/>
                    </a:lnTo>
                    <a:lnTo>
                      <a:pt x="55" y="116"/>
                    </a:lnTo>
                    <a:lnTo>
                      <a:pt x="58" y="116"/>
                    </a:lnTo>
                    <a:lnTo>
                      <a:pt x="58" y="117"/>
                    </a:lnTo>
                    <a:lnTo>
                      <a:pt x="59" y="117"/>
                    </a:lnTo>
                    <a:lnTo>
                      <a:pt x="61" y="117"/>
                    </a:lnTo>
                    <a:lnTo>
                      <a:pt x="62" y="117"/>
                    </a:lnTo>
                    <a:lnTo>
                      <a:pt x="63" y="117"/>
                    </a:lnTo>
                    <a:lnTo>
                      <a:pt x="65" y="116"/>
                    </a:lnTo>
                    <a:lnTo>
                      <a:pt x="66" y="115"/>
                    </a:lnTo>
                    <a:lnTo>
                      <a:pt x="67" y="115"/>
                    </a:lnTo>
                    <a:lnTo>
                      <a:pt x="69" y="113"/>
                    </a:lnTo>
                    <a:lnTo>
                      <a:pt x="72" y="111"/>
                    </a:lnTo>
                    <a:lnTo>
                      <a:pt x="72" y="110"/>
                    </a:lnTo>
                    <a:lnTo>
                      <a:pt x="73" y="110"/>
                    </a:lnTo>
                    <a:lnTo>
                      <a:pt x="75" y="107"/>
                    </a:lnTo>
                    <a:lnTo>
                      <a:pt x="76" y="105"/>
                    </a:lnTo>
                    <a:lnTo>
                      <a:pt x="76" y="104"/>
                    </a:lnTo>
                    <a:lnTo>
                      <a:pt x="76" y="103"/>
                    </a:lnTo>
                    <a:lnTo>
                      <a:pt x="76" y="102"/>
                    </a:lnTo>
                    <a:lnTo>
                      <a:pt x="76" y="101"/>
                    </a:lnTo>
                    <a:lnTo>
                      <a:pt x="81" y="90"/>
                    </a:lnTo>
                    <a:lnTo>
                      <a:pt x="82" y="89"/>
                    </a:lnTo>
                    <a:lnTo>
                      <a:pt x="82" y="88"/>
                    </a:lnTo>
                    <a:lnTo>
                      <a:pt x="82" y="87"/>
                    </a:lnTo>
                    <a:lnTo>
                      <a:pt x="82" y="86"/>
                    </a:lnTo>
                    <a:lnTo>
                      <a:pt x="82" y="85"/>
                    </a:lnTo>
                    <a:lnTo>
                      <a:pt x="83" y="83"/>
                    </a:lnTo>
                    <a:lnTo>
                      <a:pt x="84" y="83"/>
                    </a:lnTo>
                    <a:lnTo>
                      <a:pt x="85" y="83"/>
                    </a:lnTo>
                    <a:lnTo>
                      <a:pt x="86" y="82"/>
                    </a:lnTo>
                    <a:lnTo>
                      <a:pt x="92" y="70"/>
                    </a:lnTo>
                    <a:lnTo>
                      <a:pt x="93" y="68"/>
                    </a:lnTo>
                    <a:lnTo>
                      <a:pt x="94" y="66"/>
                    </a:lnTo>
                    <a:lnTo>
                      <a:pt x="97" y="63"/>
                    </a:lnTo>
                    <a:lnTo>
                      <a:pt x="97" y="62"/>
                    </a:lnTo>
                    <a:lnTo>
                      <a:pt x="98" y="61"/>
                    </a:lnTo>
                    <a:lnTo>
                      <a:pt x="98" y="60"/>
                    </a:lnTo>
                    <a:lnTo>
                      <a:pt x="99" y="60"/>
                    </a:lnTo>
                    <a:lnTo>
                      <a:pt x="99" y="59"/>
                    </a:lnTo>
                    <a:lnTo>
                      <a:pt x="100" y="58"/>
                    </a:lnTo>
                    <a:lnTo>
                      <a:pt x="101" y="58"/>
                    </a:lnTo>
                    <a:lnTo>
                      <a:pt x="101" y="57"/>
                    </a:lnTo>
                    <a:lnTo>
                      <a:pt x="102" y="56"/>
                    </a:lnTo>
                    <a:lnTo>
                      <a:pt x="102" y="55"/>
                    </a:lnTo>
                    <a:lnTo>
                      <a:pt x="103" y="53"/>
                    </a:lnTo>
                    <a:lnTo>
                      <a:pt x="103" y="52"/>
                    </a:lnTo>
                    <a:lnTo>
                      <a:pt x="103" y="51"/>
                    </a:lnTo>
                    <a:lnTo>
                      <a:pt x="103" y="50"/>
                    </a:lnTo>
                    <a:lnTo>
                      <a:pt x="102" y="49"/>
                    </a:lnTo>
                    <a:lnTo>
                      <a:pt x="101" y="48"/>
                    </a:lnTo>
                    <a:lnTo>
                      <a:pt x="101" y="47"/>
                    </a:lnTo>
                    <a:lnTo>
                      <a:pt x="99" y="40"/>
                    </a:lnTo>
                    <a:lnTo>
                      <a:pt x="99" y="38"/>
                    </a:lnTo>
                    <a:lnTo>
                      <a:pt x="99" y="37"/>
                    </a:lnTo>
                    <a:lnTo>
                      <a:pt x="98" y="36"/>
                    </a:lnTo>
                    <a:lnTo>
                      <a:pt x="96" y="35"/>
                    </a:lnTo>
                    <a:lnTo>
                      <a:pt x="95" y="34"/>
                    </a:lnTo>
                    <a:lnTo>
                      <a:pt x="93" y="34"/>
                    </a:lnTo>
                    <a:lnTo>
                      <a:pt x="92" y="34"/>
                    </a:lnTo>
                    <a:lnTo>
                      <a:pt x="91" y="33"/>
                    </a:lnTo>
                    <a:lnTo>
                      <a:pt x="91" y="32"/>
                    </a:lnTo>
                    <a:lnTo>
                      <a:pt x="85" y="26"/>
                    </a:lnTo>
                    <a:lnTo>
                      <a:pt x="84" y="26"/>
                    </a:lnTo>
                    <a:lnTo>
                      <a:pt x="84" y="25"/>
                    </a:lnTo>
                    <a:lnTo>
                      <a:pt x="83" y="25"/>
                    </a:lnTo>
                    <a:lnTo>
                      <a:pt x="81" y="24"/>
                    </a:lnTo>
                    <a:lnTo>
                      <a:pt x="76" y="20"/>
                    </a:lnTo>
                    <a:lnTo>
                      <a:pt x="72" y="15"/>
                    </a:lnTo>
                    <a:lnTo>
                      <a:pt x="72" y="14"/>
                    </a:lnTo>
                    <a:lnTo>
                      <a:pt x="71" y="14"/>
                    </a:lnTo>
                    <a:lnTo>
                      <a:pt x="71" y="13"/>
                    </a:lnTo>
                    <a:lnTo>
                      <a:pt x="69" y="11"/>
                    </a:lnTo>
                    <a:lnTo>
                      <a:pt x="67" y="9"/>
                    </a:lnTo>
                    <a:lnTo>
                      <a:pt x="66" y="9"/>
                    </a:lnTo>
                    <a:lnTo>
                      <a:pt x="65" y="9"/>
                    </a:lnTo>
                    <a:lnTo>
                      <a:pt x="52" y="6"/>
                    </a:lnTo>
                    <a:lnTo>
                      <a:pt x="51" y="5"/>
                    </a:lnTo>
                    <a:lnTo>
                      <a:pt x="44" y="1"/>
                    </a:lnTo>
                    <a:lnTo>
                      <a:pt x="44" y="0"/>
                    </a:lnTo>
                    <a:lnTo>
                      <a:pt x="4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88" name="Freeform 595"/>
              <p:cNvSpPr>
                <a:spLocks/>
              </p:cNvSpPr>
              <p:nvPr/>
            </p:nvSpPr>
            <p:spPr bwMode="auto">
              <a:xfrm>
                <a:off x="6571447" y="1564680"/>
                <a:ext cx="282575" cy="285750"/>
              </a:xfrm>
              <a:custGeom>
                <a:avLst/>
                <a:gdLst>
                  <a:gd name="T0" fmla="*/ 2147483646 w 117"/>
                  <a:gd name="T1" fmla="*/ 2147483646 h 133"/>
                  <a:gd name="T2" fmla="*/ 2147483646 w 117"/>
                  <a:gd name="T3" fmla="*/ 2147483646 h 133"/>
                  <a:gd name="T4" fmla="*/ 2147483646 w 117"/>
                  <a:gd name="T5" fmla="*/ 2147483646 h 133"/>
                  <a:gd name="T6" fmla="*/ 2147483646 w 117"/>
                  <a:gd name="T7" fmla="*/ 2147483646 h 133"/>
                  <a:gd name="T8" fmla="*/ 2147483646 w 117"/>
                  <a:gd name="T9" fmla="*/ 2147483646 h 133"/>
                  <a:gd name="T10" fmla="*/ 2147483646 w 117"/>
                  <a:gd name="T11" fmla="*/ 2147483646 h 133"/>
                  <a:gd name="T12" fmla="*/ 2147483646 w 117"/>
                  <a:gd name="T13" fmla="*/ 2147483646 h 133"/>
                  <a:gd name="T14" fmla="*/ 2147483646 w 117"/>
                  <a:gd name="T15" fmla="*/ 2147483646 h 133"/>
                  <a:gd name="T16" fmla="*/ 2147483646 w 117"/>
                  <a:gd name="T17" fmla="*/ 2147483646 h 133"/>
                  <a:gd name="T18" fmla="*/ 2147483646 w 117"/>
                  <a:gd name="T19" fmla="*/ 2147483646 h 133"/>
                  <a:gd name="T20" fmla="*/ 2147483646 w 117"/>
                  <a:gd name="T21" fmla="*/ 2147483646 h 133"/>
                  <a:gd name="T22" fmla="*/ 2147483646 w 117"/>
                  <a:gd name="T23" fmla="*/ 2147483646 h 133"/>
                  <a:gd name="T24" fmla="*/ 2147483646 w 117"/>
                  <a:gd name="T25" fmla="*/ 2147483646 h 133"/>
                  <a:gd name="T26" fmla="*/ 2147483646 w 117"/>
                  <a:gd name="T27" fmla="*/ 2147483646 h 133"/>
                  <a:gd name="T28" fmla="*/ 2147483646 w 117"/>
                  <a:gd name="T29" fmla="*/ 2147483646 h 133"/>
                  <a:gd name="T30" fmla="*/ 2147483646 w 117"/>
                  <a:gd name="T31" fmla="*/ 2147483646 h 133"/>
                  <a:gd name="T32" fmla="*/ 2147483646 w 117"/>
                  <a:gd name="T33" fmla="*/ 2147483646 h 133"/>
                  <a:gd name="T34" fmla="*/ 2147483646 w 117"/>
                  <a:gd name="T35" fmla="*/ 2147483646 h 133"/>
                  <a:gd name="T36" fmla="*/ 2147483646 w 117"/>
                  <a:gd name="T37" fmla="*/ 2147483646 h 133"/>
                  <a:gd name="T38" fmla="*/ 2147483646 w 117"/>
                  <a:gd name="T39" fmla="*/ 2147483646 h 133"/>
                  <a:gd name="T40" fmla="*/ 2147483646 w 117"/>
                  <a:gd name="T41" fmla="*/ 2147483646 h 133"/>
                  <a:gd name="T42" fmla="*/ 2147483646 w 117"/>
                  <a:gd name="T43" fmla="*/ 2147483646 h 133"/>
                  <a:gd name="T44" fmla="*/ 2147483646 w 117"/>
                  <a:gd name="T45" fmla="*/ 2147483646 h 133"/>
                  <a:gd name="T46" fmla="*/ 2147483646 w 117"/>
                  <a:gd name="T47" fmla="*/ 2147483646 h 133"/>
                  <a:gd name="T48" fmla="*/ 2147483646 w 117"/>
                  <a:gd name="T49" fmla="*/ 0 h 133"/>
                  <a:gd name="T50" fmla="*/ 2147483646 w 117"/>
                  <a:gd name="T51" fmla="*/ 2147483646 h 133"/>
                  <a:gd name="T52" fmla="*/ 2147483646 w 117"/>
                  <a:gd name="T53" fmla="*/ 2147483646 h 133"/>
                  <a:gd name="T54" fmla="*/ 2147483646 w 117"/>
                  <a:gd name="T55" fmla="*/ 2147483646 h 133"/>
                  <a:gd name="T56" fmla="*/ 2147483646 w 117"/>
                  <a:gd name="T57" fmla="*/ 2147483646 h 133"/>
                  <a:gd name="T58" fmla="*/ 2147483646 w 117"/>
                  <a:gd name="T59" fmla="*/ 2147483646 h 133"/>
                  <a:gd name="T60" fmla="*/ 2147483646 w 117"/>
                  <a:gd name="T61" fmla="*/ 0 h 133"/>
                  <a:gd name="T62" fmla="*/ 2147483646 w 117"/>
                  <a:gd name="T63" fmla="*/ 2147483646 h 133"/>
                  <a:gd name="T64" fmla="*/ 2147483646 w 117"/>
                  <a:gd name="T65" fmla="*/ 2147483646 h 133"/>
                  <a:gd name="T66" fmla="*/ 2147483646 w 117"/>
                  <a:gd name="T67" fmla="*/ 2147483646 h 133"/>
                  <a:gd name="T68" fmla="*/ 2147483646 w 117"/>
                  <a:gd name="T69" fmla="*/ 2147483646 h 133"/>
                  <a:gd name="T70" fmla="*/ 2147483646 w 117"/>
                  <a:gd name="T71" fmla="*/ 2147483646 h 133"/>
                  <a:gd name="T72" fmla="*/ 2147483646 w 117"/>
                  <a:gd name="T73" fmla="*/ 2147483646 h 133"/>
                  <a:gd name="T74" fmla="*/ 2147483646 w 117"/>
                  <a:gd name="T75" fmla="*/ 2147483646 h 133"/>
                  <a:gd name="T76" fmla="*/ 2147483646 w 117"/>
                  <a:gd name="T77" fmla="*/ 2147483646 h 133"/>
                  <a:gd name="T78" fmla="*/ 2147483646 w 117"/>
                  <a:gd name="T79" fmla="*/ 2147483646 h 133"/>
                  <a:gd name="T80" fmla="*/ 2147483646 w 117"/>
                  <a:gd name="T81" fmla="*/ 2147483646 h 133"/>
                  <a:gd name="T82" fmla="*/ 2147483646 w 117"/>
                  <a:gd name="T83" fmla="*/ 2147483646 h 133"/>
                  <a:gd name="T84" fmla="*/ 2147483646 w 117"/>
                  <a:gd name="T85" fmla="*/ 2147483646 h 133"/>
                  <a:gd name="T86" fmla="*/ 2147483646 w 117"/>
                  <a:gd name="T87" fmla="*/ 2147483646 h 133"/>
                  <a:gd name="T88" fmla="*/ 2147483646 w 117"/>
                  <a:gd name="T89" fmla="*/ 2147483646 h 133"/>
                  <a:gd name="T90" fmla="*/ 2147483646 w 117"/>
                  <a:gd name="T91" fmla="*/ 2147483646 h 133"/>
                  <a:gd name="T92" fmla="*/ 2147483646 w 117"/>
                  <a:gd name="T93" fmla="*/ 2147483646 h 133"/>
                  <a:gd name="T94" fmla="*/ 2147483646 w 117"/>
                  <a:gd name="T95" fmla="*/ 2147483646 h 133"/>
                  <a:gd name="T96" fmla="*/ 2147483646 w 117"/>
                  <a:gd name="T97" fmla="*/ 2147483646 h 133"/>
                  <a:gd name="T98" fmla="*/ 2147483646 w 117"/>
                  <a:gd name="T99" fmla="*/ 2147483646 h 133"/>
                  <a:gd name="T100" fmla="*/ 2147483646 w 117"/>
                  <a:gd name="T101" fmla="*/ 2147483646 h 133"/>
                  <a:gd name="T102" fmla="*/ 2147483646 w 117"/>
                  <a:gd name="T103" fmla="*/ 2147483646 h 133"/>
                  <a:gd name="T104" fmla="*/ 2147483646 w 117"/>
                  <a:gd name="T105" fmla="*/ 2147483646 h 133"/>
                  <a:gd name="T106" fmla="*/ 2147483646 w 117"/>
                  <a:gd name="T107" fmla="*/ 2147483646 h 133"/>
                  <a:gd name="T108" fmla="*/ 2147483646 w 117"/>
                  <a:gd name="T109" fmla="*/ 2147483646 h 133"/>
                  <a:gd name="T110" fmla="*/ 2147483646 w 117"/>
                  <a:gd name="T111" fmla="*/ 2147483646 h 133"/>
                  <a:gd name="T112" fmla="*/ 2147483646 w 117"/>
                  <a:gd name="T113" fmla="*/ 2147483646 h 13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17" h="133">
                    <a:moveTo>
                      <a:pt x="55" y="133"/>
                    </a:moveTo>
                    <a:lnTo>
                      <a:pt x="48" y="131"/>
                    </a:lnTo>
                    <a:lnTo>
                      <a:pt x="45" y="130"/>
                    </a:lnTo>
                    <a:lnTo>
                      <a:pt x="43" y="130"/>
                    </a:lnTo>
                    <a:lnTo>
                      <a:pt x="42" y="129"/>
                    </a:lnTo>
                    <a:lnTo>
                      <a:pt x="41" y="128"/>
                    </a:lnTo>
                    <a:lnTo>
                      <a:pt x="40" y="128"/>
                    </a:lnTo>
                    <a:lnTo>
                      <a:pt x="37" y="128"/>
                    </a:lnTo>
                    <a:lnTo>
                      <a:pt x="35" y="124"/>
                    </a:lnTo>
                    <a:lnTo>
                      <a:pt x="33" y="122"/>
                    </a:lnTo>
                    <a:lnTo>
                      <a:pt x="30" y="113"/>
                    </a:lnTo>
                    <a:lnTo>
                      <a:pt x="25" y="104"/>
                    </a:lnTo>
                    <a:lnTo>
                      <a:pt x="23" y="102"/>
                    </a:lnTo>
                    <a:lnTo>
                      <a:pt x="23" y="99"/>
                    </a:lnTo>
                    <a:lnTo>
                      <a:pt x="23" y="96"/>
                    </a:lnTo>
                    <a:lnTo>
                      <a:pt x="23" y="95"/>
                    </a:lnTo>
                    <a:lnTo>
                      <a:pt x="23" y="94"/>
                    </a:lnTo>
                    <a:lnTo>
                      <a:pt x="21" y="92"/>
                    </a:lnTo>
                    <a:lnTo>
                      <a:pt x="21" y="90"/>
                    </a:lnTo>
                    <a:lnTo>
                      <a:pt x="21" y="87"/>
                    </a:lnTo>
                    <a:lnTo>
                      <a:pt x="21" y="86"/>
                    </a:lnTo>
                    <a:lnTo>
                      <a:pt x="18" y="86"/>
                    </a:lnTo>
                    <a:lnTo>
                      <a:pt x="16" y="86"/>
                    </a:lnTo>
                    <a:lnTo>
                      <a:pt x="13" y="86"/>
                    </a:lnTo>
                    <a:lnTo>
                      <a:pt x="11" y="86"/>
                    </a:lnTo>
                    <a:lnTo>
                      <a:pt x="10" y="82"/>
                    </a:lnTo>
                    <a:lnTo>
                      <a:pt x="11" y="81"/>
                    </a:lnTo>
                    <a:lnTo>
                      <a:pt x="11" y="80"/>
                    </a:lnTo>
                    <a:lnTo>
                      <a:pt x="10" y="79"/>
                    </a:lnTo>
                    <a:lnTo>
                      <a:pt x="9" y="77"/>
                    </a:lnTo>
                    <a:lnTo>
                      <a:pt x="7" y="77"/>
                    </a:lnTo>
                    <a:lnTo>
                      <a:pt x="6" y="75"/>
                    </a:lnTo>
                    <a:lnTo>
                      <a:pt x="6" y="74"/>
                    </a:lnTo>
                    <a:lnTo>
                      <a:pt x="6" y="73"/>
                    </a:lnTo>
                    <a:lnTo>
                      <a:pt x="5" y="72"/>
                    </a:lnTo>
                    <a:lnTo>
                      <a:pt x="5" y="71"/>
                    </a:lnTo>
                    <a:lnTo>
                      <a:pt x="4" y="69"/>
                    </a:lnTo>
                    <a:lnTo>
                      <a:pt x="3" y="68"/>
                    </a:lnTo>
                    <a:lnTo>
                      <a:pt x="3" y="67"/>
                    </a:lnTo>
                    <a:lnTo>
                      <a:pt x="1" y="66"/>
                    </a:lnTo>
                    <a:lnTo>
                      <a:pt x="1" y="65"/>
                    </a:lnTo>
                    <a:lnTo>
                      <a:pt x="0" y="60"/>
                    </a:lnTo>
                    <a:lnTo>
                      <a:pt x="1" y="58"/>
                    </a:lnTo>
                    <a:lnTo>
                      <a:pt x="1" y="57"/>
                    </a:lnTo>
                    <a:lnTo>
                      <a:pt x="3" y="56"/>
                    </a:lnTo>
                    <a:lnTo>
                      <a:pt x="3" y="55"/>
                    </a:lnTo>
                    <a:lnTo>
                      <a:pt x="3" y="54"/>
                    </a:lnTo>
                    <a:lnTo>
                      <a:pt x="3" y="53"/>
                    </a:lnTo>
                    <a:lnTo>
                      <a:pt x="5" y="48"/>
                    </a:lnTo>
                    <a:lnTo>
                      <a:pt x="6" y="45"/>
                    </a:lnTo>
                    <a:lnTo>
                      <a:pt x="6" y="43"/>
                    </a:lnTo>
                    <a:lnTo>
                      <a:pt x="6" y="41"/>
                    </a:lnTo>
                    <a:lnTo>
                      <a:pt x="5" y="41"/>
                    </a:lnTo>
                    <a:lnTo>
                      <a:pt x="4" y="40"/>
                    </a:lnTo>
                    <a:lnTo>
                      <a:pt x="4" y="38"/>
                    </a:lnTo>
                    <a:lnTo>
                      <a:pt x="6" y="37"/>
                    </a:lnTo>
                    <a:lnTo>
                      <a:pt x="8" y="34"/>
                    </a:lnTo>
                    <a:lnTo>
                      <a:pt x="13" y="31"/>
                    </a:lnTo>
                    <a:lnTo>
                      <a:pt x="15" y="32"/>
                    </a:lnTo>
                    <a:lnTo>
                      <a:pt x="20" y="32"/>
                    </a:lnTo>
                    <a:lnTo>
                      <a:pt x="21" y="31"/>
                    </a:lnTo>
                    <a:lnTo>
                      <a:pt x="21" y="30"/>
                    </a:lnTo>
                    <a:lnTo>
                      <a:pt x="23" y="27"/>
                    </a:lnTo>
                    <a:lnTo>
                      <a:pt x="21" y="24"/>
                    </a:lnTo>
                    <a:lnTo>
                      <a:pt x="23" y="21"/>
                    </a:lnTo>
                    <a:lnTo>
                      <a:pt x="23" y="20"/>
                    </a:lnTo>
                    <a:lnTo>
                      <a:pt x="24" y="17"/>
                    </a:lnTo>
                    <a:lnTo>
                      <a:pt x="26" y="16"/>
                    </a:lnTo>
                    <a:lnTo>
                      <a:pt x="27" y="16"/>
                    </a:lnTo>
                    <a:lnTo>
                      <a:pt x="27" y="9"/>
                    </a:lnTo>
                    <a:lnTo>
                      <a:pt x="30" y="3"/>
                    </a:lnTo>
                    <a:lnTo>
                      <a:pt x="33" y="1"/>
                    </a:lnTo>
                    <a:lnTo>
                      <a:pt x="34" y="0"/>
                    </a:lnTo>
                    <a:lnTo>
                      <a:pt x="41" y="1"/>
                    </a:lnTo>
                    <a:lnTo>
                      <a:pt x="44" y="2"/>
                    </a:lnTo>
                    <a:lnTo>
                      <a:pt x="45" y="2"/>
                    </a:lnTo>
                    <a:lnTo>
                      <a:pt x="48" y="2"/>
                    </a:lnTo>
                    <a:lnTo>
                      <a:pt x="61" y="7"/>
                    </a:lnTo>
                    <a:lnTo>
                      <a:pt x="61" y="5"/>
                    </a:lnTo>
                    <a:lnTo>
                      <a:pt x="63" y="2"/>
                    </a:lnTo>
                    <a:lnTo>
                      <a:pt x="65" y="1"/>
                    </a:lnTo>
                    <a:lnTo>
                      <a:pt x="67" y="1"/>
                    </a:lnTo>
                    <a:lnTo>
                      <a:pt x="73" y="1"/>
                    </a:lnTo>
                    <a:lnTo>
                      <a:pt x="78" y="1"/>
                    </a:lnTo>
                    <a:lnTo>
                      <a:pt x="79" y="2"/>
                    </a:lnTo>
                    <a:lnTo>
                      <a:pt x="81" y="3"/>
                    </a:lnTo>
                    <a:lnTo>
                      <a:pt x="82" y="3"/>
                    </a:lnTo>
                    <a:lnTo>
                      <a:pt x="82" y="2"/>
                    </a:lnTo>
                    <a:lnTo>
                      <a:pt x="87" y="0"/>
                    </a:lnTo>
                    <a:lnTo>
                      <a:pt x="89" y="1"/>
                    </a:lnTo>
                    <a:lnTo>
                      <a:pt x="95" y="1"/>
                    </a:lnTo>
                    <a:lnTo>
                      <a:pt x="97" y="1"/>
                    </a:lnTo>
                    <a:lnTo>
                      <a:pt x="110" y="4"/>
                    </a:lnTo>
                    <a:lnTo>
                      <a:pt x="116" y="6"/>
                    </a:lnTo>
                    <a:lnTo>
                      <a:pt x="117" y="10"/>
                    </a:lnTo>
                    <a:lnTo>
                      <a:pt x="116" y="13"/>
                    </a:lnTo>
                    <a:lnTo>
                      <a:pt x="115" y="16"/>
                    </a:lnTo>
                    <a:lnTo>
                      <a:pt x="114" y="18"/>
                    </a:lnTo>
                    <a:lnTo>
                      <a:pt x="113" y="20"/>
                    </a:lnTo>
                    <a:lnTo>
                      <a:pt x="112" y="23"/>
                    </a:lnTo>
                    <a:lnTo>
                      <a:pt x="110" y="24"/>
                    </a:lnTo>
                    <a:lnTo>
                      <a:pt x="109" y="25"/>
                    </a:lnTo>
                    <a:lnTo>
                      <a:pt x="108" y="26"/>
                    </a:lnTo>
                    <a:lnTo>
                      <a:pt x="107" y="27"/>
                    </a:lnTo>
                    <a:lnTo>
                      <a:pt x="106" y="29"/>
                    </a:lnTo>
                    <a:lnTo>
                      <a:pt x="104" y="31"/>
                    </a:lnTo>
                    <a:lnTo>
                      <a:pt x="104" y="33"/>
                    </a:lnTo>
                    <a:lnTo>
                      <a:pt x="103" y="33"/>
                    </a:lnTo>
                    <a:lnTo>
                      <a:pt x="103" y="37"/>
                    </a:lnTo>
                    <a:lnTo>
                      <a:pt x="103" y="41"/>
                    </a:lnTo>
                    <a:lnTo>
                      <a:pt x="103" y="43"/>
                    </a:lnTo>
                    <a:lnTo>
                      <a:pt x="104" y="45"/>
                    </a:lnTo>
                    <a:lnTo>
                      <a:pt x="104" y="47"/>
                    </a:lnTo>
                    <a:lnTo>
                      <a:pt x="103" y="48"/>
                    </a:lnTo>
                    <a:lnTo>
                      <a:pt x="103" y="51"/>
                    </a:lnTo>
                    <a:lnTo>
                      <a:pt x="104" y="57"/>
                    </a:lnTo>
                    <a:lnTo>
                      <a:pt x="105" y="59"/>
                    </a:lnTo>
                    <a:lnTo>
                      <a:pt x="105" y="63"/>
                    </a:lnTo>
                    <a:lnTo>
                      <a:pt x="106" y="66"/>
                    </a:lnTo>
                    <a:lnTo>
                      <a:pt x="109" y="69"/>
                    </a:lnTo>
                    <a:lnTo>
                      <a:pt x="110" y="69"/>
                    </a:lnTo>
                    <a:lnTo>
                      <a:pt x="111" y="70"/>
                    </a:lnTo>
                    <a:lnTo>
                      <a:pt x="114" y="75"/>
                    </a:lnTo>
                    <a:lnTo>
                      <a:pt x="115" y="77"/>
                    </a:lnTo>
                    <a:lnTo>
                      <a:pt x="114" y="82"/>
                    </a:lnTo>
                    <a:lnTo>
                      <a:pt x="112" y="87"/>
                    </a:lnTo>
                    <a:lnTo>
                      <a:pt x="111" y="88"/>
                    </a:lnTo>
                    <a:lnTo>
                      <a:pt x="109" y="90"/>
                    </a:lnTo>
                    <a:lnTo>
                      <a:pt x="108" y="92"/>
                    </a:lnTo>
                    <a:lnTo>
                      <a:pt x="109" y="94"/>
                    </a:lnTo>
                    <a:lnTo>
                      <a:pt x="110" y="97"/>
                    </a:lnTo>
                    <a:lnTo>
                      <a:pt x="108" y="102"/>
                    </a:lnTo>
                    <a:lnTo>
                      <a:pt x="108" y="103"/>
                    </a:lnTo>
                    <a:lnTo>
                      <a:pt x="106" y="105"/>
                    </a:lnTo>
                    <a:lnTo>
                      <a:pt x="105" y="108"/>
                    </a:lnTo>
                    <a:lnTo>
                      <a:pt x="105" y="109"/>
                    </a:lnTo>
                    <a:lnTo>
                      <a:pt x="104" y="112"/>
                    </a:lnTo>
                    <a:lnTo>
                      <a:pt x="102" y="114"/>
                    </a:lnTo>
                    <a:lnTo>
                      <a:pt x="99" y="116"/>
                    </a:lnTo>
                    <a:lnTo>
                      <a:pt x="95" y="118"/>
                    </a:lnTo>
                    <a:lnTo>
                      <a:pt x="93" y="118"/>
                    </a:lnTo>
                    <a:lnTo>
                      <a:pt x="91" y="114"/>
                    </a:lnTo>
                    <a:lnTo>
                      <a:pt x="92" y="114"/>
                    </a:lnTo>
                    <a:lnTo>
                      <a:pt x="91" y="114"/>
                    </a:lnTo>
                    <a:lnTo>
                      <a:pt x="89" y="114"/>
                    </a:lnTo>
                    <a:lnTo>
                      <a:pt x="87" y="114"/>
                    </a:lnTo>
                    <a:lnTo>
                      <a:pt x="85" y="111"/>
                    </a:lnTo>
                    <a:lnTo>
                      <a:pt x="83" y="112"/>
                    </a:lnTo>
                    <a:lnTo>
                      <a:pt x="82" y="112"/>
                    </a:lnTo>
                    <a:lnTo>
                      <a:pt x="65" y="116"/>
                    </a:lnTo>
                    <a:lnTo>
                      <a:pt x="60" y="113"/>
                    </a:lnTo>
                    <a:lnTo>
                      <a:pt x="59" y="113"/>
                    </a:lnTo>
                    <a:lnTo>
                      <a:pt x="59" y="112"/>
                    </a:lnTo>
                    <a:lnTo>
                      <a:pt x="58" y="114"/>
                    </a:lnTo>
                    <a:lnTo>
                      <a:pt x="56" y="116"/>
                    </a:lnTo>
                    <a:lnTo>
                      <a:pt x="55" y="118"/>
                    </a:lnTo>
                    <a:lnTo>
                      <a:pt x="57" y="120"/>
                    </a:lnTo>
                    <a:lnTo>
                      <a:pt x="61" y="125"/>
                    </a:lnTo>
                    <a:lnTo>
                      <a:pt x="61" y="131"/>
                    </a:lnTo>
                    <a:lnTo>
                      <a:pt x="59" y="133"/>
                    </a:lnTo>
                    <a:lnTo>
                      <a:pt x="58" y="133"/>
                    </a:lnTo>
                    <a:lnTo>
                      <a:pt x="57" y="133"/>
                    </a:lnTo>
                    <a:lnTo>
                      <a:pt x="56" y="133"/>
                    </a:lnTo>
                    <a:lnTo>
                      <a:pt x="55" y="133"/>
                    </a:lnTo>
                    <a:close/>
                  </a:path>
                </a:pathLst>
              </a:custGeom>
              <a:solidFill>
                <a:srgbClr val="C3C1AA"/>
              </a:solidFill>
              <a:ln>
                <a:noFill/>
              </a:ln>
              <a:extLst/>
            </p:spPr>
            <p:txBody>
              <a:bodyPr/>
              <a:lstStyle/>
              <a:p>
                <a:endParaRPr lang="en-US" sz="1215">
                  <a:solidFill>
                    <a:prstClr val="black"/>
                  </a:solidFill>
                </a:endParaRPr>
              </a:p>
            </p:txBody>
          </p:sp>
          <p:sp>
            <p:nvSpPr>
              <p:cNvPr id="289" name="Freeform 596"/>
              <p:cNvSpPr>
                <a:spLocks noEditPoints="1"/>
              </p:cNvSpPr>
              <p:nvPr/>
            </p:nvSpPr>
            <p:spPr bwMode="auto">
              <a:xfrm>
                <a:off x="6569860" y="1563092"/>
                <a:ext cx="290512" cy="292100"/>
              </a:xfrm>
              <a:custGeom>
                <a:avLst/>
                <a:gdLst>
                  <a:gd name="T0" fmla="*/ 2147483646 w 120"/>
                  <a:gd name="T1" fmla="*/ 2147483646 h 136"/>
                  <a:gd name="T2" fmla="*/ 2147483646 w 120"/>
                  <a:gd name="T3" fmla="*/ 2147483646 h 136"/>
                  <a:gd name="T4" fmla="*/ 2147483646 w 120"/>
                  <a:gd name="T5" fmla="*/ 2147483646 h 136"/>
                  <a:gd name="T6" fmla="*/ 2147483646 w 120"/>
                  <a:gd name="T7" fmla="*/ 2147483646 h 136"/>
                  <a:gd name="T8" fmla="*/ 2147483646 w 120"/>
                  <a:gd name="T9" fmla="*/ 2147483646 h 136"/>
                  <a:gd name="T10" fmla="*/ 2147483646 w 120"/>
                  <a:gd name="T11" fmla="*/ 2147483646 h 136"/>
                  <a:gd name="T12" fmla="*/ 2147483646 w 120"/>
                  <a:gd name="T13" fmla="*/ 2147483646 h 136"/>
                  <a:gd name="T14" fmla="*/ 2147483646 w 120"/>
                  <a:gd name="T15" fmla="*/ 2147483646 h 136"/>
                  <a:gd name="T16" fmla="*/ 2147483646 w 120"/>
                  <a:gd name="T17" fmla="*/ 2147483646 h 136"/>
                  <a:gd name="T18" fmla="*/ 2147483646 w 120"/>
                  <a:gd name="T19" fmla="*/ 2147483646 h 136"/>
                  <a:gd name="T20" fmla="*/ 2147483646 w 120"/>
                  <a:gd name="T21" fmla="*/ 2147483646 h 136"/>
                  <a:gd name="T22" fmla="*/ 2147483646 w 120"/>
                  <a:gd name="T23" fmla="*/ 2147483646 h 136"/>
                  <a:gd name="T24" fmla="*/ 2147483646 w 120"/>
                  <a:gd name="T25" fmla="*/ 2147483646 h 136"/>
                  <a:gd name="T26" fmla="*/ 2147483646 w 120"/>
                  <a:gd name="T27" fmla="*/ 2147483646 h 136"/>
                  <a:gd name="T28" fmla="*/ 2147483646 w 120"/>
                  <a:gd name="T29" fmla="*/ 2147483646 h 136"/>
                  <a:gd name="T30" fmla="*/ 2147483646 w 120"/>
                  <a:gd name="T31" fmla="*/ 2147483646 h 136"/>
                  <a:gd name="T32" fmla="*/ 2147483646 w 120"/>
                  <a:gd name="T33" fmla="*/ 2147483646 h 136"/>
                  <a:gd name="T34" fmla="*/ 2147483646 w 120"/>
                  <a:gd name="T35" fmla="*/ 2147483646 h 136"/>
                  <a:gd name="T36" fmla="*/ 2147483646 w 120"/>
                  <a:gd name="T37" fmla="*/ 2147483646 h 136"/>
                  <a:gd name="T38" fmla="*/ 2147483646 w 120"/>
                  <a:gd name="T39" fmla="*/ 2147483646 h 136"/>
                  <a:gd name="T40" fmla="*/ 2147483646 w 120"/>
                  <a:gd name="T41" fmla="*/ 2147483646 h 136"/>
                  <a:gd name="T42" fmla="*/ 2147483646 w 120"/>
                  <a:gd name="T43" fmla="*/ 2147483646 h 136"/>
                  <a:gd name="T44" fmla="*/ 2147483646 w 120"/>
                  <a:gd name="T45" fmla="*/ 2147483646 h 136"/>
                  <a:gd name="T46" fmla="*/ 2147483646 w 120"/>
                  <a:gd name="T47" fmla="*/ 2147483646 h 136"/>
                  <a:gd name="T48" fmla="*/ 2147483646 w 120"/>
                  <a:gd name="T49" fmla="*/ 2147483646 h 136"/>
                  <a:gd name="T50" fmla="*/ 2147483646 w 120"/>
                  <a:gd name="T51" fmla="*/ 0 h 136"/>
                  <a:gd name="T52" fmla="*/ 2147483646 w 120"/>
                  <a:gd name="T53" fmla="*/ 2147483646 h 136"/>
                  <a:gd name="T54" fmla="*/ 2147483646 w 120"/>
                  <a:gd name="T55" fmla="*/ 2147483646 h 136"/>
                  <a:gd name="T56" fmla="*/ 2147483646 w 120"/>
                  <a:gd name="T57" fmla="*/ 2147483646 h 136"/>
                  <a:gd name="T58" fmla="*/ 2147483646 w 120"/>
                  <a:gd name="T59" fmla="*/ 2147483646 h 136"/>
                  <a:gd name="T60" fmla="*/ 2147483646 w 120"/>
                  <a:gd name="T61" fmla="*/ 2147483646 h 136"/>
                  <a:gd name="T62" fmla="*/ 2147483646 w 120"/>
                  <a:gd name="T63" fmla="*/ 2147483646 h 136"/>
                  <a:gd name="T64" fmla="*/ 0 w 120"/>
                  <a:gd name="T65" fmla="*/ 2147483646 h 136"/>
                  <a:gd name="T66" fmla="*/ 2147483646 w 120"/>
                  <a:gd name="T67" fmla="*/ 2147483646 h 136"/>
                  <a:gd name="T68" fmla="*/ 2147483646 w 120"/>
                  <a:gd name="T69" fmla="*/ 2147483646 h 136"/>
                  <a:gd name="T70" fmla="*/ 2147483646 w 120"/>
                  <a:gd name="T71" fmla="*/ 2147483646 h 136"/>
                  <a:gd name="T72" fmla="*/ 2147483646 w 120"/>
                  <a:gd name="T73" fmla="*/ 2147483646 h 136"/>
                  <a:gd name="T74" fmla="*/ 2147483646 w 120"/>
                  <a:gd name="T75" fmla="*/ 2147483646 h 136"/>
                  <a:gd name="T76" fmla="*/ 2147483646 w 120"/>
                  <a:gd name="T77" fmla="*/ 2147483646 h 136"/>
                  <a:gd name="T78" fmla="*/ 2147483646 w 120"/>
                  <a:gd name="T79" fmla="*/ 2147483646 h 136"/>
                  <a:gd name="T80" fmla="*/ 2147483646 w 120"/>
                  <a:gd name="T81" fmla="*/ 2147483646 h 136"/>
                  <a:gd name="T82" fmla="*/ 2147483646 w 120"/>
                  <a:gd name="T83" fmla="*/ 2147483646 h 136"/>
                  <a:gd name="T84" fmla="*/ 2147483646 w 120"/>
                  <a:gd name="T85" fmla="*/ 2147483646 h 136"/>
                  <a:gd name="T86" fmla="*/ 2147483646 w 120"/>
                  <a:gd name="T87" fmla="*/ 2147483646 h 136"/>
                  <a:gd name="T88" fmla="*/ 2147483646 w 120"/>
                  <a:gd name="T89" fmla="*/ 2147483646 h 136"/>
                  <a:gd name="T90" fmla="*/ 2147483646 w 120"/>
                  <a:gd name="T91" fmla="*/ 2147483646 h 136"/>
                  <a:gd name="T92" fmla="*/ 2147483646 w 120"/>
                  <a:gd name="T93" fmla="*/ 2147483646 h 136"/>
                  <a:gd name="T94" fmla="*/ 2147483646 w 120"/>
                  <a:gd name="T95" fmla="*/ 2147483646 h 136"/>
                  <a:gd name="T96" fmla="*/ 2147483646 w 120"/>
                  <a:gd name="T97" fmla="*/ 2147483646 h 136"/>
                  <a:gd name="T98" fmla="*/ 2147483646 w 120"/>
                  <a:gd name="T99" fmla="*/ 2147483646 h 136"/>
                  <a:gd name="T100" fmla="*/ 2147483646 w 120"/>
                  <a:gd name="T101" fmla="*/ 2147483646 h 136"/>
                  <a:gd name="T102" fmla="*/ 2147483646 w 120"/>
                  <a:gd name="T103" fmla="*/ 2147483646 h 136"/>
                  <a:gd name="T104" fmla="*/ 2147483646 w 120"/>
                  <a:gd name="T105" fmla="*/ 2147483646 h 136"/>
                  <a:gd name="T106" fmla="*/ 2147483646 w 120"/>
                  <a:gd name="T107" fmla="*/ 2147483646 h 136"/>
                  <a:gd name="T108" fmla="*/ 2147483646 w 120"/>
                  <a:gd name="T109" fmla="*/ 2147483646 h 136"/>
                  <a:gd name="T110" fmla="*/ 2147483646 w 120"/>
                  <a:gd name="T111" fmla="*/ 2147483646 h 136"/>
                  <a:gd name="T112" fmla="*/ 2147483646 w 120"/>
                  <a:gd name="T113" fmla="*/ 2147483646 h 136"/>
                  <a:gd name="T114" fmla="*/ 2147483646 w 120"/>
                  <a:gd name="T115" fmla="*/ 2147483646 h 136"/>
                  <a:gd name="T116" fmla="*/ 2147483646 w 120"/>
                  <a:gd name="T117" fmla="*/ 0 h 1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20" h="136">
                    <a:moveTo>
                      <a:pt x="88" y="2"/>
                    </a:moveTo>
                    <a:lnTo>
                      <a:pt x="90" y="3"/>
                    </a:lnTo>
                    <a:lnTo>
                      <a:pt x="95" y="3"/>
                    </a:lnTo>
                    <a:lnTo>
                      <a:pt x="97" y="4"/>
                    </a:lnTo>
                    <a:lnTo>
                      <a:pt x="111" y="6"/>
                    </a:lnTo>
                    <a:lnTo>
                      <a:pt x="116" y="8"/>
                    </a:lnTo>
                    <a:lnTo>
                      <a:pt x="117" y="10"/>
                    </a:lnTo>
                    <a:lnTo>
                      <a:pt x="115" y="14"/>
                    </a:lnTo>
                    <a:lnTo>
                      <a:pt x="115" y="17"/>
                    </a:lnTo>
                    <a:lnTo>
                      <a:pt x="115" y="19"/>
                    </a:lnTo>
                    <a:lnTo>
                      <a:pt x="113" y="21"/>
                    </a:lnTo>
                    <a:lnTo>
                      <a:pt x="111" y="23"/>
                    </a:lnTo>
                    <a:lnTo>
                      <a:pt x="111" y="24"/>
                    </a:lnTo>
                    <a:lnTo>
                      <a:pt x="109" y="25"/>
                    </a:lnTo>
                    <a:lnTo>
                      <a:pt x="108" y="26"/>
                    </a:lnTo>
                    <a:lnTo>
                      <a:pt x="107" y="27"/>
                    </a:lnTo>
                    <a:lnTo>
                      <a:pt x="106" y="29"/>
                    </a:lnTo>
                    <a:lnTo>
                      <a:pt x="104" y="31"/>
                    </a:lnTo>
                    <a:lnTo>
                      <a:pt x="104" y="33"/>
                    </a:lnTo>
                    <a:lnTo>
                      <a:pt x="103" y="34"/>
                    </a:lnTo>
                    <a:lnTo>
                      <a:pt x="102" y="38"/>
                    </a:lnTo>
                    <a:lnTo>
                      <a:pt x="102" y="42"/>
                    </a:lnTo>
                    <a:lnTo>
                      <a:pt x="103" y="44"/>
                    </a:lnTo>
                    <a:lnTo>
                      <a:pt x="104" y="46"/>
                    </a:lnTo>
                    <a:lnTo>
                      <a:pt x="104" y="48"/>
                    </a:lnTo>
                    <a:lnTo>
                      <a:pt x="103" y="49"/>
                    </a:lnTo>
                    <a:lnTo>
                      <a:pt x="103" y="53"/>
                    </a:lnTo>
                    <a:lnTo>
                      <a:pt x="104" y="58"/>
                    </a:lnTo>
                    <a:lnTo>
                      <a:pt x="105" y="60"/>
                    </a:lnTo>
                    <a:lnTo>
                      <a:pt x="105" y="64"/>
                    </a:lnTo>
                    <a:lnTo>
                      <a:pt x="107" y="67"/>
                    </a:lnTo>
                    <a:lnTo>
                      <a:pt x="109" y="71"/>
                    </a:lnTo>
                    <a:lnTo>
                      <a:pt x="111" y="72"/>
                    </a:lnTo>
                    <a:lnTo>
                      <a:pt x="115" y="77"/>
                    </a:lnTo>
                    <a:lnTo>
                      <a:pt x="115" y="78"/>
                    </a:lnTo>
                    <a:lnTo>
                      <a:pt x="114" y="83"/>
                    </a:lnTo>
                    <a:lnTo>
                      <a:pt x="112" y="87"/>
                    </a:lnTo>
                    <a:lnTo>
                      <a:pt x="111" y="88"/>
                    </a:lnTo>
                    <a:lnTo>
                      <a:pt x="109" y="91"/>
                    </a:lnTo>
                    <a:lnTo>
                      <a:pt x="108" y="92"/>
                    </a:lnTo>
                    <a:lnTo>
                      <a:pt x="108" y="93"/>
                    </a:lnTo>
                    <a:lnTo>
                      <a:pt x="109" y="95"/>
                    </a:lnTo>
                    <a:lnTo>
                      <a:pt x="109" y="98"/>
                    </a:lnTo>
                    <a:lnTo>
                      <a:pt x="108" y="103"/>
                    </a:lnTo>
                    <a:lnTo>
                      <a:pt x="108" y="104"/>
                    </a:lnTo>
                    <a:lnTo>
                      <a:pt x="107" y="106"/>
                    </a:lnTo>
                    <a:lnTo>
                      <a:pt x="105" y="108"/>
                    </a:lnTo>
                    <a:lnTo>
                      <a:pt x="105" y="110"/>
                    </a:lnTo>
                    <a:lnTo>
                      <a:pt x="104" y="112"/>
                    </a:lnTo>
                    <a:lnTo>
                      <a:pt x="102" y="114"/>
                    </a:lnTo>
                    <a:lnTo>
                      <a:pt x="100" y="117"/>
                    </a:lnTo>
                    <a:lnTo>
                      <a:pt x="96" y="118"/>
                    </a:lnTo>
                    <a:lnTo>
                      <a:pt x="94" y="118"/>
                    </a:lnTo>
                    <a:lnTo>
                      <a:pt x="94" y="116"/>
                    </a:lnTo>
                    <a:lnTo>
                      <a:pt x="94" y="115"/>
                    </a:lnTo>
                    <a:lnTo>
                      <a:pt x="94" y="114"/>
                    </a:lnTo>
                    <a:lnTo>
                      <a:pt x="92" y="114"/>
                    </a:lnTo>
                    <a:lnTo>
                      <a:pt x="91" y="114"/>
                    </a:lnTo>
                    <a:lnTo>
                      <a:pt x="90" y="114"/>
                    </a:lnTo>
                    <a:lnTo>
                      <a:pt x="89" y="114"/>
                    </a:lnTo>
                    <a:lnTo>
                      <a:pt x="87" y="111"/>
                    </a:lnTo>
                    <a:lnTo>
                      <a:pt x="83" y="112"/>
                    </a:lnTo>
                    <a:lnTo>
                      <a:pt x="66" y="115"/>
                    </a:lnTo>
                    <a:lnTo>
                      <a:pt x="62" y="114"/>
                    </a:lnTo>
                    <a:lnTo>
                      <a:pt x="61" y="112"/>
                    </a:lnTo>
                    <a:lnTo>
                      <a:pt x="60" y="112"/>
                    </a:lnTo>
                    <a:lnTo>
                      <a:pt x="59" y="112"/>
                    </a:lnTo>
                    <a:lnTo>
                      <a:pt x="58" y="112"/>
                    </a:lnTo>
                    <a:lnTo>
                      <a:pt x="58" y="114"/>
                    </a:lnTo>
                    <a:lnTo>
                      <a:pt x="56" y="117"/>
                    </a:lnTo>
                    <a:lnTo>
                      <a:pt x="55" y="120"/>
                    </a:lnTo>
                    <a:lnTo>
                      <a:pt x="57" y="121"/>
                    </a:lnTo>
                    <a:lnTo>
                      <a:pt x="60" y="127"/>
                    </a:lnTo>
                    <a:lnTo>
                      <a:pt x="60" y="131"/>
                    </a:lnTo>
                    <a:lnTo>
                      <a:pt x="60" y="132"/>
                    </a:lnTo>
                    <a:lnTo>
                      <a:pt x="59" y="133"/>
                    </a:lnTo>
                    <a:lnTo>
                      <a:pt x="58" y="133"/>
                    </a:lnTo>
                    <a:lnTo>
                      <a:pt x="57" y="133"/>
                    </a:lnTo>
                    <a:lnTo>
                      <a:pt x="56" y="133"/>
                    </a:lnTo>
                    <a:lnTo>
                      <a:pt x="49" y="131"/>
                    </a:lnTo>
                    <a:lnTo>
                      <a:pt x="46" y="130"/>
                    </a:lnTo>
                    <a:lnTo>
                      <a:pt x="45" y="130"/>
                    </a:lnTo>
                    <a:lnTo>
                      <a:pt x="45" y="129"/>
                    </a:lnTo>
                    <a:lnTo>
                      <a:pt x="43" y="127"/>
                    </a:lnTo>
                    <a:lnTo>
                      <a:pt x="42" y="127"/>
                    </a:lnTo>
                    <a:lnTo>
                      <a:pt x="39" y="127"/>
                    </a:lnTo>
                    <a:lnTo>
                      <a:pt x="36" y="124"/>
                    </a:lnTo>
                    <a:lnTo>
                      <a:pt x="36" y="122"/>
                    </a:lnTo>
                    <a:lnTo>
                      <a:pt x="32" y="113"/>
                    </a:lnTo>
                    <a:lnTo>
                      <a:pt x="28" y="104"/>
                    </a:lnTo>
                    <a:lnTo>
                      <a:pt x="25" y="102"/>
                    </a:lnTo>
                    <a:lnTo>
                      <a:pt x="25" y="100"/>
                    </a:lnTo>
                    <a:lnTo>
                      <a:pt x="25" y="97"/>
                    </a:lnTo>
                    <a:lnTo>
                      <a:pt x="25" y="96"/>
                    </a:lnTo>
                    <a:lnTo>
                      <a:pt x="24" y="95"/>
                    </a:lnTo>
                    <a:lnTo>
                      <a:pt x="23" y="93"/>
                    </a:lnTo>
                    <a:lnTo>
                      <a:pt x="23" y="91"/>
                    </a:lnTo>
                    <a:lnTo>
                      <a:pt x="23" y="88"/>
                    </a:lnTo>
                    <a:lnTo>
                      <a:pt x="23" y="87"/>
                    </a:lnTo>
                    <a:lnTo>
                      <a:pt x="22" y="85"/>
                    </a:lnTo>
                    <a:lnTo>
                      <a:pt x="19" y="86"/>
                    </a:lnTo>
                    <a:lnTo>
                      <a:pt x="17" y="86"/>
                    </a:lnTo>
                    <a:lnTo>
                      <a:pt x="14" y="85"/>
                    </a:lnTo>
                    <a:lnTo>
                      <a:pt x="13" y="85"/>
                    </a:lnTo>
                    <a:lnTo>
                      <a:pt x="13" y="83"/>
                    </a:lnTo>
                    <a:lnTo>
                      <a:pt x="13" y="82"/>
                    </a:lnTo>
                    <a:lnTo>
                      <a:pt x="13" y="80"/>
                    </a:lnTo>
                    <a:lnTo>
                      <a:pt x="11" y="78"/>
                    </a:lnTo>
                    <a:lnTo>
                      <a:pt x="9" y="76"/>
                    </a:lnTo>
                    <a:lnTo>
                      <a:pt x="8" y="76"/>
                    </a:lnTo>
                    <a:lnTo>
                      <a:pt x="8" y="75"/>
                    </a:lnTo>
                    <a:lnTo>
                      <a:pt x="8" y="74"/>
                    </a:lnTo>
                    <a:lnTo>
                      <a:pt x="7" y="72"/>
                    </a:lnTo>
                    <a:lnTo>
                      <a:pt x="7" y="71"/>
                    </a:lnTo>
                    <a:lnTo>
                      <a:pt x="5" y="69"/>
                    </a:lnTo>
                    <a:lnTo>
                      <a:pt x="5" y="68"/>
                    </a:lnTo>
                    <a:lnTo>
                      <a:pt x="4" y="66"/>
                    </a:lnTo>
                    <a:lnTo>
                      <a:pt x="3" y="65"/>
                    </a:lnTo>
                    <a:lnTo>
                      <a:pt x="2" y="61"/>
                    </a:lnTo>
                    <a:lnTo>
                      <a:pt x="2" y="60"/>
                    </a:lnTo>
                    <a:lnTo>
                      <a:pt x="3" y="59"/>
                    </a:lnTo>
                    <a:lnTo>
                      <a:pt x="4" y="58"/>
                    </a:lnTo>
                    <a:lnTo>
                      <a:pt x="5" y="56"/>
                    </a:lnTo>
                    <a:lnTo>
                      <a:pt x="5" y="55"/>
                    </a:lnTo>
                    <a:lnTo>
                      <a:pt x="7" y="49"/>
                    </a:lnTo>
                    <a:lnTo>
                      <a:pt x="9" y="46"/>
                    </a:lnTo>
                    <a:lnTo>
                      <a:pt x="9" y="44"/>
                    </a:lnTo>
                    <a:lnTo>
                      <a:pt x="8" y="41"/>
                    </a:lnTo>
                    <a:lnTo>
                      <a:pt x="7" y="41"/>
                    </a:lnTo>
                    <a:lnTo>
                      <a:pt x="7" y="40"/>
                    </a:lnTo>
                    <a:lnTo>
                      <a:pt x="7" y="38"/>
                    </a:lnTo>
                    <a:lnTo>
                      <a:pt x="9" y="36"/>
                    </a:lnTo>
                    <a:lnTo>
                      <a:pt x="14" y="34"/>
                    </a:lnTo>
                    <a:lnTo>
                      <a:pt x="16" y="34"/>
                    </a:lnTo>
                    <a:lnTo>
                      <a:pt x="21" y="34"/>
                    </a:lnTo>
                    <a:lnTo>
                      <a:pt x="24" y="33"/>
                    </a:lnTo>
                    <a:lnTo>
                      <a:pt x="24" y="32"/>
                    </a:lnTo>
                    <a:lnTo>
                      <a:pt x="25" y="29"/>
                    </a:lnTo>
                    <a:lnTo>
                      <a:pt x="26" y="29"/>
                    </a:lnTo>
                    <a:lnTo>
                      <a:pt x="28" y="29"/>
                    </a:lnTo>
                    <a:lnTo>
                      <a:pt x="27" y="27"/>
                    </a:lnTo>
                    <a:lnTo>
                      <a:pt x="26" y="26"/>
                    </a:lnTo>
                    <a:lnTo>
                      <a:pt x="26" y="27"/>
                    </a:lnTo>
                    <a:lnTo>
                      <a:pt x="25" y="27"/>
                    </a:lnTo>
                    <a:lnTo>
                      <a:pt x="24" y="25"/>
                    </a:lnTo>
                    <a:lnTo>
                      <a:pt x="25" y="23"/>
                    </a:lnTo>
                    <a:lnTo>
                      <a:pt x="26" y="22"/>
                    </a:lnTo>
                    <a:lnTo>
                      <a:pt x="26" y="19"/>
                    </a:lnTo>
                    <a:lnTo>
                      <a:pt x="28" y="17"/>
                    </a:lnTo>
                    <a:lnTo>
                      <a:pt x="30" y="10"/>
                    </a:lnTo>
                    <a:lnTo>
                      <a:pt x="32" y="4"/>
                    </a:lnTo>
                    <a:lnTo>
                      <a:pt x="34" y="3"/>
                    </a:lnTo>
                    <a:lnTo>
                      <a:pt x="35" y="2"/>
                    </a:lnTo>
                    <a:lnTo>
                      <a:pt x="42" y="4"/>
                    </a:lnTo>
                    <a:lnTo>
                      <a:pt x="45" y="4"/>
                    </a:lnTo>
                    <a:lnTo>
                      <a:pt x="46" y="4"/>
                    </a:lnTo>
                    <a:lnTo>
                      <a:pt x="48" y="4"/>
                    </a:lnTo>
                    <a:lnTo>
                      <a:pt x="64" y="10"/>
                    </a:lnTo>
                    <a:lnTo>
                      <a:pt x="64" y="11"/>
                    </a:lnTo>
                    <a:lnTo>
                      <a:pt x="64" y="13"/>
                    </a:lnTo>
                    <a:lnTo>
                      <a:pt x="64" y="12"/>
                    </a:lnTo>
                    <a:lnTo>
                      <a:pt x="64" y="6"/>
                    </a:lnTo>
                    <a:lnTo>
                      <a:pt x="66" y="4"/>
                    </a:lnTo>
                    <a:lnTo>
                      <a:pt x="68" y="4"/>
                    </a:lnTo>
                    <a:lnTo>
                      <a:pt x="74" y="3"/>
                    </a:lnTo>
                    <a:lnTo>
                      <a:pt x="79" y="4"/>
                    </a:lnTo>
                    <a:lnTo>
                      <a:pt x="81" y="5"/>
                    </a:lnTo>
                    <a:lnTo>
                      <a:pt x="82" y="5"/>
                    </a:lnTo>
                    <a:lnTo>
                      <a:pt x="83" y="6"/>
                    </a:lnTo>
                    <a:lnTo>
                      <a:pt x="84" y="6"/>
                    </a:lnTo>
                    <a:lnTo>
                      <a:pt x="86" y="6"/>
                    </a:lnTo>
                    <a:lnTo>
                      <a:pt x="86" y="8"/>
                    </a:lnTo>
                    <a:lnTo>
                      <a:pt x="85" y="8"/>
                    </a:lnTo>
                    <a:lnTo>
                      <a:pt x="86" y="8"/>
                    </a:lnTo>
                    <a:lnTo>
                      <a:pt x="88" y="7"/>
                    </a:lnTo>
                    <a:lnTo>
                      <a:pt x="90" y="8"/>
                    </a:lnTo>
                    <a:lnTo>
                      <a:pt x="92" y="7"/>
                    </a:lnTo>
                    <a:lnTo>
                      <a:pt x="92" y="6"/>
                    </a:lnTo>
                    <a:lnTo>
                      <a:pt x="90" y="6"/>
                    </a:lnTo>
                    <a:lnTo>
                      <a:pt x="89" y="7"/>
                    </a:lnTo>
                    <a:lnTo>
                      <a:pt x="86" y="6"/>
                    </a:lnTo>
                    <a:lnTo>
                      <a:pt x="85" y="4"/>
                    </a:lnTo>
                    <a:lnTo>
                      <a:pt x="88" y="2"/>
                    </a:lnTo>
                    <a:close/>
                    <a:moveTo>
                      <a:pt x="88" y="0"/>
                    </a:moveTo>
                    <a:lnTo>
                      <a:pt x="87" y="0"/>
                    </a:lnTo>
                    <a:lnTo>
                      <a:pt x="84" y="1"/>
                    </a:lnTo>
                    <a:lnTo>
                      <a:pt x="81" y="2"/>
                    </a:lnTo>
                    <a:lnTo>
                      <a:pt x="79" y="1"/>
                    </a:lnTo>
                    <a:lnTo>
                      <a:pt x="74" y="0"/>
                    </a:lnTo>
                    <a:lnTo>
                      <a:pt x="73" y="0"/>
                    </a:lnTo>
                    <a:lnTo>
                      <a:pt x="68" y="1"/>
                    </a:lnTo>
                    <a:lnTo>
                      <a:pt x="66" y="1"/>
                    </a:lnTo>
                    <a:lnTo>
                      <a:pt x="65" y="2"/>
                    </a:lnTo>
                    <a:lnTo>
                      <a:pt x="64" y="2"/>
                    </a:lnTo>
                    <a:lnTo>
                      <a:pt x="62" y="5"/>
                    </a:lnTo>
                    <a:lnTo>
                      <a:pt x="60" y="6"/>
                    </a:lnTo>
                    <a:lnTo>
                      <a:pt x="49" y="2"/>
                    </a:lnTo>
                    <a:lnTo>
                      <a:pt x="48" y="2"/>
                    </a:lnTo>
                    <a:lnTo>
                      <a:pt x="46" y="2"/>
                    </a:lnTo>
                    <a:lnTo>
                      <a:pt x="45" y="2"/>
                    </a:lnTo>
                    <a:lnTo>
                      <a:pt x="43" y="1"/>
                    </a:lnTo>
                    <a:lnTo>
                      <a:pt x="42" y="1"/>
                    </a:lnTo>
                    <a:lnTo>
                      <a:pt x="35" y="0"/>
                    </a:lnTo>
                    <a:lnTo>
                      <a:pt x="34" y="0"/>
                    </a:lnTo>
                    <a:lnTo>
                      <a:pt x="33" y="0"/>
                    </a:lnTo>
                    <a:lnTo>
                      <a:pt x="32" y="1"/>
                    </a:lnTo>
                    <a:lnTo>
                      <a:pt x="30" y="2"/>
                    </a:lnTo>
                    <a:lnTo>
                      <a:pt x="30" y="3"/>
                    </a:lnTo>
                    <a:lnTo>
                      <a:pt x="30" y="4"/>
                    </a:lnTo>
                    <a:lnTo>
                      <a:pt x="28" y="9"/>
                    </a:lnTo>
                    <a:lnTo>
                      <a:pt x="27" y="9"/>
                    </a:lnTo>
                    <a:lnTo>
                      <a:pt x="27" y="10"/>
                    </a:lnTo>
                    <a:lnTo>
                      <a:pt x="26" y="16"/>
                    </a:lnTo>
                    <a:lnTo>
                      <a:pt x="25" y="16"/>
                    </a:lnTo>
                    <a:lnTo>
                      <a:pt x="24" y="17"/>
                    </a:lnTo>
                    <a:lnTo>
                      <a:pt x="24" y="18"/>
                    </a:lnTo>
                    <a:lnTo>
                      <a:pt x="23" y="21"/>
                    </a:lnTo>
                    <a:lnTo>
                      <a:pt x="22" y="21"/>
                    </a:lnTo>
                    <a:lnTo>
                      <a:pt x="22" y="23"/>
                    </a:lnTo>
                    <a:lnTo>
                      <a:pt x="21" y="25"/>
                    </a:lnTo>
                    <a:lnTo>
                      <a:pt x="22" y="25"/>
                    </a:lnTo>
                    <a:lnTo>
                      <a:pt x="22" y="27"/>
                    </a:lnTo>
                    <a:lnTo>
                      <a:pt x="22" y="28"/>
                    </a:lnTo>
                    <a:lnTo>
                      <a:pt x="21" y="31"/>
                    </a:lnTo>
                    <a:lnTo>
                      <a:pt x="21" y="32"/>
                    </a:lnTo>
                    <a:lnTo>
                      <a:pt x="16" y="32"/>
                    </a:lnTo>
                    <a:lnTo>
                      <a:pt x="15" y="31"/>
                    </a:lnTo>
                    <a:lnTo>
                      <a:pt x="14" y="31"/>
                    </a:lnTo>
                    <a:lnTo>
                      <a:pt x="13" y="31"/>
                    </a:lnTo>
                    <a:lnTo>
                      <a:pt x="8" y="34"/>
                    </a:lnTo>
                    <a:lnTo>
                      <a:pt x="7" y="34"/>
                    </a:lnTo>
                    <a:lnTo>
                      <a:pt x="5" y="37"/>
                    </a:lnTo>
                    <a:lnTo>
                      <a:pt x="5" y="38"/>
                    </a:lnTo>
                    <a:lnTo>
                      <a:pt x="4" y="39"/>
                    </a:lnTo>
                    <a:lnTo>
                      <a:pt x="4" y="40"/>
                    </a:lnTo>
                    <a:lnTo>
                      <a:pt x="4" y="41"/>
                    </a:lnTo>
                    <a:lnTo>
                      <a:pt x="5" y="42"/>
                    </a:lnTo>
                    <a:lnTo>
                      <a:pt x="5" y="43"/>
                    </a:lnTo>
                    <a:lnTo>
                      <a:pt x="6" y="45"/>
                    </a:lnTo>
                    <a:lnTo>
                      <a:pt x="5" y="49"/>
                    </a:lnTo>
                    <a:lnTo>
                      <a:pt x="4" y="53"/>
                    </a:lnTo>
                    <a:lnTo>
                      <a:pt x="3" y="54"/>
                    </a:lnTo>
                    <a:lnTo>
                      <a:pt x="3" y="55"/>
                    </a:lnTo>
                    <a:lnTo>
                      <a:pt x="2" y="56"/>
                    </a:lnTo>
                    <a:lnTo>
                      <a:pt x="2" y="57"/>
                    </a:lnTo>
                    <a:lnTo>
                      <a:pt x="1" y="57"/>
                    </a:lnTo>
                    <a:lnTo>
                      <a:pt x="0" y="58"/>
                    </a:lnTo>
                    <a:lnTo>
                      <a:pt x="0" y="59"/>
                    </a:lnTo>
                    <a:lnTo>
                      <a:pt x="0" y="60"/>
                    </a:lnTo>
                    <a:lnTo>
                      <a:pt x="0" y="61"/>
                    </a:lnTo>
                    <a:lnTo>
                      <a:pt x="0" y="66"/>
                    </a:lnTo>
                    <a:lnTo>
                      <a:pt x="1" y="68"/>
                    </a:lnTo>
                    <a:lnTo>
                      <a:pt x="2" y="68"/>
                    </a:lnTo>
                    <a:lnTo>
                      <a:pt x="3" y="70"/>
                    </a:lnTo>
                    <a:lnTo>
                      <a:pt x="4" y="70"/>
                    </a:lnTo>
                    <a:lnTo>
                      <a:pt x="5" y="72"/>
                    </a:lnTo>
                    <a:lnTo>
                      <a:pt x="5" y="73"/>
                    </a:lnTo>
                    <a:lnTo>
                      <a:pt x="5" y="74"/>
                    </a:lnTo>
                    <a:lnTo>
                      <a:pt x="5" y="75"/>
                    </a:lnTo>
                    <a:lnTo>
                      <a:pt x="5" y="76"/>
                    </a:lnTo>
                    <a:lnTo>
                      <a:pt x="5" y="77"/>
                    </a:lnTo>
                    <a:lnTo>
                      <a:pt x="6" y="78"/>
                    </a:lnTo>
                    <a:lnTo>
                      <a:pt x="7" y="78"/>
                    </a:lnTo>
                    <a:lnTo>
                      <a:pt x="7" y="79"/>
                    </a:lnTo>
                    <a:lnTo>
                      <a:pt x="9" y="80"/>
                    </a:lnTo>
                    <a:lnTo>
                      <a:pt x="11" y="82"/>
                    </a:lnTo>
                    <a:lnTo>
                      <a:pt x="11" y="83"/>
                    </a:lnTo>
                    <a:lnTo>
                      <a:pt x="10" y="83"/>
                    </a:lnTo>
                    <a:lnTo>
                      <a:pt x="10" y="84"/>
                    </a:lnTo>
                    <a:lnTo>
                      <a:pt x="11" y="86"/>
                    </a:lnTo>
                    <a:lnTo>
                      <a:pt x="11" y="89"/>
                    </a:lnTo>
                    <a:lnTo>
                      <a:pt x="13" y="88"/>
                    </a:lnTo>
                    <a:lnTo>
                      <a:pt x="14" y="88"/>
                    </a:lnTo>
                    <a:lnTo>
                      <a:pt x="16" y="89"/>
                    </a:lnTo>
                    <a:lnTo>
                      <a:pt x="17" y="89"/>
                    </a:lnTo>
                    <a:lnTo>
                      <a:pt x="19" y="89"/>
                    </a:lnTo>
                    <a:lnTo>
                      <a:pt x="20" y="89"/>
                    </a:lnTo>
                    <a:lnTo>
                      <a:pt x="20" y="88"/>
                    </a:lnTo>
                    <a:lnTo>
                      <a:pt x="21" y="88"/>
                    </a:lnTo>
                    <a:lnTo>
                      <a:pt x="21" y="91"/>
                    </a:lnTo>
                    <a:lnTo>
                      <a:pt x="21" y="93"/>
                    </a:lnTo>
                    <a:lnTo>
                      <a:pt x="21" y="94"/>
                    </a:lnTo>
                    <a:lnTo>
                      <a:pt x="22" y="96"/>
                    </a:lnTo>
                    <a:lnTo>
                      <a:pt x="22" y="97"/>
                    </a:lnTo>
                    <a:lnTo>
                      <a:pt x="22" y="100"/>
                    </a:lnTo>
                    <a:lnTo>
                      <a:pt x="22" y="101"/>
                    </a:lnTo>
                    <a:lnTo>
                      <a:pt x="22" y="102"/>
                    </a:lnTo>
                    <a:lnTo>
                      <a:pt x="22" y="104"/>
                    </a:lnTo>
                    <a:lnTo>
                      <a:pt x="23" y="104"/>
                    </a:lnTo>
                    <a:lnTo>
                      <a:pt x="25" y="106"/>
                    </a:lnTo>
                    <a:lnTo>
                      <a:pt x="30" y="114"/>
                    </a:lnTo>
                    <a:lnTo>
                      <a:pt x="33" y="123"/>
                    </a:lnTo>
                    <a:lnTo>
                      <a:pt x="34" y="123"/>
                    </a:lnTo>
                    <a:lnTo>
                      <a:pt x="34" y="125"/>
                    </a:lnTo>
                    <a:lnTo>
                      <a:pt x="37" y="129"/>
                    </a:lnTo>
                    <a:lnTo>
                      <a:pt x="38" y="130"/>
                    </a:lnTo>
                    <a:lnTo>
                      <a:pt x="39" y="130"/>
                    </a:lnTo>
                    <a:lnTo>
                      <a:pt x="41" y="130"/>
                    </a:lnTo>
                    <a:lnTo>
                      <a:pt x="42" y="131"/>
                    </a:lnTo>
                    <a:lnTo>
                      <a:pt x="43" y="132"/>
                    </a:lnTo>
                    <a:lnTo>
                      <a:pt x="44" y="132"/>
                    </a:lnTo>
                    <a:lnTo>
                      <a:pt x="45" y="132"/>
                    </a:lnTo>
                    <a:lnTo>
                      <a:pt x="46" y="132"/>
                    </a:lnTo>
                    <a:lnTo>
                      <a:pt x="48" y="133"/>
                    </a:lnTo>
                    <a:lnTo>
                      <a:pt x="55" y="135"/>
                    </a:lnTo>
                    <a:lnTo>
                      <a:pt x="55" y="136"/>
                    </a:lnTo>
                    <a:lnTo>
                      <a:pt x="56" y="136"/>
                    </a:lnTo>
                    <a:lnTo>
                      <a:pt x="57" y="136"/>
                    </a:lnTo>
                    <a:lnTo>
                      <a:pt x="58" y="136"/>
                    </a:lnTo>
                    <a:lnTo>
                      <a:pt x="60" y="136"/>
                    </a:lnTo>
                    <a:lnTo>
                      <a:pt x="60" y="135"/>
                    </a:lnTo>
                    <a:lnTo>
                      <a:pt x="61" y="134"/>
                    </a:lnTo>
                    <a:lnTo>
                      <a:pt x="62" y="134"/>
                    </a:lnTo>
                    <a:lnTo>
                      <a:pt x="62" y="133"/>
                    </a:lnTo>
                    <a:lnTo>
                      <a:pt x="63" y="132"/>
                    </a:lnTo>
                    <a:lnTo>
                      <a:pt x="63" y="131"/>
                    </a:lnTo>
                    <a:lnTo>
                      <a:pt x="63" y="127"/>
                    </a:lnTo>
                    <a:lnTo>
                      <a:pt x="63" y="126"/>
                    </a:lnTo>
                    <a:lnTo>
                      <a:pt x="63" y="125"/>
                    </a:lnTo>
                    <a:lnTo>
                      <a:pt x="59" y="120"/>
                    </a:lnTo>
                    <a:lnTo>
                      <a:pt x="59" y="119"/>
                    </a:lnTo>
                    <a:lnTo>
                      <a:pt x="58" y="119"/>
                    </a:lnTo>
                    <a:lnTo>
                      <a:pt x="58" y="118"/>
                    </a:lnTo>
                    <a:lnTo>
                      <a:pt x="60" y="115"/>
                    </a:lnTo>
                    <a:lnTo>
                      <a:pt x="65" y="118"/>
                    </a:lnTo>
                    <a:lnTo>
                      <a:pt x="66" y="118"/>
                    </a:lnTo>
                    <a:lnTo>
                      <a:pt x="67" y="118"/>
                    </a:lnTo>
                    <a:lnTo>
                      <a:pt x="83" y="114"/>
                    </a:lnTo>
                    <a:lnTo>
                      <a:pt x="84" y="114"/>
                    </a:lnTo>
                    <a:lnTo>
                      <a:pt x="86" y="114"/>
                    </a:lnTo>
                    <a:lnTo>
                      <a:pt x="87" y="116"/>
                    </a:lnTo>
                    <a:lnTo>
                      <a:pt x="88" y="117"/>
                    </a:lnTo>
                    <a:lnTo>
                      <a:pt x="89" y="117"/>
                    </a:lnTo>
                    <a:lnTo>
                      <a:pt x="90" y="117"/>
                    </a:lnTo>
                    <a:lnTo>
                      <a:pt x="91" y="117"/>
                    </a:lnTo>
                    <a:lnTo>
                      <a:pt x="92" y="117"/>
                    </a:lnTo>
                    <a:lnTo>
                      <a:pt x="92" y="119"/>
                    </a:lnTo>
                    <a:lnTo>
                      <a:pt x="92" y="120"/>
                    </a:lnTo>
                    <a:lnTo>
                      <a:pt x="94" y="121"/>
                    </a:lnTo>
                    <a:lnTo>
                      <a:pt x="96" y="121"/>
                    </a:lnTo>
                    <a:lnTo>
                      <a:pt x="97" y="121"/>
                    </a:lnTo>
                    <a:lnTo>
                      <a:pt x="100" y="119"/>
                    </a:lnTo>
                    <a:lnTo>
                      <a:pt x="101" y="119"/>
                    </a:lnTo>
                    <a:lnTo>
                      <a:pt x="102" y="119"/>
                    </a:lnTo>
                    <a:lnTo>
                      <a:pt x="104" y="116"/>
                    </a:lnTo>
                    <a:lnTo>
                      <a:pt x="105" y="114"/>
                    </a:lnTo>
                    <a:lnTo>
                      <a:pt x="106" y="114"/>
                    </a:lnTo>
                    <a:lnTo>
                      <a:pt x="107" y="110"/>
                    </a:lnTo>
                    <a:lnTo>
                      <a:pt x="109" y="107"/>
                    </a:lnTo>
                    <a:lnTo>
                      <a:pt x="110" y="106"/>
                    </a:lnTo>
                    <a:lnTo>
                      <a:pt x="110" y="105"/>
                    </a:lnTo>
                    <a:lnTo>
                      <a:pt x="111" y="105"/>
                    </a:lnTo>
                    <a:lnTo>
                      <a:pt x="111" y="104"/>
                    </a:lnTo>
                    <a:lnTo>
                      <a:pt x="112" y="98"/>
                    </a:lnTo>
                    <a:lnTo>
                      <a:pt x="111" y="95"/>
                    </a:lnTo>
                    <a:lnTo>
                      <a:pt x="111" y="93"/>
                    </a:lnTo>
                    <a:lnTo>
                      <a:pt x="111" y="92"/>
                    </a:lnTo>
                    <a:lnTo>
                      <a:pt x="113" y="90"/>
                    </a:lnTo>
                    <a:lnTo>
                      <a:pt x="114" y="89"/>
                    </a:lnTo>
                    <a:lnTo>
                      <a:pt x="115" y="88"/>
                    </a:lnTo>
                    <a:lnTo>
                      <a:pt x="117" y="84"/>
                    </a:lnTo>
                    <a:lnTo>
                      <a:pt x="117" y="83"/>
                    </a:lnTo>
                    <a:lnTo>
                      <a:pt x="117" y="78"/>
                    </a:lnTo>
                    <a:lnTo>
                      <a:pt x="117" y="77"/>
                    </a:lnTo>
                    <a:lnTo>
                      <a:pt x="117" y="76"/>
                    </a:lnTo>
                    <a:lnTo>
                      <a:pt x="113" y="70"/>
                    </a:lnTo>
                    <a:lnTo>
                      <a:pt x="112" y="70"/>
                    </a:lnTo>
                    <a:lnTo>
                      <a:pt x="111" y="69"/>
                    </a:lnTo>
                    <a:lnTo>
                      <a:pt x="109" y="66"/>
                    </a:lnTo>
                    <a:lnTo>
                      <a:pt x="107" y="63"/>
                    </a:lnTo>
                    <a:lnTo>
                      <a:pt x="107" y="60"/>
                    </a:lnTo>
                    <a:lnTo>
                      <a:pt x="107" y="59"/>
                    </a:lnTo>
                    <a:lnTo>
                      <a:pt x="107" y="57"/>
                    </a:lnTo>
                    <a:lnTo>
                      <a:pt x="105" y="52"/>
                    </a:lnTo>
                    <a:lnTo>
                      <a:pt x="105" y="50"/>
                    </a:lnTo>
                    <a:lnTo>
                      <a:pt x="106" y="49"/>
                    </a:lnTo>
                    <a:lnTo>
                      <a:pt x="106" y="48"/>
                    </a:lnTo>
                    <a:lnTo>
                      <a:pt x="106" y="47"/>
                    </a:lnTo>
                    <a:lnTo>
                      <a:pt x="106" y="46"/>
                    </a:lnTo>
                    <a:lnTo>
                      <a:pt x="105" y="44"/>
                    </a:lnTo>
                    <a:lnTo>
                      <a:pt x="105" y="42"/>
                    </a:lnTo>
                    <a:lnTo>
                      <a:pt x="105" y="38"/>
                    </a:lnTo>
                    <a:lnTo>
                      <a:pt x="105" y="34"/>
                    </a:lnTo>
                    <a:lnTo>
                      <a:pt x="107" y="33"/>
                    </a:lnTo>
                    <a:lnTo>
                      <a:pt x="108" y="31"/>
                    </a:lnTo>
                    <a:lnTo>
                      <a:pt x="109" y="31"/>
                    </a:lnTo>
                    <a:lnTo>
                      <a:pt x="109" y="29"/>
                    </a:lnTo>
                    <a:lnTo>
                      <a:pt x="110" y="28"/>
                    </a:lnTo>
                    <a:lnTo>
                      <a:pt x="111" y="27"/>
                    </a:lnTo>
                    <a:lnTo>
                      <a:pt x="112" y="27"/>
                    </a:lnTo>
                    <a:lnTo>
                      <a:pt x="113" y="26"/>
                    </a:lnTo>
                    <a:lnTo>
                      <a:pt x="113" y="25"/>
                    </a:lnTo>
                    <a:lnTo>
                      <a:pt x="114" y="25"/>
                    </a:lnTo>
                    <a:lnTo>
                      <a:pt x="114" y="24"/>
                    </a:lnTo>
                    <a:lnTo>
                      <a:pt x="115" y="22"/>
                    </a:lnTo>
                    <a:lnTo>
                      <a:pt x="117" y="20"/>
                    </a:lnTo>
                    <a:lnTo>
                      <a:pt x="117" y="19"/>
                    </a:lnTo>
                    <a:lnTo>
                      <a:pt x="117" y="18"/>
                    </a:lnTo>
                    <a:lnTo>
                      <a:pt x="117" y="17"/>
                    </a:lnTo>
                    <a:lnTo>
                      <a:pt x="118" y="14"/>
                    </a:lnTo>
                    <a:lnTo>
                      <a:pt x="119" y="12"/>
                    </a:lnTo>
                    <a:lnTo>
                      <a:pt x="120" y="11"/>
                    </a:lnTo>
                    <a:lnTo>
                      <a:pt x="119" y="10"/>
                    </a:lnTo>
                    <a:lnTo>
                      <a:pt x="119" y="8"/>
                    </a:lnTo>
                    <a:lnTo>
                      <a:pt x="118" y="6"/>
                    </a:lnTo>
                    <a:lnTo>
                      <a:pt x="117" y="6"/>
                    </a:lnTo>
                    <a:lnTo>
                      <a:pt x="112" y="4"/>
                    </a:lnTo>
                    <a:lnTo>
                      <a:pt x="111" y="4"/>
                    </a:lnTo>
                    <a:lnTo>
                      <a:pt x="98" y="1"/>
                    </a:lnTo>
                    <a:lnTo>
                      <a:pt x="96" y="0"/>
                    </a:lnTo>
                    <a:lnTo>
                      <a:pt x="95" y="0"/>
                    </a:lnTo>
                    <a:lnTo>
                      <a:pt x="90" y="0"/>
                    </a:lnTo>
                    <a:lnTo>
                      <a:pt x="8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90" name="Freeform 597"/>
              <p:cNvSpPr>
                <a:spLocks noEditPoints="1"/>
              </p:cNvSpPr>
              <p:nvPr/>
            </p:nvSpPr>
            <p:spPr bwMode="auto">
              <a:xfrm>
                <a:off x="6569860" y="1563092"/>
                <a:ext cx="290512" cy="292100"/>
              </a:xfrm>
              <a:custGeom>
                <a:avLst/>
                <a:gdLst>
                  <a:gd name="T0" fmla="*/ 2147483646 w 120"/>
                  <a:gd name="T1" fmla="*/ 2147483646 h 136"/>
                  <a:gd name="T2" fmla="*/ 2147483646 w 120"/>
                  <a:gd name="T3" fmla="*/ 2147483646 h 136"/>
                  <a:gd name="T4" fmla="*/ 2147483646 w 120"/>
                  <a:gd name="T5" fmla="*/ 2147483646 h 136"/>
                  <a:gd name="T6" fmla="*/ 2147483646 w 120"/>
                  <a:gd name="T7" fmla="*/ 2147483646 h 136"/>
                  <a:gd name="T8" fmla="*/ 2147483646 w 120"/>
                  <a:gd name="T9" fmla="*/ 2147483646 h 136"/>
                  <a:gd name="T10" fmla="*/ 2147483646 w 120"/>
                  <a:gd name="T11" fmla="*/ 2147483646 h 136"/>
                  <a:gd name="T12" fmla="*/ 2147483646 w 120"/>
                  <a:gd name="T13" fmla="*/ 2147483646 h 136"/>
                  <a:gd name="T14" fmla="*/ 2147483646 w 120"/>
                  <a:gd name="T15" fmla="*/ 2147483646 h 136"/>
                  <a:gd name="T16" fmla="*/ 2147483646 w 120"/>
                  <a:gd name="T17" fmla="*/ 2147483646 h 136"/>
                  <a:gd name="T18" fmla="*/ 2147483646 w 120"/>
                  <a:gd name="T19" fmla="*/ 2147483646 h 136"/>
                  <a:gd name="T20" fmla="*/ 2147483646 w 120"/>
                  <a:gd name="T21" fmla="*/ 2147483646 h 136"/>
                  <a:gd name="T22" fmla="*/ 2147483646 w 120"/>
                  <a:gd name="T23" fmla="*/ 2147483646 h 136"/>
                  <a:gd name="T24" fmla="*/ 2147483646 w 120"/>
                  <a:gd name="T25" fmla="*/ 2147483646 h 136"/>
                  <a:gd name="T26" fmla="*/ 2147483646 w 120"/>
                  <a:gd name="T27" fmla="*/ 2147483646 h 136"/>
                  <a:gd name="T28" fmla="*/ 2147483646 w 120"/>
                  <a:gd name="T29" fmla="*/ 2147483646 h 136"/>
                  <a:gd name="T30" fmla="*/ 2147483646 w 120"/>
                  <a:gd name="T31" fmla="*/ 2147483646 h 136"/>
                  <a:gd name="T32" fmla="*/ 2147483646 w 120"/>
                  <a:gd name="T33" fmla="*/ 2147483646 h 136"/>
                  <a:gd name="T34" fmla="*/ 2147483646 w 120"/>
                  <a:gd name="T35" fmla="*/ 2147483646 h 136"/>
                  <a:gd name="T36" fmla="*/ 2147483646 w 120"/>
                  <a:gd name="T37" fmla="*/ 2147483646 h 136"/>
                  <a:gd name="T38" fmla="*/ 2147483646 w 120"/>
                  <a:gd name="T39" fmla="*/ 2147483646 h 136"/>
                  <a:gd name="T40" fmla="*/ 2147483646 w 120"/>
                  <a:gd name="T41" fmla="*/ 2147483646 h 136"/>
                  <a:gd name="T42" fmla="*/ 2147483646 w 120"/>
                  <a:gd name="T43" fmla="*/ 2147483646 h 136"/>
                  <a:gd name="T44" fmla="*/ 2147483646 w 120"/>
                  <a:gd name="T45" fmla="*/ 2147483646 h 136"/>
                  <a:gd name="T46" fmla="*/ 2147483646 w 120"/>
                  <a:gd name="T47" fmla="*/ 2147483646 h 136"/>
                  <a:gd name="T48" fmla="*/ 2147483646 w 120"/>
                  <a:gd name="T49" fmla="*/ 2147483646 h 136"/>
                  <a:gd name="T50" fmla="*/ 2147483646 w 120"/>
                  <a:gd name="T51" fmla="*/ 0 h 136"/>
                  <a:gd name="T52" fmla="*/ 2147483646 w 120"/>
                  <a:gd name="T53" fmla="*/ 2147483646 h 136"/>
                  <a:gd name="T54" fmla="*/ 2147483646 w 120"/>
                  <a:gd name="T55" fmla="*/ 2147483646 h 136"/>
                  <a:gd name="T56" fmla="*/ 2147483646 w 120"/>
                  <a:gd name="T57" fmla="*/ 2147483646 h 136"/>
                  <a:gd name="T58" fmla="*/ 2147483646 w 120"/>
                  <a:gd name="T59" fmla="*/ 2147483646 h 136"/>
                  <a:gd name="T60" fmla="*/ 2147483646 w 120"/>
                  <a:gd name="T61" fmla="*/ 2147483646 h 136"/>
                  <a:gd name="T62" fmla="*/ 2147483646 w 120"/>
                  <a:gd name="T63" fmla="*/ 2147483646 h 136"/>
                  <a:gd name="T64" fmla="*/ 0 w 120"/>
                  <a:gd name="T65" fmla="*/ 2147483646 h 136"/>
                  <a:gd name="T66" fmla="*/ 2147483646 w 120"/>
                  <a:gd name="T67" fmla="*/ 2147483646 h 136"/>
                  <a:gd name="T68" fmla="*/ 2147483646 w 120"/>
                  <a:gd name="T69" fmla="*/ 2147483646 h 136"/>
                  <a:gd name="T70" fmla="*/ 2147483646 w 120"/>
                  <a:gd name="T71" fmla="*/ 2147483646 h 136"/>
                  <a:gd name="T72" fmla="*/ 2147483646 w 120"/>
                  <a:gd name="T73" fmla="*/ 2147483646 h 136"/>
                  <a:gd name="T74" fmla="*/ 2147483646 w 120"/>
                  <a:gd name="T75" fmla="*/ 2147483646 h 136"/>
                  <a:gd name="T76" fmla="*/ 2147483646 w 120"/>
                  <a:gd name="T77" fmla="*/ 2147483646 h 136"/>
                  <a:gd name="T78" fmla="*/ 2147483646 w 120"/>
                  <a:gd name="T79" fmla="*/ 2147483646 h 136"/>
                  <a:gd name="T80" fmla="*/ 2147483646 w 120"/>
                  <a:gd name="T81" fmla="*/ 2147483646 h 136"/>
                  <a:gd name="T82" fmla="*/ 2147483646 w 120"/>
                  <a:gd name="T83" fmla="*/ 2147483646 h 136"/>
                  <a:gd name="T84" fmla="*/ 2147483646 w 120"/>
                  <a:gd name="T85" fmla="*/ 2147483646 h 136"/>
                  <a:gd name="T86" fmla="*/ 2147483646 w 120"/>
                  <a:gd name="T87" fmla="*/ 2147483646 h 136"/>
                  <a:gd name="T88" fmla="*/ 2147483646 w 120"/>
                  <a:gd name="T89" fmla="*/ 2147483646 h 136"/>
                  <a:gd name="T90" fmla="*/ 2147483646 w 120"/>
                  <a:gd name="T91" fmla="*/ 2147483646 h 136"/>
                  <a:gd name="T92" fmla="*/ 2147483646 w 120"/>
                  <a:gd name="T93" fmla="*/ 2147483646 h 136"/>
                  <a:gd name="T94" fmla="*/ 2147483646 w 120"/>
                  <a:gd name="T95" fmla="*/ 2147483646 h 136"/>
                  <a:gd name="T96" fmla="*/ 2147483646 w 120"/>
                  <a:gd name="T97" fmla="*/ 2147483646 h 136"/>
                  <a:gd name="T98" fmla="*/ 2147483646 w 120"/>
                  <a:gd name="T99" fmla="*/ 2147483646 h 136"/>
                  <a:gd name="T100" fmla="*/ 2147483646 w 120"/>
                  <a:gd name="T101" fmla="*/ 2147483646 h 136"/>
                  <a:gd name="T102" fmla="*/ 2147483646 w 120"/>
                  <a:gd name="T103" fmla="*/ 2147483646 h 136"/>
                  <a:gd name="T104" fmla="*/ 2147483646 w 120"/>
                  <a:gd name="T105" fmla="*/ 2147483646 h 136"/>
                  <a:gd name="T106" fmla="*/ 2147483646 w 120"/>
                  <a:gd name="T107" fmla="*/ 2147483646 h 136"/>
                  <a:gd name="T108" fmla="*/ 2147483646 w 120"/>
                  <a:gd name="T109" fmla="*/ 2147483646 h 136"/>
                  <a:gd name="T110" fmla="*/ 2147483646 w 120"/>
                  <a:gd name="T111" fmla="*/ 2147483646 h 136"/>
                  <a:gd name="T112" fmla="*/ 2147483646 w 120"/>
                  <a:gd name="T113" fmla="*/ 2147483646 h 136"/>
                  <a:gd name="T114" fmla="*/ 2147483646 w 120"/>
                  <a:gd name="T115" fmla="*/ 2147483646 h 136"/>
                  <a:gd name="T116" fmla="*/ 2147483646 w 120"/>
                  <a:gd name="T117" fmla="*/ 0 h 1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20" h="136">
                    <a:moveTo>
                      <a:pt x="88" y="2"/>
                    </a:moveTo>
                    <a:lnTo>
                      <a:pt x="90" y="3"/>
                    </a:lnTo>
                    <a:lnTo>
                      <a:pt x="95" y="3"/>
                    </a:lnTo>
                    <a:lnTo>
                      <a:pt x="97" y="4"/>
                    </a:lnTo>
                    <a:lnTo>
                      <a:pt x="111" y="6"/>
                    </a:lnTo>
                    <a:lnTo>
                      <a:pt x="116" y="8"/>
                    </a:lnTo>
                    <a:lnTo>
                      <a:pt x="117" y="10"/>
                    </a:lnTo>
                    <a:lnTo>
                      <a:pt x="115" y="14"/>
                    </a:lnTo>
                    <a:lnTo>
                      <a:pt x="115" y="17"/>
                    </a:lnTo>
                    <a:lnTo>
                      <a:pt x="115" y="19"/>
                    </a:lnTo>
                    <a:lnTo>
                      <a:pt x="113" y="21"/>
                    </a:lnTo>
                    <a:lnTo>
                      <a:pt x="111" y="23"/>
                    </a:lnTo>
                    <a:lnTo>
                      <a:pt x="111" y="24"/>
                    </a:lnTo>
                    <a:lnTo>
                      <a:pt x="109" y="25"/>
                    </a:lnTo>
                    <a:lnTo>
                      <a:pt x="108" y="26"/>
                    </a:lnTo>
                    <a:lnTo>
                      <a:pt x="107" y="27"/>
                    </a:lnTo>
                    <a:lnTo>
                      <a:pt x="106" y="29"/>
                    </a:lnTo>
                    <a:lnTo>
                      <a:pt x="104" y="31"/>
                    </a:lnTo>
                    <a:lnTo>
                      <a:pt x="104" y="33"/>
                    </a:lnTo>
                    <a:lnTo>
                      <a:pt x="103" y="34"/>
                    </a:lnTo>
                    <a:lnTo>
                      <a:pt x="102" y="38"/>
                    </a:lnTo>
                    <a:lnTo>
                      <a:pt x="102" y="42"/>
                    </a:lnTo>
                    <a:lnTo>
                      <a:pt x="103" y="44"/>
                    </a:lnTo>
                    <a:lnTo>
                      <a:pt x="104" y="46"/>
                    </a:lnTo>
                    <a:lnTo>
                      <a:pt x="104" y="48"/>
                    </a:lnTo>
                    <a:lnTo>
                      <a:pt x="103" y="49"/>
                    </a:lnTo>
                    <a:lnTo>
                      <a:pt x="103" y="53"/>
                    </a:lnTo>
                    <a:lnTo>
                      <a:pt x="104" y="58"/>
                    </a:lnTo>
                    <a:lnTo>
                      <a:pt x="105" y="60"/>
                    </a:lnTo>
                    <a:lnTo>
                      <a:pt x="105" y="64"/>
                    </a:lnTo>
                    <a:lnTo>
                      <a:pt x="107" y="67"/>
                    </a:lnTo>
                    <a:lnTo>
                      <a:pt x="109" y="71"/>
                    </a:lnTo>
                    <a:lnTo>
                      <a:pt x="111" y="72"/>
                    </a:lnTo>
                    <a:lnTo>
                      <a:pt x="115" y="77"/>
                    </a:lnTo>
                    <a:lnTo>
                      <a:pt x="115" y="78"/>
                    </a:lnTo>
                    <a:lnTo>
                      <a:pt x="114" y="83"/>
                    </a:lnTo>
                    <a:lnTo>
                      <a:pt x="112" y="87"/>
                    </a:lnTo>
                    <a:lnTo>
                      <a:pt x="111" y="88"/>
                    </a:lnTo>
                    <a:lnTo>
                      <a:pt x="109" y="91"/>
                    </a:lnTo>
                    <a:lnTo>
                      <a:pt x="108" y="92"/>
                    </a:lnTo>
                    <a:lnTo>
                      <a:pt x="108" y="93"/>
                    </a:lnTo>
                    <a:lnTo>
                      <a:pt x="109" y="95"/>
                    </a:lnTo>
                    <a:lnTo>
                      <a:pt x="109" y="98"/>
                    </a:lnTo>
                    <a:lnTo>
                      <a:pt x="108" y="103"/>
                    </a:lnTo>
                    <a:lnTo>
                      <a:pt x="108" y="104"/>
                    </a:lnTo>
                    <a:lnTo>
                      <a:pt x="107" y="106"/>
                    </a:lnTo>
                    <a:lnTo>
                      <a:pt x="105" y="108"/>
                    </a:lnTo>
                    <a:lnTo>
                      <a:pt x="105" y="110"/>
                    </a:lnTo>
                    <a:lnTo>
                      <a:pt x="104" y="112"/>
                    </a:lnTo>
                    <a:lnTo>
                      <a:pt x="102" y="114"/>
                    </a:lnTo>
                    <a:lnTo>
                      <a:pt x="100" y="117"/>
                    </a:lnTo>
                    <a:lnTo>
                      <a:pt x="96" y="118"/>
                    </a:lnTo>
                    <a:lnTo>
                      <a:pt x="94" y="118"/>
                    </a:lnTo>
                    <a:lnTo>
                      <a:pt x="94" y="116"/>
                    </a:lnTo>
                    <a:lnTo>
                      <a:pt x="94" y="115"/>
                    </a:lnTo>
                    <a:lnTo>
                      <a:pt x="94" y="114"/>
                    </a:lnTo>
                    <a:lnTo>
                      <a:pt x="92" y="114"/>
                    </a:lnTo>
                    <a:lnTo>
                      <a:pt x="91" y="114"/>
                    </a:lnTo>
                    <a:lnTo>
                      <a:pt x="90" y="114"/>
                    </a:lnTo>
                    <a:lnTo>
                      <a:pt x="89" y="114"/>
                    </a:lnTo>
                    <a:lnTo>
                      <a:pt x="87" y="111"/>
                    </a:lnTo>
                    <a:lnTo>
                      <a:pt x="83" y="112"/>
                    </a:lnTo>
                    <a:lnTo>
                      <a:pt x="66" y="115"/>
                    </a:lnTo>
                    <a:lnTo>
                      <a:pt x="62" y="114"/>
                    </a:lnTo>
                    <a:lnTo>
                      <a:pt x="61" y="112"/>
                    </a:lnTo>
                    <a:lnTo>
                      <a:pt x="60" y="112"/>
                    </a:lnTo>
                    <a:lnTo>
                      <a:pt x="59" y="112"/>
                    </a:lnTo>
                    <a:lnTo>
                      <a:pt x="58" y="112"/>
                    </a:lnTo>
                    <a:lnTo>
                      <a:pt x="58" y="114"/>
                    </a:lnTo>
                    <a:lnTo>
                      <a:pt x="56" y="117"/>
                    </a:lnTo>
                    <a:lnTo>
                      <a:pt x="55" y="120"/>
                    </a:lnTo>
                    <a:lnTo>
                      <a:pt x="57" y="121"/>
                    </a:lnTo>
                    <a:lnTo>
                      <a:pt x="60" y="127"/>
                    </a:lnTo>
                    <a:lnTo>
                      <a:pt x="60" y="131"/>
                    </a:lnTo>
                    <a:lnTo>
                      <a:pt x="60" y="132"/>
                    </a:lnTo>
                    <a:lnTo>
                      <a:pt x="59" y="133"/>
                    </a:lnTo>
                    <a:lnTo>
                      <a:pt x="58" y="133"/>
                    </a:lnTo>
                    <a:lnTo>
                      <a:pt x="57" y="133"/>
                    </a:lnTo>
                    <a:lnTo>
                      <a:pt x="56" y="133"/>
                    </a:lnTo>
                    <a:lnTo>
                      <a:pt x="49" y="131"/>
                    </a:lnTo>
                    <a:lnTo>
                      <a:pt x="46" y="130"/>
                    </a:lnTo>
                    <a:lnTo>
                      <a:pt x="45" y="130"/>
                    </a:lnTo>
                    <a:lnTo>
                      <a:pt x="45" y="129"/>
                    </a:lnTo>
                    <a:lnTo>
                      <a:pt x="43" y="127"/>
                    </a:lnTo>
                    <a:lnTo>
                      <a:pt x="42" y="127"/>
                    </a:lnTo>
                    <a:lnTo>
                      <a:pt x="39" y="127"/>
                    </a:lnTo>
                    <a:lnTo>
                      <a:pt x="36" y="124"/>
                    </a:lnTo>
                    <a:lnTo>
                      <a:pt x="36" y="122"/>
                    </a:lnTo>
                    <a:lnTo>
                      <a:pt x="32" y="113"/>
                    </a:lnTo>
                    <a:lnTo>
                      <a:pt x="28" y="104"/>
                    </a:lnTo>
                    <a:lnTo>
                      <a:pt x="25" y="102"/>
                    </a:lnTo>
                    <a:lnTo>
                      <a:pt x="25" y="100"/>
                    </a:lnTo>
                    <a:lnTo>
                      <a:pt x="25" y="97"/>
                    </a:lnTo>
                    <a:lnTo>
                      <a:pt x="25" y="96"/>
                    </a:lnTo>
                    <a:lnTo>
                      <a:pt x="24" y="95"/>
                    </a:lnTo>
                    <a:lnTo>
                      <a:pt x="23" y="93"/>
                    </a:lnTo>
                    <a:lnTo>
                      <a:pt x="23" y="91"/>
                    </a:lnTo>
                    <a:lnTo>
                      <a:pt x="23" y="88"/>
                    </a:lnTo>
                    <a:lnTo>
                      <a:pt x="23" y="87"/>
                    </a:lnTo>
                    <a:lnTo>
                      <a:pt x="22" y="85"/>
                    </a:lnTo>
                    <a:lnTo>
                      <a:pt x="19" y="86"/>
                    </a:lnTo>
                    <a:lnTo>
                      <a:pt x="17" y="86"/>
                    </a:lnTo>
                    <a:lnTo>
                      <a:pt x="14" y="85"/>
                    </a:lnTo>
                    <a:lnTo>
                      <a:pt x="13" y="85"/>
                    </a:lnTo>
                    <a:lnTo>
                      <a:pt x="13" y="83"/>
                    </a:lnTo>
                    <a:lnTo>
                      <a:pt x="13" y="82"/>
                    </a:lnTo>
                    <a:lnTo>
                      <a:pt x="13" y="80"/>
                    </a:lnTo>
                    <a:lnTo>
                      <a:pt x="11" y="78"/>
                    </a:lnTo>
                    <a:lnTo>
                      <a:pt x="9" y="76"/>
                    </a:lnTo>
                    <a:lnTo>
                      <a:pt x="8" y="76"/>
                    </a:lnTo>
                    <a:lnTo>
                      <a:pt x="8" y="75"/>
                    </a:lnTo>
                    <a:lnTo>
                      <a:pt x="8" y="74"/>
                    </a:lnTo>
                    <a:lnTo>
                      <a:pt x="7" y="72"/>
                    </a:lnTo>
                    <a:lnTo>
                      <a:pt x="7" y="71"/>
                    </a:lnTo>
                    <a:lnTo>
                      <a:pt x="5" y="69"/>
                    </a:lnTo>
                    <a:lnTo>
                      <a:pt x="5" y="68"/>
                    </a:lnTo>
                    <a:lnTo>
                      <a:pt x="4" y="66"/>
                    </a:lnTo>
                    <a:lnTo>
                      <a:pt x="3" y="65"/>
                    </a:lnTo>
                    <a:lnTo>
                      <a:pt x="2" y="61"/>
                    </a:lnTo>
                    <a:lnTo>
                      <a:pt x="2" y="60"/>
                    </a:lnTo>
                    <a:lnTo>
                      <a:pt x="3" y="59"/>
                    </a:lnTo>
                    <a:lnTo>
                      <a:pt x="4" y="58"/>
                    </a:lnTo>
                    <a:lnTo>
                      <a:pt x="5" y="56"/>
                    </a:lnTo>
                    <a:lnTo>
                      <a:pt x="5" y="55"/>
                    </a:lnTo>
                    <a:lnTo>
                      <a:pt x="7" y="49"/>
                    </a:lnTo>
                    <a:lnTo>
                      <a:pt x="9" y="46"/>
                    </a:lnTo>
                    <a:lnTo>
                      <a:pt x="9" y="44"/>
                    </a:lnTo>
                    <a:lnTo>
                      <a:pt x="8" y="41"/>
                    </a:lnTo>
                    <a:lnTo>
                      <a:pt x="7" y="41"/>
                    </a:lnTo>
                    <a:lnTo>
                      <a:pt x="7" y="40"/>
                    </a:lnTo>
                    <a:lnTo>
                      <a:pt x="7" y="38"/>
                    </a:lnTo>
                    <a:lnTo>
                      <a:pt x="9" y="36"/>
                    </a:lnTo>
                    <a:lnTo>
                      <a:pt x="14" y="34"/>
                    </a:lnTo>
                    <a:lnTo>
                      <a:pt x="16" y="34"/>
                    </a:lnTo>
                    <a:lnTo>
                      <a:pt x="21" y="34"/>
                    </a:lnTo>
                    <a:lnTo>
                      <a:pt x="24" y="33"/>
                    </a:lnTo>
                    <a:lnTo>
                      <a:pt x="24" y="32"/>
                    </a:lnTo>
                    <a:lnTo>
                      <a:pt x="25" y="29"/>
                    </a:lnTo>
                    <a:lnTo>
                      <a:pt x="26" y="29"/>
                    </a:lnTo>
                    <a:lnTo>
                      <a:pt x="28" y="29"/>
                    </a:lnTo>
                    <a:lnTo>
                      <a:pt x="27" y="27"/>
                    </a:lnTo>
                    <a:lnTo>
                      <a:pt x="26" y="26"/>
                    </a:lnTo>
                    <a:lnTo>
                      <a:pt x="26" y="27"/>
                    </a:lnTo>
                    <a:lnTo>
                      <a:pt x="25" y="27"/>
                    </a:lnTo>
                    <a:lnTo>
                      <a:pt x="24" y="25"/>
                    </a:lnTo>
                    <a:lnTo>
                      <a:pt x="25" y="23"/>
                    </a:lnTo>
                    <a:lnTo>
                      <a:pt x="26" y="22"/>
                    </a:lnTo>
                    <a:lnTo>
                      <a:pt x="26" y="19"/>
                    </a:lnTo>
                    <a:lnTo>
                      <a:pt x="28" y="17"/>
                    </a:lnTo>
                    <a:lnTo>
                      <a:pt x="30" y="10"/>
                    </a:lnTo>
                    <a:lnTo>
                      <a:pt x="32" y="4"/>
                    </a:lnTo>
                    <a:lnTo>
                      <a:pt x="34" y="3"/>
                    </a:lnTo>
                    <a:lnTo>
                      <a:pt x="35" y="2"/>
                    </a:lnTo>
                    <a:lnTo>
                      <a:pt x="42" y="4"/>
                    </a:lnTo>
                    <a:lnTo>
                      <a:pt x="45" y="4"/>
                    </a:lnTo>
                    <a:lnTo>
                      <a:pt x="46" y="4"/>
                    </a:lnTo>
                    <a:lnTo>
                      <a:pt x="48" y="4"/>
                    </a:lnTo>
                    <a:lnTo>
                      <a:pt x="64" y="10"/>
                    </a:lnTo>
                    <a:lnTo>
                      <a:pt x="64" y="11"/>
                    </a:lnTo>
                    <a:lnTo>
                      <a:pt x="64" y="13"/>
                    </a:lnTo>
                    <a:lnTo>
                      <a:pt x="64" y="12"/>
                    </a:lnTo>
                    <a:lnTo>
                      <a:pt x="64" y="6"/>
                    </a:lnTo>
                    <a:lnTo>
                      <a:pt x="66" y="4"/>
                    </a:lnTo>
                    <a:lnTo>
                      <a:pt x="68" y="4"/>
                    </a:lnTo>
                    <a:lnTo>
                      <a:pt x="74" y="3"/>
                    </a:lnTo>
                    <a:lnTo>
                      <a:pt x="79" y="4"/>
                    </a:lnTo>
                    <a:lnTo>
                      <a:pt x="81" y="5"/>
                    </a:lnTo>
                    <a:lnTo>
                      <a:pt x="82" y="5"/>
                    </a:lnTo>
                    <a:lnTo>
                      <a:pt x="83" y="6"/>
                    </a:lnTo>
                    <a:lnTo>
                      <a:pt x="84" y="6"/>
                    </a:lnTo>
                    <a:lnTo>
                      <a:pt x="86" y="6"/>
                    </a:lnTo>
                    <a:lnTo>
                      <a:pt x="86" y="8"/>
                    </a:lnTo>
                    <a:lnTo>
                      <a:pt x="85" y="8"/>
                    </a:lnTo>
                    <a:lnTo>
                      <a:pt x="86" y="8"/>
                    </a:lnTo>
                    <a:lnTo>
                      <a:pt x="88" y="7"/>
                    </a:lnTo>
                    <a:lnTo>
                      <a:pt x="90" y="8"/>
                    </a:lnTo>
                    <a:lnTo>
                      <a:pt x="92" y="7"/>
                    </a:lnTo>
                    <a:lnTo>
                      <a:pt x="92" y="6"/>
                    </a:lnTo>
                    <a:lnTo>
                      <a:pt x="90" y="6"/>
                    </a:lnTo>
                    <a:lnTo>
                      <a:pt x="89" y="7"/>
                    </a:lnTo>
                    <a:lnTo>
                      <a:pt x="86" y="6"/>
                    </a:lnTo>
                    <a:lnTo>
                      <a:pt x="85" y="4"/>
                    </a:lnTo>
                    <a:lnTo>
                      <a:pt x="88" y="2"/>
                    </a:lnTo>
                    <a:moveTo>
                      <a:pt x="88" y="0"/>
                    </a:moveTo>
                    <a:lnTo>
                      <a:pt x="87" y="0"/>
                    </a:lnTo>
                    <a:lnTo>
                      <a:pt x="84" y="1"/>
                    </a:lnTo>
                    <a:lnTo>
                      <a:pt x="81" y="2"/>
                    </a:lnTo>
                    <a:lnTo>
                      <a:pt x="79" y="1"/>
                    </a:lnTo>
                    <a:lnTo>
                      <a:pt x="74" y="0"/>
                    </a:lnTo>
                    <a:lnTo>
                      <a:pt x="73" y="0"/>
                    </a:lnTo>
                    <a:lnTo>
                      <a:pt x="68" y="1"/>
                    </a:lnTo>
                    <a:lnTo>
                      <a:pt x="66" y="1"/>
                    </a:lnTo>
                    <a:lnTo>
                      <a:pt x="65" y="2"/>
                    </a:lnTo>
                    <a:lnTo>
                      <a:pt x="64" y="2"/>
                    </a:lnTo>
                    <a:lnTo>
                      <a:pt x="62" y="5"/>
                    </a:lnTo>
                    <a:lnTo>
                      <a:pt x="60" y="6"/>
                    </a:lnTo>
                    <a:lnTo>
                      <a:pt x="49" y="2"/>
                    </a:lnTo>
                    <a:lnTo>
                      <a:pt x="48" y="2"/>
                    </a:lnTo>
                    <a:lnTo>
                      <a:pt x="46" y="2"/>
                    </a:lnTo>
                    <a:lnTo>
                      <a:pt x="45" y="2"/>
                    </a:lnTo>
                    <a:lnTo>
                      <a:pt x="43" y="1"/>
                    </a:lnTo>
                    <a:lnTo>
                      <a:pt x="42" y="1"/>
                    </a:lnTo>
                    <a:lnTo>
                      <a:pt x="35" y="0"/>
                    </a:lnTo>
                    <a:lnTo>
                      <a:pt x="34" y="0"/>
                    </a:lnTo>
                    <a:lnTo>
                      <a:pt x="33" y="0"/>
                    </a:lnTo>
                    <a:lnTo>
                      <a:pt x="32" y="1"/>
                    </a:lnTo>
                    <a:lnTo>
                      <a:pt x="30" y="2"/>
                    </a:lnTo>
                    <a:lnTo>
                      <a:pt x="30" y="3"/>
                    </a:lnTo>
                    <a:lnTo>
                      <a:pt x="30" y="4"/>
                    </a:lnTo>
                    <a:lnTo>
                      <a:pt x="28" y="9"/>
                    </a:lnTo>
                    <a:lnTo>
                      <a:pt x="27" y="9"/>
                    </a:lnTo>
                    <a:lnTo>
                      <a:pt x="27" y="10"/>
                    </a:lnTo>
                    <a:lnTo>
                      <a:pt x="26" y="16"/>
                    </a:lnTo>
                    <a:lnTo>
                      <a:pt x="25" y="16"/>
                    </a:lnTo>
                    <a:lnTo>
                      <a:pt x="24" y="17"/>
                    </a:lnTo>
                    <a:lnTo>
                      <a:pt x="24" y="18"/>
                    </a:lnTo>
                    <a:lnTo>
                      <a:pt x="23" y="21"/>
                    </a:lnTo>
                    <a:lnTo>
                      <a:pt x="22" y="21"/>
                    </a:lnTo>
                    <a:lnTo>
                      <a:pt x="22" y="23"/>
                    </a:lnTo>
                    <a:lnTo>
                      <a:pt x="21" y="25"/>
                    </a:lnTo>
                    <a:lnTo>
                      <a:pt x="22" y="25"/>
                    </a:lnTo>
                    <a:lnTo>
                      <a:pt x="22" y="27"/>
                    </a:lnTo>
                    <a:lnTo>
                      <a:pt x="22" y="28"/>
                    </a:lnTo>
                    <a:lnTo>
                      <a:pt x="21" y="31"/>
                    </a:lnTo>
                    <a:lnTo>
                      <a:pt x="21" y="32"/>
                    </a:lnTo>
                    <a:lnTo>
                      <a:pt x="16" y="32"/>
                    </a:lnTo>
                    <a:lnTo>
                      <a:pt x="15" y="31"/>
                    </a:lnTo>
                    <a:lnTo>
                      <a:pt x="14" y="31"/>
                    </a:lnTo>
                    <a:lnTo>
                      <a:pt x="13" y="31"/>
                    </a:lnTo>
                    <a:lnTo>
                      <a:pt x="8" y="34"/>
                    </a:lnTo>
                    <a:lnTo>
                      <a:pt x="7" y="34"/>
                    </a:lnTo>
                    <a:lnTo>
                      <a:pt x="5" y="37"/>
                    </a:lnTo>
                    <a:lnTo>
                      <a:pt x="5" y="38"/>
                    </a:lnTo>
                    <a:lnTo>
                      <a:pt x="4" y="39"/>
                    </a:lnTo>
                    <a:lnTo>
                      <a:pt x="4" y="40"/>
                    </a:lnTo>
                    <a:lnTo>
                      <a:pt x="4" y="41"/>
                    </a:lnTo>
                    <a:lnTo>
                      <a:pt x="5" y="42"/>
                    </a:lnTo>
                    <a:lnTo>
                      <a:pt x="5" y="43"/>
                    </a:lnTo>
                    <a:lnTo>
                      <a:pt x="6" y="45"/>
                    </a:lnTo>
                    <a:lnTo>
                      <a:pt x="5" y="49"/>
                    </a:lnTo>
                    <a:lnTo>
                      <a:pt x="4" y="53"/>
                    </a:lnTo>
                    <a:lnTo>
                      <a:pt x="3" y="54"/>
                    </a:lnTo>
                    <a:lnTo>
                      <a:pt x="3" y="55"/>
                    </a:lnTo>
                    <a:lnTo>
                      <a:pt x="2" y="56"/>
                    </a:lnTo>
                    <a:lnTo>
                      <a:pt x="2" y="57"/>
                    </a:lnTo>
                    <a:lnTo>
                      <a:pt x="1" y="57"/>
                    </a:lnTo>
                    <a:lnTo>
                      <a:pt x="0" y="58"/>
                    </a:lnTo>
                    <a:lnTo>
                      <a:pt x="0" y="59"/>
                    </a:lnTo>
                    <a:lnTo>
                      <a:pt x="0" y="60"/>
                    </a:lnTo>
                    <a:lnTo>
                      <a:pt x="0" y="61"/>
                    </a:lnTo>
                    <a:lnTo>
                      <a:pt x="0" y="66"/>
                    </a:lnTo>
                    <a:lnTo>
                      <a:pt x="1" y="68"/>
                    </a:lnTo>
                    <a:lnTo>
                      <a:pt x="2" y="68"/>
                    </a:lnTo>
                    <a:lnTo>
                      <a:pt x="3" y="70"/>
                    </a:lnTo>
                    <a:lnTo>
                      <a:pt x="4" y="70"/>
                    </a:lnTo>
                    <a:lnTo>
                      <a:pt x="5" y="72"/>
                    </a:lnTo>
                    <a:lnTo>
                      <a:pt x="5" y="73"/>
                    </a:lnTo>
                    <a:lnTo>
                      <a:pt x="5" y="74"/>
                    </a:lnTo>
                    <a:lnTo>
                      <a:pt x="5" y="75"/>
                    </a:lnTo>
                    <a:lnTo>
                      <a:pt x="5" y="76"/>
                    </a:lnTo>
                    <a:lnTo>
                      <a:pt x="5" y="77"/>
                    </a:lnTo>
                    <a:lnTo>
                      <a:pt x="6" y="78"/>
                    </a:lnTo>
                    <a:lnTo>
                      <a:pt x="7" y="78"/>
                    </a:lnTo>
                    <a:lnTo>
                      <a:pt x="7" y="79"/>
                    </a:lnTo>
                    <a:lnTo>
                      <a:pt x="9" y="80"/>
                    </a:lnTo>
                    <a:lnTo>
                      <a:pt x="11" y="82"/>
                    </a:lnTo>
                    <a:lnTo>
                      <a:pt x="11" y="83"/>
                    </a:lnTo>
                    <a:lnTo>
                      <a:pt x="10" y="83"/>
                    </a:lnTo>
                    <a:lnTo>
                      <a:pt x="10" y="84"/>
                    </a:lnTo>
                    <a:lnTo>
                      <a:pt x="11" y="86"/>
                    </a:lnTo>
                    <a:lnTo>
                      <a:pt x="11" y="89"/>
                    </a:lnTo>
                    <a:lnTo>
                      <a:pt x="13" y="88"/>
                    </a:lnTo>
                    <a:lnTo>
                      <a:pt x="14" y="88"/>
                    </a:lnTo>
                    <a:lnTo>
                      <a:pt x="16" y="89"/>
                    </a:lnTo>
                    <a:lnTo>
                      <a:pt x="17" y="89"/>
                    </a:lnTo>
                    <a:lnTo>
                      <a:pt x="19" y="89"/>
                    </a:lnTo>
                    <a:lnTo>
                      <a:pt x="20" y="89"/>
                    </a:lnTo>
                    <a:lnTo>
                      <a:pt x="20" y="88"/>
                    </a:lnTo>
                    <a:lnTo>
                      <a:pt x="21" y="88"/>
                    </a:lnTo>
                    <a:lnTo>
                      <a:pt x="21" y="91"/>
                    </a:lnTo>
                    <a:lnTo>
                      <a:pt x="21" y="93"/>
                    </a:lnTo>
                    <a:lnTo>
                      <a:pt x="21" y="94"/>
                    </a:lnTo>
                    <a:lnTo>
                      <a:pt x="22" y="96"/>
                    </a:lnTo>
                    <a:lnTo>
                      <a:pt x="22" y="97"/>
                    </a:lnTo>
                    <a:lnTo>
                      <a:pt x="22" y="100"/>
                    </a:lnTo>
                    <a:lnTo>
                      <a:pt x="22" y="101"/>
                    </a:lnTo>
                    <a:lnTo>
                      <a:pt x="22" y="102"/>
                    </a:lnTo>
                    <a:lnTo>
                      <a:pt x="22" y="104"/>
                    </a:lnTo>
                    <a:lnTo>
                      <a:pt x="23" y="104"/>
                    </a:lnTo>
                    <a:lnTo>
                      <a:pt x="25" y="106"/>
                    </a:lnTo>
                    <a:lnTo>
                      <a:pt x="30" y="114"/>
                    </a:lnTo>
                    <a:lnTo>
                      <a:pt x="33" y="123"/>
                    </a:lnTo>
                    <a:lnTo>
                      <a:pt x="34" y="123"/>
                    </a:lnTo>
                    <a:lnTo>
                      <a:pt x="34" y="125"/>
                    </a:lnTo>
                    <a:lnTo>
                      <a:pt x="37" y="129"/>
                    </a:lnTo>
                    <a:lnTo>
                      <a:pt x="38" y="130"/>
                    </a:lnTo>
                    <a:lnTo>
                      <a:pt x="39" y="130"/>
                    </a:lnTo>
                    <a:lnTo>
                      <a:pt x="41" y="130"/>
                    </a:lnTo>
                    <a:lnTo>
                      <a:pt x="42" y="131"/>
                    </a:lnTo>
                    <a:lnTo>
                      <a:pt x="43" y="132"/>
                    </a:lnTo>
                    <a:lnTo>
                      <a:pt x="44" y="132"/>
                    </a:lnTo>
                    <a:lnTo>
                      <a:pt x="45" y="132"/>
                    </a:lnTo>
                    <a:lnTo>
                      <a:pt x="46" y="132"/>
                    </a:lnTo>
                    <a:lnTo>
                      <a:pt x="48" y="133"/>
                    </a:lnTo>
                    <a:lnTo>
                      <a:pt x="55" y="135"/>
                    </a:lnTo>
                    <a:lnTo>
                      <a:pt x="55" y="136"/>
                    </a:lnTo>
                    <a:lnTo>
                      <a:pt x="56" y="136"/>
                    </a:lnTo>
                    <a:lnTo>
                      <a:pt x="57" y="136"/>
                    </a:lnTo>
                    <a:lnTo>
                      <a:pt x="58" y="136"/>
                    </a:lnTo>
                    <a:lnTo>
                      <a:pt x="60" y="136"/>
                    </a:lnTo>
                    <a:lnTo>
                      <a:pt x="60" y="135"/>
                    </a:lnTo>
                    <a:lnTo>
                      <a:pt x="61" y="134"/>
                    </a:lnTo>
                    <a:lnTo>
                      <a:pt x="62" y="134"/>
                    </a:lnTo>
                    <a:lnTo>
                      <a:pt x="62" y="133"/>
                    </a:lnTo>
                    <a:lnTo>
                      <a:pt x="63" y="132"/>
                    </a:lnTo>
                    <a:lnTo>
                      <a:pt x="63" y="131"/>
                    </a:lnTo>
                    <a:lnTo>
                      <a:pt x="63" y="127"/>
                    </a:lnTo>
                    <a:lnTo>
                      <a:pt x="63" y="126"/>
                    </a:lnTo>
                    <a:lnTo>
                      <a:pt x="63" y="125"/>
                    </a:lnTo>
                    <a:lnTo>
                      <a:pt x="59" y="120"/>
                    </a:lnTo>
                    <a:lnTo>
                      <a:pt x="59" y="119"/>
                    </a:lnTo>
                    <a:lnTo>
                      <a:pt x="58" y="119"/>
                    </a:lnTo>
                    <a:lnTo>
                      <a:pt x="58" y="118"/>
                    </a:lnTo>
                    <a:lnTo>
                      <a:pt x="60" y="115"/>
                    </a:lnTo>
                    <a:lnTo>
                      <a:pt x="65" y="118"/>
                    </a:lnTo>
                    <a:lnTo>
                      <a:pt x="66" y="118"/>
                    </a:lnTo>
                    <a:lnTo>
                      <a:pt x="67" y="118"/>
                    </a:lnTo>
                    <a:lnTo>
                      <a:pt x="83" y="114"/>
                    </a:lnTo>
                    <a:lnTo>
                      <a:pt x="84" y="114"/>
                    </a:lnTo>
                    <a:lnTo>
                      <a:pt x="86" y="114"/>
                    </a:lnTo>
                    <a:lnTo>
                      <a:pt x="87" y="116"/>
                    </a:lnTo>
                    <a:lnTo>
                      <a:pt x="88" y="117"/>
                    </a:lnTo>
                    <a:lnTo>
                      <a:pt x="89" y="117"/>
                    </a:lnTo>
                    <a:lnTo>
                      <a:pt x="90" y="117"/>
                    </a:lnTo>
                    <a:lnTo>
                      <a:pt x="91" y="117"/>
                    </a:lnTo>
                    <a:lnTo>
                      <a:pt x="92" y="117"/>
                    </a:lnTo>
                    <a:lnTo>
                      <a:pt x="92" y="119"/>
                    </a:lnTo>
                    <a:lnTo>
                      <a:pt x="92" y="120"/>
                    </a:lnTo>
                    <a:lnTo>
                      <a:pt x="94" y="121"/>
                    </a:lnTo>
                    <a:lnTo>
                      <a:pt x="96" y="121"/>
                    </a:lnTo>
                    <a:lnTo>
                      <a:pt x="97" y="121"/>
                    </a:lnTo>
                    <a:lnTo>
                      <a:pt x="100" y="119"/>
                    </a:lnTo>
                    <a:lnTo>
                      <a:pt x="101" y="119"/>
                    </a:lnTo>
                    <a:lnTo>
                      <a:pt x="102" y="119"/>
                    </a:lnTo>
                    <a:lnTo>
                      <a:pt x="104" y="116"/>
                    </a:lnTo>
                    <a:lnTo>
                      <a:pt x="105" y="114"/>
                    </a:lnTo>
                    <a:lnTo>
                      <a:pt x="106" y="114"/>
                    </a:lnTo>
                    <a:lnTo>
                      <a:pt x="107" y="110"/>
                    </a:lnTo>
                    <a:lnTo>
                      <a:pt x="109" y="107"/>
                    </a:lnTo>
                    <a:lnTo>
                      <a:pt x="110" y="106"/>
                    </a:lnTo>
                    <a:lnTo>
                      <a:pt x="110" y="105"/>
                    </a:lnTo>
                    <a:lnTo>
                      <a:pt x="111" y="105"/>
                    </a:lnTo>
                    <a:lnTo>
                      <a:pt x="111" y="104"/>
                    </a:lnTo>
                    <a:lnTo>
                      <a:pt x="112" y="98"/>
                    </a:lnTo>
                    <a:lnTo>
                      <a:pt x="111" y="95"/>
                    </a:lnTo>
                    <a:lnTo>
                      <a:pt x="111" y="93"/>
                    </a:lnTo>
                    <a:lnTo>
                      <a:pt x="111" y="92"/>
                    </a:lnTo>
                    <a:lnTo>
                      <a:pt x="113" y="90"/>
                    </a:lnTo>
                    <a:lnTo>
                      <a:pt x="114" y="89"/>
                    </a:lnTo>
                    <a:lnTo>
                      <a:pt x="115" y="88"/>
                    </a:lnTo>
                    <a:lnTo>
                      <a:pt x="117" y="84"/>
                    </a:lnTo>
                    <a:lnTo>
                      <a:pt x="117" y="83"/>
                    </a:lnTo>
                    <a:lnTo>
                      <a:pt x="117" y="78"/>
                    </a:lnTo>
                    <a:lnTo>
                      <a:pt x="117" y="77"/>
                    </a:lnTo>
                    <a:lnTo>
                      <a:pt x="117" y="76"/>
                    </a:lnTo>
                    <a:lnTo>
                      <a:pt x="113" y="70"/>
                    </a:lnTo>
                    <a:lnTo>
                      <a:pt x="112" y="70"/>
                    </a:lnTo>
                    <a:lnTo>
                      <a:pt x="111" y="69"/>
                    </a:lnTo>
                    <a:lnTo>
                      <a:pt x="109" y="66"/>
                    </a:lnTo>
                    <a:lnTo>
                      <a:pt x="107" y="63"/>
                    </a:lnTo>
                    <a:lnTo>
                      <a:pt x="107" y="60"/>
                    </a:lnTo>
                    <a:lnTo>
                      <a:pt x="107" y="59"/>
                    </a:lnTo>
                    <a:lnTo>
                      <a:pt x="107" y="57"/>
                    </a:lnTo>
                    <a:lnTo>
                      <a:pt x="105" y="52"/>
                    </a:lnTo>
                    <a:lnTo>
                      <a:pt x="105" y="50"/>
                    </a:lnTo>
                    <a:lnTo>
                      <a:pt x="106" y="49"/>
                    </a:lnTo>
                    <a:lnTo>
                      <a:pt x="106" y="48"/>
                    </a:lnTo>
                    <a:lnTo>
                      <a:pt x="106" y="47"/>
                    </a:lnTo>
                    <a:lnTo>
                      <a:pt x="106" y="46"/>
                    </a:lnTo>
                    <a:lnTo>
                      <a:pt x="105" y="44"/>
                    </a:lnTo>
                    <a:lnTo>
                      <a:pt x="105" y="42"/>
                    </a:lnTo>
                    <a:lnTo>
                      <a:pt x="105" y="38"/>
                    </a:lnTo>
                    <a:lnTo>
                      <a:pt x="105" y="34"/>
                    </a:lnTo>
                    <a:lnTo>
                      <a:pt x="107" y="33"/>
                    </a:lnTo>
                    <a:lnTo>
                      <a:pt x="108" y="31"/>
                    </a:lnTo>
                    <a:lnTo>
                      <a:pt x="109" y="31"/>
                    </a:lnTo>
                    <a:lnTo>
                      <a:pt x="109" y="29"/>
                    </a:lnTo>
                    <a:lnTo>
                      <a:pt x="110" y="28"/>
                    </a:lnTo>
                    <a:lnTo>
                      <a:pt x="111" y="27"/>
                    </a:lnTo>
                    <a:lnTo>
                      <a:pt x="112" y="27"/>
                    </a:lnTo>
                    <a:lnTo>
                      <a:pt x="113" y="26"/>
                    </a:lnTo>
                    <a:lnTo>
                      <a:pt x="113" y="25"/>
                    </a:lnTo>
                    <a:lnTo>
                      <a:pt x="114" y="25"/>
                    </a:lnTo>
                    <a:lnTo>
                      <a:pt x="114" y="24"/>
                    </a:lnTo>
                    <a:lnTo>
                      <a:pt x="115" y="22"/>
                    </a:lnTo>
                    <a:lnTo>
                      <a:pt x="117" y="20"/>
                    </a:lnTo>
                    <a:lnTo>
                      <a:pt x="117" y="19"/>
                    </a:lnTo>
                    <a:lnTo>
                      <a:pt x="117" y="18"/>
                    </a:lnTo>
                    <a:lnTo>
                      <a:pt x="117" y="17"/>
                    </a:lnTo>
                    <a:lnTo>
                      <a:pt x="118" y="14"/>
                    </a:lnTo>
                    <a:lnTo>
                      <a:pt x="119" y="12"/>
                    </a:lnTo>
                    <a:lnTo>
                      <a:pt x="120" y="11"/>
                    </a:lnTo>
                    <a:lnTo>
                      <a:pt x="119" y="10"/>
                    </a:lnTo>
                    <a:lnTo>
                      <a:pt x="119" y="8"/>
                    </a:lnTo>
                    <a:lnTo>
                      <a:pt x="118" y="6"/>
                    </a:lnTo>
                    <a:lnTo>
                      <a:pt x="117" y="6"/>
                    </a:lnTo>
                    <a:lnTo>
                      <a:pt x="112" y="4"/>
                    </a:lnTo>
                    <a:lnTo>
                      <a:pt x="111" y="4"/>
                    </a:lnTo>
                    <a:lnTo>
                      <a:pt x="98" y="1"/>
                    </a:lnTo>
                    <a:lnTo>
                      <a:pt x="96" y="0"/>
                    </a:lnTo>
                    <a:lnTo>
                      <a:pt x="95" y="0"/>
                    </a:lnTo>
                    <a:lnTo>
                      <a:pt x="90" y="0"/>
                    </a:lnTo>
                    <a:lnTo>
                      <a:pt x="8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91" name="Freeform 598"/>
              <p:cNvSpPr>
                <a:spLocks noEditPoints="1"/>
              </p:cNvSpPr>
              <p:nvPr/>
            </p:nvSpPr>
            <p:spPr bwMode="auto">
              <a:xfrm>
                <a:off x="5514173" y="1613891"/>
                <a:ext cx="2628899" cy="2638426"/>
              </a:xfrm>
              <a:custGeom>
                <a:avLst/>
                <a:gdLst>
                  <a:gd name="T0" fmla="*/ 2147483646 w 1087"/>
                  <a:gd name="T1" fmla="*/ 2147483646 h 1227"/>
                  <a:gd name="T2" fmla="*/ 2147483646 w 1087"/>
                  <a:gd name="T3" fmla="*/ 2147483646 h 1227"/>
                  <a:gd name="T4" fmla="*/ 2147483646 w 1087"/>
                  <a:gd name="T5" fmla="*/ 2147483646 h 1227"/>
                  <a:gd name="T6" fmla="*/ 2147483646 w 1087"/>
                  <a:gd name="T7" fmla="*/ 2147483646 h 1227"/>
                  <a:gd name="T8" fmla="*/ 2147483646 w 1087"/>
                  <a:gd name="T9" fmla="*/ 2147483646 h 1227"/>
                  <a:gd name="T10" fmla="*/ 2147483646 w 1087"/>
                  <a:gd name="T11" fmla="*/ 2147483646 h 1227"/>
                  <a:gd name="T12" fmla="*/ 2147483646 w 1087"/>
                  <a:gd name="T13" fmla="*/ 2147483646 h 1227"/>
                  <a:gd name="T14" fmla="*/ 2147483646 w 1087"/>
                  <a:gd name="T15" fmla="*/ 2147483646 h 1227"/>
                  <a:gd name="T16" fmla="*/ 2147483646 w 1087"/>
                  <a:gd name="T17" fmla="*/ 2147483646 h 1227"/>
                  <a:gd name="T18" fmla="*/ 2147483646 w 1087"/>
                  <a:gd name="T19" fmla="*/ 2147483646 h 1227"/>
                  <a:gd name="T20" fmla="*/ 2147483646 w 1087"/>
                  <a:gd name="T21" fmla="*/ 2147483646 h 1227"/>
                  <a:gd name="T22" fmla="*/ 2147483646 w 1087"/>
                  <a:gd name="T23" fmla="*/ 2147483646 h 1227"/>
                  <a:gd name="T24" fmla="*/ 2147483646 w 1087"/>
                  <a:gd name="T25" fmla="*/ 2147483646 h 1227"/>
                  <a:gd name="T26" fmla="*/ 2147483646 w 1087"/>
                  <a:gd name="T27" fmla="*/ 2147483646 h 1227"/>
                  <a:gd name="T28" fmla="*/ 2147483646 w 1087"/>
                  <a:gd name="T29" fmla="*/ 2147483646 h 1227"/>
                  <a:gd name="T30" fmla="*/ 2147483646 w 1087"/>
                  <a:gd name="T31" fmla="*/ 2147483646 h 1227"/>
                  <a:gd name="T32" fmla="*/ 2147483646 w 1087"/>
                  <a:gd name="T33" fmla="*/ 2147483646 h 1227"/>
                  <a:gd name="T34" fmla="*/ 2147483646 w 1087"/>
                  <a:gd name="T35" fmla="*/ 2147483646 h 1227"/>
                  <a:gd name="T36" fmla="*/ 2147483646 w 1087"/>
                  <a:gd name="T37" fmla="*/ 2147483646 h 1227"/>
                  <a:gd name="T38" fmla="*/ 2147483646 w 1087"/>
                  <a:gd name="T39" fmla="*/ 2147483646 h 1227"/>
                  <a:gd name="T40" fmla="*/ 2147483646 w 1087"/>
                  <a:gd name="T41" fmla="*/ 2147483646 h 1227"/>
                  <a:gd name="T42" fmla="*/ 2147483646 w 1087"/>
                  <a:gd name="T43" fmla="*/ 2147483646 h 1227"/>
                  <a:gd name="T44" fmla="*/ 2147483646 w 1087"/>
                  <a:gd name="T45" fmla="*/ 2147483646 h 1227"/>
                  <a:gd name="T46" fmla="*/ 2147483646 w 1087"/>
                  <a:gd name="T47" fmla="*/ 2147483646 h 1227"/>
                  <a:gd name="T48" fmla="*/ 2147483646 w 1087"/>
                  <a:gd name="T49" fmla="*/ 2147483646 h 1227"/>
                  <a:gd name="T50" fmla="*/ 2147483646 w 1087"/>
                  <a:gd name="T51" fmla="*/ 2147483646 h 1227"/>
                  <a:gd name="T52" fmla="*/ 2147483646 w 1087"/>
                  <a:gd name="T53" fmla="*/ 2147483646 h 1227"/>
                  <a:gd name="T54" fmla="*/ 2147483646 w 1087"/>
                  <a:gd name="T55" fmla="*/ 2147483646 h 1227"/>
                  <a:gd name="T56" fmla="*/ 2147483646 w 1087"/>
                  <a:gd name="T57" fmla="*/ 2147483646 h 1227"/>
                  <a:gd name="T58" fmla="*/ 2147483646 w 1087"/>
                  <a:gd name="T59" fmla="*/ 2147483646 h 1227"/>
                  <a:gd name="T60" fmla="*/ 2147483646 w 1087"/>
                  <a:gd name="T61" fmla="*/ 2147483646 h 1227"/>
                  <a:gd name="T62" fmla="*/ 2147483646 w 1087"/>
                  <a:gd name="T63" fmla="*/ 2147483646 h 1227"/>
                  <a:gd name="T64" fmla="*/ 2147483646 w 1087"/>
                  <a:gd name="T65" fmla="*/ 2147483646 h 1227"/>
                  <a:gd name="T66" fmla="*/ 2147483646 w 1087"/>
                  <a:gd name="T67" fmla="*/ 2147483646 h 1227"/>
                  <a:gd name="T68" fmla="*/ 2147483646 w 1087"/>
                  <a:gd name="T69" fmla="*/ 2147483646 h 1227"/>
                  <a:gd name="T70" fmla="*/ 2147483646 w 1087"/>
                  <a:gd name="T71" fmla="*/ 2147483646 h 1227"/>
                  <a:gd name="T72" fmla="*/ 2147483646 w 1087"/>
                  <a:gd name="T73" fmla="*/ 2147483646 h 1227"/>
                  <a:gd name="T74" fmla="*/ 2147483646 w 1087"/>
                  <a:gd name="T75" fmla="*/ 2147483646 h 1227"/>
                  <a:gd name="T76" fmla="*/ 2147483646 w 1087"/>
                  <a:gd name="T77" fmla="*/ 2147483646 h 1227"/>
                  <a:gd name="T78" fmla="*/ 2147483646 w 1087"/>
                  <a:gd name="T79" fmla="*/ 2147483646 h 1227"/>
                  <a:gd name="T80" fmla="*/ 2147483646 w 1087"/>
                  <a:gd name="T81" fmla="*/ 2147483646 h 1227"/>
                  <a:gd name="T82" fmla="*/ 2147483646 w 1087"/>
                  <a:gd name="T83" fmla="*/ 2147483646 h 1227"/>
                  <a:gd name="T84" fmla="*/ 2147483646 w 1087"/>
                  <a:gd name="T85" fmla="*/ 2147483646 h 1227"/>
                  <a:gd name="T86" fmla="*/ 2147483646 w 1087"/>
                  <a:gd name="T87" fmla="*/ 2147483646 h 1227"/>
                  <a:gd name="T88" fmla="*/ 2147483646 w 1087"/>
                  <a:gd name="T89" fmla="*/ 2147483646 h 1227"/>
                  <a:gd name="T90" fmla="*/ 2147483646 w 1087"/>
                  <a:gd name="T91" fmla="*/ 2147483646 h 1227"/>
                  <a:gd name="T92" fmla="*/ 2147483646 w 1087"/>
                  <a:gd name="T93" fmla="*/ 2147483646 h 1227"/>
                  <a:gd name="T94" fmla="*/ 2147483646 w 1087"/>
                  <a:gd name="T95" fmla="*/ 2147483646 h 1227"/>
                  <a:gd name="T96" fmla="*/ 2147483646 w 1087"/>
                  <a:gd name="T97" fmla="*/ 2147483646 h 1227"/>
                  <a:gd name="T98" fmla="*/ 2147483646 w 1087"/>
                  <a:gd name="T99" fmla="*/ 2147483646 h 1227"/>
                  <a:gd name="T100" fmla="*/ 2147483646 w 1087"/>
                  <a:gd name="T101" fmla="*/ 2147483646 h 1227"/>
                  <a:gd name="T102" fmla="*/ 2147483646 w 1087"/>
                  <a:gd name="T103" fmla="*/ 2147483646 h 1227"/>
                  <a:gd name="T104" fmla="*/ 2147483646 w 1087"/>
                  <a:gd name="T105" fmla="*/ 2147483646 h 1227"/>
                  <a:gd name="T106" fmla="*/ 2147483646 w 1087"/>
                  <a:gd name="T107" fmla="*/ 2147483646 h 1227"/>
                  <a:gd name="T108" fmla="*/ 2147483646 w 1087"/>
                  <a:gd name="T109" fmla="*/ 2147483646 h 1227"/>
                  <a:gd name="T110" fmla="*/ 2147483646 w 1087"/>
                  <a:gd name="T111" fmla="*/ 2147483646 h 1227"/>
                  <a:gd name="T112" fmla="*/ 2147483646 w 1087"/>
                  <a:gd name="T113" fmla="*/ 2147483646 h 1227"/>
                  <a:gd name="T114" fmla="*/ 2147483646 w 1087"/>
                  <a:gd name="T115" fmla="*/ 2147483646 h 1227"/>
                  <a:gd name="T116" fmla="*/ 2147483646 w 1087"/>
                  <a:gd name="T117" fmla="*/ 2147483646 h 1227"/>
                  <a:gd name="T118" fmla="*/ 2147483646 w 1087"/>
                  <a:gd name="T119" fmla="*/ 2147483646 h 1227"/>
                  <a:gd name="T120" fmla="*/ 2147483646 w 1087"/>
                  <a:gd name="T121" fmla="*/ 2147483646 h 1227"/>
                  <a:gd name="T122" fmla="*/ 2147483646 w 1087"/>
                  <a:gd name="T123" fmla="*/ 2147483646 h 122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087" h="1227">
                    <a:moveTo>
                      <a:pt x="668" y="1224"/>
                    </a:moveTo>
                    <a:lnTo>
                      <a:pt x="667" y="1223"/>
                    </a:lnTo>
                    <a:lnTo>
                      <a:pt x="665" y="1212"/>
                    </a:lnTo>
                    <a:lnTo>
                      <a:pt x="664" y="1208"/>
                    </a:lnTo>
                    <a:lnTo>
                      <a:pt x="664" y="1206"/>
                    </a:lnTo>
                    <a:lnTo>
                      <a:pt x="664" y="1204"/>
                    </a:lnTo>
                    <a:lnTo>
                      <a:pt x="664" y="1203"/>
                    </a:lnTo>
                    <a:lnTo>
                      <a:pt x="668" y="1200"/>
                    </a:lnTo>
                    <a:lnTo>
                      <a:pt x="669" y="1197"/>
                    </a:lnTo>
                    <a:lnTo>
                      <a:pt x="670" y="1195"/>
                    </a:lnTo>
                    <a:lnTo>
                      <a:pt x="671" y="1193"/>
                    </a:lnTo>
                    <a:lnTo>
                      <a:pt x="669" y="1191"/>
                    </a:lnTo>
                    <a:lnTo>
                      <a:pt x="667" y="1191"/>
                    </a:lnTo>
                    <a:lnTo>
                      <a:pt x="663" y="1189"/>
                    </a:lnTo>
                    <a:lnTo>
                      <a:pt x="655" y="1183"/>
                    </a:lnTo>
                    <a:lnTo>
                      <a:pt x="655" y="1180"/>
                    </a:lnTo>
                    <a:lnTo>
                      <a:pt x="654" y="1180"/>
                    </a:lnTo>
                    <a:lnTo>
                      <a:pt x="653" y="1178"/>
                    </a:lnTo>
                    <a:lnTo>
                      <a:pt x="651" y="1174"/>
                    </a:lnTo>
                    <a:lnTo>
                      <a:pt x="645" y="1170"/>
                    </a:lnTo>
                    <a:lnTo>
                      <a:pt x="642" y="1168"/>
                    </a:lnTo>
                    <a:lnTo>
                      <a:pt x="641" y="1168"/>
                    </a:lnTo>
                    <a:lnTo>
                      <a:pt x="638" y="1168"/>
                    </a:lnTo>
                    <a:lnTo>
                      <a:pt x="632" y="1164"/>
                    </a:lnTo>
                    <a:lnTo>
                      <a:pt x="631" y="1163"/>
                    </a:lnTo>
                    <a:lnTo>
                      <a:pt x="630" y="1162"/>
                    </a:lnTo>
                    <a:lnTo>
                      <a:pt x="628" y="1161"/>
                    </a:lnTo>
                    <a:lnTo>
                      <a:pt x="628" y="1158"/>
                    </a:lnTo>
                    <a:lnTo>
                      <a:pt x="624" y="1155"/>
                    </a:lnTo>
                    <a:lnTo>
                      <a:pt x="621" y="1154"/>
                    </a:lnTo>
                    <a:lnTo>
                      <a:pt x="620" y="1154"/>
                    </a:lnTo>
                    <a:lnTo>
                      <a:pt x="619" y="1154"/>
                    </a:lnTo>
                    <a:lnTo>
                      <a:pt x="617" y="1154"/>
                    </a:lnTo>
                    <a:lnTo>
                      <a:pt x="617" y="1153"/>
                    </a:lnTo>
                    <a:lnTo>
                      <a:pt x="613" y="1151"/>
                    </a:lnTo>
                    <a:lnTo>
                      <a:pt x="610" y="1151"/>
                    </a:lnTo>
                    <a:lnTo>
                      <a:pt x="606" y="1148"/>
                    </a:lnTo>
                    <a:lnTo>
                      <a:pt x="605" y="1148"/>
                    </a:lnTo>
                    <a:lnTo>
                      <a:pt x="601" y="1141"/>
                    </a:lnTo>
                    <a:lnTo>
                      <a:pt x="598" y="1139"/>
                    </a:lnTo>
                    <a:lnTo>
                      <a:pt x="594" y="1136"/>
                    </a:lnTo>
                    <a:lnTo>
                      <a:pt x="594" y="1138"/>
                    </a:lnTo>
                    <a:lnTo>
                      <a:pt x="590" y="1143"/>
                    </a:lnTo>
                    <a:lnTo>
                      <a:pt x="587" y="1143"/>
                    </a:lnTo>
                    <a:lnTo>
                      <a:pt x="583" y="1143"/>
                    </a:lnTo>
                    <a:lnTo>
                      <a:pt x="583" y="1142"/>
                    </a:lnTo>
                    <a:lnTo>
                      <a:pt x="582" y="1136"/>
                    </a:lnTo>
                    <a:lnTo>
                      <a:pt x="583" y="1136"/>
                    </a:lnTo>
                    <a:lnTo>
                      <a:pt x="583" y="1135"/>
                    </a:lnTo>
                    <a:lnTo>
                      <a:pt x="582" y="1134"/>
                    </a:lnTo>
                    <a:lnTo>
                      <a:pt x="574" y="1126"/>
                    </a:lnTo>
                    <a:lnTo>
                      <a:pt x="574" y="1125"/>
                    </a:lnTo>
                    <a:lnTo>
                      <a:pt x="565" y="1119"/>
                    </a:lnTo>
                    <a:lnTo>
                      <a:pt x="561" y="1116"/>
                    </a:lnTo>
                    <a:lnTo>
                      <a:pt x="557" y="1112"/>
                    </a:lnTo>
                    <a:lnTo>
                      <a:pt x="555" y="1112"/>
                    </a:lnTo>
                    <a:lnTo>
                      <a:pt x="551" y="1112"/>
                    </a:lnTo>
                    <a:lnTo>
                      <a:pt x="550" y="1113"/>
                    </a:lnTo>
                    <a:lnTo>
                      <a:pt x="550" y="1114"/>
                    </a:lnTo>
                    <a:lnTo>
                      <a:pt x="550" y="1115"/>
                    </a:lnTo>
                    <a:lnTo>
                      <a:pt x="549" y="1117"/>
                    </a:lnTo>
                    <a:lnTo>
                      <a:pt x="547" y="1118"/>
                    </a:lnTo>
                    <a:lnTo>
                      <a:pt x="545" y="1118"/>
                    </a:lnTo>
                    <a:lnTo>
                      <a:pt x="544" y="1117"/>
                    </a:lnTo>
                    <a:lnTo>
                      <a:pt x="543" y="1117"/>
                    </a:lnTo>
                    <a:lnTo>
                      <a:pt x="540" y="1118"/>
                    </a:lnTo>
                    <a:lnTo>
                      <a:pt x="539" y="1117"/>
                    </a:lnTo>
                    <a:lnTo>
                      <a:pt x="538" y="1117"/>
                    </a:lnTo>
                    <a:lnTo>
                      <a:pt x="536" y="1116"/>
                    </a:lnTo>
                    <a:lnTo>
                      <a:pt x="536" y="1115"/>
                    </a:lnTo>
                    <a:lnTo>
                      <a:pt x="532" y="1113"/>
                    </a:lnTo>
                    <a:lnTo>
                      <a:pt x="536" y="1112"/>
                    </a:lnTo>
                    <a:lnTo>
                      <a:pt x="537" y="1112"/>
                    </a:lnTo>
                    <a:lnTo>
                      <a:pt x="538" y="1111"/>
                    </a:lnTo>
                    <a:lnTo>
                      <a:pt x="541" y="1107"/>
                    </a:lnTo>
                    <a:lnTo>
                      <a:pt x="540" y="1104"/>
                    </a:lnTo>
                    <a:lnTo>
                      <a:pt x="541" y="1102"/>
                    </a:lnTo>
                    <a:lnTo>
                      <a:pt x="541" y="1101"/>
                    </a:lnTo>
                    <a:lnTo>
                      <a:pt x="542" y="1100"/>
                    </a:lnTo>
                    <a:lnTo>
                      <a:pt x="543" y="1100"/>
                    </a:lnTo>
                    <a:lnTo>
                      <a:pt x="544" y="1099"/>
                    </a:lnTo>
                    <a:lnTo>
                      <a:pt x="545" y="1099"/>
                    </a:lnTo>
                    <a:lnTo>
                      <a:pt x="546" y="1099"/>
                    </a:lnTo>
                    <a:lnTo>
                      <a:pt x="549" y="1093"/>
                    </a:lnTo>
                    <a:lnTo>
                      <a:pt x="554" y="1087"/>
                    </a:lnTo>
                    <a:lnTo>
                      <a:pt x="555" y="1085"/>
                    </a:lnTo>
                    <a:lnTo>
                      <a:pt x="554" y="1083"/>
                    </a:lnTo>
                    <a:lnTo>
                      <a:pt x="555" y="1082"/>
                    </a:lnTo>
                    <a:lnTo>
                      <a:pt x="555" y="1080"/>
                    </a:lnTo>
                    <a:lnTo>
                      <a:pt x="556" y="1080"/>
                    </a:lnTo>
                    <a:lnTo>
                      <a:pt x="558" y="1078"/>
                    </a:lnTo>
                    <a:lnTo>
                      <a:pt x="560" y="1078"/>
                    </a:lnTo>
                    <a:lnTo>
                      <a:pt x="561" y="1071"/>
                    </a:lnTo>
                    <a:lnTo>
                      <a:pt x="561" y="1070"/>
                    </a:lnTo>
                    <a:lnTo>
                      <a:pt x="562" y="1068"/>
                    </a:lnTo>
                    <a:lnTo>
                      <a:pt x="564" y="1067"/>
                    </a:lnTo>
                    <a:lnTo>
                      <a:pt x="566" y="1064"/>
                    </a:lnTo>
                    <a:lnTo>
                      <a:pt x="568" y="1062"/>
                    </a:lnTo>
                    <a:lnTo>
                      <a:pt x="568" y="1060"/>
                    </a:lnTo>
                    <a:lnTo>
                      <a:pt x="570" y="1056"/>
                    </a:lnTo>
                    <a:lnTo>
                      <a:pt x="571" y="1055"/>
                    </a:lnTo>
                    <a:lnTo>
                      <a:pt x="572" y="1055"/>
                    </a:lnTo>
                    <a:lnTo>
                      <a:pt x="574" y="1055"/>
                    </a:lnTo>
                    <a:lnTo>
                      <a:pt x="572" y="1054"/>
                    </a:lnTo>
                    <a:lnTo>
                      <a:pt x="572" y="1052"/>
                    </a:lnTo>
                    <a:lnTo>
                      <a:pt x="573" y="1051"/>
                    </a:lnTo>
                    <a:lnTo>
                      <a:pt x="574" y="1050"/>
                    </a:lnTo>
                    <a:lnTo>
                      <a:pt x="575" y="1050"/>
                    </a:lnTo>
                    <a:lnTo>
                      <a:pt x="575" y="1049"/>
                    </a:lnTo>
                    <a:lnTo>
                      <a:pt x="575" y="1048"/>
                    </a:lnTo>
                    <a:lnTo>
                      <a:pt x="577" y="1048"/>
                    </a:lnTo>
                    <a:lnTo>
                      <a:pt x="580" y="1047"/>
                    </a:lnTo>
                    <a:lnTo>
                      <a:pt x="581" y="1046"/>
                    </a:lnTo>
                    <a:lnTo>
                      <a:pt x="581" y="1045"/>
                    </a:lnTo>
                    <a:lnTo>
                      <a:pt x="581" y="1044"/>
                    </a:lnTo>
                    <a:lnTo>
                      <a:pt x="583" y="1042"/>
                    </a:lnTo>
                    <a:lnTo>
                      <a:pt x="587" y="1039"/>
                    </a:lnTo>
                    <a:lnTo>
                      <a:pt x="590" y="1039"/>
                    </a:lnTo>
                    <a:lnTo>
                      <a:pt x="591" y="1039"/>
                    </a:lnTo>
                    <a:lnTo>
                      <a:pt x="592" y="1036"/>
                    </a:lnTo>
                    <a:lnTo>
                      <a:pt x="592" y="1034"/>
                    </a:lnTo>
                    <a:lnTo>
                      <a:pt x="594" y="1029"/>
                    </a:lnTo>
                    <a:lnTo>
                      <a:pt x="596" y="1029"/>
                    </a:lnTo>
                    <a:lnTo>
                      <a:pt x="597" y="1030"/>
                    </a:lnTo>
                    <a:lnTo>
                      <a:pt x="598" y="1030"/>
                    </a:lnTo>
                    <a:lnTo>
                      <a:pt x="602" y="1028"/>
                    </a:lnTo>
                    <a:lnTo>
                      <a:pt x="604" y="1027"/>
                    </a:lnTo>
                    <a:lnTo>
                      <a:pt x="606" y="1027"/>
                    </a:lnTo>
                    <a:lnTo>
                      <a:pt x="608" y="1026"/>
                    </a:lnTo>
                    <a:lnTo>
                      <a:pt x="611" y="1021"/>
                    </a:lnTo>
                    <a:lnTo>
                      <a:pt x="612" y="1021"/>
                    </a:lnTo>
                    <a:lnTo>
                      <a:pt x="613" y="1021"/>
                    </a:lnTo>
                    <a:lnTo>
                      <a:pt x="613" y="1020"/>
                    </a:lnTo>
                    <a:lnTo>
                      <a:pt x="613" y="1019"/>
                    </a:lnTo>
                    <a:lnTo>
                      <a:pt x="614" y="1019"/>
                    </a:lnTo>
                    <a:lnTo>
                      <a:pt x="617" y="1017"/>
                    </a:lnTo>
                    <a:lnTo>
                      <a:pt x="619" y="1017"/>
                    </a:lnTo>
                    <a:lnTo>
                      <a:pt x="620" y="1011"/>
                    </a:lnTo>
                    <a:lnTo>
                      <a:pt x="620" y="1010"/>
                    </a:lnTo>
                    <a:lnTo>
                      <a:pt x="618" y="1004"/>
                    </a:lnTo>
                    <a:lnTo>
                      <a:pt x="618" y="1003"/>
                    </a:lnTo>
                    <a:lnTo>
                      <a:pt x="618" y="999"/>
                    </a:lnTo>
                    <a:lnTo>
                      <a:pt x="617" y="993"/>
                    </a:lnTo>
                    <a:lnTo>
                      <a:pt x="618" y="992"/>
                    </a:lnTo>
                    <a:lnTo>
                      <a:pt x="618" y="991"/>
                    </a:lnTo>
                    <a:lnTo>
                      <a:pt x="619" y="991"/>
                    </a:lnTo>
                    <a:lnTo>
                      <a:pt x="618" y="990"/>
                    </a:lnTo>
                    <a:lnTo>
                      <a:pt x="618" y="989"/>
                    </a:lnTo>
                    <a:lnTo>
                      <a:pt x="612" y="982"/>
                    </a:lnTo>
                    <a:lnTo>
                      <a:pt x="611" y="979"/>
                    </a:lnTo>
                    <a:lnTo>
                      <a:pt x="611" y="977"/>
                    </a:lnTo>
                    <a:lnTo>
                      <a:pt x="611" y="976"/>
                    </a:lnTo>
                    <a:lnTo>
                      <a:pt x="610" y="973"/>
                    </a:lnTo>
                    <a:lnTo>
                      <a:pt x="609" y="972"/>
                    </a:lnTo>
                    <a:lnTo>
                      <a:pt x="604" y="968"/>
                    </a:lnTo>
                    <a:lnTo>
                      <a:pt x="603" y="970"/>
                    </a:lnTo>
                    <a:lnTo>
                      <a:pt x="599" y="970"/>
                    </a:lnTo>
                    <a:lnTo>
                      <a:pt x="597" y="970"/>
                    </a:lnTo>
                    <a:lnTo>
                      <a:pt x="595" y="972"/>
                    </a:lnTo>
                    <a:lnTo>
                      <a:pt x="592" y="970"/>
                    </a:lnTo>
                    <a:lnTo>
                      <a:pt x="590" y="970"/>
                    </a:lnTo>
                    <a:lnTo>
                      <a:pt x="589" y="967"/>
                    </a:lnTo>
                    <a:lnTo>
                      <a:pt x="589" y="965"/>
                    </a:lnTo>
                    <a:lnTo>
                      <a:pt x="589" y="961"/>
                    </a:lnTo>
                    <a:lnTo>
                      <a:pt x="590" y="961"/>
                    </a:lnTo>
                    <a:lnTo>
                      <a:pt x="591" y="959"/>
                    </a:lnTo>
                    <a:lnTo>
                      <a:pt x="592" y="955"/>
                    </a:lnTo>
                    <a:lnTo>
                      <a:pt x="591" y="954"/>
                    </a:lnTo>
                    <a:lnTo>
                      <a:pt x="591" y="953"/>
                    </a:lnTo>
                    <a:lnTo>
                      <a:pt x="591" y="951"/>
                    </a:lnTo>
                    <a:lnTo>
                      <a:pt x="591" y="944"/>
                    </a:lnTo>
                    <a:lnTo>
                      <a:pt x="592" y="940"/>
                    </a:lnTo>
                    <a:lnTo>
                      <a:pt x="593" y="939"/>
                    </a:lnTo>
                    <a:lnTo>
                      <a:pt x="593" y="938"/>
                    </a:lnTo>
                    <a:lnTo>
                      <a:pt x="592" y="937"/>
                    </a:lnTo>
                    <a:lnTo>
                      <a:pt x="592" y="936"/>
                    </a:lnTo>
                    <a:lnTo>
                      <a:pt x="592" y="935"/>
                    </a:lnTo>
                    <a:lnTo>
                      <a:pt x="592" y="934"/>
                    </a:lnTo>
                    <a:lnTo>
                      <a:pt x="592" y="933"/>
                    </a:lnTo>
                    <a:lnTo>
                      <a:pt x="593" y="933"/>
                    </a:lnTo>
                    <a:lnTo>
                      <a:pt x="593" y="932"/>
                    </a:lnTo>
                    <a:lnTo>
                      <a:pt x="594" y="931"/>
                    </a:lnTo>
                    <a:lnTo>
                      <a:pt x="593" y="929"/>
                    </a:lnTo>
                    <a:lnTo>
                      <a:pt x="592" y="929"/>
                    </a:lnTo>
                    <a:lnTo>
                      <a:pt x="591" y="928"/>
                    </a:lnTo>
                    <a:lnTo>
                      <a:pt x="591" y="924"/>
                    </a:lnTo>
                    <a:lnTo>
                      <a:pt x="591" y="923"/>
                    </a:lnTo>
                    <a:lnTo>
                      <a:pt x="592" y="921"/>
                    </a:lnTo>
                    <a:lnTo>
                      <a:pt x="588" y="918"/>
                    </a:lnTo>
                    <a:lnTo>
                      <a:pt x="583" y="915"/>
                    </a:lnTo>
                    <a:lnTo>
                      <a:pt x="577" y="918"/>
                    </a:lnTo>
                    <a:lnTo>
                      <a:pt x="577" y="919"/>
                    </a:lnTo>
                    <a:lnTo>
                      <a:pt x="575" y="919"/>
                    </a:lnTo>
                    <a:lnTo>
                      <a:pt x="573" y="921"/>
                    </a:lnTo>
                    <a:lnTo>
                      <a:pt x="569" y="921"/>
                    </a:lnTo>
                    <a:lnTo>
                      <a:pt x="568" y="921"/>
                    </a:lnTo>
                    <a:lnTo>
                      <a:pt x="564" y="921"/>
                    </a:lnTo>
                    <a:lnTo>
                      <a:pt x="562" y="920"/>
                    </a:lnTo>
                    <a:lnTo>
                      <a:pt x="562" y="919"/>
                    </a:lnTo>
                    <a:lnTo>
                      <a:pt x="560" y="919"/>
                    </a:lnTo>
                    <a:lnTo>
                      <a:pt x="560" y="917"/>
                    </a:lnTo>
                    <a:lnTo>
                      <a:pt x="559" y="911"/>
                    </a:lnTo>
                    <a:lnTo>
                      <a:pt x="558" y="910"/>
                    </a:lnTo>
                    <a:lnTo>
                      <a:pt x="558" y="909"/>
                    </a:lnTo>
                    <a:lnTo>
                      <a:pt x="557" y="909"/>
                    </a:lnTo>
                    <a:lnTo>
                      <a:pt x="557" y="908"/>
                    </a:lnTo>
                    <a:lnTo>
                      <a:pt x="555" y="902"/>
                    </a:lnTo>
                    <a:lnTo>
                      <a:pt x="556" y="900"/>
                    </a:lnTo>
                    <a:lnTo>
                      <a:pt x="555" y="899"/>
                    </a:lnTo>
                    <a:lnTo>
                      <a:pt x="554" y="893"/>
                    </a:lnTo>
                    <a:lnTo>
                      <a:pt x="553" y="891"/>
                    </a:lnTo>
                    <a:lnTo>
                      <a:pt x="550" y="884"/>
                    </a:lnTo>
                    <a:lnTo>
                      <a:pt x="549" y="882"/>
                    </a:lnTo>
                    <a:lnTo>
                      <a:pt x="551" y="880"/>
                    </a:lnTo>
                    <a:lnTo>
                      <a:pt x="550" y="878"/>
                    </a:lnTo>
                    <a:lnTo>
                      <a:pt x="549" y="877"/>
                    </a:lnTo>
                    <a:lnTo>
                      <a:pt x="548" y="876"/>
                    </a:lnTo>
                    <a:lnTo>
                      <a:pt x="547" y="876"/>
                    </a:lnTo>
                    <a:lnTo>
                      <a:pt x="547" y="875"/>
                    </a:lnTo>
                    <a:lnTo>
                      <a:pt x="546" y="874"/>
                    </a:lnTo>
                    <a:lnTo>
                      <a:pt x="545" y="870"/>
                    </a:lnTo>
                    <a:lnTo>
                      <a:pt x="543" y="867"/>
                    </a:lnTo>
                    <a:lnTo>
                      <a:pt x="540" y="867"/>
                    </a:lnTo>
                    <a:lnTo>
                      <a:pt x="538" y="867"/>
                    </a:lnTo>
                    <a:lnTo>
                      <a:pt x="535" y="867"/>
                    </a:lnTo>
                    <a:lnTo>
                      <a:pt x="533" y="867"/>
                    </a:lnTo>
                    <a:lnTo>
                      <a:pt x="530" y="865"/>
                    </a:lnTo>
                    <a:lnTo>
                      <a:pt x="528" y="863"/>
                    </a:lnTo>
                    <a:lnTo>
                      <a:pt x="527" y="861"/>
                    </a:lnTo>
                    <a:lnTo>
                      <a:pt x="526" y="861"/>
                    </a:lnTo>
                    <a:lnTo>
                      <a:pt x="525" y="862"/>
                    </a:lnTo>
                    <a:lnTo>
                      <a:pt x="525" y="863"/>
                    </a:lnTo>
                    <a:lnTo>
                      <a:pt x="524" y="863"/>
                    </a:lnTo>
                    <a:lnTo>
                      <a:pt x="523" y="867"/>
                    </a:lnTo>
                    <a:lnTo>
                      <a:pt x="520" y="865"/>
                    </a:lnTo>
                    <a:lnTo>
                      <a:pt x="519" y="866"/>
                    </a:lnTo>
                    <a:lnTo>
                      <a:pt x="518" y="867"/>
                    </a:lnTo>
                    <a:lnTo>
                      <a:pt x="515" y="867"/>
                    </a:lnTo>
                    <a:lnTo>
                      <a:pt x="512" y="865"/>
                    </a:lnTo>
                    <a:lnTo>
                      <a:pt x="508" y="865"/>
                    </a:lnTo>
                    <a:lnTo>
                      <a:pt x="502" y="865"/>
                    </a:lnTo>
                    <a:lnTo>
                      <a:pt x="494" y="863"/>
                    </a:lnTo>
                    <a:lnTo>
                      <a:pt x="494" y="862"/>
                    </a:lnTo>
                    <a:lnTo>
                      <a:pt x="491" y="862"/>
                    </a:lnTo>
                    <a:lnTo>
                      <a:pt x="490" y="863"/>
                    </a:lnTo>
                    <a:lnTo>
                      <a:pt x="487" y="862"/>
                    </a:lnTo>
                    <a:lnTo>
                      <a:pt x="486" y="862"/>
                    </a:lnTo>
                    <a:lnTo>
                      <a:pt x="484" y="861"/>
                    </a:lnTo>
                    <a:lnTo>
                      <a:pt x="483" y="859"/>
                    </a:lnTo>
                    <a:lnTo>
                      <a:pt x="483" y="857"/>
                    </a:lnTo>
                    <a:lnTo>
                      <a:pt x="484" y="856"/>
                    </a:lnTo>
                    <a:lnTo>
                      <a:pt x="483" y="846"/>
                    </a:lnTo>
                    <a:lnTo>
                      <a:pt x="482" y="842"/>
                    </a:lnTo>
                    <a:lnTo>
                      <a:pt x="483" y="838"/>
                    </a:lnTo>
                    <a:lnTo>
                      <a:pt x="484" y="836"/>
                    </a:lnTo>
                    <a:lnTo>
                      <a:pt x="484" y="825"/>
                    </a:lnTo>
                    <a:lnTo>
                      <a:pt x="482" y="821"/>
                    </a:lnTo>
                    <a:lnTo>
                      <a:pt x="482" y="818"/>
                    </a:lnTo>
                    <a:lnTo>
                      <a:pt x="481" y="817"/>
                    </a:lnTo>
                    <a:lnTo>
                      <a:pt x="480" y="819"/>
                    </a:lnTo>
                    <a:lnTo>
                      <a:pt x="477" y="814"/>
                    </a:lnTo>
                    <a:lnTo>
                      <a:pt x="477" y="811"/>
                    </a:lnTo>
                    <a:lnTo>
                      <a:pt x="475" y="807"/>
                    </a:lnTo>
                    <a:lnTo>
                      <a:pt x="473" y="804"/>
                    </a:lnTo>
                    <a:lnTo>
                      <a:pt x="472" y="802"/>
                    </a:lnTo>
                    <a:lnTo>
                      <a:pt x="472" y="799"/>
                    </a:lnTo>
                    <a:lnTo>
                      <a:pt x="474" y="798"/>
                    </a:lnTo>
                    <a:lnTo>
                      <a:pt x="478" y="794"/>
                    </a:lnTo>
                    <a:lnTo>
                      <a:pt x="479" y="793"/>
                    </a:lnTo>
                    <a:lnTo>
                      <a:pt x="472" y="787"/>
                    </a:lnTo>
                    <a:lnTo>
                      <a:pt x="471" y="786"/>
                    </a:lnTo>
                    <a:lnTo>
                      <a:pt x="478" y="763"/>
                    </a:lnTo>
                    <a:lnTo>
                      <a:pt x="479" y="763"/>
                    </a:lnTo>
                    <a:lnTo>
                      <a:pt x="479" y="761"/>
                    </a:lnTo>
                    <a:lnTo>
                      <a:pt x="477" y="761"/>
                    </a:lnTo>
                    <a:lnTo>
                      <a:pt x="481" y="738"/>
                    </a:lnTo>
                    <a:lnTo>
                      <a:pt x="475" y="727"/>
                    </a:lnTo>
                    <a:lnTo>
                      <a:pt x="475" y="725"/>
                    </a:lnTo>
                    <a:lnTo>
                      <a:pt x="475" y="723"/>
                    </a:lnTo>
                    <a:lnTo>
                      <a:pt x="474" y="722"/>
                    </a:lnTo>
                    <a:lnTo>
                      <a:pt x="472" y="720"/>
                    </a:lnTo>
                    <a:lnTo>
                      <a:pt x="473" y="719"/>
                    </a:lnTo>
                    <a:lnTo>
                      <a:pt x="470" y="716"/>
                    </a:lnTo>
                    <a:lnTo>
                      <a:pt x="468" y="717"/>
                    </a:lnTo>
                    <a:lnTo>
                      <a:pt x="466" y="717"/>
                    </a:lnTo>
                    <a:lnTo>
                      <a:pt x="464" y="716"/>
                    </a:lnTo>
                    <a:lnTo>
                      <a:pt x="463" y="714"/>
                    </a:lnTo>
                    <a:lnTo>
                      <a:pt x="458" y="710"/>
                    </a:lnTo>
                    <a:lnTo>
                      <a:pt x="457" y="710"/>
                    </a:lnTo>
                    <a:lnTo>
                      <a:pt x="456" y="710"/>
                    </a:lnTo>
                    <a:lnTo>
                      <a:pt x="455" y="709"/>
                    </a:lnTo>
                    <a:lnTo>
                      <a:pt x="455" y="708"/>
                    </a:lnTo>
                    <a:lnTo>
                      <a:pt x="454" y="706"/>
                    </a:lnTo>
                    <a:lnTo>
                      <a:pt x="454" y="704"/>
                    </a:lnTo>
                    <a:lnTo>
                      <a:pt x="453" y="701"/>
                    </a:lnTo>
                    <a:lnTo>
                      <a:pt x="453" y="699"/>
                    </a:lnTo>
                    <a:lnTo>
                      <a:pt x="452" y="698"/>
                    </a:lnTo>
                    <a:lnTo>
                      <a:pt x="451" y="697"/>
                    </a:lnTo>
                    <a:lnTo>
                      <a:pt x="451" y="690"/>
                    </a:lnTo>
                    <a:lnTo>
                      <a:pt x="451" y="689"/>
                    </a:lnTo>
                    <a:lnTo>
                      <a:pt x="452" y="686"/>
                    </a:lnTo>
                    <a:lnTo>
                      <a:pt x="453" y="685"/>
                    </a:lnTo>
                    <a:lnTo>
                      <a:pt x="453" y="684"/>
                    </a:lnTo>
                    <a:lnTo>
                      <a:pt x="454" y="681"/>
                    </a:lnTo>
                    <a:lnTo>
                      <a:pt x="453" y="679"/>
                    </a:lnTo>
                    <a:lnTo>
                      <a:pt x="453" y="680"/>
                    </a:lnTo>
                    <a:lnTo>
                      <a:pt x="452" y="680"/>
                    </a:lnTo>
                    <a:lnTo>
                      <a:pt x="403" y="678"/>
                    </a:lnTo>
                    <a:lnTo>
                      <a:pt x="399" y="653"/>
                    </a:lnTo>
                    <a:lnTo>
                      <a:pt x="387" y="639"/>
                    </a:lnTo>
                    <a:lnTo>
                      <a:pt x="396" y="639"/>
                    </a:lnTo>
                    <a:lnTo>
                      <a:pt x="394" y="626"/>
                    </a:lnTo>
                    <a:lnTo>
                      <a:pt x="390" y="617"/>
                    </a:lnTo>
                    <a:lnTo>
                      <a:pt x="389" y="616"/>
                    </a:lnTo>
                    <a:lnTo>
                      <a:pt x="388" y="611"/>
                    </a:lnTo>
                    <a:lnTo>
                      <a:pt x="389" y="608"/>
                    </a:lnTo>
                    <a:lnTo>
                      <a:pt x="389" y="607"/>
                    </a:lnTo>
                    <a:lnTo>
                      <a:pt x="390" y="606"/>
                    </a:lnTo>
                    <a:lnTo>
                      <a:pt x="387" y="601"/>
                    </a:lnTo>
                    <a:lnTo>
                      <a:pt x="382" y="599"/>
                    </a:lnTo>
                    <a:lnTo>
                      <a:pt x="380" y="597"/>
                    </a:lnTo>
                    <a:lnTo>
                      <a:pt x="379" y="597"/>
                    </a:lnTo>
                    <a:lnTo>
                      <a:pt x="374" y="594"/>
                    </a:lnTo>
                    <a:lnTo>
                      <a:pt x="372" y="593"/>
                    </a:lnTo>
                    <a:lnTo>
                      <a:pt x="372" y="591"/>
                    </a:lnTo>
                    <a:lnTo>
                      <a:pt x="360" y="593"/>
                    </a:lnTo>
                    <a:lnTo>
                      <a:pt x="358" y="593"/>
                    </a:lnTo>
                    <a:lnTo>
                      <a:pt x="357" y="592"/>
                    </a:lnTo>
                    <a:lnTo>
                      <a:pt x="351" y="593"/>
                    </a:lnTo>
                    <a:lnTo>
                      <a:pt x="349" y="593"/>
                    </a:lnTo>
                    <a:lnTo>
                      <a:pt x="348" y="590"/>
                    </a:lnTo>
                    <a:lnTo>
                      <a:pt x="348" y="589"/>
                    </a:lnTo>
                    <a:lnTo>
                      <a:pt x="345" y="587"/>
                    </a:lnTo>
                    <a:lnTo>
                      <a:pt x="341" y="584"/>
                    </a:lnTo>
                    <a:lnTo>
                      <a:pt x="341" y="581"/>
                    </a:lnTo>
                    <a:lnTo>
                      <a:pt x="341" y="580"/>
                    </a:lnTo>
                    <a:lnTo>
                      <a:pt x="339" y="580"/>
                    </a:lnTo>
                    <a:lnTo>
                      <a:pt x="338" y="580"/>
                    </a:lnTo>
                    <a:lnTo>
                      <a:pt x="336" y="580"/>
                    </a:lnTo>
                    <a:lnTo>
                      <a:pt x="334" y="580"/>
                    </a:lnTo>
                    <a:lnTo>
                      <a:pt x="326" y="576"/>
                    </a:lnTo>
                    <a:lnTo>
                      <a:pt x="325" y="576"/>
                    </a:lnTo>
                    <a:lnTo>
                      <a:pt x="325" y="575"/>
                    </a:lnTo>
                    <a:lnTo>
                      <a:pt x="323" y="576"/>
                    </a:lnTo>
                    <a:lnTo>
                      <a:pt x="319" y="572"/>
                    </a:lnTo>
                    <a:lnTo>
                      <a:pt x="315" y="570"/>
                    </a:lnTo>
                    <a:lnTo>
                      <a:pt x="313" y="567"/>
                    </a:lnTo>
                    <a:lnTo>
                      <a:pt x="313" y="565"/>
                    </a:lnTo>
                    <a:lnTo>
                      <a:pt x="312" y="565"/>
                    </a:lnTo>
                    <a:lnTo>
                      <a:pt x="311" y="566"/>
                    </a:lnTo>
                    <a:lnTo>
                      <a:pt x="310" y="567"/>
                    </a:lnTo>
                    <a:lnTo>
                      <a:pt x="307" y="567"/>
                    </a:lnTo>
                    <a:lnTo>
                      <a:pt x="304" y="565"/>
                    </a:lnTo>
                    <a:lnTo>
                      <a:pt x="302" y="563"/>
                    </a:lnTo>
                    <a:lnTo>
                      <a:pt x="302" y="562"/>
                    </a:lnTo>
                    <a:lnTo>
                      <a:pt x="296" y="559"/>
                    </a:lnTo>
                    <a:lnTo>
                      <a:pt x="294" y="559"/>
                    </a:lnTo>
                    <a:lnTo>
                      <a:pt x="293" y="559"/>
                    </a:lnTo>
                    <a:lnTo>
                      <a:pt x="292" y="559"/>
                    </a:lnTo>
                    <a:lnTo>
                      <a:pt x="292" y="561"/>
                    </a:lnTo>
                    <a:lnTo>
                      <a:pt x="290" y="562"/>
                    </a:lnTo>
                    <a:lnTo>
                      <a:pt x="287" y="561"/>
                    </a:lnTo>
                    <a:lnTo>
                      <a:pt x="283" y="559"/>
                    </a:lnTo>
                    <a:lnTo>
                      <a:pt x="281" y="559"/>
                    </a:lnTo>
                    <a:lnTo>
                      <a:pt x="280" y="559"/>
                    </a:lnTo>
                    <a:lnTo>
                      <a:pt x="277" y="559"/>
                    </a:lnTo>
                    <a:lnTo>
                      <a:pt x="276" y="559"/>
                    </a:lnTo>
                    <a:lnTo>
                      <a:pt x="275" y="558"/>
                    </a:lnTo>
                    <a:lnTo>
                      <a:pt x="273" y="555"/>
                    </a:lnTo>
                    <a:lnTo>
                      <a:pt x="272" y="552"/>
                    </a:lnTo>
                    <a:lnTo>
                      <a:pt x="270" y="551"/>
                    </a:lnTo>
                    <a:lnTo>
                      <a:pt x="266" y="549"/>
                    </a:lnTo>
                    <a:lnTo>
                      <a:pt x="264" y="546"/>
                    </a:lnTo>
                    <a:lnTo>
                      <a:pt x="264" y="545"/>
                    </a:lnTo>
                    <a:lnTo>
                      <a:pt x="262" y="545"/>
                    </a:lnTo>
                    <a:lnTo>
                      <a:pt x="259" y="545"/>
                    </a:lnTo>
                    <a:lnTo>
                      <a:pt x="258" y="544"/>
                    </a:lnTo>
                    <a:lnTo>
                      <a:pt x="258" y="542"/>
                    </a:lnTo>
                    <a:lnTo>
                      <a:pt x="256" y="538"/>
                    </a:lnTo>
                    <a:lnTo>
                      <a:pt x="256" y="537"/>
                    </a:lnTo>
                    <a:lnTo>
                      <a:pt x="255" y="538"/>
                    </a:lnTo>
                    <a:lnTo>
                      <a:pt x="253" y="537"/>
                    </a:lnTo>
                    <a:lnTo>
                      <a:pt x="251" y="535"/>
                    </a:lnTo>
                    <a:lnTo>
                      <a:pt x="252" y="533"/>
                    </a:lnTo>
                    <a:lnTo>
                      <a:pt x="253" y="531"/>
                    </a:lnTo>
                    <a:lnTo>
                      <a:pt x="251" y="529"/>
                    </a:lnTo>
                    <a:lnTo>
                      <a:pt x="250" y="529"/>
                    </a:lnTo>
                    <a:lnTo>
                      <a:pt x="249" y="528"/>
                    </a:lnTo>
                    <a:lnTo>
                      <a:pt x="245" y="521"/>
                    </a:lnTo>
                    <a:lnTo>
                      <a:pt x="245" y="517"/>
                    </a:lnTo>
                    <a:lnTo>
                      <a:pt x="245" y="516"/>
                    </a:lnTo>
                    <a:lnTo>
                      <a:pt x="247" y="511"/>
                    </a:lnTo>
                    <a:lnTo>
                      <a:pt x="247" y="508"/>
                    </a:lnTo>
                    <a:lnTo>
                      <a:pt x="245" y="504"/>
                    </a:lnTo>
                    <a:lnTo>
                      <a:pt x="243" y="500"/>
                    </a:lnTo>
                    <a:lnTo>
                      <a:pt x="242" y="495"/>
                    </a:lnTo>
                    <a:lnTo>
                      <a:pt x="243" y="493"/>
                    </a:lnTo>
                    <a:lnTo>
                      <a:pt x="243" y="491"/>
                    </a:lnTo>
                    <a:lnTo>
                      <a:pt x="244" y="491"/>
                    </a:lnTo>
                    <a:lnTo>
                      <a:pt x="245" y="490"/>
                    </a:lnTo>
                    <a:lnTo>
                      <a:pt x="245" y="489"/>
                    </a:lnTo>
                    <a:lnTo>
                      <a:pt x="246" y="487"/>
                    </a:lnTo>
                    <a:lnTo>
                      <a:pt x="245" y="484"/>
                    </a:lnTo>
                    <a:lnTo>
                      <a:pt x="245" y="482"/>
                    </a:lnTo>
                    <a:lnTo>
                      <a:pt x="244" y="479"/>
                    </a:lnTo>
                    <a:lnTo>
                      <a:pt x="245" y="476"/>
                    </a:lnTo>
                    <a:lnTo>
                      <a:pt x="243" y="472"/>
                    </a:lnTo>
                    <a:lnTo>
                      <a:pt x="242" y="472"/>
                    </a:lnTo>
                    <a:lnTo>
                      <a:pt x="241" y="472"/>
                    </a:lnTo>
                    <a:lnTo>
                      <a:pt x="241" y="474"/>
                    </a:lnTo>
                    <a:lnTo>
                      <a:pt x="240" y="476"/>
                    </a:lnTo>
                    <a:lnTo>
                      <a:pt x="238" y="476"/>
                    </a:lnTo>
                    <a:lnTo>
                      <a:pt x="234" y="474"/>
                    </a:lnTo>
                    <a:lnTo>
                      <a:pt x="225" y="474"/>
                    </a:lnTo>
                    <a:lnTo>
                      <a:pt x="223" y="475"/>
                    </a:lnTo>
                    <a:lnTo>
                      <a:pt x="215" y="478"/>
                    </a:lnTo>
                    <a:lnTo>
                      <a:pt x="214" y="478"/>
                    </a:lnTo>
                    <a:lnTo>
                      <a:pt x="212" y="478"/>
                    </a:lnTo>
                    <a:lnTo>
                      <a:pt x="211" y="478"/>
                    </a:lnTo>
                    <a:lnTo>
                      <a:pt x="211" y="479"/>
                    </a:lnTo>
                    <a:lnTo>
                      <a:pt x="210" y="480"/>
                    </a:lnTo>
                    <a:lnTo>
                      <a:pt x="207" y="481"/>
                    </a:lnTo>
                    <a:lnTo>
                      <a:pt x="204" y="484"/>
                    </a:lnTo>
                    <a:lnTo>
                      <a:pt x="199" y="490"/>
                    </a:lnTo>
                    <a:lnTo>
                      <a:pt x="196" y="492"/>
                    </a:lnTo>
                    <a:lnTo>
                      <a:pt x="194" y="491"/>
                    </a:lnTo>
                    <a:lnTo>
                      <a:pt x="192" y="491"/>
                    </a:lnTo>
                    <a:lnTo>
                      <a:pt x="192" y="492"/>
                    </a:lnTo>
                    <a:lnTo>
                      <a:pt x="189" y="495"/>
                    </a:lnTo>
                    <a:lnTo>
                      <a:pt x="187" y="497"/>
                    </a:lnTo>
                    <a:lnTo>
                      <a:pt x="185" y="497"/>
                    </a:lnTo>
                    <a:lnTo>
                      <a:pt x="185" y="498"/>
                    </a:lnTo>
                    <a:lnTo>
                      <a:pt x="184" y="501"/>
                    </a:lnTo>
                    <a:lnTo>
                      <a:pt x="183" y="503"/>
                    </a:lnTo>
                    <a:lnTo>
                      <a:pt x="181" y="504"/>
                    </a:lnTo>
                    <a:lnTo>
                      <a:pt x="178" y="503"/>
                    </a:lnTo>
                    <a:lnTo>
                      <a:pt x="177" y="503"/>
                    </a:lnTo>
                    <a:lnTo>
                      <a:pt x="173" y="503"/>
                    </a:lnTo>
                    <a:lnTo>
                      <a:pt x="172" y="503"/>
                    </a:lnTo>
                    <a:lnTo>
                      <a:pt x="172" y="504"/>
                    </a:lnTo>
                    <a:lnTo>
                      <a:pt x="168" y="512"/>
                    </a:lnTo>
                    <a:lnTo>
                      <a:pt x="166" y="513"/>
                    </a:lnTo>
                    <a:lnTo>
                      <a:pt x="164" y="514"/>
                    </a:lnTo>
                    <a:lnTo>
                      <a:pt x="161" y="515"/>
                    </a:lnTo>
                    <a:lnTo>
                      <a:pt x="160" y="516"/>
                    </a:lnTo>
                    <a:lnTo>
                      <a:pt x="159" y="516"/>
                    </a:lnTo>
                    <a:lnTo>
                      <a:pt x="156" y="518"/>
                    </a:lnTo>
                    <a:lnTo>
                      <a:pt x="152" y="518"/>
                    </a:lnTo>
                    <a:lnTo>
                      <a:pt x="152" y="514"/>
                    </a:lnTo>
                    <a:lnTo>
                      <a:pt x="151" y="514"/>
                    </a:lnTo>
                    <a:lnTo>
                      <a:pt x="144" y="512"/>
                    </a:lnTo>
                    <a:lnTo>
                      <a:pt x="136" y="511"/>
                    </a:lnTo>
                    <a:lnTo>
                      <a:pt x="134" y="512"/>
                    </a:lnTo>
                    <a:lnTo>
                      <a:pt x="128" y="512"/>
                    </a:lnTo>
                    <a:lnTo>
                      <a:pt x="126" y="512"/>
                    </a:lnTo>
                    <a:lnTo>
                      <a:pt x="124" y="511"/>
                    </a:lnTo>
                    <a:lnTo>
                      <a:pt x="121" y="510"/>
                    </a:lnTo>
                    <a:lnTo>
                      <a:pt x="121" y="511"/>
                    </a:lnTo>
                    <a:lnTo>
                      <a:pt x="119" y="512"/>
                    </a:lnTo>
                    <a:lnTo>
                      <a:pt x="116" y="514"/>
                    </a:lnTo>
                    <a:lnTo>
                      <a:pt x="113" y="515"/>
                    </a:lnTo>
                    <a:lnTo>
                      <a:pt x="110" y="516"/>
                    </a:lnTo>
                    <a:lnTo>
                      <a:pt x="109" y="515"/>
                    </a:lnTo>
                    <a:lnTo>
                      <a:pt x="107" y="514"/>
                    </a:lnTo>
                    <a:lnTo>
                      <a:pt x="106" y="514"/>
                    </a:lnTo>
                    <a:lnTo>
                      <a:pt x="105" y="512"/>
                    </a:lnTo>
                    <a:lnTo>
                      <a:pt x="104" y="512"/>
                    </a:lnTo>
                    <a:lnTo>
                      <a:pt x="101" y="515"/>
                    </a:lnTo>
                    <a:lnTo>
                      <a:pt x="98" y="475"/>
                    </a:lnTo>
                    <a:lnTo>
                      <a:pt x="98" y="474"/>
                    </a:lnTo>
                    <a:lnTo>
                      <a:pt x="99" y="473"/>
                    </a:lnTo>
                    <a:lnTo>
                      <a:pt x="98" y="469"/>
                    </a:lnTo>
                    <a:lnTo>
                      <a:pt x="98" y="467"/>
                    </a:lnTo>
                    <a:lnTo>
                      <a:pt x="99" y="466"/>
                    </a:lnTo>
                    <a:lnTo>
                      <a:pt x="96" y="469"/>
                    </a:lnTo>
                    <a:lnTo>
                      <a:pt x="93" y="471"/>
                    </a:lnTo>
                    <a:lnTo>
                      <a:pt x="91" y="474"/>
                    </a:lnTo>
                    <a:lnTo>
                      <a:pt x="90" y="475"/>
                    </a:lnTo>
                    <a:lnTo>
                      <a:pt x="89" y="476"/>
                    </a:lnTo>
                    <a:lnTo>
                      <a:pt x="86" y="477"/>
                    </a:lnTo>
                    <a:lnTo>
                      <a:pt x="86" y="478"/>
                    </a:lnTo>
                    <a:lnTo>
                      <a:pt x="85" y="479"/>
                    </a:lnTo>
                    <a:lnTo>
                      <a:pt x="81" y="482"/>
                    </a:lnTo>
                    <a:lnTo>
                      <a:pt x="79" y="482"/>
                    </a:lnTo>
                    <a:lnTo>
                      <a:pt x="55" y="482"/>
                    </a:lnTo>
                    <a:lnTo>
                      <a:pt x="56" y="479"/>
                    </a:lnTo>
                    <a:lnTo>
                      <a:pt x="56" y="477"/>
                    </a:lnTo>
                    <a:lnTo>
                      <a:pt x="56" y="476"/>
                    </a:lnTo>
                    <a:lnTo>
                      <a:pt x="55" y="475"/>
                    </a:lnTo>
                    <a:lnTo>
                      <a:pt x="53" y="474"/>
                    </a:lnTo>
                    <a:lnTo>
                      <a:pt x="53" y="472"/>
                    </a:lnTo>
                    <a:lnTo>
                      <a:pt x="53" y="471"/>
                    </a:lnTo>
                    <a:lnTo>
                      <a:pt x="53" y="470"/>
                    </a:lnTo>
                    <a:lnTo>
                      <a:pt x="51" y="467"/>
                    </a:lnTo>
                    <a:lnTo>
                      <a:pt x="50" y="466"/>
                    </a:lnTo>
                    <a:lnTo>
                      <a:pt x="49" y="465"/>
                    </a:lnTo>
                    <a:lnTo>
                      <a:pt x="43" y="465"/>
                    </a:lnTo>
                    <a:lnTo>
                      <a:pt x="40" y="463"/>
                    </a:lnTo>
                    <a:lnTo>
                      <a:pt x="26" y="463"/>
                    </a:lnTo>
                    <a:lnTo>
                      <a:pt x="26" y="460"/>
                    </a:lnTo>
                    <a:lnTo>
                      <a:pt x="28" y="458"/>
                    </a:lnTo>
                    <a:lnTo>
                      <a:pt x="31" y="455"/>
                    </a:lnTo>
                    <a:lnTo>
                      <a:pt x="32" y="453"/>
                    </a:lnTo>
                    <a:lnTo>
                      <a:pt x="32" y="452"/>
                    </a:lnTo>
                    <a:lnTo>
                      <a:pt x="32" y="451"/>
                    </a:lnTo>
                    <a:lnTo>
                      <a:pt x="32" y="450"/>
                    </a:lnTo>
                    <a:lnTo>
                      <a:pt x="31" y="448"/>
                    </a:lnTo>
                    <a:lnTo>
                      <a:pt x="30" y="447"/>
                    </a:lnTo>
                    <a:lnTo>
                      <a:pt x="27" y="443"/>
                    </a:lnTo>
                    <a:lnTo>
                      <a:pt x="26" y="441"/>
                    </a:lnTo>
                    <a:lnTo>
                      <a:pt x="25" y="440"/>
                    </a:lnTo>
                    <a:lnTo>
                      <a:pt x="23" y="440"/>
                    </a:lnTo>
                    <a:lnTo>
                      <a:pt x="21" y="437"/>
                    </a:lnTo>
                    <a:lnTo>
                      <a:pt x="19" y="433"/>
                    </a:lnTo>
                    <a:lnTo>
                      <a:pt x="17" y="431"/>
                    </a:lnTo>
                    <a:lnTo>
                      <a:pt x="15" y="429"/>
                    </a:lnTo>
                    <a:lnTo>
                      <a:pt x="15" y="427"/>
                    </a:lnTo>
                    <a:lnTo>
                      <a:pt x="13" y="422"/>
                    </a:lnTo>
                    <a:lnTo>
                      <a:pt x="11" y="419"/>
                    </a:lnTo>
                    <a:lnTo>
                      <a:pt x="10" y="418"/>
                    </a:lnTo>
                    <a:lnTo>
                      <a:pt x="9" y="418"/>
                    </a:lnTo>
                    <a:lnTo>
                      <a:pt x="7" y="417"/>
                    </a:lnTo>
                    <a:lnTo>
                      <a:pt x="7" y="412"/>
                    </a:lnTo>
                    <a:lnTo>
                      <a:pt x="9" y="412"/>
                    </a:lnTo>
                    <a:lnTo>
                      <a:pt x="7" y="410"/>
                    </a:lnTo>
                    <a:lnTo>
                      <a:pt x="5" y="410"/>
                    </a:lnTo>
                    <a:lnTo>
                      <a:pt x="5" y="408"/>
                    </a:lnTo>
                    <a:lnTo>
                      <a:pt x="2" y="405"/>
                    </a:lnTo>
                    <a:lnTo>
                      <a:pt x="0" y="405"/>
                    </a:lnTo>
                    <a:lnTo>
                      <a:pt x="0" y="402"/>
                    </a:lnTo>
                    <a:lnTo>
                      <a:pt x="2" y="402"/>
                    </a:lnTo>
                    <a:lnTo>
                      <a:pt x="2" y="400"/>
                    </a:lnTo>
                    <a:lnTo>
                      <a:pt x="2" y="397"/>
                    </a:lnTo>
                    <a:lnTo>
                      <a:pt x="8" y="395"/>
                    </a:lnTo>
                    <a:lnTo>
                      <a:pt x="8" y="394"/>
                    </a:lnTo>
                    <a:lnTo>
                      <a:pt x="6" y="391"/>
                    </a:lnTo>
                    <a:lnTo>
                      <a:pt x="5" y="391"/>
                    </a:lnTo>
                    <a:lnTo>
                      <a:pt x="5" y="389"/>
                    </a:lnTo>
                    <a:lnTo>
                      <a:pt x="6" y="383"/>
                    </a:lnTo>
                    <a:lnTo>
                      <a:pt x="7" y="382"/>
                    </a:lnTo>
                    <a:lnTo>
                      <a:pt x="9" y="379"/>
                    </a:lnTo>
                    <a:lnTo>
                      <a:pt x="17" y="372"/>
                    </a:lnTo>
                    <a:lnTo>
                      <a:pt x="19" y="372"/>
                    </a:lnTo>
                    <a:lnTo>
                      <a:pt x="21" y="372"/>
                    </a:lnTo>
                    <a:lnTo>
                      <a:pt x="22" y="371"/>
                    </a:lnTo>
                    <a:lnTo>
                      <a:pt x="23" y="369"/>
                    </a:lnTo>
                    <a:lnTo>
                      <a:pt x="23" y="367"/>
                    </a:lnTo>
                    <a:lnTo>
                      <a:pt x="22" y="363"/>
                    </a:lnTo>
                    <a:lnTo>
                      <a:pt x="20" y="360"/>
                    </a:lnTo>
                    <a:lnTo>
                      <a:pt x="20" y="359"/>
                    </a:lnTo>
                    <a:lnTo>
                      <a:pt x="20" y="358"/>
                    </a:lnTo>
                    <a:lnTo>
                      <a:pt x="20" y="356"/>
                    </a:lnTo>
                    <a:lnTo>
                      <a:pt x="22" y="350"/>
                    </a:lnTo>
                    <a:lnTo>
                      <a:pt x="24" y="348"/>
                    </a:lnTo>
                    <a:lnTo>
                      <a:pt x="26" y="346"/>
                    </a:lnTo>
                    <a:lnTo>
                      <a:pt x="26" y="344"/>
                    </a:lnTo>
                    <a:lnTo>
                      <a:pt x="27" y="340"/>
                    </a:lnTo>
                    <a:lnTo>
                      <a:pt x="26" y="339"/>
                    </a:lnTo>
                    <a:lnTo>
                      <a:pt x="26" y="338"/>
                    </a:lnTo>
                    <a:lnTo>
                      <a:pt x="27" y="333"/>
                    </a:lnTo>
                    <a:lnTo>
                      <a:pt x="28" y="329"/>
                    </a:lnTo>
                    <a:lnTo>
                      <a:pt x="29" y="327"/>
                    </a:lnTo>
                    <a:lnTo>
                      <a:pt x="31" y="325"/>
                    </a:lnTo>
                    <a:lnTo>
                      <a:pt x="36" y="323"/>
                    </a:lnTo>
                    <a:lnTo>
                      <a:pt x="39" y="321"/>
                    </a:lnTo>
                    <a:lnTo>
                      <a:pt x="41" y="319"/>
                    </a:lnTo>
                    <a:lnTo>
                      <a:pt x="41" y="318"/>
                    </a:lnTo>
                    <a:lnTo>
                      <a:pt x="41" y="317"/>
                    </a:lnTo>
                    <a:lnTo>
                      <a:pt x="42" y="316"/>
                    </a:lnTo>
                    <a:lnTo>
                      <a:pt x="44" y="315"/>
                    </a:lnTo>
                    <a:lnTo>
                      <a:pt x="45" y="315"/>
                    </a:lnTo>
                    <a:lnTo>
                      <a:pt x="46" y="315"/>
                    </a:lnTo>
                    <a:lnTo>
                      <a:pt x="49" y="313"/>
                    </a:lnTo>
                    <a:lnTo>
                      <a:pt x="55" y="307"/>
                    </a:lnTo>
                    <a:lnTo>
                      <a:pt x="56" y="307"/>
                    </a:lnTo>
                    <a:lnTo>
                      <a:pt x="60" y="306"/>
                    </a:lnTo>
                    <a:lnTo>
                      <a:pt x="62" y="307"/>
                    </a:lnTo>
                    <a:lnTo>
                      <a:pt x="70" y="305"/>
                    </a:lnTo>
                    <a:lnTo>
                      <a:pt x="72" y="303"/>
                    </a:lnTo>
                    <a:lnTo>
                      <a:pt x="75" y="302"/>
                    </a:lnTo>
                    <a:lnTo>
                      <a:pt x="79" y="303"/>
                    </a:lnTo>
                    <a:lnTo>
                      <a:pt x="80" y="303"/>
                    </a:lnTo>
                    <a:lnTo>
                      <a:pt x="81" y="303"/>
                    </a:lnTo>
                    <a:lnTo>
                      <a:pt x="83" y="301"/>
                    </a:lnTo>
                    <a:lnTo>
                      <a:pt x="83" y="300"/>
                    </a:lnTo>
                    <a:lnTo>
                      <a:pt x="84" y="297"/>
                    </a:lnTo>
                    <a:lnTo>
                      <a:pt x="85" y="297"/>
                    </a:lnTo>
                    <a:lnTo>
                      <a:pt x="87" y="295"/>
                    </a:lnTo>
                    <a:lnTo>
                      <a:pt x="91" y="296"/>
                    </a:lnTo>
                    <a:lnTo>
                      <a:pt x="92" y="297"/>
                    </a:lnTo>
                    <a:lnTo>
                      <a:pt x="94" y="297"/>
                    </a:lnTo>
                    <a:lnTo>
                      <a:pt x="96" y="295"/>
                    </a:lnTo>
                    <a:lnTo>
                      <a:pt x="100" y="295"/>
                    </a:lnTo>
                    <a:lnTo>
                      <a:pt x="101" y="297"/>
                    </a:lnTo>
                    <a:lnTo>
                      <a:pt x="101" y="299"/>
                    </a:lnTo>
                    <a:lnTo>
                      <a:pt x="102" y="301"/>
                    </a:lnTo>
                    <a:lnTo>
                      <a:pt x="103" y="301"/>
                    </a:lnTo>
                    <a:lnTo>
                      <a:pt x="107" y="301"/>
                    </a:lnTo>
                    <a:lnTo>
                      <a:pt x="108" y="301"/>
                    </a:lnTo>
                    <a:lnTo>
                      <a:pt x="107" y="299"/>
                    </a:lnTo>
                    <a:lnTo>
                      <a:pt x="108" y="299"/>
                    </a:lnTo>
                    <a:lnTo>
                      <a:pt x="120" y="214"/>
                    </a:lnTo>
                    <a:lnTo>
                      <a:pt x="121" y="210"/>
                    </a:lnTo>
                    <a:lnTo>
                      <a:pt x="122" y="208"/>
                    </a:lnTo>
                    <a:lnTo>
                      <a:pt x="120" y="200"/>
                    </a:lnTo>
                    <a:lnTo>
                      <a:pt x="120" y="199"/>
                    </a:lnTo>
                    <a:lnTo>
                      <a:pt x="119" y="198"/>
                    </a:lnTo>
                    <a:lnTo>
                      <a:pt x="118" y="197"/>
                    </a:lnTo>
                    <a:lnTo>
                      <a:pt x="115" y="191"/>
                    </a:lnTo>
                    <a:lnTo>
                      <a:pt x="115" y="189"/>
                    </a:lnTo>
                    <a:lnTo>
                      <a:pt x="115" y="188"/>
                    </a:lnTo>
                    <a:lnTo>
                      <a:pt x="116" y="188"/>
                    </a:lnTo>
                    <a:lnTo>
                      <a:pt x="116" y="187"/>
                    </a:lnTo>
                    <a:lnTo>
                      <a:pt x="115" y="184"/>
                    </a:lnTo>
                    <a:lnTo>
                      <a:pt x="113" y="183"/>
                    </a:lnTo>
                    <a:lnTo>
                      <a:pt x="112" y="182"/>
                    </a:lnTo>
                    <a:lnTo>
                      <a:pt x="106" y="177"/>
                    </a:lnTo>
                    <a:lnTo>
                      <a:pt x="102" y="172"/>
                    </a:lnTo>
                    <a:lnTo>
                      <a:pt x="103" y="148"/>
                    </a:lnTo>
                    <a:lnTo>
                      <a:pt x="106" y="147"/>
                    </a:lnTo>
                    <a:lnTo>
                      <a:pt x="111" y="146"/>
                    </a:lnTo>
                    <a:lnTo>
                      <a:pt x="114" y="144"/>
                    </a:lnTo>
                    <a:lnTo>
                      <a:pt x="121" y="142"/>
                    </a:lnTo>
                    <a:lnTo>
                      <a:pt x="125" y="145"/>
                    </a:lnTo>
                    <a:lnTo>
                      <a:pt x="126" y="146"/>
                    </a:lnTo>
                    <a:lnTo>
                      <a:pt x="127" y="146"/>
                    </a:lnTo>
                    <a:lnTo>
                      <a:pt x="128" y="146"/>
                    </a:lnTo>
                    <a:lnTo>
                      <a:pt x="128" y="143"/>
                    </a:lnTo>
                    <a:lnTo>
                      <a:pt x="128" y="140"/>
                    </a:lnTo>
                    <a:lnTo>
                      <a:pt x="126" y="137"/>
                    </a:lnTo>
                    <a:lnTo>
                      <a:pt x="125" y="135"/>
                    </a:lnTo>
                    <a:lnTo>
                      <a:pt x="124" y="135"/>
                    </a:lnTo>
                    <a:lnTo>
                      <a:pt x="123" y="135"/>
                    </a:lnTo>
                    <a:lnTo>
                      <a:pt x="121" y="136"/>
                    </a:lnTo>
                    <a:lnTo>
                      <a:pt x="116" y="135"/>
                    </a:lnTo>
                    <a:lnTo>
                      <a:pt x="109" y="135"/>
                    </a:lnTo>
                    <a:lnTo>
                      <a:pt x="109" y="114"/>
                    </a:lnTo>
                    <a:lnTo>
                      <a:pt x="108" y="112"/>
                    </a:lnTo>
                    <a:lnTo>
                      <a:pt x="111" y="112"/>
                    </a:lnTo>
                    <a:lnTo>
                      <a:pt x="113" y="111"/>
                    </a:lnTo>
                    <a:lnTo>
                      <a:pt x="119" y="110"/>
                    </a:lnTo>
                    <a:lnTo>
                      <a:pt x="123" y="111"/>
                    </a:lnTo>
                    <a:lnTo>
                      <a:pt x="124" y="111"/>
                    </a:lnTo>
                    <a:lnTo>
                      <a:pt x="154" y="112"/>
                    </a:lnTo>
                    <a:lnTo>
                      <a:pt x="153" y="108"/>
                    </a:lnTo>
                    <a:lnTo>
                      <a:pt x="154" y="106"/>
                    </a:lnTo>
                    <a:lnTo>
                      <a:pt x="155" y="103"/>
                    </a:lnTo>
                    <a:lnTo>
                      <a:pt x="156" y="103"/>
                    </a:lnTo>
                    <a:lnTo>
                      <a:pt x="158" y="104"/>
                    </a:lnTo>
                    <a:lnTo>
                      <a:pt x="160" y="105"/>
                    </a:lnTo>
                    <a:lnTo>
                      <a:pt x="160" y="106"/>
                    </a:lnTo>
                    <a:lnTo>
                      <a:pt x="160" y="108"/>
                    </a:lnTo>
                    <a:lnTo>
                      <a:pt x="162" y="110"/>
                    </a:lnTo>
                    <a:lnTo>
                      <a:pt x="162" y="111"/>
                    </a:lnTo>
                    <a:lnTo>
                      <a:pt x="163" y="111"/>
                    </a:lnTo>
                    <a:lnTo>
                      <a:pt x="164" y="111"/>
                    </a:lnTo>
                    <a:lnTo>
                      <a:pt x="164" y="110"/>
                    </a:lnTo>
                    <a:lnTo>
                      <a:pt x="166" y="110"/>
                    </a:lnTo>
                    <a:lnTo>
                      <a:pt x="167" y="109"/>
                    </a:lnTo>
                    <a:lnTo>
                      <a:pt x="169" y="106"/>
                    </a:lnTo>
                    <a:lnTo>
                      <a:pt x="170" y="105"/>
                    </a:lnTo>
                    <a:lnTo>
                      <a:pt x="172" y="101"/>
                    </a:lnTo>
                    <a:lnTo>
                      <a:pt x="174" y="100"/>
                    </a:lnTo>
                    <a:lnTo>
                      <a:pt x="177" y="98"/>
                    </a:lnTo>
                    <a:lnTo>
                      <a:pt x="181" y="99"/>
                    </a:lnTo>
                    <a:lnTo>
                      <a:pt x="181" y="101"/>
                    </a:lnTo>
                    <a:lnTo>
                      <a:pt x="181" y="102"/>
                    </a:lnTo>
                    <a:lnTo>
                      <a:pt x="182" y="103"/>
                    </a:lnTo>
                    <a:lnTo>
                      <a:pt x="183" y="105"/>
                    </a:lnTo>
                    <a:lnTo>
                      <a:pt x="184" y="107"/>
                    </a:lnTo>
                    <a:lnTo>
                      <a:pt x="185" y="107"/>
                    </a:lnTo>
                    <a:lnTo>
                      <a:pt x="186" y="109"/>
                    </a:lnTo>
                    <a:lnTo>
                      <a:pt x="187" y="112"/>
                    </a:lnTo>
                    <a:lnTo>
                      <a:pt x="189" y="116"/>
                    </a:lnTo>
                    <a:lnTo>
                      <a:pt x="189" y="119"/>
                    </a:lnTo>
                    <a:lnTo>
                      <a:pt x="189" y="122"/>
                    </a:lnTo>
                    <a:lnTo>
                      <a:pt x="188" y="123"/>
                    </a:lnTo>
                    <a:lnTo>
                      <a:pt x="188" y="124"/>
                    </a:lnTo>
                    <a:lnTo>
                      <a:pt x="188" y="128"/>
                    </a:lnTo>
                    <a:lnTo>
                      <a:pt x="192" y="127"/>
                    </a:lnTo>
                    <a:lnTo>
                      <a:pt x="193" y="127"/>
                    </a:lnTo>
                    <a:lnTo>
                      <a:pt x="208" y="142"/>
                    </a:lnTo>
                    <a:lnTo>
                      <a:pt x="213" y="142"/>
                    </a:lnTo>
                    <a:lnTo>
                      <a:pt x="216" y="140"/>
                    </a:lnTo>
                    <a:lnTo>
                      <a:pt x="217" y="140"/>
                    </a:lnTo>
                    <a:lnTo>
                      <a:pt x="217" y="139"/>
                    </a:lnTo>
                    <a:lnTo>
                      <a:pt x="218" y="139"/>
                    </a:lnTo>
                    <a:lnTo>
                      <a:pt x="219" y="137"/>
                    </a:lnTo>
                    <a:lnTo>
                      <a:pt x="223" y="135"/>
                    </a:lnTo>
                    <a:lnTo>
                      <a:pt x="228" y="135"/>
                    </a:lnTo>
                    <a:lnTo>
                      <a:pt x="230" y="135"/>
                    </a:lnTo>
                    <a:lnTo>
                      <a:pt x="230" y="136"/>
                    </a:lnTo>
                    <a:lnTo>
                      <a:pt x="231" y="137"/>
                    </a:lnTo>
                    <a:lnTo>
                      <a:pt x="231" y="139"/>
                    </a:lnTo>
                    <a:lnTo>
                      <a:pt x="232" y="139"/>
                    </a:lnTo>
                    <a:lnTo>
                      <a:pt x="231" y="141"/>
                    </a:lnTo>
                    <a:lnTo>
                      <a:pt x="230" y="142"/>
                    </a:lnTo>
                    <a:lnTo>
                      <a:pt x="230" y="144"/>
                    </a:lnTo>
                    <a:lnTo>
                      <a:pt x="229" y="144"/>
                    </a:lnTo>
                    <a:lnTo>
                      <a:pt x="230" y="144"/>
                    </a:lnTo>
                    <a:lnTo>
                      <a:pt x="230" y="145"/>
                    </a:lnTo>
                    <a:lnTo>
                      <a:pt x="231" y="144"/>
                    </a:lnTo>
                    <a:lnTo>
                      <a:pt x="232" y="143"/>
                    </a:lnTo>
                    <a:lnTo>
                      <a:pt x="232" y="140"/>
                    </a:lnTo>
                    <a:lnTo>
                      <a:pt x="234" y="137"/>
                    </a:lnTo>
                    <a:lnTo>
                      <a:pt x="236" y="137"/>
                    </a:lnTo>
                    <a:lnTo>
                      <a:pt x="238" y="137"/>
                    </a:lnTo>
                    <a:lnTo>
                      <a:pt x="238" y="136"/>
                    </a:lnTo>
                    <a:lnTo>
                      <a:pt x="238" y="135"/>
                    </a:lnTo>
                    <a:lnTo>
                      <a:pt x="239" y="134"/>
                    </a:lnTo>
                    <a:lnTo>
                      <a:pt x="239" y="132"/>
                    </a:lnTo>
                    <a:lnTo>
                      <a:pt x="240" y="131"/>
                    </a:lnTo>
                    <a:lnTo>
                      <a:pt x="241" y="130"/>
                    </a:lnTo>
                    <a:lnTo>
                      <a:pt x="243" y="129"/>
                    </a:lnTo>
                    <a:lnTo>
                      <a:pt x="245" y="128"/>
                    </a:lnTo>
                    <a:lnTo>
                      <a:pt x="249" y="125"/>
                    </a:lnTo>
                    <a:lnTo>
                      <a:pt x="251" y="126"/>
                    </a:lnTo>
                    <a:lnTo>
                      <a:pt x="252" y="126"/>
                    </a:lnTo>
                    <a:lnTo>
                      <a:pt x="255" y="124"/>
                    </a:lnTo>
                    <a:lnTo>
                      <a:pt x="255" y="123"/>
                    </a:lnTo>
                    <a:lnTo>
                      <a:pt x="256" y="122"/>
                    </a:lnTo>
                    <a:lnTo>
                      <a:pt x="256" y="121"/>
                    </a:lnTo>
                    <a:lnTo>
                      <a:pt x="261" y="118"/>
                    </a:lnTo>
                    <a:lnTo>
                      <a:pt x="262" y="118"/>
                    </a:lnTo>
                    <a:lnTo>
                      <a:pt x="264" y="119"/>
                    </a:lnTo>
                    <a:lnTo>
                      <a:pt x="268" y="116"/>
                    </a:lnTo>
                    <a:lnTo>
                      <a:pt x="269" y="115"/>
                    </a:lnTo>
                    <a:lnTo>
                      <a:pt x="269" y="114"/>
                    </a:lnTo>
                    <a:lnTo>
                      <a:pt x="270" y="110"/>
                    </a:lnTo>
                    <a:lnTo>
                      <a:pt x="270" y="107"/>
                    </a:lnTo>
                    <a:lnTo>
                      <a:pt x="270" y="106"/>
                    </a:lnTo>
                    <a:lnTo>
                      <a:pt x="272" y="105"/>
                    </a:lnTo>
                    <a:lnTo>
                      <a:pt x="272" y="104"/>
                    </a:lnTo>
                    <a:lnTo>
                      <a:pt x="273" y="103"/>
                    </a:lnTo>
                    <a:lnTo>
                      <a:pt x="277" y="103"/>
                    </a:lnTo>
                    <a:lnTo>
                      <a:pt x="279" y="103"/>
                    </a:lnTo>
                    <a:lnTo>
                      <a:pt x="283" y="99"/>
                    </a:lnTo>
                    <a:lnTo>
                      <a:pt x="285" y="99"/>
                    </a:lnTo>
                    <a:lnTo>
                      <a:pt x="287" y="99"/>
                    </a:lnTo>
                    <a:lnTo>
                      <a:pt x="288" y="98"/>
                    </a:lnTo>
                    <a:lnTo>
                      <a:pt x="289" y="97"/>
                    </a:lnTo>
                    <a:lnTo>
                      <a:pt x="289" y="95"/>
                    </a:lnTo>
                    <a:lnTo>
                      <a:pt x="289" y="92"/>
                    </a:lnTo>
                    <a:lnTo>
                      <a:pt x="284" y="91"/>
                    </a:lnTo>
                    <a:lnTo>
                      <a:pt x="277" y="92"/>
                    </a:lnTo>
                    <a:lnTo>
                      <a:pt x="270" y="90"/>
                    </a:lnTo>
                    <a:lnTo>
                      <a:pt x="270" y="88"/>
                    </a:lnTo>
                    <a:lnTo>
                      <a:pt x="270" y="86"/>
                    </a:lnTo>
                    <a:lnTo>
                      <a:pt x="271" y="86"/>
                    </a:lnTo>
                    <a:lnTo>
                      <a:pt x="272" y="84"/>
                    </a:lnTo>
                    <a:lnTo>
                      <a:pt x="272" y="82"/>
                    </a:lnTo>
                    <a:lnTo>
                      <a:pt x="268" y="71"/>
                    </a:lnTo>
                    <a:lnTo>
                      <a:pt x="266" y="67"/>
                    </a:lnTo>
                    <a:lnTo>
                      <a:pt x="266" y="59"/>
                    </a:lnTo>
                    <a:lnTo>
                      <a:pt x="266" y="58"/>
                    </a:lnTo>
                    <a:lnTo>
                      <a:pt x="267" y="56"/>
                    </a:lnTo>
                    <a:lnTo>
                      <a:pt x="267" y="55"/>
                    </a:lnTo>
                    <a:lnTo>
                      <a:pt x="264" y="51"/>
                    </a:lnTo>
                    <a:lnTo>
                      <a:pt x="263" y="50"/>
                    </a:lnTo>
                    <a:lnTo>
                      <a:pt x="260" y="49"/>
                    </a:lnTo>
                    <a:lnTo>
                      <a:pt x="255" y="43"/>
                    </a:lnTo>
                    <a:lnTo>
                      <a:pt x="255" y="42"/>
                    </a:lnTo>
                    <a:lnTo>
                      <a:pt x="253" y="39"/>
                    </a:lnTo>
                    <a:lnTo>
                      <a:pt x="253" y="37"/>
                    </a:lnTo>
                    <a:lnTo>
                      <a:pt x="251" y="37"/>
                    </a:lnTo>
                    <a:lnTo>
                      <a:pt x="251" y="35"/>
                    </a:lnTo>
                    <a:lnTo>
                      <a:pt x="251" y="33"/>
                    </a:lnTo>
                    <a:lnTo>
                      <a:pt x="252" y="31"/>
                    </a:lnTo>
                    <a:lnTo>
                      <a:pt x="254" y="31"/>
                    </a:lnTo>
                    <a:lnTo>
                      <a:pt x="255" y="31"/>
                    </a:lnTo>
                    <a:lnTo>
                      <a:pt x="256" y="32"/>
                    </a:lnTo>
                    <a:lnTo>
                      <a:pt x="257" y="33"/>
                    </a:lnTo>
                    <a:lnTo>
                      <a:pt x="257" y="34"/>
                    </a:lnTo>
                    <a:lnTo>
                      <a:pt x="258" y="36"/>
                    </a:lnTo>
                    <a:lnTo>
                      <a:pt x="262" y="36"/>
                    </a:lnTo>
                    <a:lnTo>
                      <a:pt x="262" y="35"/>
                    </a:lnTo>
                    <a:lnTo>
                      <a:pt x="263" y="35"/>
                    </a:lnTo>
                    <a:lnTo>
                      <a:pt x="265" y="35"/>
                    </a:lnTo>
                    <a:lnTo>
                      <a:pt x="267" y="35"/>
                    </a:lnTo>
                    <a:lnTo>
                      <a:pt x="268" y="36"/>
                    </a:lnTo>
                    <a:lnTo>
                      <a:pt x="272" y="37"/>
                    </a:lnTo>
                    <a:lnTo>
                      <a:pt x="272" y="38"/>
                    </a:lnTo>
                    <a:lnTo>
                      <a:pt x="273" y="40"/>
                    </a:lnTo>
                    <a:lnTo>
                      <a:pt x="273" y="44"/>
                    </a:lnTo>
                    <a:lnTo>
                      <a:pt x="274" y="44"/>
                    </a:lnTo>
                    <a:lnTo>
                      <a:pt x="275" y="42"/>
                    </a:lnTo>
                    <a:lnTo>
                      <a:pt x="277" y="41"/>
                    </a:lnTo>
                    <a:lnTo>
                      <a:pt x="285" y="42"/>
                    </a:lnTo>
                    <a:lnTo>
                      <a:pt x="286" y="42"/>
                    </a:lnTo>
                    <a:lnTo>
                      <a:pt x="287" y="44"/>
                    </a:lnTo>
                    <a:lnTo>
                      <a:pt x="288" y="44"/>
                    </a:lnTo>
                    <a:lnTo>
                      <a:pt x="289" y="42"/>
                    </a:lnTo>
                    <a:lnTo>
                      <a:pt x="289" y="41"/>
                    </a:lnTo>
                    <a:lnTo>
                      <a:pt x="291" y="41"/>
                    </a:lnTo>
                    <a:lnTo>
                      <a:pt x="292" y="41"/>
                    </a:lnTo>
                    <a:lnTo>
                      <a:pt x="294" y="42"/>
                    </a:lnTo>
                    <a:lnTo>
                      <a:pt x="296" y="44"/>
                    </a:lnTo>
                    <a:lnTo>
                      <a:pt x="298" y="47"/>
                    </a:lnTo>
                    <a:lnTo>
                      <a:pt x="302" y="53"/>
                    </a:lnTo>
                    <a:lnTo>
                      <a:pt x="304" y="54"/>
                    </a:lnTo>
                    <a:lnTo>
                      <a:pt x="306" y="53"/>
                    </a:lnTo>
                    <a:lnTo>
                      <a:pt x="307" y="52"/>
                    </a:lnTo>
                    <a:lnTo>
                      <a:pt x="307" y="51"/>
                    </a:lnTo>
                    <a:lnTo>
                      <a:pt x="307" y="50"/>
                    </a:lnTo>
                    <a:lnTo>
                      <a:pt x="307" y="48"/>
                    </a:lnTo>
                    <a:lnTo>
                      <a:pt x="306" y="45"/>
                    </a:lnTo>
                    <a:lnTo>
                      <a:pt x="306" y="44"/>
                    </a:lnTo>
                    <a:lnTo>
                      <a:pt x="307" y="40"/>
                    </a:lnTo>
                    <a:lnTo>
                      <a:pt x="309" y="39"/>
                    </a:lnTo>
                    <a:lnTo>
                      <a:pt x="311" y="39"/>
                    </a:lnTo>
                    <a:lnTo>
                      <a:pt x="312" y="39"/>
                    </a:lnTo>
                    <a:lnTo>
                      <a:pt x="313" y="37"/>
                    </a:lnTo>
                    <a:lnTo>
                      <a:pt x="317" y="34"/>
                    </a:lnTo>
                    <a:lnTo>
                      <a:pt x="319" y="35"/>
                    </a:lnTo>
                    <a:lnTo>
                      <a:pt x="323" y="36"/>
                    </a:lnTo>
                    <a:lnTo>
                      <a:pt x="324" y="37"/>
                    </a:lnTo>
                    <a:lnTo>
                      <a:pt x="325" y="37"/>
                    </a:lnTo>
                    <a:lnTo>
                      <a:pt x="326" y="37"/>
                    </a:lnTo>
                    <a:lnTo>
                      <a:pt x="327" y="35"/>
                    </a:lnTo>
                    <a:lnTo>
                      <a:pt x="330" y="35"/>
                    </a:lnTo>
                    <a:lnTo>
                      <a:pt x="331" y="35"/>
                    </a:lnTo>
                    <a:lnTo>
                      <a:pt x="332" y="35"/>
                    </a:lnTo>
                    <a:lnTo>
                      <a:pt x="333" y="35"/>
                    </a:lnTo>
                    <a:lnTo>
                      <a:pt x="334" y="35"/>
                    </a:lnTo>
                    <a:lnTo>
                      <a:pt x="334" y="34"/>
                    </a:lnTo>
                    <a:lnTo>
                      <a:pt x="336" y="33"/>
                    </a:lnTo>
                    <a:lnTo>
                      <a:pt x="338" y="32"/>
                    </a:lnTo>
                    <a:lnTo>
                      <a:pt x="339" y="32"/>
                    </a:lnTo>
                    <a:lnTo>
                      <a:pt x="340" y="33"/>
                    </a:lnTo>
                    <a:lnTo>
                      <a:pt x="341" y="32"/>
                    </a:lnTo>
                    <a:lnTo>
                      <a:pt x="341" y="31"/>
                    </a:lnTo>
                    <a:lnTo>
                      <a:pt x="342" y="31"/>
                    </a:lnTo>
                    <a:lnTo>
                      <a:pt x="341" y="30"/>
                    </a:lnTo>
                    <a:lnTo>
                      <a:pt x="342" y="29"/>
                    </a:lnTo>
                    <a:lnTo>
                      <a:pt x="343" y="27"/>
                    </a:lnTo>
                    <a:lnTo>
                      <a:pt x="349" y="24"/>
                    </a:lnTo>
                    <a:lnTo>
                      <a:pt x="353" y="25"/>
                    </a:lnTo>
                    <a:lnTo>
                      <a:pt x="357" y="24"/>
                    </a:lnTo>
                    <a:lnTo>
                      <a:pt x="358" y="23"/>
                    </a:lnTo>
                    <a:lnTo>
                      <a:pt x="358" y="22"/>
                    </a:lnTo>
                    <a:lnTo>
                      <a:pt x="358" y="21"/>
                    </a:lnTo>
                    <a:lnTo>
                      <a:pt x="360" y="18"/>
                    </a:lnTo>
                    <a:lnTo>
                      <a:pt x="362" y="18"/>
                    </a:lnTo>
                    <a:lnTo>
                      <a:pt x="365" y="16"/>
                    </a:lnTo>
                    <a:lnTo>
                      <a:pt x="366" y="15"/>
                    </a:lnTo>
                    <a:lnTo>
                      <a:pt x="366" y="14"/>
                    </a:lnTo>
                    <a:lnTo>
                      <a:pt x="368" y="12"/>
                    </a:lnTo>
                    <a:lnTo>
                      <a:pt x="368" y="11"/>
                    </a:lnTo>
                    <a:lnTo>
                      <a:pt x="368" y="10"/>
                    </a:lnTo>
                    <a:lnTo>
                      <a:pt x="367" y="5"/>
                    </a:lnTo>
                    <a:lnTo>
                      <a:pt x="366" y="5"/>
                    </a:lnTo>
                    <a:lnTo>
                      <a:pt x="359" y="4"/>
                    </a:lnTo>
                    <a:lnTo>
                      <a:pt x="367" y="2"/>
                    </a:lnTo>
                    <a:lnTo>
                      <a:pt x="370" y="2"/>
                    </a:lnTo>
                    <a:lnTo>
                      <a:pt x="371" y="3"/>
                    </a:lnTo>
                    <a:lnTo>
                      <a:pt x="377" y="3"/>
                    </a:lnTo>
                    <a:lnTo>
                      <a:pt x="377" y="2"/>
                    </a:lnTo>
                    <a:lnTo>
                      <a:pt x="378" y="1"/>
                    </a:lnTo>
                    <a:lnTo>
                      <a:pt x="381" y="0"/>
                    </a:lnTo>
                    <a:lnTo>
                      <a:pt x="384" y="1"/>
                    </a:lnTo>
                    <a:lnTo>
                      <a:pt x="385" y="3"/>
                    </a:lnTo>
                    <a:lnTo>
                      <a:pt x="385" y="5"/>
                    </a:lnTo>
                    <a:lnTo>
                      <a:pt x="387" y="6"/>
                    </a:lnTo>
                    <a:lnTo>
                      <a:pt x="387" y="9"/>
                    </a:lnTo>
                    <a:lnTo>
                      <a:pt x="386" y="20"/>
                    </a:lnTo>
                    <a:lnTo>
                      <a:pt x="385" y="23"/>
                    </a:lnTo>
                    <a:lnTo>
                      <a:pt x="383" y="24"/>
                    </a:lnTo>
                    <a:lnTo>
                      <a:pt x="382" y="24"/>
                    </a:lnTo>
                    <a:lnTo>
                      <a:pt x="384" y="25"/>
                    </a:lnTo>
                    <a:lnTo>
                      <a:pt x="386" y="24"/>
                    </a:lnTo>
                    <a:lnTo>
                      <a:pt x="387" y="24"/>
                    </a:lnTo>
                    <a:lnTo>
                      <a:pt x="391" y="26"/>
                    </a:lnTo>
                    <a:lnTo>
                      <a:pt x="395" y="29"/>
                    </a:lnTo>
                    <a:lnTo>
                      <a:pt x="395" y="30"/>
                    </a:lnTo>
                    <a:lnTo>
                      <a:pt x="394" y="33"/>
                    </a:lnTo>
                    <a:lnTo>
                      <a:pt x="394" y="35"/>
                    </a:lnTo>
                    <a:lnTo>
                      <a:pt x="398" y="41"/>
                    </a:lnTo>
                    <a:lnTo>
                      <a:pt x="398" y="44"/>
                    </a:lnTo>
                    <a:lnTo>
                      <a:pt x="394" y="51"/>
                    </a:lnTo>
                    <a:lnTo>
                      <a:pt x="391" y="54"/>
                    </a:lnTo>
                    <a:lnTo>
                      <a:pt x="390" y="56"/>
                    </a:lnTo>
                    <a:lnTo>
                      <a:pt x="390" y="57"/>
                    </a:lnTo>
                    <a:lnTo>
                      <a:pt x="390" y="62"/>
                    </a:lnTo>
                    <a:lnTo>
                      <a:pt x="390" y="63"/>
                    </a:lnTo>
                    <a:lnTo>
                      <a:pt x="389" y="64"/>
                    </a:lnTo>
                    <a:lnTo>
                      <a:pt x="389" y="65"/>
                    </a:lnTo>
                    <a:lnTo>
                      <a:pt x="388" y="67"/>
                    </a:lnTo>
                    <a:lnTo>
                      <a:pt x="386" y="72"/>
                    </a:lnTo>
                    <a:lnTo>
                      <a:pt x="385" y="82"/>
                    </a:lnTo>
                    <a:lnTo>
                      <a:pt x="387" y="86"/>
                    </a:lnTo>
                    <a:lnTo>
                      <a:pt x="388" y="90"/>
                    </a:lnTo>
                    <a:lnTo>
                      <a:pt x="388" y="91"/>
                    </a:lnTo>
                    <a:lnTo>
                      <a:pt x="387" y="92"/>
                    </a:lnTo>
                    <a:lnTo>
                      <a:pt x="389" y="93"/>
                    </a:lnTo>
                    <a:lnTo>
                      <a:pt x="392" y="94"/>
                    </a:lnTo>
                    <a:lnTo>
                      <a:pt x="392" y="97"/>
                    </a:lnTo>
                    <a:lnTo>
                      <a:pt x="391" y="107"/>
                    </a:lnTo>
                    <a:lnTo>
                      <a:pt x="393" y="108"/>
                    </a:lnTo>
                    <a:lnTo>
                      <a:pt x="395" y="108"/>
                    </a:lnTo>
                    <a:lnTo>
                      <a:pt x="394" y="111"/>
                    </a:lnTo>
                    <a:lnTo>
                      <a:pt x="398" y="113"/>
                    </a:lnTo>
                    <a:lnTo>
                      <a:pt x="398" y="114"/>
                    </a:lnTo>
                    <a:lnTo>
                      <a:pt x="400" y="117"/>
                    </a:lnTo>
                    <a:lnTo>
                      <a:pt x="404" y="122"/>
                    </a:lnTo>
                    <a:lnTo>
                      <a:pt x="408" y="124"/>
                    </a:lnTo>
                    <a:lnTo>
                      <a:pt x="411" y="124"/>
                    </a:lnTo>
                    <a:lnTo>
                      <a:pt x="412" y="124"/>
                    </a:lnTo>
                    <a:lnTo>
                      <a:pt x="413" y="125"/>
                    </a:lnTo>
                    <a:lnTo>
                      <a:pt x="415" y="127"/>
                    </a:lnTo>
                    <a:lnTo>
                      <a:pt x="415" y="128"/>
                    </a:lnTo>
                    <a:lnTo>
                      <a:pt x="417" y="128"/>
                    </a:lnTo>
                    <a:lnTo>
                      <a:pt x="417" y="127"/>
                    </a:lnTo>
                    <a:lnTo>
                      <a:pt x="419" y="125"/>
                    </a:lnTo>
                    <a:lnTo>
                      <a:pt x="423" y="125"/>
                    </a:lnTo>
                    <a:lnTo>
                      <a:pt x="424" y="125"/>
                    </a:lnTo>
                    <a:lnTo>
                      <a:pt x="424" y="124"/>
                    </a:lnTo>
                    <a:lnTo>
                      <a:pt x="423" y="120"/>
                    </a:lnTo>
                    <a:lnTo>
                      <a:pt x="427" y="120"/>
                    </a:lnTo>
                    <a:lnTo>
                      <a:pt x="430" y="116"/>
                    </a:lnTo>
                    <a:lnTo>
                      <a:pt x="435" y="118"/>
                    </a:lnTo>
                    <a:lnTo>
                      <a:pt x="437" y="118"/>
                    </a:lnTo>
                    <a:lnTo>
                      <a:pt x="438" y="117"/>
                    </a:lnTo>
                    <a:lnTo>
                      <a:pt x="438" y="116"/>
                    </a:lnTo>
                    <a:lnTo>
                      <a:pt x="445" y="112"/>
                    </a:lnTo>
                    <a:lnTo>
                      <a:pt x="446" y="112"/>
                    </a:lnTo>
                    <a:lnTo>
                      <a:pt x="449" y="112"/>
                    </a:lnTo>
                    <a:lnTo>
                      <a:pt x="450" y="112"/>
                    </a:lnTo>
                    <a:lnTo>
                      <a:pt x="451" y="112"/>
                    </a:lnTo>
                    <a:lnTo>
                      <a:pt x="453" y="109"/>
                    </a:lnTo>
                    <a:lnTo>
                      <a:pt x="453" y="108"/>
                    </a:lnTo>
                    <a:lnTo>
                      <a:pt x="453" y="107"/>
                    </a:lnTo>
                    <a:lnTo>
                      <a:pt x="457" y="104"/>
                    </a:lnTo>
                    <a:lnTo>
                      <a:pt x="458" y="103"/>
                    </a:lnTo>
                    <a:lnTo>
                      <a:pt x="459" y="103"/>
                    </a:lnTo>
                    <a:lnTo>
                      <a:pt x="460" y="104"/>
                    </a:lnTo>
                    <a:lnTo>
                      <a:pt x="461" y="103"/>
                    </a:lnTo>
                    <a:lnTo>
                      <a:pt x="463" y="102"/>
                    </a:lnTo>
                    <a:lnTo>
                      <a:pt x="465" y="103"/>
                    </a:lnTo>
                    <a:lnTo>
                      <a:pt x="466" y="104"/>
                    </a:lnTo>
                    <a:lnTo>
                      <a:pt x="466" y="105"/>
                    </a:lnTo>
                    <a:lnTo>
                      <a:pt x="470" y="107"/>
                    </a:lnTo>
                    <a:lnTo>
                      <a:pt x="472" y="107"/>
                    </a:lnTo>
                    <a:lnTo>
                      <a:pt x="473" y="106"/>
                    </a:lnTo>
                    <a:lnTo>
                      <a:pt x="477" y="105"/>
                    </a:lnTo>
                    <a:lnTo>
                      <a:pt x="478" y="105"/>
                    </a:lnTo>
                    <a:lnTo>
                      <a:pt x="479" y="105"/>
                    </a:lnTo>
                    <a:lnTo>
                      <a:pt x="481" y="105"/>
                    </a:lnTo>
                    <a:lnTo>
                      <a:pt x="483" y="105"/>
                    </a:lnTo>
                    <a:lnTo>
                      <a:pt x="485" y="105"/>
                    </a:lnTo>
                    <a:lnTo>
                      <a:pt x="492" y="108"/>
                    </a:lnTo>
                    <a:lnTo>
                      <a:pt x="493" y="108"/>
                    </a:lnTo>
                    <a:lnTo>
                      <a:pt x="494" y="108"/>
                    </a:lnTo>
                    <a:lnTo>
                      <a:pt x="495" y="107"/>
                    </a:lnTo>
                    <a:lnTo>
                      <a:pt x="495" y="103"/>
                    </a:lnTo>
                    <a:lnTo>
                      <a:pt x="492" y="99"/>
                    </a:lnTo>
                    <a:lnTo>
                      <a:pt x="489" y="97"/>
                    </a:lnTo>
                    <a:lnTo>
                      <a:pt x="491" y="92"/>
                    </a:lnTo>
                    <a:lnTo>
                      <a:pt x="493" y="90"/>
                    </a:lnTo>
                    <a:lnTo>
                      <a:pt x="494" y="87"/>
                    </a:lnTo>
                    <a:lnTo>
                      <a:pt x="495" y="86"/>
                    </a:lnTo>
                    <a:lnTo>
                      <a:pt x="496" y="86"/>
                    </a:lnTo>
                    <a:lnTo>
                      <a:pt x="497" y="87"/>
                    </a:lnTo>
                    <a:lnTo>
                      <a:pt x="498" y="88"/>
                    </a:lnTo>
                    <a:lnTo>
                      <a:pt x="499" y="88"/>
                    </a:lnTo>
                    <a:lnTo>
                      <a:pt x="502" y="90"/>
                    </a:lnTo>
                    <a:lnTo>
                      <a:pt x="519" y="86"/>
                    </a:lnTo>
                    <a:lnTo>
                      <a:pt x="523" y="86"/>
                    </a:lnTo>
                    <a:lnTo>
                      <a:pt x="526" y="89"/>
                    </a:lnTo>
                    <a:lnTo>
                      <a:pt x="527" y="89"/>
                    </a:lnTo>
                    <a:lnTo>
                      <a:pt x="528" y="88"/>
                    </a:lnTo>
                    <a:lnTo>
                      <a:pt x="532" y="89"/>
                    </a:lnTo>
                    <a:lnTo>
                      <a:pt x="532" y="92"/>
                    </a:lnTo>
                    <a:lnTo>
                      <a:pt x="532" y="93"/>
                    </a:lnTo>
                    <a:lnTo>
                      <a:pt x="533" y="92"/>
                    </a:lnTo>
                    <a:lnTo>
                      <a:pt x="536" y="93"/>
                    </a:lnTo>
                    <a:lnTo>
                      <a:pt x="536" y="95"/>
                    </a:lnTo>
                    <a:lnTo>
                      <a:pt x="538" y="96"/>
                    </a:lnTo>
                    <a:lnTo>
                      <a:pt x="541" y="98"/>
                    </a:lnTo>
                    <a:lnTo>
                      <a:pt x="546" y="99"/>
                    </a:lnTo>
                    <a:lnTo>
                      <a:pt x="550" y="96"/>
                    </a:lnTo>
                    <a:lnTo>
                      <a:pt x="550" y="95"/>
                    </a:lnTo>
                    <a:lnTo>
                      <a:pt x="551" y="95"/>
                    </a:lnTo>
                    <a:lnTo>
                      <a:pt x="555" y="92"/>
                    </a:lnTo>
                    <a:lnTo>
                      <a:pt x="555" y="91"/>
                    </a:lnTo>
                    <a:lnTo>
                      <a:pt x="557" y="91"/>
                    </a:lnTo>
                    <a:lnTo>
                      <a:pt x="558" y="93"/>
                    </a:lnTo>
                    <a:lnTo>
                      <a:pt x="562" y="95"/>
                    </a:lnTo>
                    <a:lnTo>
                      <a:pt x="564" y="95"/>
                    </a:lnTo>
                    <a:lnTo>
                      <a:pt x="566" y="93"/>
                    </a:lnTo>
                    <a:lnTo>
                      <a:pt x="567" y="91"/>
                    </a:lnTo>
                    <a:lnTo>
                      <a:pt x="569" y="92"/>
                    </a:lnTo>
                    <a:lnTo>
                      <a:pt x="570" y="93"/>
                    </a:lnTo>
                    <a:lnTo>
                      <a:pt x="572" y="95"/>
                    </a:lnTo>
                    <a:lnTo>
                      <a:pt x="572" y="96"/>
                    </a:lnTo>
                    <a:lnTo>
                      <a:pt x="574" y="96"/>
                    </a:lnTo>
                    <a:lnTo>
                      <a:pt x="575" y="96"/>
                    </a:lnTo>
                    <a:lnTo>
                      <a:pt x="576" y="97"/>
                    </a:lnTo>
                    <a:lnTo>
                      <a:pt x="577" y="97"/>
                    </a:lnTo>
                    <a:lnTo>
                      <a:pt x="578" y="97"/>
                    </a:lnTo>
                    <a:lnTo>
                      <a:pt x="579" y="97"/>
                    </a:lnTo>
                    <a:lnTo>
                      <a:pt x="579" y="96"/>
                    </a:lnTo>
                    <a:lnTo>
                      <a:pt x="582" y="93"/>
                    </a:lnTo>
                    <a:lnTo>
                      <a:pt x="585" y="91"/>
                    </a:lnTo>
                    <a:lnTo>
                      <a:pt x="587" y="88"/>
                    </a:lnTo>
                    <a:lnTo>
                      <a:pt x="589" y="87"/>
                    </a:lnTo>
                    <a:lnTo>
                      <a:pt x="589" y="86"/>
                    </a:lnTo>
                    <a:lnTo>
                      <a:pt x="589" y="84"/>
                    </a:lnTo>
                    <a:lnTo>
                      <a:pt x="594" y="73"/>
                    </a:lnTo>
                    <a:lnTo>
                      <a:pt x="594" y="71"/>
                    </a:lnTo>
                    <a:lnTo>
                      <a:pt x="594" y="70"/>
                    </a:lnTo>
                    <a:lnTo>
                      <a:pt x="594" y="69"/>
                    </a:lnTo>
                    <a:lnTo>
                      <a:pt x="594" y="67"/>
                    </a:lnTo>
                    <a:lnTo>
                      <a:pt x="597" y="64"/>
                    </a:lnTo>
                    <a:lnTo>
                      <a:pt x="598" y="64"/>
                    </a:lnTo>
                    <a:lnTo>
                      <a:pt x="605" y="53"/>
                    </a:lnTo>
                    <a:lnTo>
                      <a:pt x="605" y="50"/>
                    </a:lnTo>
                    <a:lnTo>
                      <a:pt x="607" y="48"/>
                    </a:lnTo>
                    <a:lnTo>
                      <a:pt x="608" y="47"/>
                    </a:lnTo>
                    <a:lnTo>
                      <a:pt x="610" y="44"/>
                    </a:lnTo>
                    <a:lnTo>
                      <a:pt x="611" y="43"/>
                    </a:lnTo>
                    <a:lnTo>
                      <a:pt x="611" y="42"/>
                    </a:lnTo>
                    <a:lnTo>
                      <a:pt x="611" y="41"/>
                    </a:lnTo>
                    <a:lnTo>
                      <a:pt x="612" y="41"/>
                    </a:lnTo>
                    <a:lnTo>
                      <a:pt x="613" y="40"/>
                    </a:lnTo>
                    <a:lnTo>
                      <a:pt x="615" y="39"/>
                    </a:lnTo>
                    <a:lnTo>
                      <a:pt x="616" y="38"/>
                    </a:lnTo>
                    <a:lnTo>
                      <a:pt x="616" y="37"/>
                    </a:lnTo>
                    <a:lnTo>
                      <a:pt x="618" y="35"/>
                    </a:lnTo>
                    <a:lnTo>
                      <a:pt x="617" y="33"/>
                    </a:lnTo>
                    <a:lnTo>
                      <a:pt x="617" y="32"/>
                    </a:lnTo>
                    <a:lnTo>
                      <a:pt x="617" y="29"/>
                    </a:lnTo>
                    <a:lnTo>
                      <a:pt x="619" y="27"/>
                    </a:lnTo>
                    <a:lnTo>
                      <a:pt x="626" y="33"/>
                    </a:lnTo>
                    <a:lnTo>
                      <a:pt x="628" y="36"/>
                    </a:lnTo>
                    <a:lnTo>
                      <a:pt x="629" y="39"/>
                    </a:lnTo>
                    <a:lnTo>
                      <a:pt x="630" y="39"/>
                    </a:lnTo>
                    <a:lnTo>
                      <a:pt x="630" y="41"/>
                    </a:lnTo>
                    <a:lnTo>
                      <a:pt x="630" y="43"/>
                    </a:lnTo>
                    <a:lnTo>
                      <a:pt x="632" y="42"/>
                    </a:lnTo>
                    <a:lnTo>
                      <a:pt x="633" y="44"/>
                    </a:lnTo>
                    <a:lnTo>
                      <a:pt x="633" y="50"/>
                    </a:lnTo>
                    <a:lnTo>
                      <a:pt x="632" y="53"/>
                    </a:lnTo>
                    <a:lnTo>
                      <a:pt x="634" y="69"/>
                    </a:lnTo>
                    <a:lnTo>
                      <a:pt x="638" y="80"/>
                    </a:lnTo>
                    <a:lnTo>
                      <a:pt x="643" y="99"/>
                    </a:lnTo>
                    <a:lnTo>
                      <a:pt x="645" y="103"/>
                    </a:lnTo>
                    <a:lnTo>
                      <a:pt x="645" y="101"/>
                    </a:lnTo>
                    <a:lnTo>
                      <a:pt x="644" y="100"/>
                    </a:lnTo>
                    <a:lnTo>
                      <a:pt x="644" y="99"/>
                    </a:lnTo>
                    <a:lnTo>
                      <a:pt x="644" y="98"/>
                    </a:lnTo>
                    <a:lnTo>
                      <a:pt x="645" y="97"/>
                    </a:lnTo>
                    <a:lnTo>
                      <a:pt x="646" y="96"/>
                    </a:lnTo>
                    <a:lnTo>
                      <a:pt x="647" y="96"/>
                    </a:lnTo>
                    <a:lnTo>
                      <a:pt x="649" y="96"/>
                    </a:lnTo>
                    <a:lnTo>
                      <a:pt x="649" y="97"/>
                    </a:lnTo>
                    <a:lnTo>
                      <a:pt x="650" y="97"/>
                    </a:lnTo>
                    <a:lnTo>
                      <a:pt x="651" y="99"/>
                    </a:lnTo>
                    <a:lnTo>
                      <a:pt x="653" y="105"/>
                    </a:lnTo>
                    <a:lnTo>
                      <a:pt x="653" y="106"/>
                    </a:lnTo>
                    <a:lnTo>
                      <a:pt x="653" y="107"/>
                    </a:lnTo>
                    <a:lnTo>
                      <a:pt x="651" y="108"/>
                    </a:lnTo>
                    <a:lnTo>
                      <a:pt x="655" y="108"/>
                    </a:lnTo>
                    <a:lnTo>
                      <a:pt x="659" y="110"/>
                    </a:lnTo>
                    <a:lnTo>
                      <a:pt x="660" y="110"/>
                    </a:lnTo>
                    <a:lnTo>
                      <a:pt x="663" y="112"/>
                    </a:lnTo>
                    <a:lnTo>
                      <a:pt x="664" y="117"/>
                    </a:lnTo>
                    <a:lnTo>
                      <a:pt x="664" y="122"/>
                    </a:lnTo>
                    <a:lnTo>
                      <a:pt x="664" y="126"/>
                    </a:lnTo>
                    <a:lnTo>
                      <a:pt x="663" y="127"/>
                    </a:lnTo>
                    <a:lnTo>
                      <a:pt x="664" y="127"/>
                    </a:lnTo>
                    <a:lnTo>
                      <a:pt x="664" y="129"/>
                    </a:lnTo>
                    <a:lnTo>
                      <a:pt x="664" y="130"/>
                    </a:lnTo>
                    <a:lnTo>
                      <a:pt x="663" y="131"/>
                    </a:lnTo>
                    <a:lnTo>
                      <a:pt x="662" y="133"/>
                    </a:lnTo>
                    <a:lnTo>
                      <a:pt x="663" y="134"/>
                    </a:lnTo>
                    <a:lnTo>
                      <a:pt x="662" y="136"/>
                    </a:lnTo>
                    <a:lnTo>
                      <a:pt x="662" y="137"/>
                    </a:lnTo>
                    <a:lnTo>
                      <a:pt x="661" y="138"/>
                    </a:lnTo>
                    <a:lnTo>
                      <a:pt x="661" y="139"/>
                    </a:lnTo>
                    <a:lnTo>
                      <a:pt x="661" y="140"/>
                    </a:lnTo>
                    <a:lnTo>
                      <a:pt x="660" y="142"/>
                    </a:lnTo>
                    <a:lnTo>
                      <a:pt x="659" y="142"/>
                    </a:lnTo>
                    <a:lnTo>
                      <a:pt x="658" y="143"/>
                    </a:lnTo>
                    <a:lnTo>
                      <a:pt x="658" y="144"/>
                    </a:lnTo>
                    <a:lnTo>
                      <a:pt x="657" y="144"/>
                    </a:lnTo>
                    <a:lnTo>
                      <a:pt x="655" y="144"/>
                    </a:lnTo>
                    <a:lnTo>
                      <a:pt x="653" y="145"/>
                    </a:lnTo>
                    <a:lnTo>
                      <a:pt x="652" y="144"/>
                    </a:lnTo>
                    <a:lnTo>
                      <a:pt x="649" y="146"/>
                    </a:lnTo>
                    <a:lnTo>
                      <a:pt x="651" y="147"/>
                    </a:lnTo>
                    <a:lnTo>
                      <a:pt x="651" y="148"/>
                    </a:lnTo>
                    <a:lnTo>
                      <a:pt x="653" y="147"/>
                    </a:lnTo>
                    <a:lnTo>
                      <a:pt x="658" y="145"/>
                    </a:lnTo>
                    <a:lnTo>
                      <a:pt x="659" y="146"/>
                    </a:lnTo>
                    <a:lnTo>
                      <a:pt x="660" y="148"/>
                    </a:lnTo>
                    <a:lnTo>
                      <a:pt x="660" y="149"/>
                    </a:lnTo>
                    <a:lnTo>
                      <a:pt x="660" y="150"/>
                    </a:lnTo>
                    <a:lnTo>
                      <a:pt x="657" y="155"/>
                    </a:lnTo>
                    <a:lnTo>
                      <a:pt x="654" y="157"/>
                    </a:lnTo>
                    <a:lnTo>
                      <a:pt x="653" y="157"/>
                    </a:lnTo>
                    <a:lnTo>
                      <a:pt x="652" y="157"/>
                    </a:lnTo>
                    <a:lnTo>
                      <a:pt x="652" y="158"/>
                    </a:lnTo>
                    <a:lnTo>
                      <a:pt x="652" y="159"/>
                    </a:lnTo>
                    <a:lnTo>
                      <a:pt x="653" y="159"/>
                    </a:lnTo>
                    <a:lnTo>
                      <a:pt x="655" y="159"/>
                    </a:lnTo>
                    <a:lnTo>
                      <a:pt x="655" y="158"/>
                    </a:lnTo>
                    <a:lnTo>
                      <a:pt x="657" y="157"/>
                    </a:lnTo>
                    <a:lnTo>
                      <a:pt x="658" y="156"/>
                    </a:lnTo>
                    <a:lnTo>
                      <a:pt x="660" y="156"/>
                    </a:lnTo>
                    <a:lnTo>
                      <a:pt x="666" y="155"/>
                    </a:lnTo>
                    <a:lnTo>
                      <a:pt x="667" y="155"/>
                    </a:lnTo>
                    <a:lnTo>
                      <a:pt x="668" y="155"/>
                    </a:lnTo>
                    <a:lnTo>
                      <a:pt x="669" y="156"/>
                    </a:lnTo>
                    <a:lnTo>
                      <a:pt x="670" y="156"/>
                    </a:lnTo>
                    <a:lnTo>
                      <a:pt x="670" y="157"/>
                    </a:lnTo>
                    <a:lnTo>
                      <a:pt x="671" y="157"/>
                    </a:lnTo>
                    <a:lnTo>
                      <a:pt x="672" y="158"/>
                    </a:lnTo>
                    <a:lnTo>
                      <a:pt x="671" y="159"/>
                    </a:lnTo>
                    <a:lnTo>
                      <a:pt x="671" y="160"/>
                    </a:lnTo>
                    <a:lnTo>
                      <a:pt x="671" y="161"/>
                    </a:lnTo>
                    <a:lnTo>
                      <a:pt x="670" y="161"/>
                    </a:lnTo>
                    <a:lnTo>
                      <a:pt x="669" y="162"/>
                    </a:lnTo>
                    <a:lnTo>
                      <a:pt x="666" y="163"/>
                    </a:lnTo>
                    <a:lnTo>
                      <a:pt x="666" y="164"/>
                    </a:lnTo>
                    <a:lnTo>
                      <a:pt x="666" y="165"/>
                    </a:lnTo>
                    <a:lnTo>
                      <a:pt x="664" y="167"/>
                    </a:lnTo>
                    <a:lnTo>
                      <a:pt x="665" y="166"/>
                    </a:lnTo>
                    <a:lnTo>
                      <a:pt x="667" y="164"/>
                    </a:lnTo>
                    <a:lnTo>
                      <a:pt x="669" y="163"/>
                    </a:lnTo>
                    <a:lnTo>
                      <a:pt x="671" y="163"/>
                    </a:lnTo>
                    <a:lnTo>
                      <a:pt x="673" y="163"/>
                    </a:lnTo>
                    <a:lnTo>
                      <a:pt x="674" y="163"/>
                    </a:lnTo>
                    <a:lnTo>
                      <a:pt x="676" y="164"/>
                    </a:lnTo>
                    <a:lnTo>
                      <a:pt x="676" y="165"/>
                    </a:lnTo>
                    <a:lnTo>
                      <a:pt x="677" y="165"/>
                    </a:lnTo>
                    <a:lnTo>
                      <a:pt x="677" y="166"/>
                    </a:lnTo>
                    <a:lnTo>
                      <a:pt x="677" y="167"/>
                    </a:lnTo>
                    <a:lnTo>
                      <a:pt x="678" y="167"/>
                    </a:lnTo>
                    <a:lnTo>
                      <a:pt x="678" y="169"/>
                    </a:lnTo>
                    <a:lnTo>
                      <a:pt x="677" y="171"/>
                    </a:lnTo>
                    <a:lnTo>
                      <a:pt x="675" y="172"/>
                    </a:lnTo>
                    <a:lnTo>
                      <a:pt x="673" y="173"/>
                    </a:lnTo>
                    <a:lnTo>
                      <a:pt x="671" y="173"/>
                    </a:lnTo>
                    <a:lnTo>
                      <a:pt x="670" y="173"/>
                    </a:lnTo>
                    <a:lnTo>
                      <a:pt x="669" y="173"/>
                    </a:lnTo>
                    <a:lnTo>
                      <a:pt x="668" y="173"/>
                    </a:lnTo>
                    <a:lnTo>
                      <a:pt x="670" y="173"/>
                    </a:lnTo>
                    <a:lnTo>
                      <a:pt x="675" y="173"/>
                    </a:lnTo>
                    <a:lnTo>
                      <a:pt x="677" y="171"/>
                    </a:lnTo>
                    <a:lnTo>
                      <a:pt x="678" y="171"/>
                    </a:lnTo>
                    <a:lnTo>
                      <a:pt x="682" y="170"/>
                    </a:lnTo>
                    <a:lnTo>
                      <a:pt x="687" y="171"/>
                    </a:lnTo>
                    <a:lnTo>
                      <a:pt x="692" y="172"/>
                    </a:lnTo>
                    <a:lnTo>
                      <a:pt x="704" y="174"/>
                    </a:lnTo>
                    <a:lnTo>
                      <a:pt x="706" y="175"/>
                    </a:lnTo>
                    <a:lnTo>
                      <a:pt x="706" y="176"/>
                    </a:lnTo>
                    <a:lnTo>
                      <a:pt x="706" y="179"/>
                    </a:lnTo>
                    <a:lnTo>
                      <a:pt x="706" y="180"/>
                    </a:lnTo>
                    <a:lnTo>
                      <a:pt x="705" y="181"/>
                    </a:lnTo>
                    <a:lnTo>
                      <a:pt x="704" y="182"/>
                    </a:lnTo>
                    <a:lnTo>
                      <a:pt x="704" y="184"/>
                    </a:lnTo>
                    <a:lnTo>
                      <a:pt x="704" y="186"/>
                    </a:lnTo>
                    <a:lnTo>
                      <a:pt x="702" y="195"/>
                    </a:lnTo>
                    <a:lnTo>
                      <a:pt x="702" y="196"/>
                    </a:lnTo>
                    <a:lnTo>
                      <a:pt x="700" y="197"/>
                    </a:lnTo>
                    <a:lnTo>
                      <a:pt x="699" y="197"/>
                    </a:lnTo>
                    <a:lnTo>
                      <a:pt x="699" y="198"/>
                    </a:lnTo>
                    <a:lnTo>
                      <a:pt x="699" y="199"/>
                    </a:lnTo>
                    <a:lnTo>
                      <a:pt x="699" y="201"/>
                    </a:lnTo>
                    <a:lnTo>
                      <a:pt x="696" y="206"/>
                    </a:lnTo>
                    <a:lnTo>
                      <a:pt x="693" y="213"/>
                    </a:lnTo>
                    <a:lnTo>
                      <a:pt x="692" y="214"/>
                    </a:lnTo>
                    <a:lnTo>
                      <a:pt x="691" y="215"/>
                    </a:lnTo>
                    <a:lnTo>
                      <a:pt x="692" y="216"/>
                    </a:lnTo>
                    <a:lnTo>
                      <a:pt x="692" y="218"/>
                    </a:lnTo>
                    <a:lnTo>
                      <a:pt x="694" y="213"/>
                    </a:lnTo>
                    <a:lnTo>
                      <a:pt x="696" y="211"/>
                    </a:lnTo>
                    <a:lnTo>
                      <a:pt x="698" y="212"/>
                    </a:lnTo>
                    <a:lnTo>
                      <a:pt x="698" y="210"/>
                    </a:lnTo>
                    <a:lnTo>
                      <a:pt x="700" y="213"/>
                    </a:lnTo>
                    <a:lnTo>
                      <a:pt x="700" y="211"/>
                    </a:lnTo>
                    <a:lnTo>
                      <a:pt x="701" y="207"/>
                    </a:lnTo>
                    <a:lnTo>
                      <a:pt x="703" y="206"/>
                    </a:lnTo>
                    <a:lnTo>
                      <a:pt x="704" y="206"/>
                    </a:lnTo>
                    <a:lnTo>
                      <a:pt x="705" y="206"/>
                    </a:lnTo>
                    <a:lnTo>
                      <a:pt x="704" y="206"/>
                    </a:lnTo>
                    <a:lnTo>
                      <a:pt x="703" y="206"/>
                    </a:lnTo>
                    <a:lnTo>
                      <a:pt x="702" y="205"/>
                    </a:lnTo>
                    <a:lnTo>
                      <a:pt x="701" y="203"/>
                    </a:lnTo>
                    <a:lnTo>
                      <a:pt x="703" y="199"/>
                    </a:lnTo>
                    <a:lnTo>
                      <a:pt x="704" y="199"/>
                    </a:lnTo>
                    <a:lnTo>
                      <a:pt x="705" y="199"/>
                    </a:lnTo>
                    <a:lnTo>
                      <a:pt x="706" y="197"/>
                    </a:lnTo>
                    <a:lnTo>
                      <a:pt x="706" y="196"/>
                    </a:lnTo>
                    <a:lnTo>
                      <a:pt x="708" y="193"/>
                    </a:lnTo>
                    <a:lnTo>
                      <a:pt x="713" y="188"/>
                    </a:lnTo>
                    <a:lnTo>
                      <a:pt x="715" y="188"/>
                    </a:lnTo>
                    <a:lnTo>
                      <a:pt x="717" y="190"/>
                    </a:lnTo>
                    <a:lnTo>
                      <a:pt x="717" y="189"/>
                    </a:lnTo>
                    <a:lnTo>
                      <a:pt x="719" y="188"/>
                    </a:lnTo>
                    <a:lnTo>
                      <a:pt x="721" y="186"/>
                    </a:lnTo>
                    <a:lnTo>
                      <a:pt x="723" y="186"/>
                    </a:lnTo>
                    <a:lnTo>
                      <a:pt x="725" y="187"/>
                    </a:lnTo>
                    <a:lnTo>
                      <a:pt x="725" y="188"/>
                    </a:lnTo>
                    <a:lnTo>
                      <a:pt x="725" y="186"/>
                    </a:lnTo>
                    <a:lnTo>
                      <a:pt x="728" y="186"/>
                    </a:lnTo>
                    <a:lnTo>
                      <a:pt x="729" y="184"/>
                    </a:lnTo>
                    <a:lnTo>
                      <a:pt x="730" y="184"/>
                    </a:lnTo>
                    <a:lnTo>
                      <a:pt x="736" y="184"/>
                    </a:lnTo>
                    <a:lnTo>
                      <a:pt x="738" y="186"/>
                    </a:lnTo>
                    <a:lnTo>
                      <a:pt x="739" y="188"/>
                    </a:lnTo>
                    <a:lnTo>
                      <a:pt x="741" y="189"/>
                    </a:lnTo>
                    <a:lnTo>
                      <a:pt x="745" y="187"/>
                    </a:lnTo>
                    <a:lnTo>
                      <a:pt x="745" y="190"/>
                    </a:lnTo>
                    <a:lnTo>
                      <a:pt x="747" y="188"/>
                    </a:lnTo>
                    <a:lnTo>
                      <a:pt x="750" y="189"/>
                    </a:lnTo>
                    <a:lnTo>
                      <a:pt x="749" y="191"/>
                    </a:lnTo>
                    <a:lnTo>
                      <a:pt x="750" y="191"/>
                    </a:lnTo>
                    <a:lnTo>
                      <a:pt x="754" y="191"/>
                    </a:lnTo>
                    <a:lnTo>
                      <a:pt x="755" y="193"/>
                    </a:lnTo>
                    <a:lnTo>
                      <a:pt x="755" y="195"/>
                    </a:lnTo>
                    <a:lnTo>
                      <a:pt x="757" y="193"/>
                    </a:lnTo>
                    <a:lnTo>
                      <a:pt x="759" y="194"/>
                    </a:lnTo>
                    <a:lnTo>
                      <a:pt x="760" y="198"/>
                    </a:lnTo>
                    <a:lnTo>
                      <a:pt x="763" y="197"/>
                    </a:lnTo>
                    <a:lnTo>
                      <a:pt x="767" y="195"/>
                    </a:lnTo>
                    <a:lnTo>
                      <a:pt x="766" y="200"/>
                    </a:lnTo>
                    <a:lnTo>
                      <a:pt x="766" y="201"/>
                    </a:lnTo>
                    <a:lnTo>
                      <a:pt x="768" y="199"/>
                    </a:lnTo>
                    <a:lnTo>
                      <a:pt x="769" y="202"/>
                    </a:lnTo>
                    <a:lnTo>
                      <a:pt x="769" y="201"/>
                    </a:lnTo>
                    <a:lnTo>
                      <a:pt x="772" y="199"/>
                    </a:lnTo>
                    <a:lnTo>
                      <a:pt x="775" y="202"/>
                    </a:lnTo>
                    <a:lnTo>
                      <a:pt x="775" y="203"/>
                    </a:lnTo>
                    <a:lnTo>
                      <a:pt x="775" y="205"/>
                    </a:lnTo>
                    <a:lnTo>
                      <a:pt x="776" y="205"/>
                    </a:lnTo>
                    <a:lnTo>
                      <a:pt x="778" y="201"/>
                    </a:lnTo>
                    <a:lnTo>
                      <a:pt x="779" y="203"/>
                    </a:lnTo>
                    <a:lnTo>
                      <a:pt x="781" y="201"/>
                    </a:lnTo>
                    <a:lnTo>
                      <a:pt x="783" y="201"/>
                    </a:lnTo>
                    <a:lnTo>
                      <a:pt x="783" y="203"/>
                    </a:lnTo>
                    <a:lnTo>
                      <a:pt x="783" y="206"/>
                    </a:lnTo>
                    <a:lnTo>
                      <a:pt x="787" y="207"/>
                    </a:lnTo>
                    <a:lnTo>
                      <a:pt x="787" y="208"/>
                    </a:lnTo>
                    <a:lnTo>
                      <a:pt x="787" y="206"/>
                    </a:lnTo>
                    <a:lnTo>
                      <a:pt x="791" y="206"/>
                    </a:lnTo>
                    <a:lnTo>
                      <a:pt x="791" y="208"/>
                    </a:lnTo>
                    <a:lnTo>
                      <a:pt x="791" y="210"/>
                    </a:lnTo>
                    <a:lnTo>
                      <a:pt x="791" y="212"/>
                    </a:lnTo>
                    <a:lnTo>
                      <a:pt x="791" y="213"/>
                    </a:lnTo>
                    <a:lnTo>
                      <a:pt x="790" y="214"/>
                    </a:lnTo>
                    <a:lnTo>
                      <a:pt x="789" y="215"/>
                    </a:lnTo>
                    <a:lnTo>
                      <a:pt x="790" y="220"/>
                    </a:lnTo>
                    <a:lnTo>
                      <a:pt x="791" y="219"/>
                    </a:lnTo>
                    <a:lnTo>
                      <a:pt x="790" y="218"/>
                    </a:lnTo>
                    <a:lnTo>
                      <a:pt x="791" y="216"/>
                    </a:lnTo>
                    <a:lnTo>
                      <a:pt x="793" y="212"/>
                    </a:lnTo>
                    <a:lnTo>
                      <a:pt x="796" y="211"/>
                    </a:lnTo>
                    <a:lnTo>
                      <a:pt x="800" y="212"/>
                    </a:lnTo>
                    <a:lnTo>
                      <a:pt x="803" y="209"/>
                    </a:lnTo>
                    <a:lnTo>
                      <a:pt x="804" y="213"/>
                    </a:lnTo>
                    <a:lnTo>
                      <a:pt x="804" y="214"/>
                    </a:lnTo>
                    <a:lnTo>
                      <a:pt x="803" y="215"/>
                    </a:lnTo>
                    <a:lnTo>
                      <a:pt x="802" y="215"/>
                    </a:lnTo>
                    <a:lnTo>
                      <a:pt x="804" y="214"/>
                    </a:lnTo>
                    <a:lnTo>
                      <a:pt x="804" y="216"/>
                    </a:lnTo>
                    <a:lnTo>
                      <a:pt x="806" y="214"/>
                    </a:lnTo>
                    <a:lnTo>
                      <a:pt x="808" y="215"/>
                    </a:lnTo>
                    <a:lnTo>
                      <a:pt x="809" y="216"/>
                    </a:lnTo>
                    <a:lnTo>
                      <a:pt x="809" y="218"/>
                    </a:lnTo>
                    <a:lnTo>
                      <a:pt x="809" y="221"/>
                    </a:lnTo>
                    <a:lnTo>
                      <a:pt x="807" y="220"/>
                    </a:lnTo>
                    <a:lnTo>
                      <a:pt x="806" y="220"/>
                    </a:lnTo>
                    <a:lnTo>
                      <a:pt x="808" y="222"/>
                    </a:lnTo>
                    <a:lnTo>
                      <a:pt x="811" y="223"/>
                    </a:lnTo>
                    <a:lnTo>
                      <a:pt x="813" y="223"/>
                    </a:lnTo>
                    <a:lnTo>
                      <a:pt x="814" y="229"/>
                    </a:lnTo>
                    <a:lnTo>
                      <a:pt x="814" y="231"/>
                    </a:lnTo>
                    <a:lnTo>
                      <a:pt x="813" y="233"/>
                    </a:lnTo>
                    <a:lnTo>
                      <a:pt x="814" y="233"/>
                    </a:lnTo>
                    <a:lnTo>
                      <a:pt x="815" y="233"/>
                    </a:lnTo>
                    <a:lnTo>
                      <a:pt x="817" y="235"/>
                    </a:lnTo>
                    <a:lnTo>
                      <a:pt x="817" y="239"/>
                    </a:lnTo>
                    <a:lnTo>
                      <a:pt x="818" y="239"/>
                    </a:lnTo>
                    <a:lnTo>
                      <a:pt x="818" y="240"/>
                    </a:lnTo>
                    <a:lnTo>
                      <a:pt x="817" y="243"/>
                    </a:lnTo>
                    <a:lnTo>
                      <a:pt x="815" y="244"/>
                    </a:lnTo>
                    <a:lnTo>
                      <a:pt x="813" y="245"/>
                    </a:lnTo>
                    <a:lnTo>
                      <a:pt x="812" y="248"/>
                    </a:lnTo>
                    <a:lnTo>
                      <a:pt x="812" y="249"/>
                    </a:lnTo>
                    <a:lnTo>
                      <a:pt x="811" y="252"/>
                    </a:lnTo>
                    <a:lnTo>
                      <a:pt x="811" y="251"/>
                    </a:lnTo>
                    <a:lnTo>
                      <a:pt x="812" y="251"/>
                    </a:lnTo>
                    <a:lnTo>
                      <a:pt x="814" y="250"/>
                    </a:lnTo>
                    <a:lnTo>
                      <a:pt x="815" y="252"/>
                    </a:lnTo>
                    <a:lnTo>
                      <a:pt x="815" y="247"/>
                    </a:lnTo>
                    <a:lnTo>
                      <a:pt x="815" y="245"/>
                    </a:lnTo>
                    <a:lnTo>
                      <a:pt x="819" y="243"/>
                    </a:lnTo>
                    <a:lnTo>
                      <a:pt x="820" y="243"/>
                    </a:lnTo>
                    <a:lnTo>
                      <a:pt x="821" y="242"/>
                    </a:lnTo>
                    <a:lnTo>
                      <a:pt x="823" y="241"/>
                    </a:lnTo>
                    <a:lnTo>
                      <a:pt x="825" y="241"/>
                    </a:lnTo>
                    <a:lnTo>
                      <a:pt x="827" y="242"/>
                    </a:lnTo>
                    <a:lnTo>
                      <a:pt x="827" y="246"/>
                    </a:lnTo>
                    <a:lnTo>
                      <a:pt x="826" y="247"/>
                    </a:lnTo>
                    <a:lnTo>
                      <a:pt x="828" y="245"/>
                    </a:lnTo>
                    <a:lnTo>
                      <a:pt x="830" y="246"/>
                    </a:lnTo>
                    <a:lnTo>
                      <a:pt x="832" y="246"/>
                    </a:lnTo>
                    <a:lnTo>
                      <a:pt x="834" y="244"/>
                    </a:lnTo>
                    <a:lnTo>
                      <a:pt x="840" y="245"/>
                    </a:lnTo>
                    <a:lnTo>
                      <a:pt x="840" y="244"/>
                    </a:lnTo>
                    <a:lnTo>
                      <a:pt x="840" y="242"/>
                    </a:lnTo>
                    <a:lnTo>
                      <a:pt x="840" y="240"/>
                    </a:lnTo>
                    <a:lnTo>
                      <a:pt x="842" y="240"/>
                    </a:lnTo>
                    <a:lnTo>
                      <a:pt x="845" y="240"/>
                    </a:lnTo>
                    <a:lnTo>
                      <a:pt x="850" y="240"/>
                    </a:lnTo>
                    <a:lnTo>
                      <a:pt x="852" y="242"/>
                    </a:lnTo>
                    <a:lnTo>
                      <a:pt x="855" y="243"/>
                    </a:lnTo>
                    <a:lnTo>
                      <a:pt x="857" y="243"/>
                    </a:lnTo>
                    <a:lnTo>
                      <a:pt x="860" y="246"/>
                    </a:lnTo>
                    <a:lnTo>
                      <a:pt x="861" y="246"/>
                    </a:lnTo>
                    <a:lnTo>
                      <a:pt x="863" y="246"/>
                    </a:lnTo>
                    <a:lnTo>
                      <a:pt x="864" y="247"/>
                    </a:lnTo>
                    <a:lnTo>
                      <a:pt x="866" y="249"/>
                    </a:lnTo>
                    <a:lnTo>
                      <a:pt x="869" y="252"/>
                    </a:lnTo>
                    <a:lnTo>
                      <a:pt x="870" y="252"/>
                    </a:lnTo>
                    <a:lnTo>
                      <a:pt x="872" y="252"/>
                    </a:lnTo>
                    <a:lnTo>
                      <a:pt x="874" y="252"/>
                    </a:lnTo>
                    <a:lnTo>
                      <a:pt x="876" y="252"/>
                    </a:lnTo>
                    <a:lnTo>
                      <a:pt x="876" y="254"/>
                    </a:lnTo>
                    <a:lnTo>
                      <a:pt x="879" y="254"/>
                    </a:lnTo>
                    <a:lnTo>
                      <a:pt x="882" y="254"/>
                    </a:lnTo>
                    <a:lnTo>
                      <a:pt x="880" y="253"/>
                    </a:lnTo>
                    <a:lnTo>
                      <a:pt x="883" y="252"/>
                    </a:lnTo>
                    <a:lnTo>
                      <a:pt x="886" y="251"/>
                    </a:lnTo>
                    <a:lnTo>
                      <a:pt x="888" y="252"/>
                    </a:lnTo>
                    <a:lnTo>
                      <a:pt x="889" y="253"/>
                    </a:lnTo>
                    <a:lnTo>
                      <a:pt x="892" y="255"/>
                    </a:lnTo>
                    <a:lnTo>
                      <a:pt x="893" y="256"/>
                    </a:lnTo>
                    <a:lnTo>
                      <a:pt x="893" y="257"/>
                    </a:lnTo>
                    <a:lnTo>
                      <a:pt x="895" y="257"/>
                    </a:lnTo>
                    <a:lnTo>
                      <a:pt x="896" y="257"/>
                    </a:lnTo>
                    <a:lnTo>
                      <a:pt x="896" y="256"/>
                    </a:lnTo>
                    <a:lnTo>
                      <a:pt x="899" y="257"/>
                    </a:lnTo>
                    <a:lnTo>
                      <a:pt x="902" y="257"/>
                    </a:lnTo>
                    <a:lnTo>
                      <a:pt x="902" y="258"/>
                    </a:lnTo>
                    <a:lnTo>
                      <a:pt x="903" y="256"/>
                    </a:lnTo>
                    <a:lnTo>
                      <a:pt x="915" y="256"/>
                    </a:lnTo>
                    <a:lnTo>
                      <a:pt x="919" y="255"/>
                    </a:lnTo>
                    <a:lnTo>
                      <a:pt x="921" y="255"/>
                    </a:lnTo>
                    <a:lnTo>
                      <a:pt x="922" y="254"/>
                    </a:lnTo>
                    <a:lnTo>
                      <a:pt x="923" y="254"/>
                    </a:lnTo>
                    <a:lnTo>
                      <a:pt x="925" y="253"/>
                    </a:lnTo>
                    <a:lnTo>
                      <a:pt x="938" y="255"/>
                    </a:lnTo>
                    <a:lnTo>
                      <a:pt x="942" y="257"/>
                    </a:lnTo>
                    <a:lnTo>
                      <a:pt x="943" y="259"/>
                    </a:lnTo>
                    <a:lnTo>
                      <a:pt x="945" y="260"/>
                    </a:lnTo>
                    <a:lnTo>
                      <a:pt x="950" y="263"/>
                    </a:lnTo>
                    <a:lnTo>
                      <a:pt x="953" y="265"/>
                    </a:lnTo>
                    <a:lnTo>
                      <a:pt x="955" y="266"/>
                    </a:lnTo>
                    <a:lnTo>
                      <a:pt x="964" y="272"/>
                    </a:lnTo>
                    <a:lnTo>
                      <a:pt x="965" y="272"/>
                    </a:lnTo>
                    <a:lnTo>
                      <a:pt x="966" y="272"/>
                    </a:lnTo>
                    <a:lnTo>
                      <a:pt x="968" y="273"/>
                    </a:lnTo>
                    <a:lnTo>
                      <a:pt x="969" y="274"/>
                    </a:lnTo>
                    <a:lnTo>
                      <a:pt x="971" y="277"/>
                    </a:lnTo>
                    <a:lnTo>
                      <a:pt x="976" y="281"/>
                    </a:lnTo>
                    <a:lnTo>
                      <a:pt x="976" y="282"/>
                    </a:lnTo>
                    <a:lnTo>
                      <a:pt x="979" y="282"/>
                    </a:lnTo>
                    <a:lnTo>
                      <a:pt x="980" y="282"/>
                    </a:lnTo>
                    <a:lnTo>
                      <a:pt x="981" y="282"/>
                    </a:lnTo>
                    <a:lnTo>
                      <a:pt x="985" y="289"/>
                    </a:lnTo>
                    <a:lnTo>
                      <a:pt x="986" y="289"/>
                    </a:lnTo>
                    <a:lnTo>
                      <a:pt x="987" y="289"/>
                    </a:lnTo>
                    <a:lnTo>
                      <a:pt x="990" y="293"/>
                    </a:lnTo>
                    <a:lnTo>
                      <a:pt x="991" y="295"/>
                    </a:lnTo>
                    <a:lnTo>
                      <a:pt x="994" y="299"/>
                    </a:lnTo>
                    <a:lnTo>
                      <a:pt x="1000" y="304"/>
                    </a:lnTo>
                    <a:lnTo>
                      <a:pt x="1002" y="306"/>
                    </a:lnTo>
                    <a:lnTo>
                      <a:pt x="1003" y="308"/>
                    </a:lnTo>
                    <a:lnTo>
                      <a:pt x="1005" y="310"/>
                    </a:lnTo>
                    <a:lnTo>
                      <a:pt x="1006" y="310"/>
                    </a:lnTo>
                    <a:lnTo>
                      <a:pt x="1007" y="311"/>
                    </a:lnTo>
                    <a:lnTo>
                      <a:pt x="1009" y="311"/>
                    </a:lnTo>
                    <a:lnTo>
                      <a:pt x="1011" y="312"/>
                    </a:lnTo>
                    <a:lnTo>
                      <a:pt x="1013" y="313"/>
                    </a:lnTo>
                    <a:lnTo>
                      <a:pt x="1015" y="314"/>
                    </a:lnTo>
                    <a:lnTo>
                      <a:pt x="1015" y="315"/>
                    </a:lnTo>
                    <a:lnTo>
                      <a:pt x="1017" y="318"/>
                    </a:lnTo>
                    <a:lnTo>
                      <a:pt x="1017" y="319"/>
                    </a:lnTo>
                    <a:lnTo>
                      <a:pt x="1018" y="320"/>
                    </a:lnTo>
                    <a:lnTo>
                      <a:pt x="1019" y="320"/>
                    </a:lnTo>
                    <a:lnTo>
                      <a:pt x="1024" y="320"/>
                    </a:lnTo>
                    <a:lnTo>
                      <a:pt x="1027" y="321"/>
                    </a:lnTo>
                    <a:lnTo>
                      <a:pt x="1028" y="323"/>
                    </a:lnTo>
                    <a:lnTo>
                      <a:pt x="1028" y="324"/>
                    </a:lnTo>
                    <a:lnTo>
                      <a:pt x="1029" y="325"/>
                    </a:lnTo>
                    <a:lnTo>
                      <a:pt x="1031" y="325"/>
                    </a:lnTo>
                    <a:lnTo>
                      <a:pt x="1033" y="325"/>
                    </a:lnTo>
                    <a:lnTo>
                      <a:pt x="1034" y="325"/>
                    </a:lnTo>
                    <a:lnTo>
                      <a:pt x="1037" y="325"/>
                    </a:lnTo>
                    <a:lnTo>
                      <a:pt x="1038" y="325"/>
                    </a:lnTo>
                    <a:lnTo>
                      <a:pt x="1041" y="325"/>
                    </a:lnTo>
                    <a:lnTo>
                      <a:pt x="1042" y="326"/>
                    </a:lnTo>
                    <a:lnTo>
                      <a:pt x="1046" y="325"/>
                    </a:lnTo>
                    <a:lnTo>
                      <a:pt x="1049" y="324"/>
                    </a:lnTo>
                    <a:lnTo>
                      <a:pt x="1051" y="324"/>
                    </a:lnTo>
                    <a:lnTo>
                      <a:pt x="1052" y="324"/>
                    </a:lnTo>
                    <a:lnTo>
                      <a:pt x="1055" y="325"/>
                    </a:lnTo>
                    <a:lnTo>
                      <a:pt x="1059" y="325"/>
                    </a:lnTo>
                    <a:lnTo>
                      <a:pt x="1061" y="326"/>
                    </a:lnTo>
                    <a:lnTo>
                      <a:pt x="1065" y="328"/>
                    </a:lnTo>
                    <a:lnTo>
                      <a:pt x="1067" y="329"/>
                    </a:lnTo>
                    <a:lnTo>
                      <a:pt x="1068" y="332"/>
                    </a:lnTo>
                    <a:lnTo>
                      <a:pt x="1073" y="341"/>
                    </a:lnTo>
                    <a:lnTo>
                      <a:pt x="1074" y="346"/>
                    </a:lnTo>
                    <a:lnTo>
                      <a:pt x="1074" y="347"/>
                    </a:lnTo>
                    <a:lnTo>
                      <a:pt x="1076" y="353"/>
                    </a:lnTo>
                    <a:lnTo>
                      <a:pt x="1076" y="354"/>
                    </a:lnTo>
                    <a:lnTo>
                      <a:pt x="1077" y="357"/>
                    </a:lnTo>
                    <a:lnTo>
                      <a:pt x="1077" y="361"/>
                    </a:lnTo>
                    <a:lnTo>
                      <a:pt x="1078" y="361"/>
                    </a:lnTo>
                    <a:lnTo>
                      <a:pt x="1081" y="369"/>
                    </a:lnTo>
                    <a:lnTo>
                      <a:pt x="1081" y="371"/>
                    </a:lnTo>
                    <a:lnTo>
                      <a:pt x="1081" y="372"/>
                    </a:lnTo>
                    <a:lnTo>
                      <a:pt x="1081" y="374"/>
                    </a:lnTo>
                    <a:lnTo>
                      <a:pt x="1081" y="375"/>
                    </a:lnTo>
                    <a:lnTo>
                      <a:pt x="1083" y="382"/>
                    </a:lnTo>
                    <a:lnTo>
                      <a:pt x="1084" y="380"/>
                    </a:lnTo>
                    <a:lnTo>
                      <a:pt x="1085" y="388"/>
                    </a:lnTo>
                    <a:lnTo>
                      <a:pt x="1085" y="389"/>
                    </a:lnTo>
                    <a:lnTo>
                      <a:pt x="1087" y="391"/>
                    </a:lnTo>
                    <a:lnTo>
                      <a:pt x="1086" y="403"/>
                    </a:lnTo>
                    <a:lnTo>
                      <a:pt x="1085" y="404"/>
                    </a:lnTo>
                    <a:lnTo>
                      <a:pt x="1086" y="405"/>
                    </a:lnTo>
                    <a:lnTo>
                      <a:pt x="1087" y="406"/>
                    </a:lnTo>
                    <a:lnTo>
                      <a:pt x="1085" y="408"/>
                    </a:lnTo>
                    <a:lnTo>
                      <a:pt x="1085" y="409"/>
                    </a:lnTo>
                    <a:lnTo>
                      <a:pt x="1085" y="410"/>
                    </a:lnTo>
                    <a:lnTo>
                      <a:pt x="1084" y="411"/>
                    </a:lnTo>
                    <a:lnTo>
                      <a:pt x="1085" y="412"/>
                    </a:lnTo>
                    <a:lnTo>
                      <a:pt x="1086" y="413"/>
                    </a:lnTo>
                    <a:lnTo>
                      <a:pt x="1087" y="415"/>
                    </a:lnTo>
                    <a:lnTo>
                      <a:pt x="1087" y="416"/>
                    </a:lnTo>
                    <a:lnTo>
                      <a:pt x="1085" y="420"/>
                    </a:lnTo>
                    <a:lnTo>
                      <a:pt x="1085" y="421"/>
                    </a:lnTo>
                    <a:lnTo>
                      <a:pt x="1083" y="429"/>
                    </a:lnTo>
                    <a:lnTo>
                      <a:pt x="1079" y="446"/>
                    </a:lnTo>
                    <a:lnTo>
                      <a:pt x="1078" y="448"/>
                    </a:lnTo>
                    <a:lnTo>
                      <a:pt x="1077" y="449"/>
                    </a:lnTo>
                    <a:lnTo>
                      <a:pt x="1077" y="450"/>
                    </a:lnTo>
                    <a:lnTo>
                      <a:pt x="1076" y="451"/>
                    </a:lnTo>
                    <a:lnTo>
                      <a:pt x="1074" y="457"/>
                    </a:lnTo>
                    <a:lnTo>
                      <a:pt x="1060" y="474"/>
                    </a:lnTo>
                    <a:lnTo>
                      <a:pt x="1059" y="476"/>
                    </a:lnTo>
                    <a:lnTo>
                      <a:pt x="1055" y="484"/>
                    </a:lnTo>
                    <a:lnTo>
                      <a:pt x="1053" y="486"/>
                    </a:lnTo>
                    <a:lnTo>
                      <a:pt x="1051" y="487"/>
                    </a:lnTo>
                    <a:lnTo>
                      <a:pt x="1050" y="488"/>
                    </a:lnTo>
                    <a:lnTo>
                      <a:pt x="1049" y="489"/>
                    </a:lnTo>
                    <a:lnTo>
                      <a:pt x="1049" y="490"/>
                    </a:lnTo>
                    <a:lnTo>
                      <a:pt x="1047" y="493"/>
                    </a:lnTo>
                    <a:lnTo>
                      <a:pt x="1045" y="497"/>
                    </a:lnTo>
                    <a:lnTo>
                      <a:pt x="1043" y="498"/>
                    </a:lnTo>
                    <a:lnTo>
                      <a:pt x="1042" y="499"/>
                    </a:lnTo>
                    <a:lnTo>
                      <a:pt x="1041" y="499"/>
                    </a:lnTo>
                    <a:lnTo>
                      <a:pt x="1033" y="504"/>
                    </a:lnTo>
                    <a:lnTo>
                      <a:pt x="1032" y="506"/>
                    </a:lnTo>
                    <a:lnTo>
                      <a:pt x="1029" y="511"/>
                    </a:lnTo>
                    <a:lnTo>
                      <a:pt x="1028" y="511"/>
                    </a:lnTo>
                    <a:lnTo>
                      <a:pt x="1025" y="517"/>
                    </a:lnTo>
                    <a:lnTo>
                      <a:pt x="1025" y="519"/>
                    </a:lnTo>
                    <a:lnTo>
                      <a:pt x="1023" y="521"/>
                    </a:lnTo>
                    <a:lnTo>
                      <a:pt x="1022" y="525"/>
                    </a:lnTo>
                    <a:lnTo>
                      <a:pt x="1021" y="526"/>
                    </a:lnTo>
                    <a:lnTo>
                      <a:pt x="1020" y="527"/>
                    </a:lnTo>
                    <a:lnTo>
                      <a:pt x="1019" y="528"/>
                    </a:lnTo>
                    <a:lnTo>
                      <a:pt x="1019" y="529"/>
                    </a:lnTo>
                    <a:lnTo>
                      <a:pt x="1008" y="555"/>
                    </a:lnTo>
                    <a:lnTo>
                      <a:pt x="1006" y="557"/>
                    </a:lnTo>
                    <a:lnTo>
                      <a:pt x="1006" y="559"/>
                    </a:lnTo>
                    <a:lnTo>
                      <a:pt x="1005" y="562"/>
                    </a:lnTo>
                    <a:lnTo>
                      <a:pt x="996" y="574"/>
                    </a:lnTo>
                    <a:lnTo>
                      <a:pt x="992" y="576"/>
                    </a:lnTo>
                    <a:lnTo>
                      <a:pt x="989" y="576"/>
                    </a:lnTo>
                    <a:lnTo>
                      <a:pt x="983" y="580"/>
                    </a:lnTo>
                    <a:lnTo>
                      <a:pt x="980" y="583"/>
                    </a:lnTo>
                    <a:lnTo>
                      <a:pt x="980" y="584"/>
                    </a:lnTo>
                    <a:lnTo>
                      <a:pt x="979" y="585"/>
                    </a:lnTo>
                    <a:lnTo>
                      <a:pt x="980" y="586"/>
                    </a:lnTo>
                    <a:lnTo>
                      <a:pt x="981" y="586"/>
                    </a:lnTo>
                    <a:lnTo>
                      <a:pt x="982" y="588"/>
                    </a:lnTo>
                    <a:lnTo>
                      <a:pt x="982" y="589"/>
                    </a:lnTo>
                    <a:lnTo>
                      <a:pt x="981" y="593"/>
                    </a:lnTo>
                    <a:lnTo>
                      <a:pt x="980" y="593"/>
                    </a:lnTo>
                    <a:lnTo>
                      <a:pt x="979" y="593"/>
                    </a:lnTo>
                    <a:lnTo>
                      <a:pt x="981" y="596"/>
                    </a:lnTo>
                    <a:lnTo>
                      <a:pt x="979" y="600"/>
                    </a:lnTo>
                    <a:lnTo>
                      <a:pt x="979" y="601"/>
                    </a:lnTo>
                    <a:lnTo>
                      <a:pt x="979" y="602"/>
                    </a:lnTo>
                    <a:lnTo>
                      <a:pt x="981" y="601"/>
                    </a:lnTo>
                    <a:lnTo>
                      <a:pt x="982" y="603"/>
                    </a:lnTo>
                    <a:lnTo>
                      <a:pt x="982" y="607"/>
                    </a:lnTo>
                    <a:lnTo>
                      <a:pt x="981" y="612"/>
                    </a:lnTo>
                    <a:lnTo>
                      <a:pt x="980" y="623"/>
                    </a:lnTo>
                    <a:lnTo>
                      <a:pt x="979" y="626"/>
                    </a:lnTo>
                    <a:lnTo>
                      <a:pt x="980" y="631"/>
                    </a:lnTo>
                    <a:lnTo>
                      <a:pt x="981" y="631"/>
                    </a:lnTo>
                    <a:lnTo>
                      <a:pt x="982" y="636"/>
                    </a:lnTo>
                    <a:lnTo>
                      <a:pt x="985" y="658"/>
                    </a:lnTo>
                    <a:lnTo>
                      <a:pt x="986" y="660"/>
                    </a:lnTo>
                    <a:lnTo>
                      <a:pt x="987" y="662"/>
                    </a:lnTo>
                    <a:lnTo>
                      <a:pt x="988" y="665"/>
                    </a:lnTo>
                    <a:lnTo>
                      <a:pt x="983" y="687"/>
                    </a:lnTo>
                    <a:lnTo>
                      <a:pt x="983" y="689"/>
                    </a:lnTo>
                    <a:lnTo>
                      <a:pt x="983" y="691"/>
                    </a:lnTo>
                    <a:lnTo>
                      <a:pt x="983" y="692"/>
                    </a:lnTo>
                    <a:lnTo>
                      <a:pt x="983" y="693"/>
                    </a:lnTo>
                    <a:lnTo>
                      <a:pt x="983" y="695"/>
                    </a:lnTo>
                    <a:lnTo>
                      <a:pt x="983" y="696"/>
                    </a:lnTo>
                    <a:lnTo>
                      <a:pt x="981" y="705"/>
                    </a:lnTo>
                    <a:lnTo>
                      <a:pt x="983" y="718"/>
                    </a:lnTo>
                    <a:lnTo>
                      <a:pt x="984" y="719"/>
                    </a:lnTo>
                    <a:lnTo>
                      <a:pt x="985" y="720"/>
                    </a:lnTo>
                    <a:lnTo>
                      <a:pt x="985" y="721"/>
                    </a:lnTo>
                    <a:lnTo>
                      <a:pt x="981" y="728"/>
                    </a:lnTo>
                    <a:lnTo>
                      <a:pt x="980" y="729"/>
                    </a:lnTo>
                    <a:lnTo>
                      <a:pt x="979" y="729"/>
                    </a:lnTo>
                    <a:lnTo>
                      <a:pt x="977" y="730"/>
                    </a:lnTo>
                    <a:lnTo>
                      <a:pt x="977" y="731"/>
                    </a:lnTo>
                    <a:lnTo>
                      <a:pt x="973" y="738"/>
                    </a:lnTo>
                    <a:lnTo>
                      <a:pt x="972" y="739"/>
                    </a:lnTo>
                    <a:lnTo>
                      <a:pt x="972" y="742"/>
                    </a:lnTo>
                    <a:lnTo>
                      <a:pt x="971" y="748"/>
                    </a:lnTo>
                    <a:lnTo>
                      <a:pt x="971" y="753"/>
                    </a:lnTo>
                    <a:lnTo>
                      <a:pt x="973" y="765"/>
                    </a:lnTo>
                    <a:lnTo>
                      <a:pt x="974" y="772"/>
                    </a:lnTo>
                    <a:lnTo>
                      <a:pt x="974" y="776"/>
                    </a:lnTo>
                    <a:lnTo>
                      <a:pt x="972" y="784"/>
                    </a:lnTo>
                    <a:lnTo>
                      <a:pt x="970" y="785"/>
                    </a:lnTo>
                    <a:lnTo>
                      <a:pt x="968" y="786"/>
                    </a:lnTo>
                    <a:lnTo>
                      <a:pt x="967" y="787"/>
                    </a:lnTo>
                    <a:lnTo>
                      <a:pt x="966" y="787"/>
                    </a:lnTo>
                    <a:lnTo>
                      <a:pt x="964" y="793"/>
                    </a:lnTo>
                    <a:lnTo>
                      <a:pt x="963" y="801"/>
                    </a:lnTo>
                    <a:lnTo>
                      <a:pt x="961" y="805"/>
                    </a:lnTo>
                    <a:lnTo>
                      <a:pt x="958" y="814"/>
                    </a:lnTo>
                    <a:lnTo>
                      <a:pt x="952" y="822"/>
                    </a:lnTo>
                    <a:lnTo>
                      <a:pt x="951" y="821"/>
                    </a:lnTo>
                    <a:lnTo>
                      <a:pt x="949" y="821"/>
                    </a:lnTo>
                    <a:lnTo>
                      <a:pt x="949" y="822"/>
                    </a:lnTo>
                    <a:lnTo>
                      <a:pt x="948" y="823"/>
                    </a:lnTo>
                    <a:lnTo>
                      <a:pt x="948" y="825"/>
                    </a:lnTo>
                    <a:lnTo>
                      <a:pt x="949" y="826"/>
                    </a:lnTo>
                    <a:lnTo>
                      <a:pt x="948" y="829"/>
                    </a:lnTo>
                    <a:lnTo>
                      <a:pt x="947" y="830"/>
                    </a:lnTo>
                    <a:lnTo>
                      <a:pt x="945" y="833"/>
                    </a:lnTo>
                    <a:lnTo>
                      <a:pt x="945" y="834"/>
                    </a:lnTo>
                    <a:lnTo>
                      <a:pt x="945" y="837"/>
                    </a:lnTo>
                    <a:lnTo>
                      <a:pt x="944" y="840"/>
                    </a:lnTo>
                    <a:lnTo>
                      <a:pt x="944" y="844"/>
                    </a:lnTo>
                    <a:lnTo>
                      <a:pt x="947" y="855"/>
                    </a:lnTo>
                    <a:lnTo>
                      <a:pt x="947" y="857"/>
                    </a:lnTo>
                    <a:lnTo>
                      <a:pt x="947" y="858"/>
                    </a:lnTo>
                    <a:lnTo>
                      <a:pt x="946" y="859"/>
                    </a:lnTo>
                    <a:lnTo>
                      <a:pt x="941" y="862"/>
                    </a:lnTo>
                    <a:lnTo>
                      <a:pt x="930" y="866"/>
                    </a:lnTo>
                    <a:lnTo>
                      <a:pt x="928" y="867"/>
                    </a:lnTo>
                    <a:lnTo>
                      <a:pt x="926" y="868"/>
                    </a:lnTo>
                    <a:lnTo>
                      <a:pt x="925" y="871"/>
                    </a:lnTo>
                    <a:lnTo>
                      <a:pt x="922" y="874"/>
                    </a:lnTo>
                    <a:lnTo>
                      <a:pt x="921" y="875"/>
                    </a:lnTo>
                    <a:lnTo>
                      <a:pt x="921" y="876"/>
                    </a:lnTo>
                    <a:lnTo>
                      <a:pt x="922" y="878"/>
                    </a:lnTo>
                    <a:lnTo>
                      <a:pt x="923" y="880"/>
                    </a:lnTo>
                    <a:lnTo>
                      <a:pt x="923" y="883"/>
                    </a:lnTo>
                    <a:lnTo>
                      <a:pt x="921" y="887"/>
                    </a:lnTo>
                    <a:lnTo>
                      <a:pt x="917" y="888"/>
                    </a:lnTo>
                    <a:lnTo>
                      <a:pt x="906" y="887"/>
                    </a:lnTo>
                    <a:lnTo>
                      <a:pt x="904" y="887"/>
                    </a:lnTo>
                    <a:lnTo>
                      <a:pt x="904" y="888"/>
                    </a:lnTo>
                    <a:lnTo>
                      <a:pt x="903" y="888"/>
                    </a:lnTo>
                    <a:lnTo>
                      <a:pt x="896" y="889"/>
                    </a:lnTo>
                    <a:lnTo>
                      <a:pt x="891" y="888"/>
                    </a:lnTo>
                    <a:lnTo>
                      <a:pt x="890" y="889"/>
                    </a:lnTo>
                    <a:lnTo>
                      <a:pt x="889" y="889"/>
                    </a:lnTo>
                    <a:lnTo>
                      <a:pt x="887" y="890"/>
                    </a:lnTo>
                    <a:lnTo>
                      <a:pt x="885" y="890"/>
                    </a:lnTo>
                    <a:lnTo>
                      <a:pt x="883" y="890"/>
                    </a:lnTo>
                    <a:lnTo>
                      <a:pt x="870" y="892"/>
                    </a:lnTo>
                    <a:lnTo>
                      <a:pt x="869" y="892"/>
                    </a:lnTo>
                    <a:lnTo>
                      <a:pt x="868" y="893"/>
                    </a:lnTo>
                    <a:lnTo>
                      <a:pt x="866" y="893"/>
                    </a:lnTo>
                    <a:lnTo>
                      <a:pt x="866" y="891"/>
                    </a:lnTo>
                    <a:lnTo>
                      <a:pt x="866" y="889"/>
                    </a:lnTo>
                    <a:lnTo>
                      <a:pt x="868" y="888"/>
                    </a:lnTo>
                    <a:lnTo>
                      <a:pt x="870" y="889"/>
                    </a:lnTo>
                    <a:lnTo>
                      <a:pt x="873" y="889"/>
                    </a:lnTo>
                    <a:lnTo>
                      <a:pt x="875" y="888"/>
                    </a:lnTo>
                    <a:lnTo>
                      <a:pt x="872" y="887"/>
                    </a:lnTo>
                    <a:lnTo>
                      <a:pt x="870" y="886"/>
                    </a:lnTo>
                    <a:lnTo>
                      <a:pt x="866" y="887"/>
                    </a:lnTo>
                    <a:lnTo>
                      <a:pt x="866" y="889"/>
                    </a:lnTo>
                    <a:lnTo>
                      <a:pt x="864" y="890"/>
                    </a:lnTo>
                    <a:lnTo>
                      <a:pt x="864" y="891"/>
                    </a:lnTo>
                    <a:lnTo>
                      <a:pt x="865" y="891"/>
                    </a:lnTo>
                    <a:lnTo>
                      <a:pt x="867" y="894"/>
                    </a:lnTo>
                    <a:lnTo>
                      <a:pt x="865" y="895"/>
                    </a:lnTo>
                    <a:lnTo>
                      <a:pt x="860" y="896"/>
                    </a:lnTo>
                    <a:lnTo>
                      <a:pt x="860" y="895"/>
                    </a:lnTo>
                    <a:lnTo>
                      <a:pt x="860" y="897"/>
                    </a:lnTo>
                    <a:lnTo>
                      <a:pt x="859" y="897"/>
                    </a:lnTo>
                    <a:lnTo>
                      <a:pt x="857" y="894"/>
                    </a:lnTo>
                    <a:lnTo>
                      <a:pt x="857" y="893"/>
                    </a:lnTo>
                    <a:lnTo>
                      <a:pt x="859" y="890"/>
                    </a:lnTo>
                    <a:lnTo>
                      <a:pt x="857" y="887"/>
                    </a:lnTo>
                    <a:lnTo>
                      <a:pt x="855" y="889"/>
                    </a:lnTo>
                    <a:lnTo>
                      <a:pt x="853" y="890"/>
                    </a:lnTo>
                    <a:lnTo>
                      <a:pt x="851" y="891"/>
                    </a:lnTo>
                    <a:lnTo>
                      <a:pt x="850" y="891"/>
                    </a:lnTo>
                    <a:lnTo>
                      <a:pt x="850" y="892"/>
                    </a:lnTo>
                    <a:lnTo>
                      <a:pt x="850" y="894"/>
                    </a:lnTo>
                    <a:lnTo>
                      <a:pt x="853" y="894"/>
                    </a:lnTo>
                    <a:lnTo>
                      <a:pt x="857" y="897"/>
                    </a:lnTo>
                    <a:lnTo>
                      <a:pt x="853" y="900"/>
                    </a:lnTo>
                    <a:lnTo>
                      <a:pt x="852" y="900"/>
                    </a:lnTo>
                    <a:lnTo>
                      <a:pt x="851" y="900"/>
                    </a:lnTo>
                    <a:lnTo>
                      <a:pt x="850" y="900"/>
                    </a:lnTo>
                    <a:lnTo>
                      <a:pt x="849" y="900"/>
                    </a:lnTo>
                    <a:lnTo>
                      <a:pt x="845" y="902"/>
                    </a:lnTo>
                    <a:lnTo>
                      <a:pt x="844" y="901"/>
                    </a:lnTo>
                    <a:lnTo>
                      <a:pt x="843" y="900"/>
                    </a:lnTo>
                    <a:lnTo>
                      <a:pt x="842" y="902"/>
                    </a:lnTo>
                    <a:lnTo>
                      <a:pt x="843" y="902"/>
                    </a:lnTo>
                    <a:lnTo>
                      <a:pt x="841" y="905"/>
                    </a:lnTo>
                    <a:lnTo>
                      <a:pt x="836" y="908"/>
                    </a:lnTo>
                    <a:lnTo>
                      <a:pt x="832" y="909"/>
                    </a:lnTo>
                    <a:lnTo>
                      <a:pt x="832" y="910"/>
                    </a:lnTo>
                    <a:lnTo>
                      <a:pt x="832" y="911"/>
                    </a:lnTo>
                    <a:lnTo>
                      <a:pt x="833" y="910"/>
                    </a:lnTo>
                    <a:lnTo>
                      <a:pt x="834" y="910"/>
                    </a:lnTo>
                    <a:lnTo>
                      <a:pt x="836" y="910"/>
                    </a:lnTo>
                    <a:lnTo>
                      <a:pt x="838" y="912"/>
                    </a:lnTo>
                    <a:lnTo>
                      <a:pt x="839" y="918"/>
                    </a:lnTo>
                    <a:lnTo>
                      <a:pt x="838" y="919"/>
                    </a:lnTo>
                    <a:lnTo>
                      <a:pt x="836" y="920"/>
                    </a:lnTo>
                    <a:lnTo>
                      <a:pt x="835" y="919"/>
                    </a:lnTo>
                    <a:lnTo>
                      <a:pt x="834" y="919"/>
                    </a:lnTo>
                    <a:lnTo>
                      <a:pt x="832" y="919"/>
                    </a:lnTo>
                    <a:lnTo>
                      <a:pt x="831" y="919"/>
                    </a:lnTo>
                    <a:lnTo>
                      <a:pt x="830" y="918"/>
                    </a:lnTo>
                    <a:lnTo>
                      <a:pt x="830" y="917"/>
                    </a:lnTo>
                    <a:lnTo>
                      <a:pt x="829" y="916"/>
                    </a:lnTo>
                    <a:lnTo>
                      <a:pt x="830" y="916"/>
                    </a:lnTo>
                    <a:lnTo>
                      <a:pt x="829" y="916"/>
                    </a:lnTo>
                    <a:lnTo>
                      <a:pt x="828" y="915"/>
                    </a:lnTo>
                    <a:lnTo>
                      <a:pt x="827" y="915"/>
                    </a:lnTo>
                    <a:lnTo>
                      <a:pt x="820" y="914"/>
                    </a:lnTo>
                    <a:lnTo>
                      <a:pt x="817" y="914"/>
                    </a:lnTo>
                    <a:lnTo>
                      <a:pt x="814" y="916"/>
                    </a:lnTo>
                    <a:lnTo>
                      <a:pt x="813" y="919"/>
                    </a:lnTo>
                    <a:lnTo>
                      <a:pt x="812" y="920"/>
                    </a:lnTo>
                    <a:lnTo>
                      <a:pt x="809" y="922"/>
                    </a:lnTo>
                    <a:lnTo>
                      <a:pt x="806" y="921"/>
                    </a:lnTo>
                    <a:lnTo>
                      <a:pt x="806" y="920"/>
                    </a:lnTo>
                    <a:lnTo>
                      <a:pt x="806" y="921"/>
                    </a:lnTo>
                    <a:lnTo>
                      <a:pt x="804" y="922"/>
                    </a:lnTo>
                    <a:lnTo>
                      <a:pt x="792" y="930"/>
                    </a:lnTo>
                    <a:lnTo>
                      <a:pt x="792" y="933"/>
                    </a:lnTo>
                    <a:lnTo>
                      <a:pt x="787" y="938"/>
                    </a:lnTo>
                    <a:lnTo>
                      <a:pt x="781" y="942"/>
                    </a:lnTo>
                    <a:lnTo>
                      <a:pt x="777" y="943"/>
                    </a:lnTo>
                    <a:lnTo>
                      <a:pt x="777" y="944"/>
                    </a:lnTo>
                    <a:lnTo>
                      <a:pt x="771" y="949"/>
                    </a:lnTo>
                    <a:lnTo>
                      <a:pt x="768" y="952"/>
                    </a:lnTo>
                    <a:lnTo>
                      <a:pt x="768" y="951"/>
                    </a:lnTo>
                    <a:lnTo>
                      <a:pt x="770" y="951"/>
                    </a:lnTo>
                    <a:lnTo>
                      <a:pt x="771" y="954"/>
                    </a:lnTo>
                    <a:lnTo>
                      <a:pt x="770" y="956"/>
                    </a:lnTo>
                    <a:lnTo>
                      <a:pt x="770" y="957"/>
                    </a:lnTo>
                    <a:lnTo>
                      <a:pt x="769" y="958"/>
                    </a:lnTo>
                    <a:lnTo>
                      <a:pt x="768" y="959"/>
                    </a:lnTo>
                    <a:lnTo>
                      <a:pt x="767" y="959"/>
                    </a:lnTo>
                    <a:lnTo>
                      <a:pt x="766" y="961"/>
                    </a:lnTo>
                    <a:lnTo>
                      <a:pt x="764" y="963"/>
                    </a:lnTo>
                    <a:lnTo>
                      <a:pt x="764" y="964"/>
                    </a:lnTo>
                    <a:lnTo>
                      <a:pt x="764" y="965"/>
                    </a:lnTo>
                    <a:lnTo>
                      <a:pt x="764" y="967"/>
                    </a:lnTo>
                    <a:lnTo>
                      <a:pt x="760" y="967"/>
                    </a:lnTo>
                    <a:lnTo>
                      <a:pt x="760" y="964"/>
                    </a:lnTo>
                    <a:lnTo>
                      <a:pt x="760" y="963"/>
                    </a:lnTo>
                    <a:lnTo>
                      <a:pt x="758" y="963"/>
                    </a:lnTo>
                    <a:lnTo>
                      <a:pt x="757" y="962"/>
                    </a:lnTo>
                    <a:lnTo>
                      <a:pt x="759" y="964"/>
                    </a:lnTo>
                    <a:lnTo>
                      <a:pt x="757" y="967"/>
                    </a:lnTo>
                    <a:lnTo>
                      <a:pt x="759" y="967"/>
                    </a:lnTo>
                    <a:lnTo>
                      <a:pt x="760" y="969"/>
                    </a:lnTo>
                    <a:lnTo>
                      <a:pt x="759" y="970"/>
                    </a:lnTo>
                    <a:lnTo>
                      <a:pt x="759" y="971"/>
                    </a:lnTo>
                    <a:lnTo>
                      <a:pt x="758" y="972"/>
                    </a:lnTo>
                    <a:lnTo>
                      <a:pt x="757" y="974"/>
                    </a:lnTo>
                    <a:lnTo>
                      <a:pt x="757" y="976"/>
                    </a:lnTo>
                    <a:lnTo>
                      <a:pt x="755" y="977"/>
                    </a:lnTo>
                    <a:lnTo>
                      <a:pt x="756" y="980"/>
                    </a:lnTo>
                    <a:lnTo>
                      <a:pt x="756" y="982"/>
                    </a:lnTo>
                    <a:lnTo>
                      <a:pt x="755" y="983"/>
                    </a:lnTo>
                    <a:lnTo>
                      <a:pt x="757" y="986"/>
                    </a:lnTo>
                    <a:lnTo>
                      <a:pt x="759" y="987"/>
                    </a:lnTo>
                    <a:lnTo>
                      <a:pt x="760" y="989"/>
                    </a:lnTo>
                    <a:lnTo>
                      <a:pt x="759" y="991"/>
                    </a:lnTo>
                    <a:lnTo>
                      <a:pt x="759" y="993"/>
                    </a:lnTo>
                    <a:lnTo>
                      <a:pt x="758" y="995"/>
                    </a:lnTo>
                    <a:lnTo>
                      <a:pt x="758" y="999"/>
                    </a:lnTo>
                    <a:lnTo>
                      <a:pt x="757" y="998"/>
                    </a:lnTo>
                    <a:lnTo>
                      <a:pt x="757" y="999"/>
                    </a:lnTo>
                    <a:lnTo>
                      <a:pt x="756" y="1000"/>
                    </a:lnTo>
                    <a:lnTo>
                      <a:pt x="756" y="1001"/>
                    </a:lnTo>
                    <a:lnTo>
                      <a:pt x="757" y="1004"/>
                    </a:lnTo>
                    <a:lnTo>
                      <a:pt x="758" y="1006"/>
                    </a:lnTo>
                    <a:lnTo>
                      <a:pt x="760" y="1017"/>
                    </a:lnTo>
                    <a:lnTo>
                      <a:pt x="762" y="1016"/>
                    </a:lnTo>
                    <a:lnTo>
                      <a:pt x="764" y="1018"/>
                    </a:lnTo>
                    <a:lnTo>
                      <a:pt x="764" y="1021"/>
                    </a:lnTo>
                    <a:lnTo>
                      <a:pt x="762" y="1022"/>
                    </a:lnTo>
                    <a:lnTo>
                      <a:pt x="761" y="1021"/>
                    </a:lnTo>
                    <a:lnTo>
                      <a:pt x="761" y="1022"/>
                    </a:lnTo>
                    <a:lnTo>
                      <a:pt x="761" y="1028"/>
                    </a:lnTo>
                    <a:lnTo>
                      <a:pt x="763" y="1032"/>
                    </a:lnTo>
                    <a:lnTo>
                      <a:pt x="763" y="1031"/>
                    </a:lnTo>
                    <a:lnTo>
                      <a:pt x="762" y="1031"/>
                    </a:lnTo>
                    <a:lnTo>
                      <a:pt x="762" y="1029"/>
                    </a:lnTo>
                    <a:lnTo>
                      <a:pt x="762" y="1027"/>
                    </a:lnTo>
                    <a:lnTo>
                      <a:pt x="765" y="1025"/>
                    </a:lnTo>
                    <a:lnTo>
                      <a:pt x="766" y="1025"/>
                    </a:lnTo>
                    <a:lnTo>
                      <a:pt x="768" y="1027"/>
                    </a:lnTo>
                    <a:lnTo>
                      <a:pt x="768" y="1033"/>
                    </a:lnTo>
                    <a:lnTo>
                      <a:pt x="767" y="1034"/>
                    </a:lnTo>
                    <a:lnTo>
                      <a:pt x="766" y="1036"/>
                    </a:lnTo>
                    <a:lnTo>
                      <a:pt x="767" y="1036"/>
                    </a:lnTo>
                    <a:lnTo>
                      <a:pt x="767" y="1038"/>
                    </a:lnTo>
                    <a:lnTo>
                      <a:pt x="767" y="1039"/>
                    </a:lnTo>
                    <a:lnTo>
                      <a:pt x="765" y="1040"/>
                    </a:lnTo>
                    <a:lnTo>
                      <a:pt x="766" y="1040"/>
                    </a:lnTo>
                    <a:lnTo>
                      <a:pt x="764" y="1045"/>
                    </a:lnTo>
                    <a:lnTo>
                      <a:pt x="765" y="1052"/>
                    </a:lnTo>
                    <a:lnTo>
                      <a:pt x="763" y="1062"/>
                    </a:lnTo>
                    <a:lnTo>
                      <a:pt x="762" y="1065"/>
                    </a:lnTo>
                    <a:lnTo>
                      <a:pt x="759" y="1066"/>
                    </a:lnTo>
                    <a:lnTo>
                      <a:pt x="749" y="1076"/>
                    </a:lnTo>
                    <a:lnTo>
                      <a:pt x="743" y="1084"/>
                    </a:lnTo>
                    <a:lnTo>
                      <a:pt x="743" y="1087"/>
                    </a:lnTo>
                    <a:lnTo>
                      <a:pt x="742" y="1089"/>
                    </a:lnTo>
                    <a:lnTo>
                      <a:pt x="734" y="1116"/>
                    </a:lnTo>
                    <a:lnTo>
                      <a:pt x="727" y="1137"/>
                    </a:lnTo>
                    <a:lnTo>
                      <a:pt x="726" y="1140"/>
                    </a:lnTo>
                    <a:lnTo>
                      <a:pt x="719" y="1153"/>
                    </a:lnTo>
                    <a:lnTo>
                      <a:pt x="709" y="1163"/>
                    </a:lnTo>
                    <a:lnTo>
                      <a:pt x="707" y="1166"/>
                    </a:lnTo>
                    <a:lnTo>
                      <a:pt x="705" y="1166"/>
                    </a:lnTo>
                    <a:lnTo>
                      <a:pt x="702" y="1169"/>
                    </a:lnTo>
                    <a:lnTo>
                      <a:pt x="701" y="1170"/>
                    </a:lnTo>
                    <a:lnTo>
                      <a:pt x="700" y="1170"/>
                    </a:lnTo>
                    <a:lnTo>
                      <a:pt x="696" y="1179"/>
                    </a:lnTo>
                    <a:lnTo>
                      <a:pt x="696" y="1178"/>
                    </a:lnTo>
                    <a:lnTo>
                      <a:pt x="695" y="1178"/>
                    </a:lnTo>
                    <a:lnTo>
                      <a:pt x="694" y="1180"/>
                    </a:lnTo>
                    <a:lnTo>
                      <a:pt x="693" y="1180"/>
                    </a:lnTo>
                    <a:lnTo>
                      <a:pt x="692" y="1186"/>
                    </a:lnTo>
                    <a:lnTo>
                      <a:pt x="691" y="1193"/>
                    </a:lnTo>
                    <a:lnTo>
                      <a:pt x="691" y="1195"/>
                    </a:lnTo>
                    <a:lnTo>
                      <a:pt x="689" y="1206"/>
                    </a:lnTo>
                    <a:lnTo>
                      <a:pt x="687" y="1210"/>
                    </a:lnTo>
                    <a:lnTo>
                      <a:pt x="679" y="1221"/>
                    </a:lnTo>
                    <a:lnTo>
                      <a:pt x="677" y="1223"/>
                    </a:lnTo>
                    <a:lnTo>
                      <a:pt x="675" y="1225"/>
                    </a:lnTo>
                    <a:lnTo>
                      <a:pt x="674" y="1227"/>
                    </a:lnTo>
                    <a:lnTo>
                      <a:pt x="672" y="1227"/>
                    </a:lnTo>
                    <a:lnTo>
                      <a:pt x="668" y="1224"/>
                    </a:lnTo>
                    <a:close/>
                    <a:moveTo>
                      <a:pt x="695" y="1172"/>
                    </a:moveTo>
                    <a:lnTo>
                      <a:pt x="695" y="1172"/>
                    </a:lnTo>
                    <a:lnTo>
                      <a:pt x="694" y="1169"/>
                    </a:lnTo>
                    <a:lnTo>
                      <a:pt x="692" y="1166"/>
                    </a:lnTo>
                    <a:lnTo>
                      <a:pt x="693" y="1169"/>
                    </a:lnTo>
                    <a:lnTo>
                      <a:pt x="692" y="1170"/>
                    </a:lnTo>
                    <a:lnTo>
                      <a:pt x="692" y="1172"/>
                    </a:lnTo>
                    <a:lnTo>
                      <a:pt x="695" y="1172"/>
                    </a:lnTo>
                    <a:close/>
                    <a:moveTo>
                      <a:pt x="692" y="1166"/>
                    </a:moveTo>
                    <a:lnTo>
                      <a:pt x="692" y="1165"/>
                    </a:lnTo>
                    <a:lnTo>
                      <a:pt x="694" y="1163"/>
                    </a:lnTo>
                    <a:lnTo>
                      <a:pt x="695" y="1163"/>
                    </a:lnTo>
                    <a:lnTo>
                      <a:pt x="696" y="1164"/>
                    </a:lnTo>
                    <a:lnTo>
                      <a:pt x="698" y="1165"/>
                    </a:lnTo>
                    <a:lnTo>
                      <a:pt x="699" y="1165"/>
                    </a:lnTo>
                    <a:lnTo>
                      <a:pt x="703" y="1163"/>
                    </a:lnTo>
                    <a:lnTo>
                      <a:pt x="704" y="1162"/>
                    </a:lnTo>
                    <a:lnTo>
                      <a:pt x="707" y="1156"/>
                    </a:lnTo>
                    <a:lnTo>
                      <a:pt x="709" y="1154"/>
                    </a:lnTo>
                    <a:lnTo>
                      <a:pt x="710" y="1154"/>
                    </a:lnTo>
                    <a:lnTo>
                      <a:pt x="711" y="1154"/>
                    </a:lnTo>
                    <a:lnTo>
                      <a:pt x="712" y="1153"/>
                    </a:lnTo>
                    <a:lnTo>
                      <a:pt x="713" y="1153"/>
                    </a:lnTo>
                    <a:lnTo>
                      <a:pt x="713" y="1151"/>
                    </a:lnTo>
                    <a:lnTo>
                      <a:pt x="713" y="1148"/>
                    </a:lnTo>
                    <a:lnTo>
                      <a:pt x="713" y="1146"/>
                    </a:lnTo>
                    <a:lnTo>
                      <a:pt x="712" y="1144"/>
                    </a:lnTo>
                    <a:lnTo>
                      <a:pt x="711" y="1140"/>
                    </a:lnTo>
                    <a:lnTo>
                      <a:pt x="716" y="1140"/>
                    </a:lnTo>
                    <a:lnTo>
                      <a:pt x="716" y="1136"/>
                    </a:lnTo>
                    <a:lnTo>
                      <a:pt x="717" y="1135"/>
                    </a:lnTo>
                    <a:lnTo>
                      <a:pt x="719" y="1134"/>
                    </a:lnTo>
                    <a:lnTo>
                      <a:pt x="721" y="1132"/>
                    </a:lnTo>
                    <a:lnTo>
                      <a:pt x="722" y="1131"/>
                    </a:lnTo>
                    <a:lnTo>
                      <a:pt x="722" y="1127"/>
                    </a:lnTo>
                    <a:lnTo>
                      <a:pt x="721" y="1123"/>
                    </a:lnTo>
                    <a:lnTo>
                      <a:pt x="723" y="1119"/>
                    </a:lnTo>
                    <a:lnTo>
                      <a:pt x="724" y="1121"/>
                    </a:lnTo>
                    <a:lnTo>
                      <a:pt x="723" y="1117"/>
                    </a:lnTo>
                    <a:lnTo>
                      <a:pt x="723" y="1116"/>
                    </a:lnTo>
                    <a:lnTo>
                      <a:pt x="723" y="1117"/>
                    </a:lnTo>
                    <a:lnTo>
                      <a:pt x="721" y="1118"/>
                    </a:lnTo>
                    <a:lnTo>
                      <a:pt x="719" y="1118"/>
                    </a:lnTo>
                    <a:lnTo>
                      <a:pt x="716" y="1119"/>
                    </a:lnTo>
                    <a:lnTo>
                      <a:pt x="717" y="1121"/>
                    </a:lnTo>
                    <a:lnTo>
                      <a:pt x="714" y="1122"/>
                    </a:lnTo>
                    <a:lnTo>
                      <a:pt x="711" y="1121"/>
                    </a:lnTo>
                    <a:lnTo>
                      <a:pt x="711" y="1118"/>
                    </a:lnTo>
                    <a:lnTo>
                      <a:pt x="711" y="1117"/>
                    </a:lnTo>
                    <a:lnTo>
                      <a:pt x="710" y="1117"/>
                    </a:lnTo>
                    <a:lnTo>
                      <a:pt x="709" y="1117"/>
                    </a:lnTo>
                    <a:lnTo>
                      <a:pt x="707" y="1116"/>
                    </a:lnTo>
                    <a:lnTo>
                      <a:pt x="705" y="1114"/>
                    </a:lnTo>
                    <a:lnTo>
                      <a:pt x="706" y="1116"/>
                    </a:lnTo>
                    <a:lnTo>
                      <a:pt x="709" y="1120"/>
                    </a:lnTo>
                    <a:lnTo>
                      <a:pt x="708" y="1122"/>
                    </a:lnTo>
                    <a:lnTo>
                      <a:pt x="708" y="1124"/>
                    </a:lnTo>
                    <a:lnTo>
                      <a:pt x="708" y="1126"/>
                    </a:lnTo>
                    <a:lnTo>
                      <a:pt x="708" y="1128"/>
                    </a:lnTo>
                    <a:lnTo>
                      <a:pt x="709" y="1131"/>
                    </a:lnTo>
                    <a:lnTo>
                      <a:pt x="709" y="1132"/>
                    </a:lnTo>
                    <a:lnTo>
                      <a:pt x="709" y="1135"/>
                    </a:lnTo>
                    <a:lnTo>
                      <a:pt x="706" y="1133"/>
                    </a:lnTo>
                    <a:lnTo>
                      <a:pt x="705" y="1137"/>
                    </a:lnTo>
                    <a:lnTo>
                      <a:pt x="705" y="1138"/>
                    </a:lnTo>
                    <a:lnTo>
                      <a:pt x="706" y="1140"/>
                    </a:lnTo>
                    <a:lnTo>
                      <a:pt x="706" y="1141"/>
                    </a:lnTo>
                    <a:lnTo>
                      <a:pt x="705" y="1143"/>
                    </a:lnTo>
                    <a:lnTo>
                      <a:pt x="703" y="1144"/>
                    </a:lnTo>
                    <a:lnTo>
                      <a:pt x="702" y="1144"/>
                    </a:lnTo>
                    <a:lnTo>
                      <a:pt x="702" y="1145"/>
                    </a:lnTo>
                    <a:lnTo>
                      <a:pt x="702" y="1147"/>
                    </a:lnTo>
                    <a:lnTo>
                      <a:pt x="695" y="1150"/>
                    </a:lnTo>
                    <a:lnTo>
                      <a:pt x="694" y="1150"/>
                    </a:lnTo>
                    <a:lnTo>
                      <a:pt x="694" y="1152"/>
                    </a:lnTo>
                    <a:lnTo>
                      <a:pt x="694" y="1153"/>
                    </a:lnTo>
                    <a:lnTo>
                      <a:pt x="695" y="1157"/>
                    </a:lnTo>
                    <a:lnTo>
                      <a:pt x="694" y="1159"/>
                    </a:lnTo>
                    <a:lnTo>
                      <a:pt x="694" y="1161"/>
                    </a:lnTo>
                    <a:lnTo>
                      <a:pt x="693" y="1162"/>
                    </a:lnTo>
                    <a:lnTo>
                      <a:pt x="691" y="1163"/>
                    </a:lnTo>
                    <a:lnTo>
                      <a:pt x="691" y="1165"/>
                    </a:lnTo>
                    <a:lnTo>
                      <a:pt x="692" y="1166"/>
                    </a:lnTo>
                    <a:close/>
                    <a:moveTo>
                      <a:pt x="888" y="882"/>
                    </a:moveTo>
                    <a:lnTo>
                      <a:pt x="889" y="884"/>
                    </a:lnTo>
                    <a:lnTo>
                      <a:pt x="890" y="882"/>
                    </a:lnTo>
                    <a:lnTo>
                      <a:pt x="891" y="882"/>
                    </a:lnTo>
                    <a:lnTo>
                      <a:pt x="891" y="880"/>
                    </a:lnTo>
                    <a:lnTo>
                      <a:pt x="891" y="879"/>
                    </a:lnTo>
                    <a:lnTo>
                      <a:pt x="887" y="881"/>
                    </a:lnTo>
                    <a:lnTo>
                      <a:pt x="888" y="882"/>
                    </a:lnTo>
                    <a:close/>
                    <a:moveTo>
                      <a:pt x="987" y="570"/>
                    </a:moveTo>
                    <a:lnTo>
                      <a:pt x="988" y="571"/>
                    </a:lnTo>
                    <a:lnTo>
                      <a:pt x="989" y="572"/>
                    </a:lnTo>
                    <a:lnTo>
                      <a:pt x="989" y="571"/>
                    </a:lnTo>
                    <a:lnTo>
                      <a:pt x="990" y="571"/>
                    </a:lnTo>
                    <a:lnTo>
                      <a:pt x="990" y="570"/>
                    </a:lnTo>
                    <a:lnTo>
                      <a:pt x="989" y="567"/>
                    </a:lnTo>
                    <a:lnTo>
                      <a:pt x="987" y="567"/>
                    </a:lnTo>
                    <a:lnTo>
                      <a:pt x="986" y="567"/>
                    </a:lnTo>
                    <a:lnTo>
                      <a:pt x="985" y="565"/>
                    </a:lnTo>
                    <a:lnTo>
                      <a:pt x="985" y="566"/>
                    </a:lnTo>
                    <a:lnTo>
                      <a:pt x="985" y="567"/>
                    </a:lnTo>
                    <a:lnTo>
                      <a:pt x="984" y="569"/>
                    </a:lnTo>
                    <a:lnTo>
                      <a:pt x="985" y="569"/>
                    </a:lnTo>
                    <a:lnTo>
                      <a:pt x="986" y="569"/>
                    </a:lnTo>
                    <a:lnTo>
                      <a:pt x="987" y="570"/>
                    </a:lnTo>
                    <a:close/>
                    <a:moveTo>
                      <a:pt x="809" y="261"/>
                    </a:moveTo>
                    <a:lnTo>
                      <a:pt x="809" y="260"/>
                    </a:lnTo>
                    <a:lnTo>
                      <a:pt x="810" y="258"/>
                    </a:lnTo>
                    <a:lnTo>
                      <a:pt x="809" y="257"/>
                    </a:lnTo>
                    <a:lnTo>
                      <a:pt x="809" y="258"/>
                    </a:lnTo>
                    <a:lnTo>
                      <a:pt x="809" y="260"/>
                    </a:lnTo>
                    <a:lnTo>
                      <a:pt x="809" y="261"/>
                    </a:lnTo>
                    <a:close/>
                    <a:moveTo>
                      <a:pt x="675" y="240"/>
                    </a:moveTo>
                    <a:lnTo>
                      <a:pt x="677" y="235"/>
                    </a:lnTo>
                    <a:lnTo>
                      <a:pt x="678" y="234"/>
                    </a:lnTo>
                    <a:lnTo>
                      <a:pt x="678" y="233"/>
                    </a:lnTo>
                    <a:lnTo>
                      <a:pt x="679" y="229"/>
                    </a:lnTo>
                    <a:lnTo>
                      <a:pt x="681" y="225"/>
                    </a:lnTo>
                    <a:lnTo>
                      <a:pt x="682" y="225"/>
                    </a:lnTo>
                    <a:lnTo>
                      <a:pt x="682" y="224"/>
                    </a:lnTo>
                    <a:lnTo>
                      <a:pt x="684" y="221"/>
                    </a:lnTo>
                    <a:lnTo>
                      <a:pt x="685" y="220"/>
                    </a:lnTo>
                    <a:lnTo>
                      <a:pt x="686" y="218"/>
                    </a:lnTo>
                    <a:lnTo>
                      <a:pt x="687" y="217"/>
                    </a:lnTo>
                    <a:lnTo>
                      <a:pt x="683" y="219"/>
                    </a:lnTo>
                    <a:lnTo>
                      <a:pt x="679" y="220"/>
                    </a:lnTo>
                    <a:lnTo>
                      <a:pt x="681" y="220"/>
                    </a:lnTo>
                    <a:lnTo>
                      <a:pt x="681" y="222"/>
                    </a:lnTo>
                    <a:lnTo>
                      <a:pt x="681" y="223"/>
                    </a:lnTo>
                    <a:lnTo>
                      <a:pt x="679" y="228"/>
                    </a:lnTo>
                    <a:lnTo>
                      <a:pt x="678" y="231"/>
                    </a:lnTo>
                    <a:lnTo>
                      <a:pt x="677" y="234"/>
                    </a:lnTo>
                    <a:lnTo>
                      <a:pt x="677" y="237"/>
                    </a:lnTo>
                    <a:lnTo>
                      <a:pt x="675" y="237"/>
                    </a:lnTo>
                    <a:lnTo>
                      <a:pt x="675" y="238"/>
                    </a:lnTo>
                    <a:lnTo>
                      <a:pt x="675" y="239"/>
                    </a:lnTo>
                    <a:lnTo>
                      <a:pt x="675" y="240"/>
                    </a:lnTo>
                    <a:close/>
                    <a:moveTo>
                      <a:pt x="650" y="227"/>
                    </a:moveTo>
                    <a:lnTo>
                      <a:pt x="651" y="226"/>
                    </a:lnTo>
                    <a:lnTo>
                      <a:pt x="651" y="225"/>
                    </a:lnTo>
                    <a:lnTo>
                      <a:pt x="650" y="225"/>
                    </a:lnTo>
                    <a:lnTo>
                      <a:pt x="649" y="225"/>
                    </a:lnTo>
                    <a:lnTo>
                      <a:pt x="650" y="227"/>
                    </a:lnTo>
                    <a:close/>
                    <a:moveTo>
                      <a:pt x="668" y="223"/>
                    </a:moveTo>
                    <a:lnTo>
                      <a:pt x="666" y="225"/>
                    </a:lnTo>
                    <a:lnTo>
                      <a:pt x="670" y="224"/>
                    </a:lnTo>
                    <a:lnTo>
                      <a:pt x="672" y="223"/>
                    </a:lnTo>
                    <a:lnTo>
                      <a:pt x="672" y="222"/>
                    </a:lnTo>
                    <a:lnTo>
                      <a:pt x="673" y="222"/>
                    </a:lnTo>
                    <a:lnTo>
                      <a:pt x="674" y="221"/>
                    </a:lnTo>
                    <a:lnTo>
                      <a:pt x="675" y="220"/>
                    </a:lnTo>
                    <a:lnTo>
                      <a:pt x="677" y="220"/>
                    </a:lnTo>
                    <a:lnTo>
                      <a:pt x="674" y="220"/>
                    </a:lnTo>
                    <a:lnTo>
                      <a:pt x="674" y="221"/>
                    </a:lnTo>
                    <a:lnTo>
                      <a:pt x="669" y="224"/>
                    </a:lnTo>
                    <a:lnTo>
                      <a:pt x="668" y="223"/>
                    </a:lnTo>
                    <a:close/>
                    <a:moveTo>
                      <a:pt x="658" y="223"/>
                    </a:moveTo>
                    <a:lnTo>
                      <a:pt x="655" y="223"/>
                    </a:lnTo>
                    <a:lnTo>
                      <a:pt x="660" y="223"/>
                    </a:lnTo>
                    <a:lnTo>
                      <a:pt x="658" y="222"/>
                    </a:lnTo>
                    <a:lnTo>
                      <a:pt x="658" y="223"/>
                    </a:lnTo>
                    <a:close/>
                    <a:moveTo>
                      <a:pt x="702" y="215"/>
                    </a:moveTo>
                    <a:lnTo>
                      <a:pt x="702" y="216"/>
                    </a:lnTo>
                    <a:lnTo>
                      <a:pt x="702" y="214"/>
                    </a:lnTo>
                    <a:lnTo>
                      <a:pt x="700" y="214"/>
                    </a:lnTo>
                    <a:lnTo>
                      <a:pt x="702" y="215"/>
                    </a:lnTo>
                    <a:close/>
                    <a:moveTo>
                      <a:pt x="620" y="206"/>
                    </a:moveTo>
                    <a:lnTo>
                      <a:pt x="618" y="208"/>
                    </a:lnTo>
                    <a:lnTo>
                      <a:pt x="621" y="206"/>
                    </a:lnTo>
                    <a:lnTo>
                      <a:pt x="620" y="206"/>
                    </a:lnTo>
                    <a:close/>
                    <a:moveTo>
                      <a:pt x="629" y="188"/>
                    </a:moveTo>
                    <a:lnTo>
                      <a:pt x="629" y="188"/>
                    </a:lnTo>
                    <a:lnTo>
                      <a:pt x="630" y="187"/>
                    </a:lnTo>
                    <a:lnTo>
                      <a:pt x="631" y="186"/>
                    </a:lnTo>
                    <a:lnTo>
                      <a:pt x="629" y="186"/>
                    </a:lnTo>
                    <a:lnTo>
                      <a:pt x="629" y="185"/>
                    </a:lnTo>
                    <a:lnTo>
                      <a:pt x="628" y="185"/>
                    </a:lnTo>
                    <a:lnTo>
                      <a:pt x="629" y="188"/>
                    </a:lnTo>
                    <a:close/>
                    <a:moveTo>
                      <a:pt x="638" y="184"/>
                    </a:moveTo>
                    <a:lnTo>
                      <a:pt x="638" y="185"/>
                    </a:lnTo>
                    <a:lnTo>
                      <a:pt x="639" y="184"/>
                    </a:lnTo>
                    <a:lnTo>
                      <a:pt x="638" y="183"/>
                    </a:lnTo>
                    <a:lnTo>
                      <a:pt x="638" y="184"/>
                    </a:lnTo>
                    <a:close/>
                    <a:moveTo>
                      <a:pt x="623" y="182"/>
                    </a:moveTo>
                    <a:lnTo>
                      <a:pt x="626" y="182"/>
                    </a:lnTo>
                    <a:lnTo>
                      <a:pt x="627" y="179"/>
                    </a:lnTo>
                    <a:lnTo>
                      <a:pt x="628" y="178"/>
                    </a:lnTo>
                    <a:lnTo>
                      <a:pt x="623" y="182"/>
                    </a:lnTo>
                    <a:close/>
                    <a:moveTo>
                      <a:pt x="640" y="174"/>
                    </a:moveTo>
                    <a:lnTo>
                      <a:pt x="640" y="175"/>
                    </a:lnTo>
                    <a:lnTo>
                      <a:pt x="641" y="174"/>
                    </a:lnTo>
                    <a:lnTo>
                      <a:pt x="643" y="173"/>
                    </a:lnTo>
                    <a:lnTo>
                      <a:pt x="642" y="173"/>
                    </a:lnTo>
                    <a:lnTo>
                      <a:pt x="640" y="174"/>
                    </a:lnTo>
                    <a:close/>
                    <a:moveTo>
                      <a:pt x="667" y="173"/>
                    </a:moveTo>
                    <a:lnTo>
                      <a:pt x="664" y="171"/>
                    </a:lnTo>
                    <a:lnTo>
                      <a:pt x="663" y="171"/>
                    </a:lnTo>
                    <a:lnTo>
                      <a:pt x="662" y="170"/>
                    </a:lnTo>
                    <a:lnTo>
                      <a:pt x="662" y="169"/>
                    </a:lnTo>
                    <a:lnTo>
                      <a:pt x="660" y="171"/>
                    </a:lnTo>
                    <a:lnTo>
                      <a:pt x="659" y="170"/>
                    </a:lnTo>
                    <a:lnTo>
                      <a:pt x="658" y="169"/>
                    </a:lnTo>
                    <a:lnTo>
                      <a:pt x="657" y="168"/>
                    </a:lnTo>
                    <a:lnTo>
                      <a:pt x="655" y="167"/>
                    </a:lnTo>
                    <a:lnTo>
                      <a:pt x="654" y="167"/>
                    </a:lnTo>
                    <a:lnTo>
                      <a:pt x="652" y="168"/>
                    </a:lnTo>
                    <a:lnTo>
                      <a:pt x="651" y="168"/>
                    </a:lnTo>
                    <a:lnTo>
                      <a:pt x="650" y="167"/>
                    </a:lnTo>
                    <a:lnTo>
                      <a:pt x="649" y="167"/>
                    </a:lnTo>
                    <a:lnTo>
                      <a:pt x="648" y="169"/>
                    </a:lnTo>
                    <a:lnTo>
                      <a:pt x="647" y="169"/>
                    </a:lnTo>
                    <a:lnTo>
                      <a:pt x="646" y="169"/>
                    </a:lnTo>
                    <a:lnTo>
                      <a:pt x="644" y="171"/>
                    </a:lnTo>
                    <a:lnTo>
                      <a:pt x="645" y="170"/>
                    </a:lnTo>
                    <a:lnTo>
                      <a:pt x="647" y="169"/>
                    </a:lnTo>
                    <a:lnTo>
                      <a:pt x="648" y="169"/>
                    </a:lnTo>
                    <a:lnTo>
                      <a:pt x="650" y="169"/>
                    </a:lnTo>
                    <a:lnTo>
                      <a:pt x="651" y="169"/>
                    </a:lnTo>
                    <a:lnTo>
                      <a:pt x="667" y="173"/>
                    </a:lnTo>
                    <a:close/>
                    <a:moveTo>
                      <a:pt x="630" y="170"/>
                    </a:moveTo>
                    <a:lnTo>
                      <a:pt x="630" y="171"/>
                    </a:lnTo>
                    <a:lnTo>
                      <a:pt x="631" y="169"/>
                    </a:lnTo>
                    <a:lnTo>
                      <a:pt x="632" y="169"/>
                    </a:lnTo>
                    <a:lnTo>
                      <a:pt x="632" y="168"/>
                    </a:lnTo>
                    <a:lnTo>
                      <a:pt x="632" y="167"/>
                    </a:lnTo>
                    <a:lnTo>
                      <a:pt x="634" y="166"/>
                    </a:lnTo>
                    <a:lnTo>
                      <a:pt x="634" y="165"/>
                    </a:lnTo>
                    <a:lnTo>
                      <a:pt x="636" y="164"/>
                    </a:lnTo>
                    <a:lnTo>
                      <a:pt x="638" y="163"/>
                    </a:lnTo>
                    <a:lnTo>
                      <a:pt x="639" y="163"/>
                    </a:lnTo>
                    <a:lnTo>
                      <a:pt x="640" y="164"/>
                    </a:lnTo>
                    <a:lnTo>
                      <a:pt x="641" y="165"/>
                    </a:lnTo>
                    <a:lnTo>
                      <a:pt x="642" y="166"/>
                    </a:lnTo>
                    <a:lnTo>
                      <a:pt x="640" y="163"/>
                    </a:lnTo>
                    <a:lnTo>
                      <a:pt x="640" y="161"/>
                    </a:lnTo>
                    <a:lnTo>
                      <a:pt x="641" y="161"/>
                    </a:lnTo>
                    <a:lnTo>
                      <a:pt x="643" y="159"/>
                    </a:lnTo>
                    <a:lnTo>
                      <a:pt x="644" y="159"/>
                    </a:lnTo>
                    <a:lnTo>
                      <a:pt x="645" y="158"/>
                    </a:lnTo>
                    <a:lnTo>
                      <a:pt x="645" y="157"/>
                    </a:lnTo>
                    <a:lnTo>
                      <a:pt x="645" y="156"/>
                    </a:lnTo>
                    <a:lnTo>
                      <a:pt x="646" y="152"/>
                    </a:lnTo>
                    <a:lnTo>
                      <a:pt x="645" y="154"/>
                    </a:lnTo>
                    <a:lnTo>
                      <a:pt x="640" y="161"/>
                    </a:lnTo>
                    <a:lnTo>
                      <a:pt x="639" y="162"/>
                    </a:lnTo>
                    <a:lnTo>
                      <a:pt x="638" y="163"/>
                    </a:lnTo>
                    <a:lnTo>
                      <a:pt x="637" y="163"/>
                    </a:lnTo>
                    <a:lnTo>
                      <a:pt x="636" y="163"/>
                    </a:lnTo>
                    <a:lnTo>
                      <a:pt x="634" y="163"/>
                    </a:lnTo>
                    <a:lnTo>
                      <a:pt x="634" y="164"/>
                    </a:lnTo>
                    <a:lnTo>
                      <a:pt x="632" y="167"/>
                    </a:lnTo>
                    <a:lnTo>
                      <a:pt x="631" y="168"/>
                    </a:lnTo>
                    <a:lnTo>
                      <a:pt x="630" y="169"/>
                    </a:lnTo>
                    <a:lnTo>
                      <a:pt x="630" y="170"/>
                    </a:lnTo>
                    <a:close/>
                    <a:moveTo>
                      <a:pt x="798" y="212"/>
                    </a:moveTo>
                    <a:lnTo>
                      <a:pt x="798" y="212"/>
                    </a:lnTo>
                    <a:lnTo>
                      <a:pt x="797" y="211"/>
                    </a:lnTo>
                    <a:lnTo>
                      <a:pt x="796" y="210"/>
                    </a:lnTo>
                    <a:lnTo>
                      <a:pt x="796" y="208"/>
                    </a:lnTo>
                    <a:lnTo>
                      <a:pt x="798" y="206"/>
                    </a:lnTo>
                    <a:lnTo>
                      <a:pt x="798" y="205"/>
                    </a:lnTo>
                    <a:lnTo>
                      <a:pt x="801" y="205"/>
                    </a:lnTo>
                    <a:lnTo>
                      <a:pt x="803" y="206"/>
                    </a:lnTo>
                    <a:lnTo>
                      <a:pt x="804" y="208"/>
                    </a:lnTo>
                    <a:lnTo>
                      <a:pt x="803" y="209"/>
                    </a:lnTo>
                    <a:lnTo>
                      <a:pt x="800" y="211"/>
                    </a:lnTo>
                    <a:lnTo>
                      <a:pt x="800" y="212"/>
                    </a:lnTo>
                    <a:lnTo>
                      <a:pt x="799" y="212"/>
                    </a:lnTo>
                    <a:lnTo>
                      <a:pt x="798" y="212"/>
                    </a:lnTo>
                    <a:close/>
                  </a:path>
                </a:pathLst>
              </a:custGeom>
              <a:solidFill>
                <a:srgbClr val="C3C1AA"/>
              </a:solidFill>
              <a:ln>
                <a:noFill/>
              </a:ln>
              <a:extLst/>
            </p:spPr>
            <p:txBody>
              <a:bodyPr/>
              <a:lstStyle/>
              <a:p>
                <a:endParaRPr lang="en-US" sz="1215">
                  <a:solidFill>
                    <a:prstClr val="black"/>
                  </a:solidFill>
                </a:endParaRPr>
              </a:p>
            </p:txBody>
          </p:sp>
          <p:sp>
            <p:nvSpPr>
              <p:cNvPr id="292" name="Freeform 599"/>
              <p:cNvSpPr>
                <a:spLocks noEditPoints="1"/>
              </p:cNvSpPr>
              <p:nvPr/>
            </p:nvSpPr>
            <p:spPr bwMode="auto">
              <a:xfrm>
                <a:off x="5512585" y="1612305"/>
                <a:ext cx="2633662" cy="2641600"/>
              </a:xfrm>
              <a:custGeom>
                <a:avLst/>
                <a:gdLst>
                  <a:gd name="T0" fmla="*/ 2147483646 w 1089"/>
                  <a:gd name="T1" fmla="*/ 2147483646 h 1229"/>
                  <a:gd name="T2" fmla="*/ 2147483646 w 1089"/>
                  <a:gd name="T3" fmla="*/ 2147483646 h 1229"/>
                  <a:gd name="T4" fmla="*/ 2147483646 w 1089"/>
                  <a:gd name="T5" fmla="*/ 2147483646 h 1229"/>
                  <a:gd name="T6" fmla="*/ 2147483646 w 1089"/>
                  <a:gd name="T7" fmla="*/ 2147483646 h 1229"/>
                  <a:gd name="T8" fmla="*/ 2147483646 w 1089"/>
                  <a:gd name="T9" fmla="*/ 2147483646 h 1229"/>
                  <a:gd name="T10" fmla="*/ 2147483646 w 1089"/>
                  <a:gd name="T11" fmla="*/ 2147483646 h 1229"/>
                  <a:gd name="T12" fmla="*/ 2147483646 w 1089"/>
                  <a:gd name="T13" fmla="*/ 2147483646 h 1229"/>
                  <a:gd name="T14" fmla="*/ 2147483646 w 1089"/>
                  <a:gd name="T15" fmla="*/ 2147483646 h 1229"/>
                  <a:gd name="T16" fmla="*/ 2147483646 w 1089"/>
                  <a:gd name="T17" fmla="*/ 2147483646 h 1229"/>
                  <a:gd name="T18" fmla="*/ 2147483646 w 1089"/>
                  <a:gd name="T19" fmla="*/ 2147483646 h 1229"/>
                  <a:gd name="T20" fmla="*/ 2147483646 w 1089"/>
                  <a:gd name="T21" fmla="*/ 2147483646 h 1229"/>
                  <a:gd name="T22" fmla="*/ 2147483646 w 1089"/>
                  <a:gd name="T23" fmla="*/ 2147483646 h 1229"/>
                  <a:gd name="T24" fmla="*/ 2147483646 w 1089"/>
                  <a:gd name="T25" fmla="*/ 2147483646 h 1229"/>
                  <a:gd name="T26" fmla="*/ 2147483646 w 1089"/>
                  <a:gd name="T27" fmla="*/ 2147483646 h 1229"/>
                  <a:gd name="T28" fmla="*/ 2147483646 w 1089"/>
                  <a:gd name="T29" fmla="*/ 2147483646 h 1229"/>
                  <a:gd name="T30" fmla="*/ 2147483646 w 1089"/>
                  <a:gd name="T31" fmla="*/ 2147483646 h 1229"/>
                  <a:gd name="T32" fmla="*/ 2147483646 w 1089"/>
                  <a:gd name="T33" fmla="*/ 2147483646 h 1229"/>
                  <a:gd name="T34" fmla="*/ 2147483646 w 1089"/>
                  <a:gd name="T35" fmla="*/ 2147483646 h 1229"/>
                  <a:gd name="T36" fmla="*/ 2147483646 w 1089"/>
                  <a:gd name="T37" fmla="*/ 2147483646 h 1229"/>
                  <a:gd name="T38" fmla="*/ 2147483646 w 1089"/>
                  <a:gd name="T39" fmla="*/ 2147483646 h 1229"/>
                  <a:gd name="T40" fmla="*/ 2147483646 w 1089"/>
                  <a:gd name="T41" fmla="*/ 2147483646 h 1229"/>
                  <a:gd name="T42" fmla="*/ 2147483646 w 1089"/>
                  <a:gd name="T43" fmla="*/ 2147483646 h 1229"/>
                  <a:gd name="T44" fmla="*/ 2147483646 w 1089"/>
                  <a:gd name="T45" fmla="*/ 2147483646 h 1229"/>
                  <a:gd name="T46" fmla="*/ 2147483646 w 1089"/>
                  <a:gd name="T47" fmla="*/ 2147483646 h 1229"/>
                  <a:gd name="T48" fmla="*/ 2147483646 w 1089"/>
                  <a:gd name="T49" fmla="*/ 2147483646 h 1229"/>
                  <a:gd name="T50" fmla="*/ 2147483646 w 1089"/>
                  <a:gd name="T51" fmla="*/ 2147483646 h 1229"/>
                  <a:gd name="T52" fmla="*/ 2147483646 w 1089"/>
                  <a:gd name="T53" fmla="*/ 2147483646 h 1229"/>
                  <a:gd name="T54" fmla="*/ 2147483646 w 1089"/>
                  <a:gd name="T55" fmla="*/ 2147483646 h 1229"/>
                  <a:gd name="T56" fmla="*/ 2147483646 w 1089"/>
                  <a:gd name="T57" fmla="*/ 2147483646 h 1229"/>
                  <a:gd name="T58" fmla="*/ 2147483646 w 1089"/>
                  <a:gd name="T59" fmla="*/ 2147483646 h 1229"/>
                  <a:gd name="T60" fmla="*/ 2147483646 w 1089"/>
                  <a:gd name="T61" fmla="*/ 2147483646 h 1229"/>
                  <a:gd name="T62" fmla="*/ 2147483646 w 1089"/>
                  <a:gd name="T63" fmla="*/ 2147483646 h 1229"/>
                  <a:gd name="T64" fmla="*/ 2147483646 w 1089"/>
                  <a:gd name="T65" fmla="*/ 2147483646 h 1229"/>
                  <a:gd name="T66" fmla="*/ 2147483646 w 1089"/>
                  <a:gd name="T67" fmla="*/ 2147483646 h 1229"/>
                  <a:gd name="T68" fmla="*/ 2147483646 w 1089"/>
                  <a:gd name="T69" fmla="*/ 2147483646 h 1229"/>
                  <a:gd name="T70" fmla="*/ 2147483646 w 1089"/>
                  <a:gd name="T71" fmla="*/ 2147483646 h 1229"/>
                  <a:gd name="T72" fmla="*/ 2147483646 w 1089"/>
                  <a:gd name="T73" fmla="*/ 2147483646 h 1229"/>
                  <a:gd name="T74" fmla="*/ 2147483646 w 1089"/>
                  <a:gd name="T75" fmla="*/ 2147483646 h 1229"/>
                  <a:gd name="T76" fmla="*/ 2147483646 w 1089"/>
                  <a:gd name="T77" fmla="*/ 2147483646 h 1229"/>
                  <a:gd name="T78" fmla="*/ 2147483646 w 1089"/>
                  <a:gd name="T79" fmla="*/ 2147483646 h 1229"/>
                  <a:gd name="T80" fmla="*/ 2147483646 w 1089"/>
                  <a:gd name="T81" fmla="*/ 2147483646 h 1229"/>
                  <a:gd name="T82" fmla="*/ 2147483646 w 1089"/>
                  <a:gd name="T83" fmla="*/ 2147483646 h 1229"/>
                  <a:gd name="T84" fmla="*/ 2147483646 w 1089"/>
                  <a:gd name="T85" fmla="*/ 2147483646 h 1229"/>
                  <a:gd name="T86" fmla="*/ 2147483646 w 1089"/>
                  <a:gd name="T87" fmla="*/ 2147483646 h 1229"/>
                  <a:gd name="T88" fmla="*/ 2147483646 w 1089"/>
                  <a:gd name="T89" fmla="*/ 2147483646 h 1229"/>
                  <a:gd name="T90" fmla="*/ 2147483646 w 1089"/>
                  <a:gd name="T91" fmla="*/ 2147483646 h 1229"/>
                  <a:gd name="T92" fmla="*/ 2147483646 w 1089"/>
                  <a:gd name="T93" fmla="*/ 2147483646 h 1229"/>
                  <a:gd name="T94" fmla="*/ 2147483646 w 1089"/>
                  <a:gd name="T95" fmla="*/ 2147483646 h 1229"/>
                  <a:gd name="T96" fmla="*/ 2147483646 w 1089"/>
                  <a:gd name="T97" fmla="*/ 2147483646 h 1229"/>
                  <a:gd name="T98" fmla="*/ 2147483646 w 1089"/>
                  <a:gd name="T99" fmla="*/ 2147483646 h 1229"/>
                  <a:gd name="T100" fmla="*/ 2147483646 w 1089"/>
                  <a:gd name="T101" fmla="*/ 2147483646 h 1229"/>
                  <a:gd name="T102" fmla="*/ 2147483646 w 1089"/>
                  <a:gd name="T103" fmla="*/ 2147483646 h 1229"/>
                  <a:gd name="T104" fmla="*/ 2147483646 w 1089"/>
                  <a:gd name="T105" fmla="*/ 2147483646 h 1229"/>
                  <a:gd name="T106" fmla="*/ 2147483646 w 1089"/>
                  <a:gd name="T107" fmla="*/ 2147483646 h 1229"/>
                  <a:gd name="T108" fmla="*/ 2147483646 w 1089"/>
                  <a:gd name="T109" fmla="*/ 2147483646 h 1229"/>
                  <a:gd name="T110" fmla="*/ 2147483646 w 1089"/>
                  <a:gd name="T111" fmla="*/ 2147483646 h 1229"/>
                  <a:gd name="T112" fmla="*/ 2147483646 w 1089"/>
                  <a:gd name="T113" fmla="*/ 2147483646 h 1229"/>
                  <a:gd name="T114" fmla="*/ 2147483646 w 1089"/>
                  <a:gd name="T115" fmla="*/ 2147483646 h 1229"/>
                  <a:gd name="T116" fmla="*/ 2147483646 w 1089"/>
                  <a:gd name="T117" fmla="*/ 2147483646 h 1229"/>
                  <a:gd name="T118" fmla="*/ 2147483646 w 1089"/>
                  <a:gd name="T119" fmla="*/ 2147483646 h 1229"/>
                  <a:gd name="T120" fmla="*/ 2147483646 w 1089"/>
                  <a:gd name="T121" fmla="*/ 2147483646 h 1229"/>
                  <a:gd name="T122" fmla="*/ 2147483646 w 1089"/>
                  <a:gd name="T123" fmla="*/ 2147483646 h 1229"/>
                  <a:gd name="T124" fmla="*/ 2147483646 w 1089"/>
                  <a:gd name="T125" fmla="*/ 2147483646 h 122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089" h="1229">
                    <a:moveTo>
                      <a:pt x="382" y="2"/>
                    </a:moveTo>
                    <a:lnTo>
                      <a:pt x="384" y="3"/>
                    </a:lnTo>
                    <a:lnTo>
                      <a:pt x="384" y="4"/>
                    </a:lnTo>
                    <a:lnTo>
                      <a:pt x="384" y="6"/>
                    </a:lnTo>
                    <a:lnTo>
                      <a:pt x="386" y="8"/>
                    </a:lnTo>
                    <a:lnTo>
                      <a:pt x="387" y="10"/>
                    </a:lnTo>
                    <a:lnTo>
                      <a:pt x="386" y="20"/>
                    </a:lnTo>
                    <a:lnTo>
                      <a:pt x="384" y="23"/>
                    </a:lnTo>
                    <a:lnTo>
                      <a:pt x="383" y="24"/>
                    </a:lnTo>
                    <a:lnTo>
                      <a:pt x="382" y="25"/>
                    </a:lnTo>
                    <a:lnTo>
                      <a:pt x="382" y="26"/>
                    </a:lnTo>
                    <a:lnTo>
                      <a:pt x="385" y="27"/>
                    </a:lnTo>
                    <a:lnTo>
                      <a:pt x="387" y="26"/>
                    </a:lnTo>
                    <a:lnTo>
                      <a:pt x="388" y="26"/>
                    </a:lnTo>
                    <a:lnTo>
                      <a:pt x="392" y="28"/>
                    </a:lnTo>
                    <a:lnTo>
                      <a:pt x="395" y="30"/>
                    </a:lnTo>
                    <a:lnTo>
                      <a:pt x="393" y="33"/>
                    </a:lnTo>
                    <a:lnTo>
                      <a:pt x="393" y="36"/>
                    </a:lnTo>
                    <a:lnTo>
                      <a:pt x="397" y="42"/>
                    </a:lnTo>
                    <a:lnTo>
                      <a:pt x="397" y="45"/>
                    </a:lnTo>
                    <a:lnTo>
                      <a:pt x="395" y="51"/>
                    </a:lnTo>
                    <a:lnTo>
                      <a:pt x="391" y="55"/>
                    </a:lnTo>
                    <a:lnTo>
                      <a:pt x="390" y="57"/>
                    </a:lnTo>
                    <a:lnTo>
                      <a:pt x="390" y="58"/>
                    </a:lnTo>
                    <a:lnTo>
                      <a:pt x="390" y="62"/>
                    </a:lnTo>
                    <a:lnTo>
                      <a:pt x="390" y="64"/>
                    </a:lnTo>
                    <a:lnTo>
                      <a:pt x="389" y="64"/>
                    </a:lnTo>
                    <a:lnTo>
                      <a:pt x="388" y="65"/>
                    </a:lnTo>
                    <a:lnTo>
                      <a:pt x="388" y="67"/>
                    </a:lnTo>
                    <a:lnTo>
                      <a:pt x="386" y="73"/>
                    </a:lnTo>
                    <a:lnTo>
                      <a:pt x="385" y="83"/>
                    </a:lnTo>
                    <a:lnTo>
                      <a:pt x="386" y="87"/>
                    </a:lnTo>
                    <a:lnTo>
                      <a:pt x="388" y="91"/>
                    </a:lnTo>
                    <a:lnTo>
                      <a:pt x="388" y="92"/>
                    </a:lnTo>
                    <a:lnTo>
                      <a:pt x="387" y="93"/>
                    </a:lnTo>
                    <a:lnTo>
                      <a:pt x="387" y="94"/>
                    </a:lnTo>
                    <a:lnTo>
                      <a:pt x="388" y="94"/>
                    </a:lnTo>
                    <a:lnTo>
                      <a:pt x="390" y="96"/>
                    </a:lnTo>
                    <a:lnTo>
                      <a:pt x="391" y="96"/>
                    </a:lnTo>
                    <a:lnTo>
                      <a:pt x="391" y="98"/>
                    </a:lnTo>
                    <a:lnTo>
                      <a:pt x="391" y="108"/>
                    </a:lnTo>
                    <a:lnTo>
                      <a:pt x="391" y="109"/>
                    </a:lnTo>
                    <a:lnTo>
                      <a:pt x="394" y="110"/>
                    </a:lnTo>
                    <a:lnTo>
                      <a:pt x="393" y="112"/>
                    </a:lnTo>
                    <a:lnTo>
                      <a:pt x="393" y="113"/>
                    </a:lnTo>
                    <a:lnTo>
                      <a:pt x="397" y="115"/>
                    </a:lnTo>
                    <a:lnTo>
                      <a:pt x="398" y="116"/>
                    </a:lnTo>
                    <a:lnTo>
                      <a:pt x="400" y="119"/>
                    </a:lnTo>
                    <a:lnTo>
                      <a:pt x="405" y="125"/>
                    </a:lnTo>
                    <a:lnTo>
                      <a:pt x="408" y="126"/>
                    </a:lnTo>
                    <a:lnTo>
                      <a:pt x="412" y="126"/>
                    </a:lnTo>
                    <a:lnTo>
                      <a:pt x="414" y="127"/>
                    </a:lnTo>
                    <a:lnTo>
                      <a:pt x="414" y="128"/>
                    </a:lnTo>
                    <a:lnTo>
                      <a:pt x="414" y="129"/>
                    </a:lnTo>
                    <a:lnTo>
                      <a:pt x="415" y="130"/>
                    </a:lnTo>
                    <a:lnTo>
                      <a:pt x="416" y="130"/>
                    </a:lnTo>
                    <a:lnTo>
                      <a:pt x="417" y="130"/>
                    </a:lnTo>
                    <a:lnTo>
                      <a:pt x="418" y="130"/>
                    </a:lnTo>
                    <a:lnTo>
                      <a:pt x="419" y="129"/>
                    </a:lnTo>
                    <a:lnTo>
                      <a:pt x="420" y="128"/>
                    </a:lnTo>
                    <a:lnTo>
                      <a:pt x="425" y="128"/>
                    </a:lnTo>
                    <a:lnTo>
                      <a:pt x="426" y="126"/>
                    </a:lnTo>
                    <a:lnTo>
                      <a:pt x="426" y="125"/>
                    </a:lnTo>
                    <a:lnTo>
                      <a:pt x="425" y="122"/>
                    </a:lnTo>
                    <a:lnTo>
                      <a:pt x="429" y="121"/>
                    </a:lnTo>
                    <a:lnTo>
                      <a:pt x="431" y="118"/>
                    </a:lnTo>
                    <a:lnTo>
                      <a:pt x="436" y="120"/>
                    </a:lnTo>
                    <a:lnTo>
                      <a:pt x="439" y="121"/>
                    </a:lnTo>
                    <a:lnTo>
                      <a:pt x="440" y="119"/>
                    </a:lnTo>
                    <a:lnTo>
                      <a:pt x="440" y="117"/>
                    </a:lnTo>
                    <a:lnTo>
                      <a:pt x="446" y="114"/>
                    </a:lnTo>
                    <a:lnTo>
                      <a:pt x="447" y="114"/>
                    </a:lnTo>
                    <a:lnTo>
                      <a:pt x="449" y="115"/>
                    </a:lnTo>
                    <a:lnTo>
                      <a:pt x="450" y="115"/>
                    </a:lnTo>
                    <a:lnTo>
                      <a:pt x="452" y="115"/>
                    </a:lnTo>
                    <a:lnTo>
                      <a:pt x="452" y="114"/>
                    </a:lnTo>
                    <a:lnTo>
                      <a:pt x="453" y="113"/>
                    </a:lnTo>
                    <a:lnTo>
                      <a:pt x="455" y="111"/>
                    </a:lnTo>
                    <a:lnTo>
                      <a:pt x="456" y="109"/>
                    </a:lnTo>
                    <a:lnTo>
                      <a:pt x="456" y="108"/>
                    </a:lnTo>
                    <a:lnTo>
                      <a:pt x="458" y="106"/>
                    </a:lnTo>
                    <a:lnTo>
                      <a:pt x="459" y="106"/>
                    </a:lnTo>
                    <a:lnTo>
                      <a:pt x="461" y="107"/>
                    </a:lnTo>
                    <a:lnTo>
                      <a:pt x="461" y="106"/>
                    </a:lnTo>
                    <a:lnTo>
                      <a:pt x="463" y="105"/>
                    </a:lnTo>
                    <a:lnTo>
                      <a:pt x="465" y="104"/>
                    </a:lnTo>
                    <a:lnTo>
                      <a:pt x="465" y="105"/>
                    </a:lnTo>
                    <a:lnTo>
                      <a:pt x="465" y="106"/>
                    </a:lnTo>
                    <a:lnTo>
                      <a:pt x="466" y="107"/>
                    </a:lnTo>
                    <a:lnTo>
                      <a:pt x="467" y="108"/>
                    </a:lnTo>
                    <a:lnTo>
                      <a:pt x="471" y="108"/>
                    </a:lnTo>
                    <a:lnTo>
                      <a:pt x="473" y="109"/>
                    </a:lnTo>
                    <a:lnTo>
                      <a:pt x="475" y="108"/>
                    </a:lnTo>
                    <a:lnTo>
                      <a:pt x="478" y="107"/>
                    </a:lnTo>
                    <a:lnTo>
                      <a:pt x="478" y="108"/>
                    </a:lnTo>
                    <a:lnTo>
                      <a:pt x="479" y="108"/>
                    </a:lnTo>
                    <a:lnTo>
                      <a:pt x="480" y="108"/>
                    </a:lnTo>
                    <a:lnTo>
                      <a:pt x="482" y="107"/>
                    </a:lnTo>
                    <a:lnTo>
                      <a:pt x="483" y="107"/>
                    </a:lnTo>
                    <a:lnTo>
                      <a:pt x="486" y="108"/>
                    </a:lnTo>
                    <a:lnTo>
                      <a:pt x="493" y="110"/>
                    </a:lnTo>
                    <a:lnTo>
                      <a:pt x="494" y="110"/>
                    </a:lnTo>
                    <a:lnTo>
                      <a:pt x="495" y="110"/>
                    </a:lnTo>
                    <a:lnTo>
                      <a:pt x="496" y="110"/>
                    </a:lnTo>
                    <a:lnTo>
                      <a:pt x="497" y="109"/>
                    </a:lnTo>
                    <a:lnTo>
                      <a:pt x="497" y="108"/>
                    </a:lnTo>
                    <a:lnTo>
                      <a:pt x="497" y="104"/>
                    </a:lnTo>
                    <a:lnTo>
                      <a:pt x="494" y="98"/>
                    </a:lnTo>
                    <a:lnTo>
                      <a:pt x="492" y="97"/>
                    </a:lnTo>
                    <a:lnTo>
                      <a:pt x="493" y="94"/>
                    </a:lnTo>
                    <a:lnTo>
                      <a:pt x="495" y="91"/>
                    </a:lnTo>
                    <a:lnTo>
                      <a:pt x="495" y="89"/>
                    </a:lnTo>
                    <a:lnTo>
                      <a:pt x="496" y="89"/>
                    </a:lnTo>
                    <a:lnTo>
                      <a:pt x="497" y="89"/>
                    </a:lnTo>
                    <a:lnTo>
                      <a:pt x="498" y="89"/>
                    </a:lnTo>
                    <a:lnTo>
                      <a:pt x="499" y="91"/>
                    </a:lnTo>
                    <a:lnTo>
                      <a:pt x="503" y="92"/>
                    </a:lnTo>
                    <a:lnTo>
                      <a:pt x="520" y="89"/>
                    </a:lnTo>
                    <a:lnTo>
                      <a:pt x="524" y="88"/>
                    </a:lnTo>
                    <a:lnTo>
                      <a:pt x="526" y="91"/>
                    </a:lnTo>
                    <a:lnTo>
                      <a:pt x="527" y="91"/>
                    </a:lnTo>
                    <a:lnTo>
                      <a:pt x="528" y="91"/>
                    </a:lnTo>
                    <a:lnTo>
                      <a:pt x="529" y="91"/>
                    </a:lnTo>
                    <a:lnTo>
                      <a:pt x="531" y="91"/>
                    </a:lnTo>
                    <a:lnTo>
                      <a:pt x="531" y="92"/>
                    </a:lnTo>
                    <a:lnTo>
                      <a:pt x="531" y="93"/>
                    </a:lnTo>
                    <a:lnTo>
                      <a:pt x="531" y="95"/>
                    </a:lnTo>
                    <a:lnTo>
                      <a:pt x="533" y="95"/>
                    </a:lnTo>
                    <a:lnTo>
                      <a:pt x="534" y="94"/>
                    </a:lnTo>
                    <a:lnTo>
                      <a:pt x="535" y="95"/>
                    </a:lnTo>
                    <a:lnTo>
                      <a:pt x="536" y="96"/>
                    </a:lnTo>
                    <a:lnTo>
                      <a:pt x="536" y="97"/>
                    </a:lnTo>
                    <a:lnTo>
                      <a:pt x="537" y="98"/>
                    </a:lnTo>
                    <a:lnTo>
                      <a:pt x="542" y="100"/>
                    </a:lnTo>
                    <a:lnTo>
                      <a:pt x="547" y="102"/>
                    </a:lnTo>
                    <a:lnTo>
                      <a:pt x="552" y="98"/>
                    </a:lnTo>
                    <a:lnTo>
                      <a:pt x="552" y="97"/>
                    </a:lnTo>
                    <a:lnTo>
                      <a:pt x="553" y="96"/>
                    </a:lnTo>
                    <a:lnTo>
                      <a:pt x="556" y="94"/>
                    </a:lnTo>
                    <a:lnTo>
                      <a:pt x="557" y="94"/>
                    </a:lnTo>
                    <a:lnTo>
                      <a:pt x="558" y="93"/>
                    </a:lnTo>
                    <a:lnTo>
                      <a:pt x="558" y="94"/>
                    </a:lnTo>
                    <a:lnTo>
                      <a:pt x="559" y="95"/>
                    </a:lnTo>
                    <a:lnTo>
                      <a:pt x="563" y="97"/>
                    </a:lnTo>
                    <a:lnTo>
                      <a:pt x="565" y="97"/>
                    </a:lnTo>
                    <a:lnTo>
                      <a:pt x="569" y="95"/>
                    </a:lnTo>
                    <a:lnTo>
                      <a:pt x="569" y="94"/>
                    </a:lnTo>
                    <a:lnTo>
                      <a:pt x="570" y="95"/>
                    </a:lnTo>
                    <a:lnTo>
                      <a:pt x="572" y="97"/>
                    </a:lnTo>
                    <a:lnTo>
                      <a:pt x="571" y="98"/>
                    </a:lnTo>
                    <a:lnTo>
                      <a:pt x="575" y="98"/>
                    </a:lnTo>
                    <a:lnTo>
                      <a:pt x="576" y="98"/>
                    </a:lnTo>
                    <a:lnTo>
                      <a:pt x="576" y="99"/>
                    </a:lnTo>
                    <a:lnTo>
                      <a:pt x="578" y="100"/>
                    </a:lnTo>
                    <a:lnTo>
                      <a:pt x="579" y="100"/>
                    </a:lnTo>
                    <a:lnTo>
                      <a:pt x="581" y="98"/>
                    </a:lnTo>
                    <a:lnTo>
                      <a:pt x="584" y="96"/>
                    </a:lnTo>
                    <a:lnTo>
                      <a:pt x="587" y="93"/>
                    </a:lnTo>
                    <a:lnTo>
                      <a:pt x="590" y="91"/>
                    </a:lnTo>
                    <a:lnTo>
                      <a:pt x="590" y="89"/>
                    </a:lnTo>
                    <a:lnTo>
                      <a:pt x="591" y="87"/>
                    </a:lnTo>
                    <a:lnTo>
                      <a:pt x="591" y="85"/>
                    </a:lnTo>
                    <a:lnTo>
                      <a:pt x="596" y="75"/>
                    </a:lnTo>
                    <a:lnTo>
                      <a:pt x="597" y="72"/>
                    </a:lnTo>
                    <a:lnTo>
                      <a:pt x="597" y="71"/>
                    </a:lnTo>
                    <a:lnTo>
                      <a:pt x="597" y="70"/>
                    </a:lnTo>
                    <a:lnTo>
                      <a:pt x="597" y="69"/>
                    </a:lnTo>
                    <a:lnTo>
                      <a:pt x="599" y="66"/>
                    </a:lnTo>
                    <a:lnTo>
                      <a:pt x="600" y="66"/>
                    </a:lnTo>
                    <a:lnTo>
                      <a:pt x="607" y="54"/>
                    </a:lnTo>
                    <a:lnTo>
                      <a:pt x="607" y="52"/>
                    </a:lnTo>
                    <a:lnTo>
                      <a:pt x="609" y="49"/>
                    </a:lnTo>
                    <a:lnTo>
                      <a:pt x="612" y="46"/>
                    </a:lnTo>
                    <a:lnTo>
                      <a:pt x="612" y="45"/>
                    </a:lnTo>
                    <a:lnTo>
                      <a:pt x="613" y="43"/>
                    </a:lnTo>
                    <a:lnTo>
                      <a:pt x="614" y="42"/>
                    </a:lnTo>
                    <a:lnTo>
                      <a:pt x="616" y="42"/>
                    </a:lnTo>
                    <a:lnTo>
                      <a:pt x="617" y="41"/>
                    </a:lnTo>
                    <a:lnTo>
                      <a:pt x="618" y="40"/>
                    </a:lnTo>
                    <a:lnTo>
                      <a:pt x="618" y="39"/>
                    </a:lnTo>
                    <a:lnTo>
                      <a:pt x="620" y="38"/>
                    </a:lnTo>
                    <a:lnTo>
                      <a:pt x="621" y="40"/>
                    </a:lnTo>
                    <a:lnTo>
                      <a:pt x="622" y="43"/>
                    </a:lnTo>
                    <a:lnTo>
                      <a:pt x="622" y="42"/>
                    </a:lnTo>
                    <a:lnTo>
                      <a:pt x="622" y="41"/>
                    </a:lnTo>
                    <a:lnTo>
                      <a:pt x="620" y="34"/>
                    </a:lnTo>
                    <a:lnTo>
                      <a:pt x="620" y="33"/>
                    </a:lnTo>
                    <a:lnTo>
                      <a:pt x="620" y="31"/>
                    </a:lnTo>
                    <a:lnTo>
                      <a:pt x="620" y="30"/>
                    </a:lnTo>
                    <a:lnTo>
                      <a:pt x="626" y="35"/>
                    </a:lnTo>
                    <a:lnTo>
                      <a:pt x="627" y="38"/>
                    </a:lnTo>
                    <a:lnTo>
                      <a:pt x="629" y="40"/>
                    </a:lnTo>
                    <a:lnTo>
                      <a:pt x="629" y="41"/>
                    </a:lnTo>
                    <a:lnTo>
                      <a:pt x="630" y="42"/>
                    </a:lnTo>
                    <a:lnTo>
                      <a:pt x="630" y="45"/>
                    </a:lnTo>
                    <a:lnTo>
                      <a:pt x="631" y="46"/>
                    </a:lnTo>
                    <a:lnTo>
                      <a:pt x="631" y="45"/>
                    </a:lnTo>
                    <a:lnTo>
                      <a:pt x="632" y="45"/>
                    </a:lnTo>
                    <a:lnTo>
                      <a:pt x="633" y="46"/>
                    </a:lnTo>
                    <a:lnTo>
                      <a:pt x="633" y="51"/>
                    </a:lnTo>
                    <a:lnTo>
                      <a:pt x="632" y="54"/>
                    </a:lnTo>
                    <a:lnTo>
                      <a:pt x="633" y="70"/>
                    </a:lnTo>
                    <a:lnTo>
                      <a:pt x="638" y="82"/>
                    </a:lnTo>
                    <a:lnTo>
                      <a:pt x="643" y="100"/>
                    </a:lnTo>
                    <a:lnTo>
                      <a:pt x="648" y="109"/>
                    </a:lnTo>
                    <a:lnTo>
                      <a:pt x="648" y="110"/>
                    </a:lnTo>
                    <a:lnTo>
                      <a:pt x="649" y="111"/>
                    </a:lnTo>
                    <a:lnTo>
                      <a:pt x="650" y="111"/>
                    </a:lnTo>
                    <a:lnTo>
                      <a:pt x="652" y="110"/>
                    </a:lnTo>
                    <a:lnTo>
                      <a:pt x="656" y="111"/>
                    </a:lnTo>
                    <a:lnTo>
                      <a:pt x="659" y="112"/>
                    </a:lnTo>
                    <a:lnTo>
                      <a:pt x="661" y="113"/>
                    </a:lnTo>
                    <a:lnTo>
                      <a:pt x="663" y="114"/>
                    </a:lnTo>
                    <a:lnTo>
                      <a:pt x="664" y="118"/>
                    </a:lnTo>
                    <a:lnTo>
                      <a:pt x="664" y="123"/>
                    </a:lnTo>
                    <a:lnTo>
                      <a:pt x="664" y="126"/>
                    </a:lnTo>
                    <a:lnTo>
                      <a:pt x="661" y="128"/>
                    </a:lnTo>
                    <a:lnTo>
                      <a:pt x="660" y="128"/>
                    </a:lnTo>
                    <a:lnTo>
                      <a:pt x="658" y="129"/>
                    </a:lnTo>
                    <a:lnTo>
                      <a:pt x="658" y="130"/>
                    </a:lnTo>
                    <a:lnTo>
                      <a:pt x="659" y="130"/>
                    </a:lnTo>
                    <a:lnTo>
                      <a:pt x="661" y="130"/>
                    </a:lnTo>
                    <a:lnTo>
                      <a:pt x="662" y="129"/>
                    </a:lnTo>
                    <a:lnTo>
                      <a:pt x="663" y="128"/>
                    </a:lnTo>
                    <a:lnTo>
                      <a:pt x="663" y="129"/>
                    </a:lnTo>
                    <a:lnTo>
                      <a:pt x="663" y="130"/>
                    </a:lnTo>
                    <a:lnTo>
                      <a:pt x="663" y="131"/>
                    </a:lnTo>
                    <a:lnTo>
                      <a:pt x="663" y="132"/>
                    </a:lnTo>
                    <a:lnTo>
                      <a:pt x="663" y="133"/>
                    </a:lnTo>
                    <a:lnTo>
                      <a:pt x="654" y="140"/>
                    </a:lnTo>
                    <a:lnTo>
                      <a:pt x="652" y="144"/>
                    </a:lnTo>
                    <a:lnTo>
                      <a:pt x="650" y="146"/>
                    </a:lnTo>
                    <a:lnTo>
                      <a:pt x="649" y="147"/>
                    </a:lnTo>
                    <a:lnTo>
                      <a:pt x="648" y="147"/>
                    </a:lnTo>
                    <a:lnTo>
                      <a:pt x="648" y="148"/>
                    </a:lnTo>
                    <a:lnTo>
                      <a:pt x="645" y="155"/>
                    </a:lnTo>
                    <a:lnTo>
                      <a:pt x="640" y="162"/>
                    </a:lnTo>
                    <a:lnTo>
                      <a:pt x="639" y="162"/>
                    </a:lnTo>
                    <a:lnTo>
                      <a:pt x="638" y="162"/>
                    </a:lnTo>
                    <a:lnTo>
                      <a:pt x="637" y="162"/>
                    </a:lnTo>
                    <a:lnTo>
                      <a:pt x="635" y="163"/>
                    </a:lnTo>
                    <a:lnTo>
                      <a:pt x="634" y="164"/>
                    </a:lnTo>
                    <a:lnTo>
                      <a:pt x="633" y="164"/>
                    </a:lnTo>
                    <a:lnTo>
                      <a:pt x="632" y="167"/>
                    </a:lnTo>
                    <a:lnTo>
                      <a:pt x="631" y="168"/>
                    </a:lnTo>
                    <a:lnTo>
                      <a:pt x="631" y="170"/>
                    </a:lnTo>
                    <a:lnTo>
                      <a:pt x="630" y="170"/>
                    </a:lnTo>
                    <a:lnTo>
                      <a:pt x="629" y="170"/>
                    </a:lnTo>
                    <a:lnTo>
                      <a:pt x="628" y="171"/>
                    </a:lnTo>
                    <a:lnTo>
                      <a:pt x="627" y="171"/>
                    </a:lnTo>
                    <a:lnTo>
                      <a:pt x="627" y="172"/>
                    </a:lnTo>
                    <a:lnTo>
                      <a:pt x="626" y="172"/>
                    </a:lnTo>
                    <a:lnTo>
                      <a:pt x="625" y="174"/>
                    </a:lnTo>
                    <a:lnTo>
                      <a:pt x="624" y="177"/>
                    </a:lnTo>
                    <a:lnTo>
                      <a:pt x="623" y="177"/>
                    </a:lnTo>
                    <a:lnTo>
                      <a:pt x="623" y="178"/>
                    </a:lnTo>
                    <a:lnTo>
                      <a:pt x="622" y="179"/>
                    </a:lnTo>
                    <a:lnTo>
                      <a:pt x="620" y="183"/>
                    </a:lnTo>
                    <a:lnTo>
                      <a:pt x="620" y="184"/>
                    </a:lnTo>
                    <a:lnTo>
                      <a:pt x="619" y="185"/>
                    </a:lnTo>
                    <a:lnTo>
                      <a:pt x="614" y="191"/>
                    </a:lnTo>
                    <a:lnTo>
                      <a:pt x="613" y="192"/>
                    </a:lnTo>
                    <a:lnTo>
                      <a:pt x="613" y="196"/>
                    </a:lnTo>
                    <a:lnTo>
                      <a:pt x="613" y="198"/>
                    </a:lnTo>
                    <a:lnTo>
                      <a:pt x="613" y="200"/>
                    </a:lnTo>
                    <a:lnTo>
                      <a:pt x="610" y="204"/>
                    </a:lnTo>
                    <a:lnTo>
                      <a:pt x="609" y="204"/>
                    </a:lnTo>
                    <a:lnTo>
                      <a:pt x="608" y="204"/>
                    </a:lnTo>
                    <a:lnTo>
                      <a:pt x="607" y="206"/>
                    </a:lnTo>
                    <a:lnTo>
                      <a:pt x="608" y="207"/>
                    </a:lnTo>
                    <a:lnTo>
                      <a:pt x="608" y="209"/>
                    </a:lnTo>
                    <a:lnTo>
                      <a:pt x="607" y="209"/>
                    </a:lnTo>
                    <a:lnTo>
                      <a:pt x="605" y="212"/>
                    </a:lnTo>
                    <a:lnTo>
                      <a:pt x="604" y="212"/>
                    </a:lnTo>
                    <a:lnTo>
                      <a:pt x="603" y="212"/>
                    </a:lnTo>
                    <a:lnTo>
                      <a:pt x="602" y="212"/>
                    </a:lnTo>
                    <a:lnTo>
                      <a:pt x="601" y="210"/>
                    </a:lnTo>
                    <a:lnTo>
                      <a:pt x="599" y="210"/>
                    </a:lnTo>
                    <a:lnTo>
                      <a:pt x="593" y="213"/>
                    </a:lnTo>
                    <a:lnTo>
                      <a:pt x="593" y="214"/>
                    </a:lnTo>
                    <a:lnTo>
                      <a:pt x="590" y="216"/>
                    </a:lnTo>
                    <a:lnTo>
                      <a:pt x="589" y="216"/>
                    </a:lnTo>
                    <a:lnTo>
                      <a:pt x="588" y="216"/>
                    </a:lnTo>
                    <a:lnTo>
                      <a:pt x="586" y="217"/>
                    </a:lnTo>
                    <a:lnTo>
                      <a:pt x="586" y="218"/>
                    </a:lnTo>
                    <a:lnTo>
                      <a:pt x="597" y="216"/>
                    </a:lnTo>
                    <a:lnTo>
                      <a:pt x="598" y="216"/>
                    </a:lnTo>
                    <a:lnTo>
                      <a:pt x="599" y="217"/>
                    </a:lnTo>
                    <a:lnTo>
                      <a:pt x="599" y="218"/>
                    </a:lnTo>
                    <a:lnTo>
                      <a:pt x="599" y="219"/>
                    </a:lnTo>
                    <a:lnTo>
                      <a:pt x="599" y="220"/>
                    </a:lnTo>
                    <a:lnTo>
                      <a:pt x="598" y="221"/>
                    </a:lnTo>
                    <a:lnTo>
                      <a:pt x="599" y="221"/>
                    </a:lnTo>
                    <a:lnTo>
                      <a:pt x="600" y="221"/>
                    </a:lnTo>
                    <a:lnTo>
                      <a:pt x="600" y="220"/>
                    </a:lnTo>
                    <a:lnTo>
                      <a:pt x="601" y="219"/>
                    </a:lnTo>
                    <a:lnTo>
                      <a:pt x="602" y="219"/>
                    </a:lnTo>
                    <a:lnTo>
                      <a:pt x="603" y="219"/>
                    </a:lnTo>
                    <a:lnTo>
                      <a:pt x="604" y="219"/>
                    </a:lnTo>
                    <a:lnTo>
                      <a:pt x="605" y="219"/>
                    </a:lnTo>
                    <a:lnTo>
                      <a:pt x="607" y="218"/>
                    </a:lnTo>
                    <a:lnTo>
                      <a:pt x="609" y="217"/>
                    </a:lnTo>
                    <a:lnTo>
                      <a:pt x="610" y="215"/>
                    </a:lnTo>
                    <a:lnTo>
                      <a:pt x="615" y="212"/>
                    </a:lnTo>
                    <a:lnTo>
                      <a:pt x="616" y="211"/>
                    </a:lnTo>
                    <a:lnTo>
                      <a:pt x="618" y="211"/>
                    </a:lnTo>
                    <a:lnTo>
                      <a:pt x="620" y="210"/>
                    </a:lnTo>
                    <a:lnTo>
                      <a:pt x="626" y="206"/>
                    </a:lnTo>
                    <a:lnTo>
                      <a:pt x="627" y="204"/>
                    </a:lnTo>
                    <a:lnTo>
                      <a:pt x="628" y="203"/>
                    </a:lnTo>
                    <a:lnTo>
                      <a:pt x="630" y="202"/>
                    </a:lnTo>
                    <a:lnTo>
                      <a:pt x="631" y="201"/>
                    </a:lnTo>
                    <a:lnTo>
                      <a:pt x="632" y="200"/>
                    </a:lnTo>
                    <a:lnTo>
                      <a:pt x="633" y="199"/>
                    </a:lnTo>
                    <a:lnTo>
                      <a:pt x="633" y="198"/>
                    </a:lnTo>
                    <a:lnTo>
                      <a:pt x="633" y="197"/>
                    </a:lnTo>
                    <a:lnTo>
                      <a:pt x="635" y="196"/>
                    </a:lnTo>
                    <a:lnTo>
                      <a:pt x="637" y="196"/>
                    </a:lnTo>
                    <a:lnTo>
                      <a:pt x="638" y="197"/>
                    </a:lnTo>
                    <a:lnTo>
                      <a:pt x="639" y="205"/>
                    </a:lnTo>
                    <a:lnTo>
                      <a:pt x="639" y="206"/>
                    </a:lnTo>
                    <a:lnTo>
                      <a:pt x="639" y="207"/>
                    </a:lnTo>
                    <a:lnTo>
                      <a:pt x="638" y="208"/>
                    </a:lnTo>
                    <a:lnTo>
                      <a:pt x="638" y="210"/>
                    </a:lnTo>
                    <a:lnTo>
                      <a:pt x="639" y="213"/>
                    </a:lnTo>
                    <a:lnTo>
                      <a:pt x="640" y="217"/>
                    </a:lnTo>
                    <a:lnTo>
                      <a:pt x="642" y="219"/>
                    </a:lnTo>
                    <a:lnTo>
                      <a:pt x="643" y="219"/>
                    </a:lnTo>
                    <a:lnTo>
                      <a:pt x="643" y="223"/>
                    </a:lnTo>
                    <a:lnTo>
                      <a:pt x="639" y="227"/>
                    </a:lnTo>
                    <a:lnTo>
                      <a:pt x="637" y="226"/>
                    </a:lnTo>
                    <a:lnTo>
                      <a:pt x="631" y="224"/>
                    </a:lnTo>
                    <a:lnTo>
                      <a:pt x="630" y="225"/>
                    </a:lnTo>
                    <a:lnTo>
                      <a:pt x="626" y="223"/>
                    </a:lnTo>
                    <a:lnTo>
                      <a:pt x="626" y="221"/>
                    </a:lnTo>
                    <a:lnTo>
                      <a:pt x="625" y="220"/>
                    </a:lnTo>
                    <a:lnTo>
                      <a:pt x="624" y="219"/>
                    </a:lnTo>
                    <a:lnTo>
                      <a:pt x="620" y="227"/>
                    </a:lnTo>
                    <a:lnTo>
                      <a:pt x="619" y="232"/>
                    </a:lnTo>
                    <a:lnTo>
                      <a:pt x="620" y="238"/>
                    </a:lnTo>
                    <a:lnTo>
                      <a:pt x="621" y="240"/>
                    </a:lnTo>
                    <a:lnTo>
                      <a:pt x="623" y="241"/>
                    </a:lnTo>
                    <a:lnTo>
                      <a:pt x="622" y="240"/>
                    </a:lnTo>
                    <a:lnTo>
                      <a:pt x="622" y="239"/>
                    </a:lnTo>
                    <a:lnTo>
                      <a:pt x="621" y="238"/>
                    </a:lnTo>
                    <a:lnTo>
                      <a:pt x="620" y="233"/>
                    </a:lnTo>
                    <a:lnTo>
                      <a:pt x="620" y="232"/>
                    </a:lnTo>
                    <a:lnTo>
                      <a:pt x="625" y="223"/>
                    </a:lnTo>
                    <a:lnTo>
                      <a:pt x="628" y="225"/>
                    </a:lnTo>
                    <a:lnTo>
                      <a:pt x="629" y="226"/>
                    </a:lnTo>
                    <a:lnTo>
                      <a:pt x="633" y="231"/>
                    </a:lnTo>
                    <a:lnTo>
                      <a:pt x="634" y="232"/>
                    </a:lnTo>
                    <a:lnTo>
                      <a:pt x="633" y="234"/>
                    </a:lnTo>
                    <a:lnTo>
                      <a:pt x="633" y="236"/>
                    </a:lnTo>
                    <a:lnTo>
                      <a:pt x="632" y="237"/>
                    </a:lnTo>
                    <a:lnTo>
                      <a:pt x="633" y="241"/>
                    </a:lnTo>
                    <a:lnTo>
                      <a:pt x="633" y="243"/>
                    </a:lnTo>
                    <a:lnTo>
                      <a:pt x="634" y="243"/>
                    </a:lnTo>
                    <a:lnTo>
                      <a:pt x="635" y="245"/>
                    </a:lnTo>
                    <a:lnTo>
                      <a:pt x="636" y="245"/>
                    </a:lnTo>
                    <a:lnTo>
                      <a:pt x="637" y="245"/>
                    </a:lnTo>
                    <a:lnTo>
                      <a:pt x="637" y="246"/>
                    </a:lnTo>
                    <a:lnTo>
                      <a:pt x="638" y="247"/>
                    </a:lnTo>
                    <a:lnTo>
                      <a:pt x="637" y="245"/>
                    </a:lnTo>
                    <a:lnTo>
                      <a:pt x="636" y="245"/>
                    </a:lnTo>
                    <a:lnTo>
                      <a:pt x="634" y="243"/>
                    </a:lnTo>
                    <a:lnTo>
                      <a:pt x="633" y="241"/>
                    </a:lnTo>
                    <a:lnTo>
                      <a:pt x="634" y="233"/>
                    </a:lnTo>
                    <a:lnTo>
                      <a:pt x="635" y="230"/>
                    </a:lnTo>
                    <a:lnTo>
                      <a:pt x="638" y="232"/>
                    </a:lnTo>
                    <a:lnTo>
                      <a:pt x="639" y="234"/>
                    </a:lnTo>
                    <a:lnTo>
                      <a:pt x="639" y="236"/>
                    </a:lnTo>
                    <a:lnTo>
                      <a:pt x="641" y="238"/>
                    </a:lnTo>
                    <a:lnTo>
                      <a:pt x="642" y="237"/>
                    </a:lnTo>
                    <a:lnTo>
                      <a:pt x="641" y="236"/>
                    </a:lnTo>
                    <a:lnTo>
                      <a:pt x="640" y="234"/>
                    </a:lnTo>
                    <a:lnTo>
                      <a:pt x="639" y="230"/>
                    </a:lnTo>
                    <a:lnTo>
                      <a:pt x="639" y="229"/>
                    </a:lnTo>
                    <a:lnTo>
                      <a:pt x="643" y="224"/>
                    </a:lnTo>
                    <a:lnTo>
                      <a:pt x="645" y="224"/>
                    </a:lnTo>
                    <a:lnTo>
                      <a:pt x="648" y="226"/>
                    </a:lnTo>
                    <a:lnTo>
                      <a:pt x="649" y="227"/>
                    </a:lnTo>
                    <a:lnTo>
                      <a:pt x="648" y="228"/>
                    </a:lnTo>
                    <a:lnTo>
                      <a:pt x="649" y="229"/>
                    </a:lnTo>
                    <a:lnTo>
                      <a:pt x="650" y="229"/>
                    </a:lnTo>
                    <a:lnTo>
                      <a:pt x="651" y="229"/>
                    </a:lnTo>
                    <a:lnTo>
                      <a:pt x="652" y="228"/>
                    </a:lnTo>
                    <a:lnTo>
                      <a:pt x="654" y="227"/>
                    </a:lnTo>
                    <a:lnTo>
                      <a:pt x="661" y="225"/>
                    </a:lnTo>
                    <a:lnTo>
                      <a:pt x="662" y="225"/>
                    </a:lnTo>
                    <a:lnTo>
                      <a:pt x="665" y="228"/>
                    </a:lnTo>
                    <a:lnTo>
                      <a:pt x="671" y="226"/>
                    </a:lnTo>
                    <a:lnTo>
                      <a:pt x="673" y="226"/>
                    </a:lnTo>
                    <a:lnTo>
                      <a:pt x="674" y="224"/>
                    </a:lnTo>
                    <a:lnTo>
                      <a:pt x="675" y="224"/>
                    </a:lnTo>
                    <a:lnTo>
                      <a:pt x="676" y="223"/>
                    </a:lnTo>
                    <a:lnTo>
                      <a:pt x="680" y="222"/>
                    </a:lnTo>
                    <a:lnTo>
                      <a:pt x="681" y="222"/>
                    </a:lnTo>
                    <a:lnTo>
                      <a:pt x="681" y="223"/>
                    </a:lnTo>
                    <a:lnTo>
                      <a:pt x="681" y="224"/>
                    </a:lnTo>
                    <a:lnTo>
                      <a:pt x="678" y="228"/>
                    </a:lnTo>
                    <a:lnTo>
                      <a:pt x="678" y="231"/>
                    </a:lnTo>
                    <a:lnTo>
                      <a:pt x="677" y="234"/>
                    </a:lnTo>
                    <a:lnTo>
                      <a:pt x="676" y="236"/>
                    </a:lnTo>
                    <a:lnTo>
                      <a:pt x="676" y="237"/>
                    </a:lnTo>
                    <a:lnTo>
                      <a:pt x="675" y="239"/>
                    </a:lnTo>
                    <a:lnTo>
                      <a:pt x="675" y="240"/>
                    </a:lnTo>
                    <a:lnTo>
                      <a:pt x="676" y="243"/>
                    </a:lnTo>
                    <a:lnTo>
                      <a:pt x="676" y="244"/>
                    </a:lnTo>
                    <a:lnTo>
                      <a:pt x="676" y="248"/>
                    </a:lnTo>
                    <a:lnTo>
                      <a:pt x="676" y="247"/>
                    </a:lnTo>
                    <a:lnTo>
                      <a:pt x="677" y="246"/>
                    </a:lnTo>
                    <a:lnTo>
                      <a:pt x="677" y="245"/>
                    </a:lnTo>
                    <a:lnTo>
                      <a:pt x="677" y="243"/>
                    </a:lnTo>
                    <a:lnTo>
                      <a:pt x="678" y="241"/>
                    </a:lnTo>
                    <a:lnTo>
                      <a:pt x="680" y="237"/>
                    </a:lnTo>
                    <a:lnTo>
                      <a:pt x="680" y="235"/>
                    </a:lnTo>
                    <a:lnTo>
                      <a:pt x="680" y="234"/>
                    </a:lnTo>
                    <a:lnTo>
                      <a:pt x="682" y="230"/>
                    </a:lnTo>
                    <a:lnTo>
                      <a:pt x="684" y="227"/>
                    </a:lnTo>
                    <a:lnTo>
                      <a:pt x="686" y="226"/>
                    </a:lnTo>
                    <a:lnTo>
                      <a:pt x="688" y="226"/>
                    </a:lnTo>
                    <a:lnTo>
                      <a:pt x="689" y="226"/>
                    </a:lnTo>
                    <a:lnTo>
                      <a:pt x="690" y="226"/>
                    </a:lnTo>
                    <a:lnTo>
                      <a:pt x="691" y="223"/>
                    </a:lnTo>
                    <a:lnTo>
                      <a:pt x="693" y="219"/>
                    </a:lnTo>
                    <a:lnTo>
                      <a:pt x="696" y="215"/>
                    </a:lnTo>
                    <a:lnTo>
                      <a:pt x="697" y="214"/>
                    </a:lnTo>
                    <a:lnTo>
                      <a:pt x="699" y="215"/>
                    </a:lnTo>
                    <a:lnTo>
                      <a:pt x="699" y="214"/>
                    </a:lnTo>
                    <a:lnTo>
                      <a:pt x="701" y="217"/>
                    </a:lnTo>
                    <a:lnTo>
                      <a:pt x="703" y="219"/>
                    </a:lnTo>
                    <a:lnTo>
                      <a:pt x="705" y="220"/>
                    </a:lnTo>
                    <a:lnTo>
                      <a:pt x="705" y="219"/>
                    </a:lnTo>
                    <a:lnTo>
                      <a:pt x="704" y="218"/>
                    </a:lnTo>
                    <a:lnTo>
                      <a:pt x="704" y="217"/>
                    </a:lnTo>
                    <a:lnTo>
                      <a:pt x="705" y="215"/>
                    </a:lnTo>
                    <a:lnTo>
                      <a:pt x="707" y="215"/>
                    </a:lnTo>
                    <a:lnTo>
                      <a:pt x="711" y="214"/>
                    </a:lnTo>
                    <a:lnTo>
                      <a:pt x="710" y="213"/>
                    </a:lnTo>
                    <a:lnTo>
                      <a:pt x="709" y="213"/>
                    </a:lnTo>
                    <a:lnTo>
                      <a:pt x="705" y="213"/>
                    </a:lnTo>
                    <a:lnTo>
                      <a:pt x="705" y="214"/>
                    </a:lnTo>
                    <a:lnTo>
                      <a:pt x="704" y="214"/>
                    </a:lnTo>
                    <a:lnTo>
                      <a:pt x="703" y="214"/>
                    </a:lnTo>
                    <a:lnTo>
                      <a:pt x="703" y="213"/>
                    </a:lnTo>
                    <a:lnTo>
                      <a:pt x="703" y="212"/>
                    </a:lnTo>
                    <a:lnTo>
                      <a:pt x="703" y="209"/>
                    </a:lnTo>
                    <a:lnTo>
                      <a:pt x="704" y="208"/>
                    </a:lnTo>
                    <a:lnTo>
                      <a:pt x="705" y="209"/>
                    </a:lnTo>
                    <a:lnTo>
                      <a:pt x="707" y="209"/>
                    </a:lnTo>
                    <a:lnTo>
                      <a:pt x="709" y="204"/>
                    </a:lnTo>
                    <a:lnTo>
                      <a:pt x="709" y="203"/>
                    </a:lnTo>
                    <a:lnTo>
                      <a:pt x="707" y="200"/>
                    </a:lnTo>
                    <a:lnTo>
                      <a:pt x="708" y="199"/>
                    </a:lnTo>
                    <a:lnTo>
                      <a:pt x="708" y="198"/>
                    </a:lnTo>
                    <a:lnTo>
                      <a:pt x="710" y="195"/>
                    </a:lnTo>
                    <a:lnTo>
                      <a:pt x="714" y="190"/>
                    </a:lnTo>
                    <a:lnTo>
                      <a:pt x="715" y="190"/>
                    </a:lnTo>
                    <a:lnTo>
                      <a:pt x="716" y="191"/>
                    </a:lnTo>
                    <a:lnTo>
                      <a:pt x="716" y="192"/>
                    </a:lnTo>
                    <a:lnTo>
                      <a:pt x="717" y="192"/>
                    </a:lnTo>
                    <a:lnTo>
                      <a:pt x="719" y="191"/>
                    </a:lnTo>
                    <a:lnTo>
                      <a:pt x="720" y="189"/>
                    </a:lnTo>
                    <a:lnTo>
                      <a:pt x="722" y="188"/>
                    </a:lnTo>
                    <a:lnTo>
                      <a:pt x="724" y="188"/>
                    </a:lnTo>
                    <a:lnTo>
                      <a:pt x="724" y="189"/>
                    </a:lnTo>
                    <a:lnTo>
                      <a:pt x="724" y="190"/>
                    </a:lnTo>
                    <a:lnTo>
                      <a:pt x="724" y="191"/>
                    </a:lnTo>
                    <a:lnTo>
                      <a:pt x="726" y="191"/>
                    </a:lnTo>
                    <a:lnTo>
                      <a:pt x="727" y="190"/>
                    </a:lnTo>
                    <a:lnTo>
                      <a:pt x="727" y="189"/>
                    </a:lnTo>
                    <a:lnTo>
                      <a:pt x="727" y="188"/>
                    </a:lnTo>
                    <a:lnTo>
                      <a:pt x="729" y="188"/>
                    </a:lnTo>
                    <a:lnTo>
                      <a:pt x="731" y="191"/>
                    </a:lnTo>
                    <a:lnTo>
                      <a:pt x="733" y="193"/>
                    </a:lnTo>
                    <a:lnTo>
                      <a:pt x="733" y="192"/>
                    </a:lnTo>
                    <a:lnTo>
                      <a:pt x="733" y="191"/>
                    </a:lnTo>
                    <a:lnTo>
                      <a:pt x="732" y="191"/>
                    </a:lnTo>
                    <a:lnTo>
                      <a:pt x="731" y="191"/>
                    </a:lnTo>
                    <a:lnTo>
                      <a:pt x="731" y="190"/>
                    </a:lnTo>
                    <a:lnTo>
                      <a:pt x="731" y="187"/>
                    </a:lnTo>
                    <a:lnTo>
                      <a:pt x="732" y="186"/>
                    </a:lnTo>
                    <a:lnTo>
                      <a:pt x="736" y="187"/>
                    </a:lnTo>
                    <a:lnTo>
                      <a:pt x="738" y="188"/>
                    </a:lnTo>
                    <a:lnTo>
                      <a:pt x="739" y="190"/>
                    </a:lnTo>
                    <a:lnTo>
                      <a:pt x="742" y="191"/>
                    </a:lnTo>
                    <a:lnTo>
                      <a:pt x="745" y="190"/>
                    </a:lnTo>
                    <a:lnTo>
                      <a:pt x="746" y="194"/>
                    </a:lnTo>
                    <a:lnTo>
                      <a:pt x="745" y="195"/>
                    </a:lnTo>
                    <a:lnTo>
                      <a:pt x="745" y="196"/>
                    </a:lnTo>
                    <a:lnTo>
                      <a:pt x="746" y="195"/>
                    </a:lnTo>
                    <a:lnTo>
                      <a:pt x="748" y="192"/>
                    </a:lnTo>
                    <a:lnTo>
                      <a:pt x="748" y="191"/>
                    </a:lnTo>
                    <a:lnTo>
                      <a:pt x="750" y="191"/>
                    </a:lnTo>
                    <a:lnTo>
                      <a:pt x="749" y="192"/>
                    </a:lnTo>
                    <a:lnTo>
                      <a:pt x="749" y="193"/>
                    </a:lnTo>
                    <a:lnTo>
                      <a:pt x="750" y="194"/>
                    </a:lnTo>
                    <a:lnTo>
                      <a:pt x="751" y="194"/>
                    </a:lnTo>
                    <a:lnTo>
                      <a:pt x="754" y="194"/>
                    </a:lnTo>
                    <a:lnTo>
                      <a:pt x="755" y="195"/>
                    </a:lnTo>
                    <a:lnTo>
                      <a:pt x="756" y="198"/>
                    </a:lnTo>
                    <a:lnTo>
                      <a:pt x="755" y="200"/>
                    </a:lnTo>
                    <a:lnTo>
                      <a:pt x="756" y="200"/>
                    </a:lnTo>
                    <a:lnTo>
                      <a:pt x="757" y="200"/>
                    </a:lnTo>
                    <a:lnTo>
                      <a:pt x="760" y="200"/>
                    </a:lnTo>
                    <a:lnTo>
                      <a:pt x="765" y="199"/>
                    </a:lnTo>
                    <a:lnTo>
                      <a:pt x="766" y="198"/>
                    </a:lnTo>
                    <a:lnTo>
                      <a:pt x="766" y="201"/>
                    </a:lnTo>
                    <a:lnTo>
                      <a:pt x="765" y="205"/>
                    </a:lnTo>
                    <a:lnTo>
                      <a:pt x="767" y="204"/>
                    </a:lnTo>
                    <a:lnTo>
                      <a:pt x="768" y="202"/>
                    </a:lnTo>
                    <a:lnTo>
                      <a:pt x="769" y="205"/>
                    </a:lnTo>
                    <a:lnTo>
                      <a:pt x="769" y="206"/>
                    </a:lnTo>
                    <a:lnTo>
                      <a:pt x="771" y="206"/>
                    </a:lnTo>
                    <a:lnTo>
                      <a:pt x="771" y="204"/>
                    </a:lnTo>
                    <a:lnTo>
                      <a:pt x="771" y="203"/>
                    </a:lnTo>
                    <a:lnTo>
                      <a:pt x="773" y="202"/>
                    </a:lnTo>
                    <a:lnTo>
                      <a:pt x="775" y="204"/>
                    </a:lnTo>
                    <a:lnTo>
                      <a:pt x="775" y="205"/>
                    </a:lnTo>
                    <a:lnTo>
                      <a:pt x="776" y="207"/>
                    </a:lnTo>
                    <a:lnTo>
                      <a:pt x="778" y="207"/>
                    </a:lnTo>
                    <a:lnTo>
                      <a:pt x="779" y="205"/>
                    </a:lnTo>
                    <a:lnTo>
                      <a:pt x="780" y="206"/>
                    </a:lnTo>
                    <a:lnTo>
                      <a:pt x="780" y="211"/>
                    </a:lnTo>
                    <a:lnTo>
                      <a:pt x="782" y="211"/>
                    </a:lnTo>
                    <a:lnTo>
                      <a:pt x="782" y="210"/>
                    </a:lnTo>
                    <a:lnTo>
                      <a:pt x="782" y="209"/>
                    </a:lnTo>
                    <a:lnTo>
                      <a:pt x="782" y="208"/>
                    </a:lnTo>
                    <a:lnTo>
                      <a:pt x="784" y="208"/>
                    </a:lnTo>
                    <a:lnTo>
                      <a:pt x="787" y="209"/>
                    </a:lnTo>
                    <a:lnTo>
                      <a:pt x="788" y="210"/>
                    </a:lnTo>
                    <a:lnTo>
                      <a:pt x="786" y="214"/>
                    </a:lnTo>
                    <a:lnTo>
                      <a:pt x="787" y="215"/>
                    </a:lnTo>
                    <a:lnTo>
                      <a:pt x="787" y="216"/>
                    </a:lnTo>
                    <a:lnTo>
                      <a:pt x="789" y="212"/>
                    </a:lnTo>
                    <a:lnTo>
                      <a:pt x="790" y="209"/>
                    </a:lnTo>
                    <a:lnTo>
                      <a:pt x="791" y="209"/>
                    </a:lnTo>
                    <a:lnTo>
                      <a:pt x="791" y="211"/>
                    </a:lnTo>
                    <a:lnTo>
                      <a:pt x="791" y="212"/>
                    </a:lnTo>
                    <a:lnTo>
                      <a:pt x="791" y="213"/>
                    </a:lnTo>
                    <a:lnTo>
                      <a:pt x="790" y="214"/>
                    </a:lnTo>
                    <a:lnTo>
                      <a:pt x="789" y="216"/>
                    </a:lnTo>
                    <a:lnTo>
                      <a:pt x="790" y="222"/>
                    </a:lnTo>
                    <a:lnTo>
                      <a:pt x="790" y="223"/>
                    </a:lnTo>
                    <a:lnTo>
                      <a:pt x="791" y="223"/>
                    </a:lnTo>
                    <a:lnTo>
                      <a:pt x="792" y="223"/>
                    </a:lnTo>
                    <a:lnTo>
                      <a:pt x="793" y="221"/>
                    </a:lnTo>
                    <a:lnTo>
                      <a:pt x="793" y="219"/>
                    </a:lnTo>
                    <a:lnTo>
                      <a:pt x="793" y="217"/>
                    </a:lnTo>
                    <a:lnTo>
                      <a:pt x="795" y="214"/>
                    </a:lnTo>
                    <a:lnTo>
                      <a:pt x="797" y="214"/>
                    </a:lnTo>
                    <a:lnTo>
                      <a:pt x="801" y="215"/>
                    </a:lnTo>
                    <a:lnTo>
                      <a:pt x="803" y="213"/>
                    </a:lnTo>
                    <a:lnTo>
                      <a:pt x="804" y="214"/>
                    </a:lnTo>
                    <a:lnTo>
                      <a:pt x="803" y="215"/>
                    </a:lnTo>
                    <a:lnTo>
                      <a:pt x="802" y="216"/>
                    </a:lnTo>
                    <a:lnTo>
                      <a:pt x="801" y="218"/>
                    </a:lnTo>
                    <a:lnTo>
                      <a:pt x="802" y="219"/>
                    </a:lnTo>
                    <a:lnTo>
                      <a:pt x="805" y="217"/>
                    </a:lnTo>
                    <a:lnTo>
                      <a:pt x="805" y="218"/>
                    </a:lnTo>
                    <a:lnTo>
                      <a:pt x="805" y="219"/>
                    </a:lnTo>
                    <a:lnTo>
                      <a:pt x="805" y="221"/>
                    </a:lnTo>
                    <a:lnTo>
                      <a:pt x="808" y="225"/>
                    </a:lnTo>
                    <a:lnTo>
                      <a:pt x="810" y="224"/>
                    </a:lnTo>
                    <a:lnTo>
                      <a:pt x="812" y="224"/>
                    </a:lnTo>
                    <a:lnTo>
                      <a:pt x="812" y="225"/>
                    </a:lnTo>
                    <a:lnTo>
                      <a:pt x="814" y="230"/>
                    </a:lnTo>
                    <a:lnTo>
                      <a:pt x="814" y="232"/>
                    </a:lnTo>
                    <a:lnTo>
                      <a:pt x="811" y="236"/>
                    </a:lnTo>
                    <a:lnTo>
                      <a:pt x="810" y="238"/>
                    </a:lnTo>
                    <a:lnTo>
                      <a:pt x="809" y="240"/>
                    </a:lnTo>
                    <a:lnTo>
                      <a:pt x="809" y="241"/>
                    </a:lnTo>
                    <a:lnTo>
                      <a:pt x="810" y="240"/>
                    </a:lnTo>
                    <a:lnTo>
                      <a:pt x="810" y="239"/>
                    </a:lnTo>
                    <a:lnTo>
                      <a:pt x="814" y="235"/>
                    </a:lnTo>
                    <a:lnTo>
                      <a:pt x="815" y="235"/>
                    </a:lnTo>
                    <a:lnTo>
                      <a:pt x="816" y="236"/>
                    </a:lnTo>
                    <a:lnTo>
                      <a:pt x="816" y="237"/>
                    </a:lnTo>
                    <a:lnTo>
                      <a:pt x="818" y="240"/>
                    </a:lnTo>
                    <a:lnTo>
                      <a:pt x="818" y="241"/>
                    </a:lnTo>
                    <a:lnTo>
                      <a:pt x="817" y="243"/>
                    </a:lnTo>
                    <a:lnTo>
                      <a:pt x="816" y="243"/>
                    </a:lnTo>
                    <a:lnTo>
                      <a:pt x="815" y="243"/>
                    </a:lnTo>
                    <a:lnTo>
                      <a:pt x="814" y="245"/>
                    </a:lnTo>
                    <a:lnTo>
                      <a:pt x="812" y="248"/>
                    </a:lnTo>
                    <a:lnTo>
                      <a:pt x="812" y="250"/>
                    </a:lnTo>
                    <a:lnTo>
                      <a:pt x="810" y="255"/>
                    </a:lnTo>
                    <a:lnTo>
                      <a:pt x="809" y="259"/>
                    </a:lnTo>
                    <a:lnTo>
                      <a:pt x="809" y="262"/>
                    </a:lnTo>
                    <a:lnTo>
                      <a:pt x="810" y="263"/>
                    </a:lnTo>
                    <a:lnTo>
                      <a:pt x="810" y="264"/>
                    </a:lnTo>
                    <a:lnTo>
                      <a:pt x="807" y="268"/>
                    </a:lnTo>
                    <a:lnTo>
                      <a:pt x="807" y="272"/>
                    </a:lnTo>
                    <a:lnTo>
                      <a:pt x="807" y="270"/>
                    </a:lnTo>
                    <a:lnTo>
                      <a:pt x="810" y="268"/>
                    </a:lnTo>
                    <a:lnTo>
                      <a:pt x="811" y="266"/>
                    </a:lnTo>
                    <a:lnTo>
                      <a:pt x="814" y="262"/>
                    </a:lnTo>
                    <a:lnTo>
                      <a:pt x="815" y="261"/>
                    </a:lnTo>
                    <a:lnTo>
                      <a:pt x="816" y="260"/>
                    </a:lnTo>
                    <a:lnTo>
                      <a:pt x="816" y="258"/>
                    </a:lnTo>
                    <a:lnTo>
                      <a:pt x="818" y="248"/>
                    </a:lnTo>
                    <a:lnTo>
                      <a:pt x="818" y="247"/>
                    </a:lnTo>
                    <a:lnTo>
                      <a:pt x="820" y="245"/>
                    </a:lnTo>
                    <a:lnTo>
                      <a:pt x="822" y="245"/>
                    </a:lnTo>
                    <a:lnTo>
                      <a:pt x="823" y="245"/>
                    </a:lnTo>
                    <a:lnTo>
                      <a:pt x="825" y="243"/>
                    </a:lnTo>
                    <a:lnTo>
                      <a:pt x="826" y="243"/>
                    </a:lnTo>
                    <a:lnTo>
                      <a:pt x="827" y="243"/>
                    </a:lnTo>
                    <a:lnTo>
                      <a:pt x="827" y="247"/>
                    </a:lnTo>
                    <a:lnTo>
                      <a:pt x="826" y="248"/>
                    </a:lnTo>
                    <a:lnTo>
                      <a:pt x="824" y="251"/>
                    </a:lnTo>
                    <a:lnTo>
                      <a:pt x="823" y="252"/>
                    </a:lnTo>
                    <a:lnTo>
                      <a:pt x="822" y="253"/>
                    </a:lnTo>
                    <a:lnTo>
                      <a:pt x="821" y="253"/>
                    </a:lnTo>
                    <a:lnTo>
                      <a:pt x="818" y="255"/>
                    </a:lnTo>
                    <a:lnTo>
                      <a:pt x="818" y="257"/>
                    </a:lnTo>
                    <a:lnTo>
                      <a:pt x="820" y="257"/>
                    </a:lnTo>
                    <a:lnTo>
                      <a:pt x="820" y="256"/>
                    </a:lnTo>
                    <a:lnTo>
                      <a:pt x="820" y="255"/>
                    </a:lnTo>
                    <a:lnTo>
                      <a:pt x="822" y="255"/>
                    </a:lnTo>
                    <a:lnTo>
                      <a:pt x="823" y="256"/>
                    </a:lnTo>
                    <a:lnTo>
                      <a:pt x="822" y="257"/>
                    </a:lnTo>
                    <a:lnTo>
                      <a:pt x="822" y="258"/>
                    </a:lnTo>
                    <a:lnTo>
                      <a:pt x="823" y="257"/>
                    </a:lnTo>
                    <a:lnTo>
                      <a:pt x="829" y="248"/>
                    </a:lnTo>
                    <a:lnTo>
                      <a:pt x="831" y="249"/>
                    </a:lnTo>
                    <a:lnTo>
                      <a:pt x="833" y="248"/>
                    </a:lnTo>
                    <a:lnTo>
                      <a:pt x="836" y="247"/>
                    </a:lnTo>
                    <a:lnTo>
                      <a:pt x="843" y="247"/>
                    </a:lnTo>
                    <a:lnTo>
                      <a:pt x="843" y="245"/>
                    </a:lnTo>
                    <a:lnTo>
                      <a:pt x="842" y="243"/>
                    </a:lnTo>
                    <a:lnTo>
                      <a:pt x="843" y="242"/>
                    </a:lnTo>
                    <a:lnTo>
                      <a:pt x="846" y="242"/>
                    </a:lnTo>
                    <a:lnTo>
                      <a:pt x="850" y="243"/>
                    </a:lnTo>
                    <a:lnTo>
                      <a:pt x="852" y="244"/>
                    </a:lnTo>
                    <a:lnTo>
                      <a:pt x="856" y="245"/>
                    </a:lnTo>
                    <a:lnTo>
                      <a:pt x="857" y="245"/>
                    </a:lnTo>
                    <a:lnTo>
                      <a:pt x="861" y="248"/>
                    </a:lnTo>
                    <a:lnTo>
                      <a:pt x="862" y="248"/>
                    </a:lnTo>
                    <a:lnTo>
                      <a:pt x="863" y="248"/>
                    </a:lnTo>
                    <a:lnTo>
                      <a:pt x="864" y="249"/>
                    </a:lnTo>
                    <a:lnTo>
                      <a:pt x="866" y="251"/>
                    </a:lnTo>
                    <a:lnTo>
                      <a:pt x="869" y="253"/>
                    </a:lnTo>
                    <a:lnTo>
                      <a:pt x="871" y="254"/>
                    </a:lnTo>
                    <a:lnTo>
                      <a:pt x="874" y="255"/>
                    </a:lnTo>
                    <a:lnTo>
                      <a:pt x="875" y="254"/>
                    </a:lnTo>
                    <a:lnTo>
                      <a:pt x="876" y="255"/>
                    </a:lnTo>
                    <a:lnTo>
                      <a:pt x="877" y="256"/>
                    </a:lnTo>
                    <a:lnTo>
                      <a:pt x="877" y="257"/>
                    </a:lnTo>
                    <a:lnTo>
                      <a:pt x="877" y="256"/>
                    </a:lnTo>
                    <a:lnTo>
                      <a:pt x="880" y="256"/>
                    </a:lnTo>
                    <a:lnTo>
                      <a:pt x="882" y="257"/>
                    </a:lnTo>
                    <a:lnTo>
                      <a:pt x="884" y="257"/>
                    </a:lnTo>
                    <a:lnTo>
                      <a:pt x="885" y="257"/>
                    </a:lnTo>
                    <a:lnTo>
                      <a:pt x="885" y="255"/>
                    </a:lnTo>
                    <a:lnTo>
                      <a:pt x="884" y="255"/>
                    </a:lnTo>
                    <a:lnTo>
                      <a:pt x="884" y="254"/>
                    </a:lnTo>
                    <a:lnTo>
                      <a:pt x="887" y="253"/>
                    </a:lnTo>
                    <a:lnTo>
                      <a:pt x="888" y="254"/>
                    </a:lnTo>
                    <a:lnTo>
                      <a:pt x="888" y="255"/>
                    </a:lnTo>
                    <a:lnTo>
                      <a:pt x="889" y="255"/>
                    </a:lnTo>
                    <a:lnTo>
                      <a:pt x="892" y="257"/>
                    </a:lnTo>
                    <a:lnTo>
                      <a:pt x="892" y="258"/>
                    </a:lnTo>
                    <a:lnTo>
                      <a:pt x="894" y="259"/>
                    </a:lnTo>
                    <a:lnTo>
                      <a:pt x="897" y="259"/>
                    </a:lnTo>
                    <a:lnTo>
                      <a:pt x="897" y="258"/>
                    </a:lnTo>
                    <a:lnTo>
                      <a:pt x="900" y="259"/>
                    </a:lnTo>
                    <a:lnTo>
                      <a:pt x="902" y="260"/>
                    </a:lnTo>
                    <a:lnTo>
                      <a:pt x="903" y="262"/>
                    </a:lnTo>
                    <a:lnTo>
                      <a:pt x="904" y="262"/>
                    </a:lnTo>
                    <a:lnTo>
                      <a:pt x="905" y="262"/>
                    </a:lnTo>
                    <a:lnTo>
                      <a:pt x="905" y="261"/>
                    </a:lnTo>
                    <a:lnTo>
                      <a:pt x="903" y="260"/>
                    </a:lnTo>
                    <a:lnTo>
                      <a:pt x="905" y="258"/>
                    </a:lnTo>
                    <a:lnTo>
                      <a:pt x="916" y="258"/>
                    </a:lnTo>
                    <a:lnTo>
                      <a:pt x="920" y="257"/>
                    </a:lnTo>
                    <a:lnTo>
                      <a:pt x="922" y="257"/>
                    </a:lnTo>
                    <a:lnTo>
                      <a:pt x="924" y="257"/>
                    </a:lnTo>
                    <a:lnTo>
                      <a:pt x="924" y="256"/>
                    </a:lnTo>
                    <a:lnTo>
                      <a:pt x="926" y="255"/>
                    </a:lnTo>
                    <a:lnTo>
                      <a:pt x="939" y="257"/>
                    </a:lnTo>
                    <a:lnTo>
                      <a:pt x="943" y="259"/>
                    </a:lnTo>
                    <a:lnTo>
                      <a:pt x="943" y="260"/>
                    </a:lnTo>
                    <a:lnTo>
                      <a:pt x="946" y="262"/>
                    </a:lnTo>
                    <a:lnTo>
                      <a:pt x="950" y="265"/>
                    </a:lnTo>
                    <a:lnTo>
                      <a:pt x="953" y="267"/>
                    </a:lnTo>
                    <a:lnTo>
                      <a:pt x="956" y="268"/>
                    </a:lnTo>
                    <a:lnTo>
                      <a:pt x="965" y="274"/>
                    </a:lnTo>
                    <a:lnTo>
                      <a:pt x="966" y="274"/>
                    </a:lnTo>
                    <a:lnTo>
                      <a:pt x="967" y="274"/>
                    </a:lnTo>
                    <a:lnTo>
                      <a:pt x="968" y="275"/>
                    </a:lnTo>
                    <a:lnTo>
                      <a:pt x="969" y="276"/>
                    </a:lnTo>
                    <a:lnTo>
                      <a:pt x="971" y="279"/>
                    </a:lnTo>
                    <a:lnTo>
                      <a:pt x="976" y="283"/>
                    </a:lnTo>
                    <a:lnTo>
                      <a:pt x="977" y="283"/>
                    </a:lnTo>
                    <a:lnTo>
                      <a:pt x="980" y="285"/>
                    </a:lnTo>
                    <a:lnTo>
                      <a:pt x="985" y="290"/>
                    </a:lnTo>
                    <a:lnTo>
                      <a:pt x="986" y="291"/>
                    </a:lnTo>
                    <a:lnTo>
                      <a:pt x="986" y="292"/>
                    </a:lnTo>
                    <a:lnTo>
                      <a:pt x="988" y="292"/>
                    </a:lnTo>
                    <a:lnTo>
                      <a:pt x="990" y="295"/>
                    </a:lnTo>
                    <a:lnTo>
                      <a:pt x="990" y="296"/>
                    </a:lnTo>
                    <a:lnTo>
                      <a:pt x="991" y="297"/>
                    </a:lnTo>
                    <a:lnTo>
                      <a:pt x="995" y="301"/>
                    </a:lnTo>
                    <a:lnTo>
                      <a:pt x="1001" y="306"/>
                    </a:lnTo>
                    <a:lnTo>
                      <a:pt x="1003" y="309"/>
                    </a:lnTo>
                    <a:lnTo>
                      <a:pt x="1005" y="311"/>
                    </a:lnTo>
                    <a:lnTo>
                      <a:pt x="1007" y="313"/>
                    </a:lnTo>
                    <a:lnTo>
                      <a:pt x="1008" y="313"/>
                    </a:lnTo>
                    <a:lnTo>
                      <a:pt x="1010" y="313"/>
                    </a:lnTo>
                    <a:lnTo>
                      <a:pt x="1011" y="314"/>
                    </a:lnTo>
                    <a:lnTo>
                      <a:pt x="1014" y="315"/>
                    </a:lnTo>
                    <a:lnTo>
                      <a:pt x="1015" y="316"/>
                    </a:lnTo>
                    <a:lnTo>
                      <a:pt x="1016" y="317"/>
                    </a:lnTo>
                    <a:lnTo>
                      <a:pt x="1016" y="319"/>
                    </a:lnTo>
                    <a:lnTo>
                      <a:pt x="1017" y="321"/>
                    </a:lnTo>
                    <a:lnTo>
                      <a:pt x="1018" y="322"/>
                    </a:lnTo>
                    <a:lnTo>
                      <a:pt x="1019" y="323"/>
                    </a:lnTo>
                    <a:lnTo>
                      <a:pt x="1020" y="323"/>
                    </a:lnTo>
                    <a:lnTo>
                      <a:pt x="1024" y="323"/>
                    </a:lnTo>
                    <a:lnTo>
                      <a:pt x="1027" y="323"/>
                    </a:lnTo>
                    <a:lnTo>
                      <a:pt x="1028" y="325"/>
                    </a:lnTo>
                    <a:lnTo>
                      <a:pt x="1029" y="326"/>
                    </a:lnTo>
                    <a:lnTo>
                      <a:pt x="1032" y="328"/>
                    </a:lnTo>
                    <a:lnTo>
                      <a:pt x="1034" y="328"/>
                    </a:lnTo>
                    <a:lnTo>
                      <a:pt x="1035" y="327"/>
                    </a:lnTo>
                    <a:lnTo>
                      <a:pt x="1038" y="327"/>
                    </a:lnTo>
                    <a:lnTo>
                      <a:pt x="1039" y="327"/>
                    </a:lnTo>
                    <a:lnTo>
                      <a:pt x="1041" y="328"/>
                    </a:lnTo>
                    <a:lnTo>
                      <a:pt x="1043" y="328"/>
                    </a:lnTo>
                    <a:lnTo>
                      <a:pt x="1048" y="328"/>
                    </a:lnTo>
                    <a:lnTo>
                      <a:pt x="1051" y="326"/>
                    </a:lnTo>
                    <a:lnTo>
                      <a:pt x="1052" y="326"/>
                    </a:lnTo>
                    <a:lnTo>
                      <a:pt x="1053" y="326"/>
                    </a:lnTo>
                    <a:lnTo>
                      <a:pt x="1055" y="327"/>
                    </a:lnTo>
                    <a:lnTo>
                      <a:pt x="1060" y="328"/>
                    </a:lnTo>
                    <a:lnTo>
                      <a:pt x="1062" y="328"/>
                    </a:lnTo>
                    <a:lnTo>
                      <a:pt x="1065" y="330"/>
                    </a:lnTo>
                    <a:lnTo>
                      <a:pt x="1067" y="332"/>
                    </a:lnTo>
                    <a:lnTo>
                      <a:pt x="1069" y="334"/>
                    </a:lnTo>
                    <a:lnTo>
                      <a:pt x="1073" y="343"/>
                    </a:lnTo>
                    <a:lnTo>
                      <a:pt x="1074" y="347"/>
                    </a:lnTo>
                    <a:lnTo>
                      <a:pt x="1074" y="348"/>
                    </a:lnTo>
                    <a:lnTo>
                      <a:pt x="1075" y="354"/>
                    </a:lnTo>
                    <a:lnTo>
                      <a:pt x="1076" y="355"/>
                    </a:lnTo>
                    <a:lnTo>
                      <a:pt x="1077" y="359"/>
                    </a:lnTo>
                    <a:lnTo>
                      <a:pt x="1077" y="362"/>
                    </a:lnTo>
                    <a:lnTo>
                      <a:pt x="1078" y="363"/>
                    </a:lnTo>
                    <a:lnTo>
                      <a:pt x="1080" y="370"/>
                    </a:lnTo>
                    <a:lnTo>
                      <a:pt x="1080" y="372"/>
                    </a:lnTo>
                    <a:lnTo>
                      <a:pt x="1081" y="373"/>
                    </a:lnTo>
                    <a:lnTo>
                      <a:pt x="1081" y="375"/>
                    </a:lnTo>
                    <a:lnTo>
                      <a:pt x="1081" y="377"/>
                    </a:lnTo>
                    <a:lnTo>
                      <a:pt x="1083" y="385"/>
                    </a:lnTo>
                    <a:lnTo>
                      <a:pt x="1084" y="385"/>
                    </a:lnTo>
                    <a:lnTo>
                      <a:pt x="1084" y="387"/>
                    </a:lnTo>
                    <a:lnTo>
                      <a:pt x="1084" y="389"/>
                    </a:lnTo>
                    <a:lnTo>
                      <a:pt x="1083" y="390"/>
                    </a:lnTo>
                    <a:lnTo>
                      <a:pt x="1083" y="391"/>
                    </a:lnTo>
                    <a:lnTo>
                      <a:pt x="1084" y="390"/>
                    </a:lnTo>
                    <a:lnTo>
                      <a:pt x="1085" y="387"/>
                    </a:lnTo>
                    <a:lnTo>
                      <a:pt x="1085" y="389"/>
                    </a:lnTo>
                    <a:lnTo>
                      <a:pt x="1085" y="390"/>
                    </a:lnTo>
                    <a:lnTo>
                      <a:pt x="1086" y="393"/>
                    </a:lnTo>
                    <a:lnTo>
                      <a:pt x="1086" y="403"/>
                    </a:lnTo>
                    <a:lnTo>
                      <a:pt x="1085" y="404"/>
                    </a:lnTo>
                    <a:lnTo>
                      <a:pt x="1084" y="404"/>
                    </a:lnTo>
                    <a:lnTo>
                      <a:pt x="1085" y="405"/>
                    </a:lnTo>
                    <a:lnTo>
                      <a:pt x="1086" y="406"/>
                    </a:lnTo>
                    <a:lnTo>
                      <a:pt x="1086" y="407"/>
                    </a:lnTo>
                    <a:lnTo>
                      <a:pt x="1086" y="409"/>
                    </a:lnTo>
                    <a:lnTo>
                      <a:pt x="1085" y="409"/>
                    </a:lnTo>
                    <a:lnTo>
                      <a:pt x="1084" y="411"/>
                    </a:lnTo>
                    <a:lnTo>
                      <a:pt x="1084" y="412"/>
                    </a:lnTo>
                    <a:lnTo>
                      <a:pt x="1084" y="413"/>
                    </a:lnTo>
                    <a:lnTo>
                      <a:pt x="1085" y="413"/>
                    </a:lnTo>
                    <a:lnTo>
                      <a:pt x="1086" y="415"/>
                    </a:lnTo>
                    <a:lnTo>
                      <a:pt x="1086" y="416"/>
                    </a:lnTo>
                    <a:lnTo>
                      <a:pt x="1086" y="417"/>
                    </a:lnTo>
                    <a:lnTo>
                      <a:pt x="1086" y="421"/>
                    </a:lnTo>
                    <a:lnTo>
                      <a:pt x="1085" y="421"/>
                    </a:lnTo>
                    <a:lnTo>
                      <a:pt x="1083" y="430"/>
                    </a:lnTo>
                    <a:lnTo>
                      <a:pt x="1078" y="446"/>
                    </a:lnTo>
                    <a:lnTo>
                      <a:pt x="1078" y="449"/>
                    </a:lnTo>
                    <a:lnTo>
                      <a:pt x="1077" y="450"/>
                    </a:lnTo>
                    <a:lnTo>
                      <a:pt x="1077" y="451"/>
                    </a:lnTo>
                    <a:lnTo>
                      <a:pt x="1076" y="451"/>
                    </a:lnTo>
                    <a:lnTo>
                      <a:pt x="1073" y="457"/>
                    </a:lnTo>
                    <a:lnTo>
                      <a:pt x="1060" y="475"/>
                    </a:lnTo>
                    <a:lnTo>
                      <a:pt x="1059" y="477"/>
                    </a:lnTo>
                    <a:lnTo>
                      <a:pt x="1055" y="484"/>
                    </a:lnTo>
                    <a:lnTo>
                      <a:pt x="1052" y="487"/>
                    </a:lnTo>
                    <a:lnTo>
                      <a:pt x="1050" y="488"/>
                    </a:lnTo>
                    <a:lnTo>
                      <a:pt x="1049" y="490"/>
                    </a:lnTo>
                    <a:lnTo>
                      <a:pt x="1048" y="490"/>
                    </a:lnTo>
                    <a:lnTo>
                      <a:pt x="1048" y="494"/>
                    </a:lnTo>
                    <a:lnTo>
                      <a:pt x="1046" y="497"/>
                    </a:lnTo>
                    <a:lnTo>
                      <a:pt x="1045" y="497"/>
                    </a:lnTo>
                    <a:lnTo>
                      <a:pt x="1044" y="498"/>
                    </a:lnTo>
                    <a:lnTo>
                      <a:pt x="1042" y="498"/>
                    </a:lnTo>
                    <a:lnTo>
                      <a:pt x="1041" y="499"/>
                    </a:lnTo>
                    <a:lnTo>
                      <a:pt x="1033" y="504"/>
                    </a:lnTo>
                    <a:lnTo>
                      <a:pt x="1032" y="506"/>
                    </a:lnTo>
                    <a:lnTo>
                      <a:pt x="1029" y="511"/>
                    </a:lnTo>
                    <a:lnTo>
                      <a:pt x="1029" y="509"/>
                    </a:lnTo>
                    <a:lnTo>
                      <a:pt x="1029" y="508"/>
                    </a:lnTo>
                    <a:lnTo>
                      <a:pt x="1027" y="505"/>
                    </a:lnTo>
                    <a:lnTo>
                      <a:pt x="1025" y="505"/>
                    </a:lnTo>
                    <a:lnTo>
                      <a:pt x="1026" y="507"/>
                    </a:lnTo>
                    <a:lnTo>
                      <a:pt x="1028" y="507"/>
                    </a:lnTo>
                    <a:lnTo>
                      <a:pt x="1028" y="508"/>
                    </a:lnTo>
                    <a:lnTo>
                      <a:pt x="1028" y="512"/>
                    </a:lnTo>
                    <a:lnTo>
                      <a:pt x="1026" y="516"/>
                    </a:lnTo>
                    <a:lnTo>
                      <a:pt x="1025" y="515"/>
                    </a:lnTo>
                    <a:lnTo>
                      <a:pt x="1024" y="515"/>
                    </a:lnTo>
                    <a:lnTo>
                      <a:pt x="1024" y="514"/>
                    </a:lnTo>
                    <a:lnTo>
                      <a:pt x="1023" y="514"/>
                    </a:lnTo>
                    <a:lnTo>
                      <a:pt x="1022" y="513"/>
                    </a:lnTo>
                    <a:lnTo>
                      <a:pt x="1022" y="515"/>
                    </a:lnTo>
                    <a:lnTo>
                      <a:pt x="1024" y="516"/>
                    </a:lnTo>
                    <a:lnTo>
                      <a:pt x="1025" y="516"/>
                    </a:lnTo>
                    <a:lnTo>
                      <a:pt x="1024" y="520"/>
                    </a:lnTo>
                    <a:lnTo>
                      <a:pt x="1023" y="522"/>
                    </a:lnTo>
                    <a:lnTo>
                      <a:pt x="1022" y="525"/>
                    </a:lnTo>
                    <a:lnTo>
                      <a:pt x="1022" y="526"/>
                    </a:lnTo>
                    <a:lnTo>
                      <a:pt x="1020" y="526"/>
                    </a:lnTo>
                    <a:lnTo>
                      <a:pt x="1020" y="525"/>
                    </a:lnTo>
                    <a:lnTo>
                      <a:pt x="1020" y="522"/>
                    </a:lnTo>
                    <a:lnTo>
                      <a:pt x="1021" y="522"/>
                    </a:lnTo>
                    <a:lnTo>
                      <a:pt x="1022" y="522"/>
                    </a:lnTo>
                    <a:lnTo>
                      <a:pt x="1022" y="521"/>
                    </a:lnTo>
                    <a:lnTo>
                      <a:pt x="1022" y="519"/>
                    </a:lnTo>
                    <a:lnTo>
                      <a:pt x="1020" y="519"/>
                    </a:lnTo>
                    <a:lnTo>
                      <a:pt x="1021" y="520"/>
                    </a:lnTo>
                    <a:lnTo>
                      <a:pt x="1020" y="522"/>
                    </a:lnTo>
                    <a:lnTo>
                      <a:pt x="1019" y="523"/>
                    </a:lnTo>
                    <a:lnTo>
                      <a:pt x="1019" y="526"/>
                    </a:lnTo>
                    <a:lnTo>
                      <a:pt x="1020" y="527"/>
                    </a:lnTo>
                    <a:lnTo>
                      <a:pt x="1019" y="528"/>
                    </a:lnTo>
                    <a:lnTo>
                      <a:pt x="1018" y="528"/>
                    </a:lnTo>
                    <a:lnTo>
                      <a:pt x="1018" y="529"/>
                    </a:lnTo>
                    <a:lnTo>
                      <a:pt x="1017" y="529"/>
                    </a:lnTo>
                    <a:lnTo>
                      <a:pt x="1018" y="529"/>
                    </a:lnTo>
                    <a:lnTo>
                      <a:pt x="1019" y="530"/>
                    </a:lnTo>
                    <a:lnTo>
                      <a:pt x="1008" y="556"/>
                    </a:lnTo>
                    <a:lnTo>
                      <a:pt x="1007" y="558"/>
                    </a:lnTo>
                    <a:lnTo>
                      <a:pt x="1006" y="559"/>
                    </a:lnTo>
                    <a:lnTo>
                      <a:pt x="1005" y="562"/>
                    </a:lnTo>
                    <a:lnTo>
                      <a:pt x="997" y="573"/>
                    </a:lnTo>
                    <a:lnTo>
                      <a:pt x="995" y="574"/>
                    </a:lnTo>
                    <a:lnTo>
                      <a:pt x="992" y="576"/>
                    </a:lnTo>
                    <a:lnTo>
                      <a:pt x="991" y="576"/>
                    </a:lnTo>
                    <a:lnTo>
                      <a:pt x="992" y="573"/>
                    </a:lnTo>
                    <a:lnTo>
                      <a:pt x="992" y="571"/>
                    </a:lnTo>
                    <a:lnTo>
                      <a:pt x="991" y="567"/>
                    </a:lnTo>
                    <a:lnTo>
                      <a:pt x="988" y="567"/>
                    </a:lnTo>
                    <a:lnTo>
                      <a:pt x="988" y="566"/>
                    </a:lnTo>
                    <a:lnTo>
                      <a:pt x="987" y="566"/>
                    </a:lnTo>
                    <a:lnTo>
                      <a:pt x="987" y="564"/>
                    </a:lnTo>
                    <a:lnTo>
                      <a:pt x="986" y="562"/>
                    </a:lnTo>
                    <a:lnTo>
                      <a:pt x="985" y="564"/>
                    </a:lnTo>
                    <a:lnTo>
                      <a:pt x="984" y="567"/>
                    </a:lnTo>
                    <a:lnTo>
                      <a:pt x="984" y="568"/>
                    </a:lnTo>
                    <a:lnTo>
                      <a:pt x="984" y="570"/>
                    </a:lnTo>
                    <a:lnTo>
                      <a:pt x="982" y="571"/>
                    </a:lnTo>
                    <a:lnTo>
                      <a:pt x="982" y="570"/>
                    </a:lnTo>
                    <a:lnTo>
                      <a:pt x="980" y="567"/>
                    </a:lnTo>
                    <a:lnTo>
                      <a:pt x="980" y="566"/>
                    </a:lnTo>
                    <a:lnTo>
                      <a:pt x="981" y="566"/>
                    </a:lnTo>
                    <a:lnTo>
                      <a:pt x="981" y="565"/>
                    </a:lnTo>
                    <a:lnTo>
                      <a:pt x="980" y="566"/>
                    </a:lnTo>
                    <a:lnTo>
                      <a:pt x="980" y="568"/>
                    </a:lnTo>
                    <a:lnTo>
                      <a:pt x="980" y="569"/>
                    </a:lnTo>
                    <a:lnTo>
                      <a:pt x="982" y="571"/>
                    </a:lnTo>
                    <a:lnTo>
                      <a:pt x="983" y="571"/>
                    </a:lnTo>
                    <a:lnTo>
                      <a:pt x="985" y="571"/>
                    </a:lnTo>
                    <a:lnTo>
                      <a:pt x="984" y="575"/>
                    </a:lnTo>
                    <a:lnTo>
                      <a:pt x="984" y="576"/>
                    </a:lnTo>
                    <a:lnTo>
                      <a:pt x="982" y="577"/>
                    </a:lnTo>
                    <a:lnTo>
                      <a:pt x="982" y="581"/>
                    </a:lnTo>
                    <a:lnTo>
                      <a:pt x="980" y="583"/>
                    </a:lnTo>
                    <a:lnTo>
                      <a:pt x="980" y="584"/>
                    </a:lnTo>
                    <a:lnTo>
                      <a:pt x="980" y="585"/>
                    </a:lnTo>
                    <a:lnTo>
                      <a:pt x="979" y="586"/>
                    </a:lnTo>
                    <a:lnTo>
                      <a:pt x="980" y="587"/>
                    </a:lnTo>
                    <a:lnTo>
                      <a:pt x="978" y="587"/>
                    </a:lnTo>
                    <a:lnTo>
                      <a:pt x="977" y="587"/>
                    </a:lnTo>
                    <a:lnTo>
                      <a:pt x="977" y="592"/>
                    </a:lnTo>
                    <a:lnTo>
                      <a:pt x="977" y="591"/>
                    </a:lnTo>
                    <a:lnTo>
                      <a:pt x="978" y="592"/>
                    </a:lnTo>
                    <a:lnTo>
                      <a:pt x="979" y="592"/>
                    </a:lnTo>
                    <a:lnTo>
                      <a:pt x="978" y="593"/>
                    </a:lnTo>
                    <a:lnTo>
                      <a:pt x="979" y="594"/>
                    </a:lnTo>
                    <a:lnTo>
                      <a:pt x="980" y="595"/>
                    </a:lnTo>
                    <a:lnTo>
                      <a:pt x="980" y="597"/>
                    </a:lnTo>
                    <a:lnTo>
                      <a:pt x="979" y="600"/>
                    </a:lnTo>
                    <a:lnTo>
                      <a:pt x="978" y="602"/>
                    </a:lnTo>
                    <a:lnTo>
                      <a:pt x="980" y="606"/>
                    </a:lnTo>
                    <a:lnTo>
                      <a:pt x="980" y="607"/>
                    </a:lnTo>
                    <a:lnTo>
                      <a:pt x="980" y="609"/>
                    </a:lnTo>
                    <a:lnTo>
                      <a:pt x="979" y="610"/>
                    </a:lnTo>
                    <a:lnTo>
                      <a:pt x="978" y="609"/>
                    </a:lnTo>
                    <a:lnTo>
                      <a:pt x="978" y="611"/>
                    </a:lnTo>
                    <a:lnTo>
                      <a:pt x="979" y="613"/>
                    </a:lnTo>
                    <a:lnTo>
                      <a:pt x="981" y="609"/>
                    </a:lnTo>
                    <a:lnTo>
                      <a:pt x="981" y="608"/>
                    </a:lnTo>
                    <a:lnTo>
                      <a:pt x="980" y="605"/>
                    </a:lnTo>
                    <a:lnTo>
                      <a:pt x="981" y="604"/>
                    </a:lnTo>
                    <a:lnTo>
                      <a:pt x="982" y="605"/>
                    </a:lnTo>
                    <a:lnTo>
                      <a:pt x="982" y="608"/>
                    </a:lnTo>
                    <a:lnTo>
                      <a:pt x="980" y="613"/>
                    </a:lnTo>
                    <a:lnTo>
                      <a:pt x="980" y="624"/>
                    </a:lnTo>
                    <a:lnTo>
                      <a:pt x="979" y="627"/>
                    </a:lnTo>
                    <a:lnTo>
                      <a:pt x="980" y="632"/>
                    </a:lnTo>
                    <a:lnTo>
                      <a:pt x="980" y="633"/>
                    </a:lnTo>
                    <a:lnTo>
                      <a:pt x="982" y="637"/>
                    </a:lnTo>
                    <a:lnTo>
                      <a:pt x="985" y="659"/>
                    </a:lnTo>
                    <a:lnTo>
                      <a:pt x="986" y="662"/>
                    </a:lnTo>
                    <a:lnTo>
                      <a:pt x="987" y="663"/>
                    </a:lnTo>
                    <a:lnTo>
                      <a:pt x="988" y="666"/>
                    </a:lnTo>
                    <a:lnTo>
                      <a:pt x="983" y="687"/>
                    </a:lnTo>
                    <a:lnTo>
                      <a:pt x="983" y="690"/>
                    </a:lnTo>
                    <a:lnTo>
                      <a:pt x="983" y="692"/>
                    </a:lnTo>
                    <a:lnTo>
                      <a:pt x="982" y="692"/>
                    </a:lnTo>
                    <a:lnTo>
                      <a:pt x="982" y="694"/>
                    </a:lnTo>
                    <a:lnTo>
                      <a:pt x="982" y="696"/>
                    </a:lnTo>
                    <a:lnTo>
                      <a:pt x="982" y="697"/>
                    </a:lnTo>
                    <a:lnTo>
                      <a:pt x="981" y="706"/>
                    </a:lnTo>
                    <a:lnTo>
                      <a:pt x="983" y="719"/>
                    </a:lnTo>
                    <a:lnTo>
                      <a:pt x="983" y="720"/>
                    </a:lnTo>
                    <a:lnTo>
                      <a:pt x="984" y="721"/>
                    </a:lnTo>
                    <a:lnTo>
                      <a:pt x="984" y="722"/>
                    </a:lnTo>
                    <a:lnTo>
                      <a:pt x="981" y="728"/>
                    </a:lnTo>
                    <a:lnTo>
                      <a:pt x="980" y="729"/>
                    </a:lnTo>
                    <a:lnTo>
                      <a:pt x="978" y="730"/>
                    </a:lnTo>
                    <a:lnTo>
                      <a:pt x="977" y="730"/>
                    </a:lnTo>
                    <a:lnTo>
                      <a:pt x="977" y="731"/>
                    </a:lnTo>
                    <a:lnTo>
                      <a:pt x="973" y="738"/>
                    </a:lnTo>
                    <a:lnTo>
                      <a:pt x="972" y="739"/>
                    </a:lnTo>
                    <a:lnTo>
                      <a:pt x="972" y="743"/>
                    </a:lnTo>
                    <a:lnTo>
                      <a:pt x="971" y="749"/>
                    </a:lnTo>
                    <a:lnTo>
                      <a:pt x="971" y="754"/>
                    </a:lnTo>
                    <a:lnTo>
                      <a:pt x="973" y="766"/>
                    </a:lnTo>
                    <a:lnTo>
                      <a:pt x="974" y="773"/>
                    </a:lnTo>
                    <a:lnTo>
                      <a:pt x="974" y="777"/>
                    </a:lnTo>
                    <a:lnTo>
                      <a:pt x="971" y="784"/>
                    </a:lnTo>
                    <a:lnTo>
                      <a:pt x="970" y="785"/>
                    </a:lnTo>
                    <a:lnTo>
                      <a:pt x="968" y="786"/>
                    </a:lnTo>
                    <a:lnTo>
                      <a:pt x="967" y="786"/>
                    </a:lnTo>
                    <a:lnTo>
                      <a:pt x="967" y="787"/>
                    </a:lnTo>
                    <a:lnTo>
                      <a:pt x="966" y="788"/>
                    </a:lnTo>
                    <a:lnTo>
                      <a:pt x="964" y="794"/>
                    </a:lnTo>
                    <a:lnTo>
                      <a:pt x="963" y="802"/>
                    </a:lnTo>
                    <a:lnTo>
                      <a:pt x="961" y="804"/>
                    </a:lnTo>
                    <a:lnTo>
                      <a:pt x="960" y="803"/>
                    </a:lnTo>
                    <a:lnTo>
                      <a:pt x="959" y="802"/>
                    </a:lnTo>
                    <a:lnTo>
                      <a:pt x="958" y="804"/>
                    </a:lnTo>
                    <a:lnTo>
                      <a:pt x="958" y="805"/>
                    </a:lnTo>
                    <a:lnTo>
                      <a:pt x="961" y="806"/>
                    </a:lnTo>
                    <a:lnTo>
                      <a:pt x="958" y="815"/>
                    </a:lnTo>
                    <a:lnTo>
                      <a:pt x="953" y="821"/>
                    </a:lnTo>
                    <a:lnTo>
                      <a:pt x="952" y="820"/>
                    </a:lnTo>
                    <a:lnTo>
                      <a:pt x="950" y="822"/>
                    </a:lnTo>
                    <a:lnTo>
                      <a:pt x="949" y="822"/>
                    </a:lnTo>
                    <a:lnTo>
                      <a:pt x="948" y="824"/>
                    </a:lnTo>
                    <a:lnTo>
                      <a:pt x="948" y="826"/>
                    </a:lnTo>
                    <a:lnTo>
                      <a:pt x="948" y="827"/>
                    </a:lnTo>
                    <a:lnTo>
                      <a:pt x="948" y="829"/>
                    </a:lnTo>
                    <a:lnTo>
                      <a:pt x="947" y="830"/>
                    </a:lnTo>
                    <a:lnTo>
                      <a:pt x="945" y="833"/>
                    </a:lnTo>
                    <a:lnTo>
                      <a:pt x="945" y="834"/>
                    </a:lnTo>
                    <a:lnTo>
                      <a:pt x="944" y="835"/>
                    </a:lnTo>
                    <a:lnTo>
                      <a:pt x="945" y="835"/>
                    </a:lnTo>
                    <a:lnTo>
                      <a:pt x="945" y="837"/>
                    </a:lnTo>
                    <a:lnTo>
                      <a:pt x="944" y="841"/>
                    </a:lnTo>
                    <a:lnTo>
                      <a:pt x="944" y="845"/>
                    </a:lnTo>
                    <a:lnTo>
                      <a:pt x="947" y="856"/>
                    </a:lnTo>
                    <a:lnTo>
                      <a:pt x="947" y="857"/>
                    </a:lnTo>
                    <a:lnTo>
                      <a:pt x="946" y="858"/>
                    </a:lnTo>
                    <a:lnTo>
                      <a:pt x="941" y="862"/>
                    </a:lnTo>
                    <a:lnTo>
                      <a:pt x="931" y="866"/>
                    </a:lnTo>
                    <a:lnTo>
                      <a:pt x="928" y="868"/>
                    </a:lnTo>
                    <a:lnTo>
                      <a:pt x="927" y="869"/>
                    </a:lnTo>
                    <a:lnTo>
                      <a:pt x="924" y="871"/>
                    </a:lnTo>
                    <a:lnTo>
                      <a:pt x="922" y="875"/>
                    </a:lnTo>
                    <a:lnTo>
                      <a:pt x="921" y="875"/>
                    </a:lnTo>
                    <a:lnTo>
                      <a:pt x="921" y="877"/>
                    </a:lnTo>
                    <a:lnTo>
                      <a:pt x="922" y="880"/>
                    </a:lnTo>
                    <a:lnTo>
                      <a:pt x="922" y="881"/>
                    </a:lnTo>
                    <a:lnTo>
                      <a:pt x="922" y="884"/>
                    </a:lnTo>
                    <a:lnTo>
                      <a:pt x="921" y="886"/>
                    </a:lnTo>
                    <a:lnTo>
                      <a:pt x="918" y="888"/>
                    </a:lnTo>
                    <a:lnTo>
                      <a:pt x="907" y="887"/>
                    </a:lnTo>
                    <a:lnTo>
                      <a:pt x="905" y="888"/>
                    </a:lnTo>
                    <a:lnTo>
                      <a:pt x="904" y="888"/>
                    </a:lnTo>
                    <a:lnTo>
                      <a:pt x="897" y="888"/>
                    </a:lnTo>
                    <a:lnTo>
                      <a:pt x="892" y="888"/>
                    </a:lnTo>
                    <a:lnTo>
                      <a:pt x="892" y="887"/>
                    </a:lnTo>
                    <a:lnTo>
                      <a:pt x="892" y="886"/>
                    </a:lnTo>
                    <a:lnTo>
                      <a:pt x="892" y="884"/>
                    </a:lnTo>
                    <a:lnTo>
                      <a:pt x="893" y="883"/>
                    </a:lnTo>
                    <a:lnTo>
                      <a:pt x="894" y="881"/>
                    </a:lnTo>
                    <a:lnTo>
                      <a:pt x="894" y="879"/>
                    </a:lnTo>
                    <a:lnTo>
                      <a:pt x="892" y="879"/>
                    </a:lnTo>
                    <a:lnTo>
                      <a:pt x="888" y="881"/>
                    </a:lnTo>
                    <a:lnTo>
                      <a:pt x="887" y="883"/>
                    </a:lnTo>
                    <a:lnTo>
                      <a:pt x="888" y="883"/>
                    </a:lnTo>
                    <a:lnTo>
                      <a:pt x="888" y="884"/>
                    </a:lnTo>
                    <a:lnTo>
                      <a:pt x="890" y="886"/>
                    </a:lnTo>
                    <a:lnTo>
                      <a:pt x="891" y="888"/>
                    </a:lnTo>
                    <a:lnTo>
                      <a:pt x="890" y="888"/>
                    </a:lnTo>
                    <a:lnTo>
                      <a:pt x="889" y="889"/>
                    </a:lnTo>
                    <a:lnTo>
                      <a:pt x="888" y="890"/>
                    </a:lnTo>
                    <a:lnTo>
                      <a:pt x="886" y="890"/>
                    </a:lnTo>
                    <a:lnTo>
                      <a:pt x="884" y="890"/>
                    </a:lnTo>
                    <a:lnTo>
                      <a:pt x="871" y="892"/>
                    </a:lnTo>
                    <a:lnTo>
                      <a:pt x="870" y="892"/>
                    </a:lnTo>
                    <a:lnTo>
                      <a:pt x="869" y="892"/>
                    </a:lnTo>
                    <a:lnTo>
                      <a:pt x="868" y="892"/>
                    </a:lnTo>
                    <a:lnTo>
                      <a:pt x="868" y="891"/>
                    </a:lnTo>
                    <a:lnTo>
                      <a:pt x="869" y="890"/>
                    </a:lnTo>
                    <a:lnTo>
                      <a:pt x="871" y="891"/>
                    </a:lnTo>
                    <a:lnTo>
                      <a:pt x="874" y="891"/>
                    </a:lnTo>
                    <a:lnTo>
                      <a:pt x="877" y="890"/>
                    </a:lnTo>
                    <a:lnTo>
                      <a:pt x="878" y="890"/>
                    </a:lnTo>
                    <a:lnTo>
                      <a:pt x="874" y="887"/>
                    </a:lnTo>
                    <a:lnTo>
                      <a:pt x="871" y="886"/>
                    </a:lnTo>
                    <a:lnTo>
                      <a:pt x="867" y="887"/>
                    </a:lnTo>
                    <a:lnTo>
                      <a:pt x="865" y="890"/>
                    </a:lnTo>
                    <a:lnTo>
                      <a:pt x="863" y="891"/>
                    </a:lnTo>
                    <a:lnTo>
                      <a:pt x="861" y="891"/>
                    </a:lnTo>
                    <a:lnTo>
                      <a:pt x="859" y="886"/>
                    </a:lnTo>
                    <a:lnTo>
                      <a:pt x="858" y="886"/>
                    </a:lnTo>
                    <a:lnTo>
                      <a:pt x="857" y="888"/>
                    </a:lnTo>
                    <a:lnTo>
                      <a:pt x="855" y="890"/>
                    </a:lnTo>
                    <a:lnTo>
                      <a:pt x="854" y="890"/>
                    </a:lnTo>
                    <a:lnTo>
                      <a:pt x="852" y="890"/>
                    </a:lnTo>
                    <a:lnTo>
                      <a:pt x="851" y="890"/>
                    </a:lnTo>
                    <a:lnTo>
                      <a:pt x="850" y="891"/>
                    </a:lnTo>
                    <a:lnTo>
                      <a:pt x="850" y="892"/>
                    </a:lnTo>
                    <a:lnTo>
                      <a:pt x="849" y="896"/>
                    </a:lnTo>
                    <a:lnTo>
                      <a:pt x="850" y="896"/>
                    </a:lnTo>
                    <a:lnTo>
                      <a:pt x="854" y="896"/>
                    </a:lnTo>
                    <a:lnTo>
                      <a:pt x="856" y="898"/>
                    </a:lnTo>
                    <a:lnTo>
                      <a:pt x="854" y="900"/>
                    </a:lnTo>
                    <a:lnTo>
                      <a:pt x="853" y="900"/>
                    </a:lnTo>
                    <a:lnTo>
                      <a:pt x="852" y="900"/>
                    </a:lnTo>
                    <a:lnTo>
                      <a:pt x="850" y="900"/>
                    </a:lnTo>
                    <a:lnTo>
                      <a:pt x="850" y="901"/>
                    </a:lnTo>
                    <a:lnTo>
                      <a:pt x="846" y="901"/>
                    </a:lnTo>
                    <a:lnTo>
                      <a:pt x="844" y="900"/>
                    </a:lnTo>
                    <a:lnTo>
                      <a:pt x="844" y="901"/>
                    </a:lnTo>
                    <a:lnTo>
                      <a:pt x="843" y="902"/>
                    </a:lnTo>
                    <a:lnTo>
                      <a:pt x="842" y="903"/>
                    </a:lnTo>
                    <a:lnTo>
                      <a:pt x="843" y="903"/>
                    </a:lnTo>
                    <a:lnTo>
                      <a:pt x="841" y="905"/>
                    </a:lnTo>
                    <a:lnTo>
                      <a:pt x="836" y="907"/>
                    </a:lnTo>
                    <a:lnTo>
                      <a:pt x="832" y="909"/>
                    </a:lnTo>
                    <a:lnTo>
                      <a:pt x="831" y="910"/>
                    </a:lnTo>
                    <a:lnTo>
                      <a:pt x="832" y="911"/>
                    </a:lnTo>
                    <a:lnTo>
                      <a:pt x="833" y="913"/>
                    </a:lnTo>
                    <a:lnTo>
                      <a:pt x="833" y="915"/>
                    </a:lnTo>
                    <a:lnTo>
                      <a:pt x="830" y="916"/>
                    </a:lnTo>
                    <a:lnTo>
                      <a:pt x="829" y="915"/>
                    </a:lnTo>
                    <a:lnTo>
                      <a:pt x="821" y="913"/>
                    </a:lnTo>
                    <a:lnTo>
                      <a:pt x="817" y="914"/>
                    </a:lnTo>
                    <a:lnTo>
                      <a:pt x="813" y="916"/>
                    </a:lnTo>
                    <a:lnTo>
                      <a:pt x="811" y="918"/>
                    </a:lnTo>
                    <a:lnTo>
                      <a:pt x="812" y="918"/>
                    </a:lnTo>
                    <a:lnTo>
                      <a:pt x="813" y="917"/>
                    </a:lnTo>
                    <a:lnTo>
                      <a:pt x="814" y="917"/>
                    </a:lnTo>
                    <a:lnTo>
                      <a:pt x="812" y="919"/>
                    </a:lnTo>
                    <a:lnTo>
                      <a:pt x="812" y="920"/>
                    </a:lnTo>
                    <a:lnTo>
                      <a:pt x="810" y="921"/>
                    </a:lnTo>
                    <a:lnTo>
                      <a:pt x="809" y="921"/>
                    </a:lnTo>
                    <a:lnTo>
                      <a:pt x="809" y="920"/>
                    </a:lnTo>
                    <a:lnTo>
                      <a:pt x="810" y="920"/>
                    </a:lnTo>
                    <a:lnTo>
                      <a:pt x="810" y="919"/>
                    </a:lnTo>
                    <a:lnTo>
                      <a:pt x="809" y="918"/>
                    </a:lnTo>
                    <a:lnTo>
                      <a:pt x="807" y="917"/>
                    </a:lnTo>
                    <a:lnTo>
                      <a:pt x="805" y="918"/>
                    </a:lnTo>
                    <a:lnTo>
                      <a:pt x="806" y="920"/>
                    </a:lnTo>
                    <a:lnTo>
                      <a:pt x="806" y="921"/>
                    </a:lnTo>
                    <a:lnTo>
                      <a:pt x="805" y="922"/>
                    </a:lnTo>
                    <a:lnTo>
                      <a:pt x="792" y="930"/>
                    </a:lnTo>
                    <a:lnTo>
                      <a:pt x="792" y="931"/>
                    </a:lnTo>
                    <a:lnTo>
                      <a:pt x="792" y="933"/>
                    </a:lnTo>
                    <a:lnTo>
                      <a:pt x="786" y="938"/>
                    </a:lnTo>
                    <a:lnTo>
                      <a:pt x="781" y="942"/>
                    </a:lnTo>
                    <a:lnTo>
                      <a:pt x="778" y="943"/>
                    </a:lnTo>
                    <a:lnTo>
                      <a:pt x="777" y="944"/>
                    </a:lnTo>
                    <a:lnTo>
                      <a:pt x="771" y="949"/>
                    </a:lnTo>
                    <a:lnTo>
                      <a:pt x="767" y="952"/>
                    </a:lnTo>
                    <a:lnTo>
                      <a:pt x="766" y="952"/>
                    </a:lnTo>
                    <a:lnTo>
                      <a:pt x="766" y="954"/>
                    </a:lnTo>
                    <a:lnTo>
                      <a:pt x="767" y="954"/>
                    </a:lnTo>
                    <a:lnTo>
                      <a:pt x="769" y="954"/>
                    </a:lnTo>
                    <a:lnTo>
                      <a:pt x="770" y="954"/>
                    </a:lnTo>
                    <a:lnTo>
                      <a:pt x="770" y="955"/>
                    </a:lnTo>
                    <a:lnTo>
                      <a:pt x="770" y="956"/>
                    </a:lnTo>
                    <a:lnTo>
                      <a:pt x="769" y="958"/>
                    </a:lnTo>
                    <a:lnTo>
                      <a:pt x="769" y="959"/>
                    </a:lnTo>
                    <a:lnTo>
                      <a:pt x="767" y="959"/>
                    </a:lnTo>
                    <a:lnTo>
                      <a:pt x="767" y="961"/>
                    </a:lnTo>
                    <a:lnTo>
                      <a:pt x="766" y="961"/>
                    </a:lnTo>
                    <a:lnTo>
                      <a:pt x="766" y="962"/>
                    </a:lnTo>
                    <a:lnTo>
                      <a:pt x="764" y="964"/>
                    </a:lnTo>
                    <a:lnTo>
                      <a:pt x="763" y="964"/>
                    </a:lnTo>
                    <a:lnTo>
                      <a:pt x="763" y="966"/>
                    </a:lnTo>
                    <a:lnTo>
                      <a:pt x="762" y="966"/>
                    </a:lnTo>
                    <a:lnTo>
                      <a:pt x="762" y="965"/>
                    </a:lnTo>
                    <a:lnTo>
                      <a:pt x="762" y="963"/>
                    </a:lnTo>
                    <a:lnTo>
                      <a:pt x="763" y="962"/>
                    </a:lnTo>
                    <a:lnTo>
                      <a:pt x="765" y="961"/>
                    </a:lnTo>
                    <a:lnTo>
                      <a:pt x="762" y="962"/>
                    </a:lnTo>
                    <a:lnTo>
                      <a:pt x="761" y="962"/>
                    </a:lnTo>
                    <a:lnTo>
                      <a:pt x="760" y="962"/>
                    </a:lnTo>
                    <a:lnTo>
                      <a:pt x="759" y="962"/>
                    </a:lnTo>
                    <a:lnTo>
                      <a:pt x="758" y="961"/>
                    </a:lnTo>
                    <a:lnTo>
                      <a:pt x="757" y="962"/>
                    </a:lnTo>
                    <a:lnTo>
                      <a:pt x="756" y="964"/>
                    </a:lnTo>
                    <a:lnTo>
                      <a:pt x="758" y="965"/>
                    </a:lnTo>
                    <a:lnTo>
                      <a:pt x="757" y="967"/>
                    </a:lnTo>
                    <a:lnTo>
                      <a:pt x="756" y="967"/>
                    </a:lnTo>
                    <a:lnTo>
                      <a:pt x="752" y="966"/>
                    </a:lnTo>
                    <a:lnTo>
                      <a:pt x="750" y="965"/>
                    </a:lnTo>
                    <a:lnTo>
                      <a:pt x="750" y="966"/>
                    </a:lnTo>
                    <a:lnTo>
                      <a:pt x="749" y="967"/>
                    </a:lnTo>
                    <a:lnTo>
                      <a:pt x="750" y="968"/>
                    </a:lnTo>
                    <a:lnTo>
                      <a:pt x="752" y="968"/>
                    </a:lnTo>
                    <a:lnTo>
                      <a:pt x="753" y="969"/>
                    </a:lnTo>
                    <a:lnTo>
                      <a:pt x="756" y="968"/>
                    </a:lnTo>
                    <a:lnTo>
                      <a:pt x="759" y="969"/>
                    </a:lnTo>
                    <a:lnTo>
                      <a:pt x="760" y="970"/>
                    </a:lnTo>
                    <a:lnTo>
                      <a:pt x="760" y="971"/>
                    </a:lnTo>
                    <a:lnTo>
                      <a:pt x="758" y="971"/>
                    </a:lnTo>
                    <a:lnTo>
                      <a:pt x="758" y="972"/>
                    </a:lnTo>
                    <a:lnTo>
                      <a:pt x="757" y="975"/>
                    </a:lnTo>
                    <a:lnTo>
                      <a:pt x="756" y="977"/>
                    </a:lnTo>
                    <a:lnTo>
                      <a:pt x="754" y="978"/>
                    </a:lnTo>
                    <a:lnTo>
                      <a:pt x="750" y="979"/>
                    </a:lnTo>
                    <a:lnTo>
                      <a:pt x="750" y="980"/>
                    </a:lnTo>
                    <a:lnTo>
                      <a:pt x="754" y="980"/>
                    </a:lnTo>
                    <a:lnTo>
                      <a:pt x="755" y="979"/>
                    </a:lnTo>
                    <a:lnTo>
                      <a:pt x="756" y="981"/>
                    </a:lnTo>
                    <a:lnTo>
                      <a:pt x="756" y="983"/>
                    </a:lnTo>
                    <a:lnTo>
                      <a:pt x="755" y="984"/>
                    </a:lnTo>
                    <a:lnTo>
                      <a:pt x="755" y="985"/>
                    </a:lnTo>
                    <a:lnTo>
                      <a:pt x="756" y="987"/>
                    </a:lnTo>
                    <a:lnTo>
                      <a:pt x="756" y="988"/>
                    </a:lnTo>
                    <a:lnTo>
                      <a:pt x="756" y="989"/>
                    </a:lnTo>
                    <a:lnTo>
                      <a:pt x="754" y="991"/>
                    </a:lnTo>
                    <a:lnTo>
                      <a:pt x="752" y="990"/>
                    </a:lnTo>
                    <a:lnTo>
                      <a:pt x="752" y="989"/>
                    </a:lnTo>
                    <a:lnTo>
                      <a:pt x="751" y="986"/>
                    </a:lnTo>
                    <a:lnTo>
                      <a:pt x="750" y="985"/>
                    </a:lnTo>
                    <a:lnTo>
                      <a:pt x="750" y="988"/>
                    </a:lnTo>
                    <a:lnTo>
                      <a:pt x="752" y="992"/>
                    </a:lnTo>
                    <a:lnTo>
                      <a:pt x="756" y="996"/>
                    </a:lnTo>
                    <a:lnTo>
                      <a:pt x="757" y="997"/>
                    </a:lnTo>
                    <a:lnTo>
                      <a:pt x="757" y="998"/>
                    </a:lnTo>
                    <a:lnTo>
                      <a:pt x="756" y="999"/>
                    </a:lnTo>
                    <a:lnTo>
                      <a:pt x="756" y="1001"/>
                    </a:lnTo>
                    <a:lnTo>
                      <a:pt x="756" y="1002"/>
                    </a:lnTo>
                    <a:lnTo>
                      <a:pt x="756" y="1005"/>
                    </a:lnTo>
                    <a:lnTo>
                      <a:pt x="756" y="1006"/>
                    </a:lnTo>
                    <a:lnTo>
                      <a:pt x="758" y="1007"/>
                    </a:lnTo>
                    <a:lnTo>
                      <a:pt x="760" y="1018"/>
                    </a:lnTo>
                    <a:lnTo>
                      <a:pt x="761" y="1019"/>
                    </a:lnTo>
                    <a:lnTo>
                      <a:pt x="763" y="1018"/>
                    </a:lnTo>
                    <a:lnTo>
                      <a:pt x="763" y="1020"/>
                    </a:lnTo>
                    <a:lnTo>
                      <a:pt x="764" y="1021"/>
                    </a:lnTo>
                    <a:lnTo>
                      <a:pt x="763" y="1022"/>
                    </a:lnTo>
                    <a:lnTo>
                      <a:pt x="762" y="1021"/>
                    </a:lnTo>
                    <a:lnTo>
                      <a:pt x="760" y="1022"/>
                    </a:lnTo>
                    <a:lnTo>
                      <a:pt x="761" y="1029"/>
                    </a:lnTo>
                    <a:lnTo>
                      <a:pt x="763" y="1034"/>
                    </a:lnTo>
                    <a:lnTo>
                      <a:pt x="762" y="1035"/>
                    </a:lnTo>
                    <a:lnTo>
                      <a:pt x="763" y="1039"/>
                    </a:lnTo>
                    <a:lnTo>
                      <a:pt x="765" y="1041"/>
                    </a:lnTo>
                    <a:lnTo>
                      <a:pt x="765" y="1042"/>
                    </a:lnTo>
                    <a:lnTo>
                      <a:pt x="764" y="1046"/>
                    </a:lnTo>
                    <a:lnTo>
                      <a:pt x="765" y="1053"/>
                    </a:lnTo>
                    <a:lnTo>
                      <a:pt x="763" y="1062"/>
                    </a:lnTo>
                    <a:lnTo>
                      <a:pt x="762" y="1061"/>
                    </a:lnTo>
                    <a:lnTo>
                      <a:pt x="761" y="1060"/>
                    </a:lnTo>
                    <a:lnTo>
                      <a:pt x="761" y="1058"/>
                    </a:lnTo>
                    <a:lnTo>
                      <a:pt x="760" y="1056"/>
                    </a:lnTo>
                    <a:lnTo>
                      <a:pt x="760" y="1060"/>
                    </a:lnTo>
                    <a:lnTo>
                      <a:pt x="760" y="1061"/>
                    </a:lnTo>
                    <a:lnTo>
                      <a:pt x="763" y="1062"/>
                    </a:lnTo>
                    <a:lnTo>
                      <a:pt x="761" y="1066"/>
                    </a:lnTo>
                    <a:lnTo>
                      <a:pt x="760" y="1066"/>
                    </a:lnTo>
                    <a:lnTo>
                      <a:pt x="759" y="1067"/>
                    </a:lnTo>
                    <a:lnTo>
                      <a:pt x="749" y="1077"/>
                    </a:lnTo>
                    <a:lnTo>
                      <a:pt x="744" y="1084"/>
                    </a:lnTo>
                    <a:lnTo>
                      <a:pt x="743" y="1088"/>
                    </a:lnTo>
                    <a:lnTo>
                      <a:pt x="741" y="1089"/>
                    </a:lnTo>
                    <a:lnTo>
                      <a:pt x="734" y="1117"/>
                    </a:lnTo>
                    <a:lnTo>
                      <a:pt x="727" y="1137"/>
                    </a:lnTo>
                    <a:lnTo>
                      <a:pt x="726" y="1140"/>
                    </a:lnTo>
                    <a:lnTo>
                      <a:pt x="719" y="1153"/>
                    </a:lnTo>
                    <a:lnTo>
                      <a:pt x="710" y="1163"/>
                    </a:lnTo>
                    <a:lnTo>
                      <a:pt x="707" y="1166"/>
                    </a:lnTo>
                    <a:lnTo>
                      <a:pt x="705" y="1166"/>
                    </a:lnTo>
                    <a:lnTo>
                      <a:pt x="701" y="1169"/>
                    </a:lnTo>
                    <a:lnTo>
                      <a:pt x="700" y="1170"/>
                    </a:lnTo>
                    <a:lnTo>
                      <a:pt x="697" y="1177"/>
                    </a:lnTo>
                    <a:lnTo>
                      <a:pt x="697" y="1176"/>
                    </a:lnTo>
                    <a:lnTo>
                      <a:pt x="697" y="1175"/>
                    </a:lnTo>
                    <a:lnTo>
                      <a:pt x="697" y="1174"/>
                    </a:lnTo>
                    <a:lnTo>
                      <a:pt x="697" y="1173"/>
                    </a:lnTo>
                    <a:lnTo>
                      <a:pt x="697" y="1169"/>
                    </a:lnTo>
                    <a:lnTo>
                      <a:pt x="694" y="1167"/>
                    </a:lnTo>
                    <a:lnTo>
                      <a:pt x="694" y="1166"/>
                    </a:lnTo>
                    <a:lnTo>
                      <a:pt x="695" y="1166"/>
                    </a:lnTo>
                    <a:lnTo>
                      <a:pt x="696" y="1166"/>
                    </a:lnTo>
                    <a:lnTo>
                      <a:pt x="697" y="1166"/>
                    </a:lnTo>
                    <a:lnTo>
                      <a:pt x="698" y="1166"/>
                    </a:lnTo>
                    <a:lnTo>
                      <a:pt x="699" y="1167"/>
                    </a:lnTo>
                    <a:lnTo>
                      <a:pt x="700" y="1167"/>
                    </a:lnTo>
                    <a:lnTo>
                      <a:pt x="701" y="1167"/>
                    </a:lnTo>
                    <a:lnTo>
                      <a:pt x="705" y="1165"/>
                    </a:lnTo>
                    <a:lnTo>
                      <a:pt x="706" y="1164"/>
                    </a:lnTo>
                    <a:lnTo>
                      <a:pt x="709" y="1158"/>
                    </a:lnTo>
                    <a:lnTo>
                      <a:pt x="710" y="1156"/>
                    </a:lnTo>
                    <a:lnTo>
                      <a:pt x="711" y="1157"/>
                    </a:lnTo>
                    <a:lnTo>
                      <a:pt x="712" y="1156"/>
                    </a:lnTo>
                    <a:lnTo>
                      <a:pt x="714" y="1155"/>
                    </a:lnTo>
                    <a:lnTo>
                      <a:pt x="714" y="1154"/>
                    </a:lnTo>
                    <a:lnTo>
                      <a:pt x="715" y="1152"/>
                    </a:lnTo>
                    <a:lnTo>
                      <a:pt x="715" y="1149"/>
                    </a:lnTo>
                    <a:lnTo>
                      <a:pt x="714" y="1146"/>
                    </a:lnTo>
                    <a:lnTo>
                      <a:pt x="714" y="1145"/>
                    </a:lnTo>
                    <a:lnTo>
                      <a:pt x="714" y="1143"/>
                    </a:lnTo>
                    <a:lnTo>
                      <a:pt x="717" y="1143"/>
                    </a:lnTo>
                    <a:lnTo>
                      <a:pt x="718" y="1143"/>
                    </a:lnTo>
                    <a:lnTo>
                      <a:pt x="719" y="1145"/>
                    </a:lnTo>
                    <a:lnTo>
                      <a:pt x="720" y="1144"/>
                    </a:lnTo>
                    <a:lnTo>
                      <a:pt x="718" y="1141"/>
                    </a:lnTo>
                    <a:lnTo>
                      <a:pt x="718" y="1138"/>
                    </a:lnTo>
                    <a:lnTo>
                      <a:pt x="719" y="1137"/>
                    </a:lnTo>
                    <a:lnTo>
                      <a:pt x="720" y="1136"/>
                    </a:lnTo>
                    <a:lnTo>
                      <a:pt x="723" y="1135"/>
                    </a:lnTo>
                    <a:lnTo>
                      <a:pt x="724" y="1134"/>
                    </a:lnTo>
                    <a:lnTo>
                      <a:pt x="724" y="1133"/>
                    </a:lnTo>
                    <a:lnTo>
                      <a:pt x="724" y="1132"/>
                    </a:lnTo>
                    <a:lnTo>
                      <a:pt x="724" y="1128"/>
                    </a:lnTo>
                    <a:lnTo>
                      <a:pt x="723" y="1124"/>
                    </a:lnTo>
                    <a:lnTo>
                      <a:pt x="724" y="1122"/>
                    </a:lnTo>
                    <a:lnTo>
                      <a:pt x="725" y="1124"/>
                    </a:lnTo>
                    <a:lnTo>
                      <a:pt x="726" y="1124"/>
                    </a:lnTo>
                    <a:lnTo>
                      <a:pt x="726" y="1123"/>
                    </a:lnTo>
                    <a:lnTo>
                      <a:pt x="726" y="1118"/>
                    </a:lnTo>
                    <a:lnTo>
                      <a:pt x="726" y="1117"/>
                    </a:lnTo>
                    <a:lnTo>
                      <a:pt x="724" y="1115"/>
                    </a:lnTo>
                    <a:lnTo>
                      <a:pt x="723" y="1115"/>
                    </a:lnTo>
                    <a:lnTo>
                      <a:pt x="722" y="1115"/>
                    </a:lnTo>
                    <a:lnTo>
                      <a:pt x="722" y="1116"/>
                    </a:lnTo>
                    <a:lnTo>
                      <a:pt x="722" y="1118"/>
                    </a:lnTo>
                    <a:lnTo>
                      <a:pt x="719" y="1118"/>
                    </a:lnTo>
                    <a:lnTo>
                      <a:pt x="716" y="1118"/>
                    </a:lnTo>
                    <a:lnTo>
                      <a:pt x="716" y="1119"/>
                    </a:lnTo>
                    <a:lnTo>
                      <a:pt x="716" y="1122"/>
                    </a:lnTo>
                    <a:lnTo>
                      <a:pt x="715" y="1122"/>
                    </a:lnTo>
                    <a:lnTo>
                      <a:pt x="714" y="1121"/>
                    </a:lnTo>
                    <a:lnTo>
                      <a:pt x="713" y="1119"/>
                    </a:lnTo>
                    <a:lnTo>
                      <a:pt x="713" y="1118"/>
                    </a:lnTo>
                    <a:lnTo>
                      <a:pt x="711" y="1116"/>
                    </a:lnTo>
                    <a:lnTo>
                      <a:pt x="710" y="1116"/>
                    </a:lnTo>
                    <a:lnTo>
                      <a:pt x="710" y="1117"/>
                    </a:lnTo>
                    <a:lnTo>
                      <a:pt x="709" y="1116"/>
                    </a:lnTo>
                    <a:lnTo>
                      <a:pt x="707" y="1114"/>
                    </a:lnTo>
                    <a:lnTo>
                      <a:pt x="706" y="1111"/>
                    </a:lnTo>
                    <a:lnTo>
                      <a:pt x="705" y="1109"/>
                    </a:lnTo>
                    <a:lnTo>
                      <a:pt x="705" y="1114"/>
                    </a:lnTo>
                    <a:lnTo>
                      <a:pt x="706" y="1118"/>
                    </a:lnTo>
                    <a:lnTo>
                      <a:pt x="709" y="1122"/>
                    </a:lnTo>
                    <a:lnTo>
                      <a:pt x="708" y="1123"/>
                    </a:lnTo>
                    <a:lnTo>
                      <a:pt x="708" y="1125"/>
                    </a:lnTo>
                    <a:lnTo>
                      <a:pt x="708" y="1127"/>
                    </a:lnTo>
                    <a:lnTo>
                      <a:pt x="708" y="1129"/>
                    </a:lnTo>
                    <a:lnTo>
                      <a:pt x="709" y="1133"/>
                    </a:lnTo>
                    <a:lnTo>
                      <a:pt x="709" y="1134"/>
                    </a:lnTo>
                    <a:lnTo>
                      <a:pt x="709" y="1133"/>
                    </a:lnTo>
                    <a:lnTo>
                      <a:pt x="709" y="1132"/>
                    </a:lnTo>
                    <a:lnTo>
                      <a:pt x="707" y="1130"/>
                    </a:lnTo>
                    <a:lnTo>
                      <a:pt x="706" y="1129"/>
                    </a:lnTo>
                    <a:lnTo>
                      <a:pt x="705" y="1130"/>
                    </a:lnTo>
                    <a:lnTo>
                      <a:pt x="706" y="1132"/>
                    </a:lnTo>
                    <a:lnTo>
                      <a:pt x="705" y="1138"/>
                    </a:lnTo>
                    <a:lnTo>
                      <a:pt x="705" y="1139"/>
                    </a:lnTo>
                    <a:lnTo>
                      <a:pt x="705" y="1141"/>
                    </a:lnTo>
                    <a:lnTo>
                      <a:pt x="706" y="1142"/>
                    </a:lnTo>
                    <a:lnTo>
                      <a:pt x="705" y="1143"/>
                    </a:lnTo>
                    <a:lnTo>
                      <a:pt x="703" y="1144"/>
                    </a:lnTo>
                    <a:lnTo>
                      <a:pt x="703" y="1145"/>
                    </a:lnTo>
                    <a:lnTo>
                      <a:pt x="702" y="1145"/>
                    </a:lnTo>
                    <a:lnTo>
                      <a:pt x="702" y="1146"/>
                    </a:lnTo>
                    <a:lnTo>
                      <a:pt x="702" y="1147"/>
                    </a:lnTo>
                    <a:lnTo>
                      <a:pt x="695" y="1150"/>
                    </a:lnTo>
                    <a:lnTo>
                      <a:pt x="694" y="1150"/>
                    </a:lnTo>
                    <a:lnTo>
                      <a:pt x="694" y="1152"/>
                    </a:lnTo>
                    <a:lnTo>
                      <a:pt x="694" y="1154"/>
                    </a:lnTo>
                    <a:lnTo>
                      <a:pt x="695" y="1158"/>
                    </a:lnTo>
                    <a:lnTo>
                      <a:pt x="694" y="1160"/>
                    </a:lnTo>
                    <a:lnTo>
                      <a:pt x="694" y="1161"/>
                    </a:lnTo>
                    <a:lnTo>
                      <a:pt x="693" y="1162"/>
                    </a:lnTo>
                    <a:lnTo>
                      <a:pt x="692" y="1162"/>
                    </a:lnTo>
                    <a:lnTo>
                      <a:pt x="691" y="1163"/>
                    </a:lnTo>
                    <a:lnTo>
                      <a:pt x="690" y="1164"/>
                    </a:lnTo>
                    <a:lnTo>
                      <a:pt x="691" y="1167"/>
                    </a:lnTo>
                    <a:lnTo>
                      <a:pt x="692" y="1168"/>
                    </a:lnTo>
                    <a:lnTo>
                      <a:pt x="693" y="1169"/>
                    </a:lnTo>
                    <a:lnTo>
                      <a:pt x="692" y="1171"/>
                    </a:lnTo>
                    <a:lnTo>
                      <a:pt x="692" y="1173"/>
                    </a:lnTo>
                    <a:lnTo>
                      <a:pt x="692" y="1174"/>
                    </a:lnTo>
                    <a:lnTo>
                      <a:pt x="693" y="1174"/>
                    </a:lnTo>
                    <a:lnTo>
                      <a:pt x="695" y="1175"/>
                    </a:lnTo>
                    <a:lnTo>
                      <a:pt x="696" y="1175"/>
                    </a:lnTo>
                    <a:lnTo>
                      <a:pt x="697" y="1177"/>
                    </a:lnTo>
                    <a:lnTo>
                      <a:pt x="695" y="1178"/>
                    </a:lnTo>
                    <a:lnTo>
                      <a:pt x="693" y="1179"/>
                    </a:lnTo>
                    <a:lnTo>
                      <a:pt x="693" y="1181"/>
                    </a:lnTo>
                    <a:lnTo>
                      <a:pt x="692" y="1187"/>
                    </a:lnTo>
                    <a:lnTo>
                      <a:pt x="691" y="1194"/>
                    </a:lnTo>
                    <a:lnTo>
                      <a:pt x="691" y="1196"/>
                    </a:lnTo>
                    <a:lnTo>
                      <a:pt x="689" y="1207"/>
                    </a:lnTo>
                    <a:lnTo>
                      <a:pt x="687" y="1211"/>
                    </a:lnTo>
                    <a:lnTo>
                      <a:pt x="678" y="1221"/>
                    </a:lnTo>
                    <a:lnTo>
                      <a:pt x="677" y="1223"/>
                    </a:lnTo>
                    <a:lnTo>
                      <a:pt x="675" y="1225"/>
                    </a:lnTo>
                    <a:lnTo>
                      <a:pt x="674" y="1226"/>
                    </a:lnTo>
                    <a:lnTo>
                      <a:pt x="673" y="1226"/>
                    </a:lnTo>
                    <a:lnTo>
                      <a:pt x="670" y="1224"/>
                    </a:lnTo>
                    <a:lnTo>
                      <a:pt x="669" y="1224"/>
                    </a:lnTo>
                    <a:lnTo>
                      <a:pt x="667" y="1213"/>
                    </a:lnTo>
                    <a:lnTo>
                      <a:pt x="666" y="1209"/>
                    </a:lnTo>
                    <a:lnTo>
                      <a:pt x="666" y="1207"/>
                    </a:lnTo>
                    <a:lnTo>
                      <a:pt x="666" y="1206"/>
                    </a:lnTo>
                    <a:lnTo>
                      <a:pt x="666" y="1205"/>
                    </a:lnTo>
                    <a:lnTo>
                      <a:pt x="667" y="1205"/>
                    </a:lnTo>
                    <a:lnTo>
                      <a:pt x="670" y="1201"/>
                    </a:lnTo>
                    <a:lnTo>
                      <a:pt x="671" y="1199"/>
                    </a:lnTo>
                    <a:lnTo>
                      <a:pt x="673" y="1197"/>
                    </a:lnTo>
                    <a:lnTo>
                      <a:pt x="674" y="1194"/>
                    </a:lnTo>
                    <a:lnTo>
                      <a:pt x="671" y="1192"/>
                    </a:lnTo>
                    <a:lnTo>
                      <a:pt x="669" y="1190"/>
                    </a:lnTo>
                    <a:lnTo>
                      <a:pt x="665" y="1189"/>
                    </a:lnTo>
                    <a:lnTo>
                      <a:pt x="658" y="1182"/>
                    </a:lnTo>
                    <a:lnTo>
                      <a:pt x="656" y="1181"/>
                    </a:lnTo>
                    <a:lnTo>
                      <a:pt x="656" y="1180"/>
                    </a:lnTo>
                    <a:lnTo>
                      <a:pt x="656" y="1178"/>
                    </a:lnTo>
                    <a:lnTo>
                      <a:pt x="652" y="1175"/>
                    </a:lnTo>
                    <a:lnTo>
                      <a:pt x="647" y="1169"/>
                    </a:lnTo>
                    <a:lnTo>
                      <a:pt x="643" y="1167"/>
                    </a:lnTo>
                    <a:lnTo>
                      <a:pt x="642" y="1168"/>
                    </a:lnTo>
                    <a:lnTo>
                      <a:pt x="640" y="1168"/>
                    </a:lnTo>
                    <a:lnTo>
                      <a:pt x="634" y="1164"/>
                    </a:lnTo>
                    <a:lnTo>
                      <a:pt x="633" y="1163"/>
                    </a:lnTo>
                    <a:lnTo>
                      <a:pt x="632" y="1162"/>
                    </a:lnTo>
                    <a:lnTo>
                      <a:pt x="631" y="1161"/>
                    </a:lnTo>
                    <a:lnTo>
                      <a:pt x="629" y="1158"/>
                    </a:lnTo>
                    <a:lnTo>
                      <a:pt x="626" y="1154"/>
                    </a:lnTo>
                    <a:lnTo>
                      <a:pt x="622" y="1154"/>
                    </a:lnTo>
                    <a:lnTo>
                      <a:pt x="621" y="1154"/>
                    </a:lnTo>
                    <a:lnTo>
                      <a:pt x="620" y="1154"/>
                    </a:lnTo>
                    <a:lnTo>
                      <a:pt x="619" y="1154"/>
                    </a:lnTo>
                    <a:lnTo>
                      <a:pt x="618" y="1153"/>
                    </a:lnTo>
                    <a:lnTo>
                      <a:pt x="614" y="1150"/>
                    </a:lnTo>
                    <a:lnTo>
                      <a:pt x="612" y="1150"/>
                    </a:lnTo>
                    <a:lnTo>
                      <a:pt x="607" y="1148"/>
                    </a:lnTo>
                    <a:lnTo>
                      <a:pt x="607" y="1147"/>
                    </a:lnTo>
                    <a:lnTo>
                      <a:pt x="603" y="1141"/>
                    </a:lnTo>
                    <a:lnTo>
                      <a:pt x="600" y="1139"/>
                    </a:lnTo>
                    <a:lnTo>
                      <a:pt x="595" y="1135"/>
                    </a:lnTo>
                    <a:lnTo>
                      <a:pt x="594" y="1135"/>
                    </a:lnTo>
                    <a:lnTo>
                      <a:pt x="594" y="1136"/>
                    </a:lnTo>
                    <a:lnTo>
                      <a:pt x="593" y="1139"/>
                    </a:lnTo>
                    <a:lnTo>
                      <a:pt x="590" y="1143"/>
                    </a:lnTo>
                    <a:lnTo>
                      <a:pt x="588" y="1143"/>
                    </a:lnTo>
                    <a:lnTo>
                      <a:pt x="586" y="1143"/>
                    </a:lnTo>
                    <a:lnTo>
                      <a:pt x="586" y="1142"/>
                    </a:lnTo>
                    <a:lnTo>
                      <a:pt x="584" y="1137"/>
                    </a:lnTo>
                    <a:lnTo>
                      <a:pt x="585" y="1137"/>
                    </a:lnTo>
                    <a:lnTo>
                      <a:pt x="585" y="1135"/>
                    </a:lnTo>
                    <a:lnTo>
                      <a:pt x="584" y="1134"/>
                    </a:lnTo>
                    <a:lnTo>
                      <a:pt x="584" y="1133"/>
                    </a:lnTo>
                    <a:lnTo>
                      <a:pt x="576" y="1126"/>
                    </a:lnTo>
                    <a:lnTo>
                      <a:pt x="575" y="1126"/>
                    </a:lnTo>
                    <a:lnTo>
                      <a:pt x="567" y="1120"/>
                    </a:lnTo>
                    <a:lnTo>
                      <a:pt x="563" y="1116"/>
                    </a:lnTo>
                    <a:lnTo>
                      <a:pt x="558" y="1113"/>
                    </a:lnTo>
                    <a:lnTo>
                      <a:pt x="558" y="1112"/>
                    </a:lnTo>
                    <a:lnTo>
                      <a:pt x="556" y="1112"/>
                    </a:lnTo>
                    <a:lnTo>
                      <a:pt x="551" y="1112"/>
                    </a:lnTo>
                    <a:lnTo>
                      <a:pt x="550" y="1113"/>
                    </a:lnTo>
                    <a:lnTo>
                      <a:pt x="550" y="1115"/>
                    </a:lnTo>
                    <a:lnTo>
                      <a:pt x="550" y="1116"/>
                    </a:lnTo>
                    <a:lnTo>
                      <a:pt x="549" y="1118"/>
                    </a:lnTo>
                    <a:lnTo>
                      <a:pt x="548" y="1118"/>
                    </a:lnTo>
                    <a:lnTo>
                      <a:pt x="546" y="1118"/>
                    </a:lnTo>
                    <a:lnTo>
                      <a:pt x="546" y="1117"/>
                    </a:lnTo>
                    <a:lnTo>
                      <a:pt x="545" y="1117"/>
                    </a:lnTo>
                    <a:lnTo>
                      <a:pt x="544" y="1117"/>
                    </a:lnTo>
                    <a:lnTo>
                      <a:pt x="541" y="1118"/>
                    </a:lnTo>
                    <a:lnTo>
                      <a:pt x="540" y="1117"/>
                    </a:lnTo>
                    <a:lnTo>
                      <a:pt x="539" y="1117"/>
                    </a:lnTo>
                    <a:lnTo>
                      <a:pt x="539" y="1116"/>
                    </a:lnTo>
                    <a:lnTo>
                      <a:pt x="539" y="1115"/>
                    </a:lnTo>
                    <a:lnTo>
                      <a:pt x="538" y="1115"/>
                    </a:lnTo>
                    <a:lnTo>
                      <a:pt x="537" y="1115"/>
                    </a:lnTo>
                    <a:lnTo>
                      <a:pt x="538" y="1115"/>
                    </a:lnTo>
                    <a:lnTo>
                      <a:pt x="539" y="1114"/>
                    </a:lnTo>
                    <a:lnTo>
                      <a:pt x="540" y="1113"/>
                    </a:lnTo>
                    <a:lnTo>
                      <a:pt x="543" y="1109"/>
                    </a:lnTo>
                    <a:lnTo>
                      <a:pt x="543" y="1108"/>
                    </a:lnTo>
                    <a:lnTo>
                      <a:pt x="542" y="1105"/>
                    </a:lnTo>
                    <a:lnTo>
                      <a:pt x="543" y="1103"/>
                    </a:lnTo>
                    <a:lnTo>
                      <a:pt x="544" y="1102"/>
                    </a:lnTo>
                    <a:lnTo>
                      <a:pt x="546" y="1101"/>
                    </a:lnTo>
                    <a:lnTo>
                      <a:pt x="547" y="1101"/>
                    </a:lnTo>
                    <a:lnTo>
                      <a:pt x="548" y="1101"/>
                    </a:lnTo>
                    <a:lnTo>
                      <a:pt x="552" y="1095"/>
                    </a:lnTo>
                    <a:lnTo>
                      <a:pt x="556" y="1088"/>
                    </a:lnTo>
                    <a:lnTo>
                      <a:pt x="557" y="1086"/>
                    </a:lnTo>
                    <a:lnTo>
                      <a:pt x="556" y="1084"/>
                    </a:lnTo>
                    <a:lnTo>
                      <a:pt x="557" y="1084"/>
                    </a:lnTo>
                    <a:lnTo>
                      <a:pt x="557" y="1083"/>
                    </a:lnTo>
                    <a:lnTo>
                      <a:pt x="558" y="1082"/>
                    </a:lnTo>
                    <a:lnTo>
                      <a:pt x="558" y="1081"/>
                    </a:lnTo>
                    <a:lnTo>
                      <a:pt x="559" y="1081"/>
                    </a:lnTo>
                    <a:lnTo>
                      <a:pt x="561" y="1080"/>
                    </a:lnTo>
                    <a:lnTo>
                      <a:pt x="563" y="1072"/>
                    </a:lnTo>
                    <a:lnTo>
                      <a:pt x="563" y="1071"/>
                    </a:lnTo>
                    <a:lnTo>
                      <a:pt x="564" y="1070"/>
                    </a:lnTo>
                    <a:lnTo>
                      <a:pt x="567" y="1069"/>
                    </a:lnTo>
                    <a:lnTo>
                      <a:pt x="569" y="1066"/>
                    </a:lnTo>
                    <a:lnTo>
                      <a:pt x="570" y="1064"/>
                    </a:lnTo>
                    <a:lnTo>
                      <a:pt x="570" y="1062"/>
                    </a:lnTo>
                    <a:lnTo>
                      <a:pt x="572" y="1058"/>
                    </a:lnTo>
                    <a:lnTo>
                      <a:pt x="573" y="1057"/>
                    </a:lnTo>
                    <a:lnTo>
                      <a:pt x="576" y="1058"/>
                    </a:lnTo>
                    <a:lnTo>
                      <a:pt x="577" y="1059"/>
                    </a:lnTo>
                    <a:lnTo>
                      <a:pt x="578" y="1056"/>
                    </a:lnTo>
                    <a:lnTo>
                      <a:pt x="577" y="1056"/>
                    </a:lnTo>
                    <a:lnTo>
                      <a:pt x="575" y="1054"/>
                    </a:lnTo>
                    <a:lnTo>
                      <a:pt x="575" y="1053"/>
                    </a:lnTo>
                    <a:lnTo>
                      <a:pt x="576" y="1052"/>
                    </a:lnTo>
                    <a:lnTo>
                      <a:pt x="577" y="1051"/>
                    </a:lnTo>
                    <a:lnTo>
                      <a:pt x="578" y="1050"/>
                    </a:lnTo>
                    <a:lnTo>
                      <a:pt x="582" y="1049"/>
                    </a:lnTo>
                    <a:lnTo>
                      <a:pt x="584" y="1047"/>
                    </a:lnTo>
                    <a:lnTo>
                      <a:pt x="583" y="1046"/>
                    </a:lnTo>
                    <a:lnTo>
                      <a:pt x="584" y="1045"/>
                    </a:lnTo>
                    <a:lnTo>
                      <a:pt x="584" y="1043"/>
                    </a:lnTo>
                    <a:lnTo>
                      <a:pt x="588" y="1041"/>
                    </a:lnTo>
                    <a:lnTo>
                      <a:pt x="591" y="1041"/>
                    </a:lnTo>
                    <a:lnTo>
                      <a:pt x="592" y="1041"/>
                    </a:lnTo>
                    <a:lnTo>
                      <a:pt x="595" y="1037"/>
                    </a:lnTo>
                    <a:lnTo>
                      <a:pt x="594" y="1035"/>
                    </a:lnTo>
                    <a:lnTo>
                      <a:pt x="596" y="1032"/>
                    </a:lnTo>
                    <a:lnTo>
                      <a:pt x="597" y="1032"/>
                    </a:lnTo>
                    <a:lnTo>
                      <a:pt x="599" y="1032"/>
                    </a:lnTo>
                    <a:lnTo>
                      <a:pt x="603" y="1030"/>
                    </a:lnTo>
                    <a:lnTo>
                      <a:pt x="605" y="1030"/>
                    </a:lnTo>
                    <a:lnTo>
                      <a:pt x="608" y="1029"/>
                    </a:lnTo>
                    <a:lnTo>
                      <a:pt x="610" y="1028"/>
                    </a:lnTo>
                    <a:lnTo>
                      <a:pt x="612" y="1024"/>
                    </a:lnTo>
                    <a:lnTo>
                      <a:pt x="614" y="1024"/>
                    </a:lnTo>
                    <a:lnTo>
                      <a:pt x="615" y="1022"/>
                    </a:lnTo>
                    <a:lnTo>
                      <a:pt x="616" y="1022"/>
                    </a:lnTo>
                    <a:lnTo>
                      <a:pt x="616" y="1020"/>
                    </a:lnTo>
                    <a:lnTo>
                      <a:pt x="618" y="1020"/>
                    </a:lnTo>
                    <a:lnTo>
                      <a:pt x="620" y="1019"/>
                    </a:lnTo>
                    <a:lnTo>
                      <a:pt x="620" y="1020"/>
                    </a:lnTo>
                    <a:lnTo>
                      <a:pt x="621" y="1018"/>
                    </a:lnTo>
                    <a:lnTo>
                      <a:pt x="622" y="1012"/>
                    </a:lnTo>
                    <a:lnTo>
                      <a:pt x="622" y="1011"/>
                    </a:lnTo>
                    <a:lnTo>
                      <a:pt x="620" y="1005"/>
                    </a:lnTo>
                    <a:lnTo>
                      <a:pt x="620" y="1004"/>
                    </a:lnTo>
                    <a:lnTo>
                      <a:pt x="620" y="1000"/>
                    </a:lnTo>
                    <a:lnTo>
                      <a:pt x="620" y="995"/>
                    </a:lnTo>
                    <a:lnTo>
                      <a:pt x="620" y="994"/>
                    </a:lnTo>
                    <a:lnTo>
                      <a:pt x="620" y="993"/>
                    </a:lnTo>
                    <a:lnTo>
                      <a:pt x="620" y="992"/>
                    </a:lnTo>
                    <a:lnTo>
                      <a:pt x="621" y="992"/>
                    </a:lnTo>
                    <a:lnTo>
                      <a:pt x="620" y="991"/>
                    </a:lnTo>
                    <a:lnTo>
                      <a:pt x="620" y="990"/>
                    </a:lnTo>
                    <a:lnTo>
                      <a:pt x="620" y="989"/>
                    </a:lnTo>
                    <a:lnTo>
                      <a:pt x="614" y="982"/>
                    </a:lnTo>
                    <a:lnTo>
                      <a:pt x="614" y="979"/>
                    </a:lnTo>
                    <a:lnTo>
                      <a:pt x="614" y="978"/>
                    </a:lnTo>
                    <a:lnTo>
                      <a:pt x="614" y="977"/>
                    </a:lnTo>
                    <a:lnTo>
                      <a:pt x="612" y="973"/>
                    </a:lnTo>
                    <a:lnTo>
                      <a:pt x="611" y="972"/>
                    </a:lnTo>
                    <a:lnTo>
                      <a:pt x="605" y="968"/>
                    </a:lnTo>
                    <a:lnTo>
                      <a:pt x="603" y="969"/>
                    </a:lnTo>
                    <a:lnTo>
                      <a:pt x="600" y="969"/>
                    </a:lnTo>
                    <a:lnTo>
                      <a:pt x="599" y="969"/>
                    </a:lnTo>
                    <a:lnTo>
                      <a:pt x="597" y="970"/>
                    </a:lnTo>
                    <a:lnTo>
                      <a:pt x="596" y="972"/>
                    </a:lnTo>
                    <a:lnTo>
                      <a:pt x="593" y="970"/>
                    </a:lnTo>
                    <a:lnTo>
                      <a:pt x="592" y="970"/>
                    </a:lnTo>
                    <a:lnTo>
                      <a:pt x="592" y="968"/>
                    </a:lnTo>
                    <a:lnTo>
                      <a:pt x="591" y="966"/>
                    </a:lnTo>
                    <a:lnTo>
                      <a:pt x="592" y="963"/>
                    </a:lnTo>
                    <a:lnTo>
                      <a:pt x="592" y="962"/>
                    </a:lnTo>
                    <a:lnTo>
                      <a:pt x="593" y="961"/>
                    </a:lnTo>
                    <a:lnTo>
                      <a:pt x="594" y="957"/>
                    </a:lnTo>
                    <a:lnTo>
                      <a:pt x="594" y="956"/>
                    </a:lnTo>
                    <a:lnTo>
                      <a:pt x="593" y="954"/>
                    </a:lnTo>
                    <a:lnTo>
                      <a:pt x="593" y="952"/>
                    </a:lnTo>
                    <a:lnTo>
                      <a:pt x="593" y="946"/>
                    </a:lnTo>
                    <a:lnTo>
                      <a:pt x="595" y="942"/>
                    </a:lnTo>
                    <a:lnTo>
                      <a:pt x="595" y="940"/>
                    </a:lnTo>
                    <a:lnTo>
                      <a:pt x="595" y="939"/>
                    </a:lnTo>
                    <a:lnTo>
                      <a:pt x="595" y="938"/>
                    </a:lnTo>
                    <a:lnTo>
                      <a:pt x="594" y="937"/>
                    </a:lnTo>
                    <a:lnTo>
                      <a:pt x="594" y="936"/>
                    </a:lnTo>
                    <a:lnTo>
                      <a:pt x="594" y="935"/>
                    </a:lnTo>
                    <a:lnTo>
                      <a:pt x="595" y="935"/>
                    </a:lnTo>
                    <a:lnTo>
                      <a:pt x="595" y="934"/>
                    </a:lnTo>
                    <a:lnTo>
                      <a:pt x="596" y="932"/>
                    </a:lnTo>
                    <a:lnTo>
                      <a:pt x="595" y="930"/>
                    </a:lnTo>
                    <a:lnTo>
                      <a:pt x="595" y="929"/>
                    </a:lnTo>
                    <a:lnTo>
                      <a:pt x="594" y="929"/>
                    </a:lnTo>
                    <a:lnTo>
                      <a:pt x="593" y="928"/>
                    </a:lnTo>
                    <a:lnTo>
                      <a:pt x="593" y="925"/>
                    </a:lnTo>
                    <a:lnTo>
                      <a:pt x="593" y="924"/>
                    </a:lnTo>
                    <a:lnTo>
                      <a:pt x="593" y="923"/>
                    </a:lnTo>
                    <a:lnTo>
                      <a:pt x="594" y="922"/>
                    </a:lnTo>
                    <a:lnTo>
                      <a:pt x="595" y="922"/>
                    </a:lnTo>
                    <a:lnTo>
                      <a:pt x="590" y="918"/>
                    </a:lnTo>
                    <a:lnTo>
                      <a:pt x="584" y="915"/>
                    </a:lnTo>
                    <a:lnTo>
                      <a:pt x="577" y="918"/>
                    </a:lnTo>
                    <a:lnTo>
                      <a:pt x="576" y="919"/>
                    </a:lnTo>
                    <a:lnTo>
                      <a:pt x="576" y="920"/>
                    </a:lnTo>
                    <a:lnTo>
                      <a:pt x="573" y="920"/>
                    </a:lnTo>
                    <a:lnTo>
                      <a:pt x="569" y="921"/>
                    </a:lnTo>
                    <a:lnTo>
                      <a:pt x="565" y="920"/>
                    </a:lnTo>
                    <a:lnTo>
                      <a:pt x="564" y="920"/>
                    </a:lnTo>
                    <a:lnTo>
                      <a:pt x="563" y="920"/>
                    </a:lnTo>
                    <a:lnTo>
                      <a:pt x="563" y="919"/>
                    </a:lnTo>
                    <a:lnTo>
                      <a:pt x="563" y="918"/>
                    </a:lnTo>
                    <a:lnTo>
                      <a:pt x="561" y="911"/>
                    </a:lnTo>
                    <a:lnTo>
                      <a:pt x="560" y="910"/>
                    </a:lnTo>
                    <a:lnTo>
                      <a:pt x="559" y="909"/>
                    </a:lnTo>
                    <a:lnTo>
                      <a:pt x="559" y="908"/>
                    </a:lnTo>
                    <a:lnTo>
                      <a:pt x="558" y="903"/>
                    </a:lnTo>
                    <a:lnTo>
                      <a:pt x="558" y="901"/>
                    </a:lnTo>
                    <a:lnTo>
                      <a:pt x="557" y="900"/>
                    </a:lnTo>
                    <a:lnTo>
                      <a:pt x="557" y="899"/>
                    </a:lnTo>
                    <a:lnTo>
                      <a:pt x="556" y="894"/>
                    </a:lnTo>
                    <a:lnTo>
                      <a:pt x="555" y="892"/>
                    </a:lnTo>
                    <a:lnTo>
                      <a:pt x="552" y="885"/>
                    </a:lnTo>
                    <a:lnTo>
                      <a:pt x="552" y="883"/>
                    </a:lnTo>
                    <a:lnTo>
                      <a:pt x="553" y="881"/>
                    </a:lnTo>
                    <a:lnTo>
                      <a:pt x="552" y="878"/>
                    </a:lnTo>
                    <a:lnTo>
                      <a:pt x="552" y="877"/>
                    </a:lnTo>
                    <a:lnTo>
                      <a:pt x="551" y="877"/>
                    </a:lnTo>
                    <a:lnTo>
                      <a:pt x="550" y="877"/>
                    </a:lnTo>
                    <a:lnTo>
                      <a:pt x="550" y="876"/>
                    </a:lnTo>
                    <a:lnTo>
                      <a:pt x="549" y="875"/>
                    </a:lnTo>
                    <a:lnTo>
                      <a:pt x="548" y="874"/>
                    </a:lnTo>
                    <a:lnTo>
                      <a:pt x="548" y="871"/>
                    </a:lnTo>
                    <a:lnTo>
                      <a:pt x="548" y="870"/>
                    </a:lnTo>
                    <a:lnTo>
                      <a:pt x="544" y="867"/>
                    </a:lnTo>
                    <a:lnTo>
                      <a:pt x="541" y="866"/>
                    </a:lnTo>
                    <a:lnTo>
                      <a:pt x="539" y="867"/>
                    </a:lnTo>
                    <a:lnTo>
                      <a:pt x="538" y="867"/>
                    </a:lnTo>
                    <a:lnTo>
                      <a:pt x="536" y="867"/>
                    </a:lnTo>
                    <a:lnTo>
                      <a:pt x="535" y="866"/>
                    </a:lnTo>
                    <a:lnTo>
                      <a:pt x="532" y="864"/>
                    </a:lnTo>
                    <a:lnTo>
                      <a:pt x="530" y="863"/>
                    </a:lnTo>
                    <a:lnTo>
                      <a:pt x="529" y="860"/>
                    </a:lnTo>
                    <a:lnTo>
                      <a:pt x="527" y="860"/>
                    </a:lnTo>
                    <a:lnTo>
                      <a:pt x="526" y="860"/>
                    </a:lnTo>
                    <a:lnTo>
                      <a:pt x="525" y="862"/>
                    </a:lnTo>
                    <a:lnTo>
                      <a:pt x="525" y="863"/>
                    </a:lnTo>
                    <a:lnTo>
                      <a:pt x="524" y="864"/>
                    </a:lnTo>
                    <a:lnTo>
                      <a:pt x="523" y="866"/>
                    </a:lnTo>
                    <a:lnTo>
                      <a:pt x="522" y="865"/>
                    </a:lnTo>
                    <a:lnTo>
                      <a:pt x="521" y="865"/>
                    </a:lnTo>
                    <a:lnTo>
                      <a:pt x="520" y="866"/>
                    </a:lnTo>
                    <a:lnTo>
                      <a:pt x="518" y="866"/>
                    </a:lnTo>
                    <a:lnTo>
                      <a:pt x="516" y="866"/>
                    </a:lnTo>
                    <a:lnTo>
                      <a:pt x="513" y="865"/>
                    </a:lnTo>
                    <a:lnTo>
                      <a:pt x="509" y="864"/>
                    </a:lnTo>
                    <a:lnTo>
                      <a:pt x="503" y="865"/>
                    </a:lnTo>
                    <a:lnTo>
                      <a:pt x="496" y="864"/>
                    </a:lnTo>
                    <a:lnTo>
                      <a:pt x="495" y="862"/>
                    </a:lnTo>
                    <a:lnTo>
                      <a:pt x="492" y="862"/>
                    </a:lnTo>
                    <a:lnTo>
                      <a:pt x="490" y="862"/>
                    </a:lnTo>
                    <a:lnTo>
                      <a:pt x="488" y="862"/>
                    </a:lnTo>
                    <a:lnTo>
                      <a:pt x="486" y="861"/>
                    </a:lnTo>
                    <a:lnTo>
                      <a:pt x="486" y="860"/>
                    </a:lnTo>
                    <a:lnTo>
                      <a:pt x="486" y="858"/>
                    </a:lnTo>
                    <a:lnTo>
                      <a:pt x="486" y="857"/>
                    </a:lnTo>
                    <a:lnTo>
                      <a:pt x="486" y="847"/>
                    </a:lnTo>
                    <a:lnTo>
                      <a:pt x="484" y="843"/>
                    </a:lnTo>
                    <a:lnTo>
                      <a:pt x="485" y="840"/>
                    </a:lnTo>
                    <a:lnTo>
                      <a:pt x="486" y="837"/>
                    </a:lnTo>
                    <a:lnTo>
                      <a:pt x="486" y="826"/>
                    </a:lnTo>
                    <a:lnTo>
                      <a:pt x="484" y="821"/>
                    </a:lnTo>
                    <a:lnTo>
                      <a:pt x="484" y="818"/>
                    </a:lnTo>
                    <a:lnTo>
                      <a:pt x="482" y="817"/>
                    </a:lnTo>
                    <a:lnTo>
                      <a:pt x="482" y="816"/>
                    </a:lnTo>
                    <a:lnTo>
                      <a:pt x="481" y="817"/>
                    </a:lnTo>
                    <a:lnTo>
                      <a:pt x="480" y="815"/>
                    </a:lnTo>
                    <a:lnTo>
                      <a:pt x="479" y="811"/>
                    </a:lnTo>
                    <a:lnTo>
                      <a:pt x="477" y="807"/>
                    </a:lnTo>
                    <a:lnTo>
                      <a:pt x="475" y="804"/>
                    </a:lnTo>
                    <a:lnTo>
                      <a:pt x="474" y="802"/>
                    </a:lnTo>
                    <a:lnTo>
                      <a:pt x="474" y="800"/>
                    </a:lnTo>
                    <a:lnTo>
                      <a:pt x="475" y="800"/>
                    </a:lnTo>
                    <a:lnTo>
                      <a:pt x="480" y="796"/>
                    </a:lnTo>
                    <a:lnTo>
                      <a:pt x="482" y="794"/>
                    </a:lnTo>
                    <a:lnTo>
                      <a:pt x="474" y="788"/>
                    </a:lnTo>
                    <a:lnTo>
                      <a:pt x="473" y="787"/>
                    </a:lnTo>
                    <a:lnTo>
                      <a:pt x="480" y="765"/>
                    </a:lnTo>
                    <a:lnTo>
                      <a:pt x="482" y="765"/>
                    </a:lnTo>
                    <a:lnTo>
                      <a:pt x="481" y="762"/>
                    </a:lnTo>
                    <a:lnTo>
                      <a:pt x="481" y="761"/>
                    </a:lnTo>
                    <a:lnTo>
                      <a:pt x="480" y="761"/>
                    </a:lnTo>
                    <a:lnTo>
                      <a:pt x="483" y="740"/>
                    </a:lnTo>
                    <a:lnTo>
                      <a:pt x="484" y="739"/>
                    </a:lnTo>
                    <a:lnTo>
                      <a:pt x="477" y="728"/>
                    </a:lnTo>
                    <a:lnTo>
                      <a:pt x="477" y="725"/>
                    </a:lnTo>
                    <a:lnTo>
                      <a:pt x="477" y="724"/>
                    </a:lnTo>
                    <a:lnTo>
                      <a:pt x="476" y="724"/>
                    </a:lnTo>
                    <a:lnTo>
                      <a:pt x="476" y="722"/>
                    </a:lnTo>
                    <a:lnTo>
                      <a:pt x="475" y="721"/>
                    </a:lnTo>
                    <a:lnTo>
                      <a:pt x="475" y="720"/>
                    </a:lnTo>
                    <a:lnTo>
                      <a:pt x="476" y="720"/>
                    </a:lnTo>
                    <a:lnTo>
                      <a:pt x="471" y="715"/>
                    </a:lnTo>
                    <a:lnTo>
                      <a:pt x="469" y="717"/>
                    </a:lnTo>
                    <a:lnTo>
                      <a:pt x="468" y="717"/>
                    </a:lnTo>
                    <a:lnTo>
                      <a:pt x="466" y="715"/>
                    </a:lnTo>
                    <a:lnTo>
                      <a:pt x="465" y="715"/>
                    </a:lnTo>
                    <a:lnTo>
                      <a:pt x="465" y="714"/>
                    </a:lnTo>
                    <a:lnTo>
                      <a:pt x="459" y="711"/>
                    </a:lnTo>
                    <a:lnTo>
                      <a:pt x="458" y="710"/>
                    </a:lnTo>
                    <a:lnTo>
                      <a:pt x="457" y="709"/>
                    </a:lnTo>
                    <a:lnTo>
                      <a:pt x="456" y="708"/>
                    </a:lnTo>
                    <a:lnTo>
                      <a:pt x="456" y="707"/>
                    </a:lnTo>
                    <a:lnTo>
                      <a:pt x="456" y="705"/>
                    </a:lnTo>
                    <a:lnTo>
                      <a:pt x="455" y="702"/>
                    </a:lnTo>
                    <a:lnTo>
                      <a:pt x="455" y="700"/>
                    </a:lnTo>
                    <a:lnTo>
                      <a:pt x="454" y="699"/>
                    </a:lnTo>
                    <a:lnTo>
                      <a:pt x="454" y="698"/>
                    </a:lnTo>
                    <a:lnTo>
                      <a:pt x="453" y="691"/>
                    </a:lnTo>
                    <a:lnTo>
                      <a:pt x="453" y="690"/>
                    </a:lnTo>
                    <a:lnTo>
                      <a:pt x="454" y="688"/>
                    </a:lnTo>
                    <a:lnTo>
                      <a:pt x="454" y="687"/>
                    </a:lnTo>
                    <a:lnTo>
                      <a:pt x="456" y="686"/>
                    </a:lnTo>
                    <a:lnTo>
                      <a:pt x="456" y="682"/>
                    </a:lnTo>
                    <a:lnTo>
                      <a:pt x="456" y="679"/>
                    </a:lnTo>
                    <a:lnTo>
                      <a:pt x="454" y="679"/>
                    </a:lnTo>
                    <a:lnTo>
                      <a:pt x="453" y="680"/>
                    </a:lnTo>
                    <a:lnTo>
                      <a:pt x="452" y="680"/>
                    </a:lnTo>
                    <a:lnTo>
                      <a:pt x="405" y="678"/>
                    </a:lnTo>
                    <a:lnTo>
                      <a:pt x="401" y="653"/>
                    </a:lnTo>
                    <a:lnTo>
                      <a:pt x="390" y="641"/>
                    </a:lnTo>
                    <a:lnTo>
                      <a:pt x="399" y="641"/>
                    </a:lnTo>
                    <a:lnTo>
                      <a:pt x="397" y="626"/>
                    </a:lnTo>
                    <a:lnTo>
                      <a:pt x="392" y="617"/>
                    </a:lnTo>
                    <a:lnTo>
                      <a:pt x="391" y="616"/>
                    </a:lnTo>
                    <a:lnTo>
                      <a:pt x="390" y="612"/>
                    </a:lnTo>
                    <a:lnTo>
                      <a:pt x="390" y="610"/>
                    </a:lnTo>
                    <a:lnTo>
                      <a:pt x="391" y="609"/>
                    </a:lnTo>
                    <a:lnTo>
                      <a:pt x="392" y="608"/>
                    </a:lnTo>
                    <a:lnTo>
                      <a:pt x="392" y="607"/>
                    </a:lnTo>
                    <a:lnTo>
                      <a:pt x="390" y="601"/>
                    </a:lnTo>
                    <a:lnTo>
                      <a:pt x="384" y="599"/>
                    </a:lnTo>
                    <a:lnTo>
                      <a:pt x="382" y="597"/>
                    </a:lnTo>
                    <a:lnTo>
                      <a:pt x="381" y="597"/>
                    </a:lnTo>
                    <a:lnTo>
                      <a:pt x="380" y="597"/>
                    </a:lnTo>
                    <a:lnTo>
                      <a:pt x="376" y="594"/>
                    </a:lnTo>
                    <a:lnTo>
                      <a:pt x="374" y="592"/>
                    </a:lnTo>
                    <a:lnTo>
                      <a:pt x="373" y="591"/>
                    </a:lnTo>
                    <a:lnTo>
                      <a:pt x="361" y="593"/>
                    </a:lnTo>
                    <a:lnTo>
                      <a:pt x="360" y="593"/>
                    </a:lnTo>
                    <a:lnTo>
                      <a:pt x="358" y="592"/>
                    </a:lnTo>
                    <a:lnTo>
                      <a:pt x="352" y="593"/>
                    </a:lnTo>
                    <a:lnTo>
                      <a:pt x="351" y="592"/>
                    </a:lnTo>
                    <a:lnTo>
                      <a:pt x="350" y="590"/>
                    </a:lnTo>
                    <a:lnTo>
                      <a:pt x="347" y="587"/>
                    </a:lnTo>
                    <a:lnTo>
                      <a:pt x="346" y="587"/>
                    </a:lnTo>
                    <a:lnTo>
                      <a:pt x="344" y="584"/>
                    </a:lnTo>
                    <a:lnTo>
                      <a:pt x="343" y="581"/>
                    </a:lnTo>
                    <a:lnTo>
                      <a:pt x="342" y="581"/>
                    </a:lnTo>
                    <a:lnTo>
                      <a:pt x="340" y="579"/>
                    </a:lnTo>
                    <a:lnTo>
                      <a:pt x="339" y="579"/>
                    </a:lnTo>
                    <a:lnTo>
                      <a:pt x="339" y="580"/>
                    </a:lnTo>
                    <a:lnTo>
                      <a:pt x="337" y="580"/>
                    </a:lnTo>
                    <a:lnTo>
                      <a:pt x="335" y="580"/>
                    </a:lnTo>
                    <a:lnTo>
                      <a:pt x="327" y="577"/>
                    </a:lnTo>
                    <a:lnTo>
                      <a:pt x="327" y="576"/>
                    </a:lnTo>
                    <a:lnTo>
                      <a:pt x="326" y="575"/>
                    </a:lnTo>
                    <a:lnTo>
                      <a:pt x="324" y="576"/>
                    </a:lnTo>
                    <a:lnTo>
                      <a:pt x="320" y="572"/>
                    </a:lnTo>
                    <a:lnTo>
                      <a:pt x="318" y="571"/>
                    </a:lnTo>
                    <a:lnTo>
                      <a:pt x="316" y="568"/>
                    </a:lnTo>
                    <a:lnTo>
                      <a:pt x="316" y="566"/>
                    </a:lnTo>
                    <a:lnTo>
                      <a:pt x="315" y="565"/>
                    </a:lnTo>
                    <a:lnTo>
                      <a:pt x="313" y="564"/>
                    </a:lnTo>
                    <a:lnTo>
                      <a:pt x="312" y="564"/>
                    </a:lnTo>
                    <a:lnTo>
                      <a:pt x="311" y="566"/>
                    </a:lnTo>
                    <a:lnTo>
                      <a:pt x="310" y="566"/>
                    </a:lnTo>
                    <a:lnTo>
                      <a:pt x="308" y="566"/>
                    </a:lnTo>
                    <a:lnTo>
                      <a:pt x="306" y="565"/>
                    </a:lnTo>
                    <a:lnTo>
                      <a:pt x="304" y="563"/>
                    </a:lnTo>
                    <a:lnTo>
                      <a:pt x="304" y="562"/>
                    </a:lnTo>
                    <a:lnTo>
                      <a:pt x="298" y="559"/>
                    </a:lnTo>
                    <a:lnTo>
                      <a:pt x="295" y="558"/>
                    </a:lnTo>
                    <a:lnTo>
                      <a:pt x="293" y="559"/>
                    </a:lnTo>
                    <a:lnTo>
                      <a:pt x="293" y="560"/>
                    </a:lnTo>
                    <a:lnTo>
                      <a:pt x="292" y="561"/>
                    </a:lnTo>
                    <a:lnTo>
                      <a:pt x="291" y="561"/>
                    </a:lnTo>
                    <a:lnTo>
                      <a:pt x="289" y="561"/>
                    </a:lnTo>
                    <a:lnTo>
                      <a:pt x="288" y="560"/>
                    </a:lnTo>
                    <a:lnTo>
                      <a:pt x="284" y="560"/>
                    </a:lnTo>
                    <a:lnTo>
                      <a:pt x="282" y="559"/>
                    </a:lnTo>
                    <a:lnTo>
                      <a:pt x="281" y="559"/>
                    </a:lnTo>
                    <a:lnTo>
                      <a:pt x="278" y="559"/>
                    </a:lnTo>
                    <a:lnTo>
                      <a:pt x="278" y="558"/>
                    </a:lnTo>
                    <a:lnTo>
                      <a:pt x="277" y="558"/>
                    </a:lnTo>
                    <a:lnTo>
                      <a:pt x="275" y="556"/>
                    </a:lnTo>
                    <a:lnTo>
                      <a:pt x="274" y="552"/>
                    </a:lnTo>
                    <a:lnTo>
                      <a:pt x="271" y="551"/>
                    </a:lnTo>
                    <a:lnTo>
                      <a:pt x="268" y="549"/>
                    </a:lnTo>
                    <a:lnTo>
                      <a:pt x="266" y="545"/>
                    </a:lnTo>
                    <a:lnTo>
                      <a:pt x="265" y="545"/>
                    </a:lnTo>
                    <a:lnTo>
                      <a:pt x="263" y="545"/>
                    </a:lnTo>
                    <a:lnTo>
                      <a:pt x="261" y="545"/>
                    </a:lnTo>
                    <a:lnTo>
                      <a:pt x="260" y="544"/>
                    </a:lnTo>
                    <a:lnTo>
                      <a:pt x="259" y="543"/>
                    </a:lnTo>
                    <a:lnTo>
                      <a:pt x="259" y="538"/>
                    </a:lnTo>
                    <a:lnTo>
                      <a:pt x="258" y="536"/>
                    </a:lnTo>
                    <a:lnTo>
                      <a:pt x="256" y="535"/>
                    </a:lnTo>
                    <a:lnTo>
                      <a:pt x="256" y="537"/>
                    </a:lnTo>
                    <a:lnTo>
                      <a:pt x="254" y="536"/>
                    </a:lnTo>
                    <a:lnTo>
                      <a:pt x="254" y="535"/>
                    </a:lnTo>
                    <a:lnTo>
                      <a:pt x="254" y="534"/>
                    </a:lnTo>
                    <a:lnTo>
                      <a:pt x="255" y="532"/>
                    </a:lnTo>
                    <a:lnTo>
                      <a:pt x="253" y="529"/>
                    </a:lnTo>
                    <a:lnTo>
                      <a:pt x="252" y="529"/>
                    </a:lnTo>
                    <a:lnTo>
                      <a:pt x="251" y="528"/>
                    </a:lnTo>
                    <a:lnTo>
                      <a:pt x="250" y="528"/>
                    </a:lnTo>
                    <a:lnTo>
                      <a:pt x="248" y="521"/>
                    </a:lnTo>
                    <a:lnTo>
                      <a:pt x="247" y="518"/>
                    </a:lnTo>
                    <a:lnTo>
                      <a:pt x="248" y="517"/>
                    </a:lnTo>
                    <a:lnTo>
                      <a:pt x="250" y="513"/>
                    </a:lnTo>
                    <a:lnTo>
                      <a:pt x="249" y="509"/>
                    </a:lnTo>
                    <a:lnTo>
                      <a:pt x="248" y="508"/>
                    </a:lnTo>
                    <a:lnTo>
                      <a:pt x="246" y="505"/>
                    </a:lnTo>
                    <a:lnTo>
                      <a:pt x="245" y="501"/>
                    </a:lnTo>
                    <a:lnTo>
                      <a:pt x="244" y="496"/>
                    </a:lnTo>
                    <a:lnTo>
                      <a:pt x="246" y="495"/>
                    </a:lnTo>
                    <a:lnTo>
                      <a:pt x="246" y="494"/>
                    </a:lnTo>
                    <a:lnTo>
                      <a:pt x="246" y="493"/>
                    </a:lnTo>
                    <a:lnTo>
                      <a:pt x="246" y="492"/>
                    </a:lnTo>
                    <a:lnTo>
                      <a:pt x="247" y="492"/>
                    </a:lnTo>
                    <a:lnTo>
                      <a:pt x="248" y="491"/>
                    </a:lnTo>
                    <a:lnTo>
                      <a:pt x="248" y="490"/>
                    </a:lnTo>
                    <a:lnTo>
                      <a:pt x="248" y="488"/>
                    </a:lnTo>
                    <a:lnTo>
                      <a:pt x="248" y="485"/>
                    </a:lnTo>
                    <a:lnTo>
                      <a:pt x="248" y="484"/>
                    </a:lnTo>
                    <a:lnTo>
                      <a:pt x="247" y="483"/>
                    </a:lnTo>
                    <a:lnTo>
                      <a:pt x="246" y="480"/>
                    </a:lnTo>
                    <a:lnTo>
                      <a:pt x="247" y="477"/>
                    </a:lnTo>
                    <a:lnTo>
                      <a:pt x="245" y="472"/>
                    </a:lnTo>
                    <a:lnTo>
                      <a:pt x="244" y="472"/>
                    </a:lnTo>
                    <a:lnTo>
                      <a:pt x="243" y="472"/>
                    </a:lnTo>
                    <a:lnTo>
                      <a:pt x="242" y="473"/>
                    </a:lnTo>
                    <a:lnTo>
                      <a:pt x="241" y="473"/>
                    </a:lnTo>
                    <a:lnTo>
                      <a:pt x="241" y="474"/>
                    </a:lnTo>
                    <a:lnTo>
                      <a:pt x="240" y="476"/>
                    </a:lnTo>
                    <a:lnTo>
                      <a:pt x="239" y="476"/>
                    </a:lnTo>
                    <a:lnTo>
                      <a:pt x="235" y="474"/>
                    </a:lnTo>
                    <a:lnTo>
                      <a:pt x="225" y="474"/>
                    </a:lnTo>
                    <a:lnTo>
                      <a:pt x="223" y="475"/>
                    </a:lnTo>
                    <a:lnTo>
                      <a:pt x="216" y="478"/>
                    </a:lnTo>
                    <a:lnTo>
                      <a:pt x="215" y="478"/>
                    </a:lnTo>
                    <a:lnTo>
                      <a:pt x="213" y="478"/>
                    </a:lnTo>
                    <a:lnTo>
                      <a:pt x="210" y="479"/>
                    </a:lnTo>
                    <a:lnTo>
                      <a:pt x="210" y="480"/>
                    </a:lnTo>
                    <a:lnTo>
                      <a:pt x="208" y="481"/>
                    </a:lnTo>
                    <a:lnTo>
                      <a:pt x="207" y="481"/>
                    </a:lnTo>
                    <a:lnTo>
                      <a:pt x="204" y="485"/>
                    </a:lnTo>
                    <a:lnTo>
                      <a:pt x="199" y="490"/>
                    </a:lnTo>
                    <a:lnTo>
                      <a:pt x="196" y="492"/>
                    </a:lnTo>
                    <a:lnTo>
                      <a:pt x="195" y="491"/>
                    </a:lnTo>
                    <a:lnTo>
                      <a:pt x="193" y="491"/>
                    </a:lnTo>
                    <a:lnTo>
                      <a:pt x="192" y="492"/>
                    </a:lnTo>
                    <a:lnTo>
                      <a:pt x="190" y="495"/>
                    </a:lnTo>
                    <a:lnTo>
                      <a:pt x="188" y="496"/>
                    </a:lnTo>
                    <a:lnTo>
                      <a:pt x="186" y="497"/>
                    </a:lnTo>
                    <a:lnTo>
                      <a:pt x="185" y="498"/>
                    </a:lnTo>
                    <a:lnTo>
                      <a:pt x="184" y="501"/>
                    </a:lnTo>
                    <a:lnTo>
                      <a:pt x="183" y="504"/>
                    </a:lnTo>
                    <a:lnTo>
                      <a:pt x="182" y="504"/>
                    </a:lnTo>
                    <a:lnTo>
                      <a:pt x="180" y="502"/>
                    </a:lnTo>
                    <a:lnTo>
                      <a:pt x="179" y="502"/>
                    </a:lnTo>
                    <a:lnTo>
                      <a:pt x="178" y="502"/>
                    </a:lnTo>
                    <a:lnTo>
                      <a:pt x="174" y="502"/>
                    </a:lnTo>
                    <a:lnTo>
                      <a:pt x="173" y="503"/>
                    </a:lnTo>
                    <a:lnTo>
                      <a:pt x="172" y="504"/>
                    </a:lnTo>
                    <a:lnTo>
                      <a:pt x="171" y="504"/>
                    </a:lnTo>
                    <a:lnTo>
                      <a:pt x="171" y="505"/>
                    </a:lnTo>
                    <a:lnTo>
                      <a:pt x="167" y="512"/>
                    </a:lnTo>
                    <a:lnTo>
                      <a:pt x="167" y="513"/>
                    </a:lnTo>
                    <a:lnTo>
                      <a:pt x="166" y="513"/>
                    </a:lnTo>
                    <a:lnTo>
                      <a:pt x="164" y="513"/>
                    </a:lnTo>
                    <a:lnTo>
                      <a:pt x="161" y="515"/>
                    </a:lnTo>
                    <a:lnTo>
                      <a:pt x="160" y="516"/>
                    </a:lnTo>
                    <a:lnTo>
                      <a:pt x="159" y="516"/>
                    </a:lnTo>
                    <a:lnTo>
                      <a:pt x="156" y="517"/>
                    </a:lnTo>
                    <a:lnTo>
                      <a:pt x="154" y="517"/>
                    </a:lnTo>
                    <a:lnTo>
                      <a:pt x="154" y="513"/>
                    </a:lnTo>
                    <a:lnTo>
                      <a:pt x="152" y="513"/>
                    </a:lnTo>
                    <a:lnTo>
                      <a:pt x="146" y="512"/>
                    </a:lnTo>
                    <a:lnTo>
                      <a:pt x="136" y="511"/>
                    </a:lnTo>
                    <a:lnTo>
                      <a:pt x="135" y="511"/>
                    </a:lnTo>
                    <a:lnTo>
                      <a:pt x="129" y="511"/>
                    </a:lnTo>
                    <a:lnTo>
                      <a:pt x="127" y="511"/>
                    </a:lnTo>
                    <a:lnTo>
                      <a:pt x="126" y="511"/>
                    </a:lnTo>
                    <a:lnTo>
                      <a:pt x="122" y="510"/>
                    </a:lnTo>
                    <a:lnTo>
                      <a:pt x="121" y="511"/>
                    </a:lnTo>
                    <a:lnTo>
                      <a:pt x="119" y="512"/>
                    </a:lnTo>
                    <a:lnTo>
                      <a:pt x="116" y="514"/>
                    </a:lnTo>
                    <a:lnTo>
                      <a:pt x="114" y="515"/>
                    </a:lnTo>
                    <a:lnTo>
                      <a:pt x="111" y="515"/>
                    </a:lnTo>
                    <a:lnTo>
                      <a:pt x="110" y="515"/>
                    </a:lnTo>
                    <a:lnTo>
                      <a:pt x="109" y="514"/>
                    </a:lnTo>
                    <a:lnTo>
                      <a:pt x="108" y="514"/>
                    </a:lnTo>
                    <a:lnTo>
                      <a:pt x="107" y="512"/>
                    </a:lnTo>
                    <a:lnTo>
                      <a:pt x="107" y="511"/>
                    </a:lnTo>
                    <a:lnTo>
                      <a:pt x="105" y="511"/>
                    </a:lnTo>
                    <a:lnTo>
                      <a:pt x="104" y="512"/>
                    </a:lnTo>
                    <a:lnTo>
                      <a:pt x="103" y="513"/>
                    </a:lnTo>
                    <a:lnTo>
                      <a:pt x="101" y="476"/>
                    </a:lnTo>
                    <a:lnTo>
                      <a:pt x="101" y="475"/>
                    </a:lnTo>
                    <a:lnTo>
                      <a:pt x="101" y="470"/>
                    </a:lnTo>
                    <a:lnTo>
                      <a:pt x="101" y="468"/>
                    </a:lnTo>
                    <a:lnTo>
                      <a:pt x="102" y="466"/>
                    </a:lnTo>
                    <a:lnTo>
                      <a:pt x="103" y="464"/>
                    </a:lnTo>
                    <a:lnTo>
                      <a:pt x="101" y="464"/>
                    </a:lnTo>
                    <a:lnTo>
                      <a:pt x="95" y="469"/>
                    </a:lnTo>
                    <a:lnTo>
                      <a:pt x="93" y="471"/>
                    </a:lnTo>
                    <a:lnTo>
                      <a:pt x="91" y="474"/>
                    </a:lnTo>
                    <a:lnTo>
                      <a:pt x="90" y="475"/>
                    </a:lnTo>
                    <a:lnTo>
                      <a:pt x="90" y="476"/>
                    </a:lnTo>
                    <a:lnTo>
                      <a:pt x="86" y="477"/>
                    </a:lnTo>
                    <a:lnTo>
                      <a:pt x="86" y="478"/>
                    </a:lnTo>
                    <a:lnTo>
                      <a:pt x="85" y="479"/>
                    </a:lnTo>
                    <a:lnTo>
                      <a:pt x="82" y="481"/>
                    </a:lnTo>
                    <a:lnTo>
                      <a:pt x="80" y="481"/>
                    </a:lnTo>
                    <a:lnTo>
                      <a:pt x="57" y="481"/>
                    </a:lnTo>
                    <a:lnTo>
                      <a:pt x="58" y="480"/>
                    </a:lnTo>
                    <a:lnTo>
                      <a:pt x="58" y="478"/>
                    </a:lnTo>
                    <a:lnTo>
                      <a:pt x="58" y="476"/>
                    </a:lnTo>
                    <a:lnTo>
                      <a:pt x="57" y="475"/>
                    </a:lnTo>
                    <a:lnTo>
                      <a:pt x="55" y="474"/>
                    </a:lnTo>
                    <a:lnTo>
                      <a:pt x="55" y="473"/>
                    </a:lnTo>
                    <a:lnTo>
                      <a:pt x="55" y="472"/>
                    </a:lnTo>
                    <a:lnTo>
                      <a:pt x="55" y="471"/>
                    </a:lnTo>
                    <a:lnTo>
                      <a:pt x="54" y="467"/>
                    </a:lnTo>
                    <a:lnTo>
                      <a:pt x="52" y="466"/>
                    </a:lnTo>
                    <a:lnTo>
                      <a:pt x="50" y="465"/>
                    </a:lnTo>
                    <a:lnTo>
                      <a:pt x="45" y="464"/>
                    </a:lnTo>
                    <a:lnTo>
                      <a:pt x="41" y="463"/>
                    </a:lnTo>
                    <a:lnTo>
                      <a:pt x="29" y="462"/>
                    </a:lnTo>
                    <a:lnTo>
                      <a:pt x="31" y="460"/>
                    </a:lnTo>
                    <a:lnTo>
                      <a:pt x="33" y="457"/>
                    </a:lnTo>
                    <a:lnTo>
                      <a:pt x="35" y="455"/>
                    </a:lnTo>
                    <a:lnTo>
                      <a:pt x="35" y="454"/>
                    </a:lnTo>
                    <a:lnTo>
                      <a:pt x="35" y="453"/>
                    </a:lnTo>
                    <a:lnTo>
                      <a:pt x="35" y="452"/>
                    </a:lnTo>
                    <a:lnTo>
                      <a:pt x="34" y="450"/>
                    </a:lnTo>
                    <a:lnTo>
                      <a:pt x="33" y="448"/>
                    </a:lnTo>
                    <a:lnTo>
                      <a:pt x="31" y="447"/>
                    </a:lnTo>
                    <a:lnTo>
                      <a:pt x="29" y="443"/>
                    </a:lnTo>
                    <a:lnTo>
                      <a:pt x="29" y="442"/>
                    </a:lnTo>
                    <a:lnTo>
                      <a:pt x="28" y="441"/>
                    </a:lnTo>
                    <a:lnTo>
                      <a:pt x="27" y="441"/>
                    </a:lnTo>
                    <a:lnTo>
                      <a:pt x="27" y="440"/>
                    </a:lnTo>
                    <a:lnTo>
                      <a:pt x="25" y="440"/>
                    </a:lnTo>
                    <a:lnTo>
                      <a:pt x="23" y="438"/>
                    </a:lnTo>
                    <a:lnTo>
                      <a:pt x="21" y="433"/>
                    </a:lnTo>
                    <a:lnTo>
                      <a:pt x="19" y="431"/>
                    </a:lnTo>
                    <a:lnTo>
                      <a:pt x="17" y="430"/>
                    </a:lnTo>
                    <a:lnTo>
                      <a:pt x="17" y="428"/>
                    </a:lnTo>
                    <a:lnTo>
                      <a:pt x="15" y="422"/>
                    </a:lnTo>
                    <a:lnTo>
                      <a:pt x="13" y="419"/>
                    </a:lnTo>
                    <a:lnTo>
                      <a:pt x="12" y="418"/>
                    </a:lnTo>
                    <a:lnTo>
                      <a:pt x="10" y="418"/>
                    </a:lnTo>
                    <a:lnTo>
                      <a:pt x="10" y="417"/>
                    </a:lnTo>
                    <a:lnTo>
                      <a:pt x="10" y="415"/>
                    </a:lnTo>
                    <a:lnTo>
                      <a:pt x="11" y="415"/>
                    </a:lnTo>
                    <a:lnTo>
                      <a:pt x="12" y="414"/>
                    </a:lnTo>
                    <a:lnTo>
                      <a:pt x="12" y="413"/>
                    </a:lnTo>
                    <a:lnTo>
                      <a:pt x="12" y="412"/>
                    </a:lnTo>
                    <a:lnTo>
                      <a:pt x="11" y="411"/>
                    </a:lnTo>
                    <a:lnTo>
                      <a:pt x="10" y="411"/>
                    </a:lnTo>
                    <a:lnTo>
                      <a:pt x="8" y="410"/>
                    </a:lnTo>
                    <a:lnTo>
                      <a:pt x="7" y="409"/>
                    </a:lnTo>
                    <a:lnTo>
                      <a:pt x="4" y="406"/>
                    </a:lnTo>
                    <a:lnTo>
                      <a:pt x="3" y="405"/>
                    </a:lnTo>
                    <a:lnTo>
                      <a:pt x="3" y="404"/>
                    </a:lnTo>
                    <a:lnTo>
                      <a:pt x="4" y="404"/>
                    </a:lnTo>
                    <a:lnTo>
                      <a:pt x="5" y="402"/>
                    </a:lnTo>
                    <a:lnTo>
                      <a:pt x="5" y="399"/>
                    </a:lnTo>
                    <a:lnTo>
                      <a:pt x="10" y="398"/>
                    </a:lnTo>
                    <a:lnTo>
                      <a:pt x="10" y="397"/>
                    </a:lnTo>
                    <a:lnTo>
                      <a:pt x="10" y="394"/>
                    </a:lnTo>
                    <a:lnTo>
                      <a:pt x="8" y="392"/>
                    </a:lnTo>
                    <a:lnTo>
                      <a:pt x="8" y="391"/>
                    </a:lnTo>
                    <a:lnTo>
                      <a:pt x="8" y="390"/>
                    </a:lnTo>
                    <a:lnTo>
                      <a:pt x="8" y="384"/>
                    </a:lnTo>
                    <a:lnTo>
                      <a:pt x="9" y="383"/>
                    </a:lnTo>
                    <a:lnTo>
                      <a:pt x="10" y="381"/>
                    </a:lnTo>
                    <a:lnTo>
                      <a:pt x="19" y="374"/>
                    </a:lnTo>
                    <a:lnTo>
                      <a:pt x="20" y="374"/>
                    </a:lnTo>
                    <a:lnTo>
                      <a:pt x="22" y="374"/>
                    </a:lnTo>
                    <a:lnTo>
                      <a:pt x="23" y="373"/>
                    </a:lnTo>
                    <a:lnTo>
                      <a:pt x="24" y="373"/>
                    </a:lnTo>
                    <a:lnTo>
                      <a:pt x="25" y="372"/>
                    </a:lnTo>
                    <a:lnTo>
                      <a:pt x="25" y="370"/>
                    </a:lnTo>
                    <a:lnTo>
                      <a:pt x="25" y="368"/>
                    </a:lnTo>
                    <a:lnTo>
                      <a:pt x="24" y="364"/>
                    </a:lnTo>
                    <a:lnTo>
                      <a:pt x="22" y="360"/>
                    </a:lnTo>
                    <a:lnTo>
                      <a:pt x="22" y="359"/>
                    </a:lnTo>
                    <a:lnTo>
                      <a:pt x="22" y="357"/>
                    </a:lnTo>
                    <a:lnTo>
                      <a:pt x="24" y="352"/>
                    </a:lnTo>
                    <a:lnTo>
                      <a:pt x="27" y="349"/>
                    </a:lnTo>
                    <a:lnTo>
                      <a:pt x="28" y="347"/>
                    </a:lnTo>
                    <a:lnTo>
                      <a:pt x="29" y="345"/>
                    </a:lnTo>
                    <a:lnTo>
                      <a:pt x="29" y="341"/>
                    </a:lnTo>
                    <a:lnTo>
                      <a:pt x="29" y="340"/>
                    </a:lnTo>
                    <a:lnTo>
                      <a:pt x="29" y="339"/>
                    </a:lnTo>
                    <a:lnTo>
                      <a:pt x="29" y="335"/>
                    </a:lnTo>
                    <a:lnTo>
                      <a:pt x="30" y="330"/>
                    </a:lnTo>
                    <a:lnTo>
                      <a:pt x="31" y="328"/>
                    </a:lnTo>
                    <a:lnTo>
                      <a:pt x="33" y="328"/>
                    </a:lnTo>
                    <a:lnTo>
                      <a:pt x="37" y="325"/>
                    </a:lnTo>
                    <a:lnTo>
                      <a:pt x="41" y="323"/>
                    </a:lnTo>
                    <a:lnTo>
                      <a:pt x="43" y="321"/>
                    </a:lnTo>
                    <a:lnTo>
                      <a:pt x="44" y="320"/>
                    </a:lnTo>
                    <a:lnTo>
                      <a:pt x="44" y="319"/>
                    </a:lnTo>
                    <a:lnTo>
                      <a:pt x="44" y="318"/>
                    </a:lnTo>
                    <a:lnTo>
                      <a:pt x="45" y="317"/>
                    </a:lnTo>
                    <a:lnTo>
                      <a:pt x="46" y="317"/>
                    </a:lnTo>
                    <a:lnTo>
                      <a:pt x="47" y="317"/>
                    </a:lnTo>
                    <a:lnTo>
                      <a:pt x="48" y="317"/>
                    </a:lnTo>
                    <a:lnTo>
                      <a:pt x="50" y="315"/>
                    </a:lnTo>
                    <a:lnTo>
                      <a:pt x="57" y="309"/>
                    </a:lnTo>
                    <a:lnTo>
                      <a:pt x="61" y="309"/>
                    </a:lnTo>
                    <a:lnTo>
                      <a:pt x="63" y="309"/>
                    </a:lnTo>
                    <a:lnTo>
                      <a:pt x="71" y="307"/>
                    </a:lnTo>
                    <a:lnTo>
                      <a:pt x="74" y="306"/>
                    </a:lnTo>
                    <a:lnTo>
                      <a:pt x="76" y="304"/>
                    </a:lnTo>
                    <a:lnTo>
                      <a:pt x="80" y="305"/>
                    </a:lnTo>
                    <a:lnTo>
                      <a:pt x="80" y="306"/>
                    </a:lnTo>
                    <a:lnTo>
                      <a:pt x="83" y="306"/>
                    </a:lnTo>
                    <a:lnTo>
                      <a:pt x="85" y="302"/>
                    </a:lnTo>
                    <a:lnTo>
                      <a:pt x="85" y="301"/>
                    </a:lnTo>
                    <a:lnTo>
                      <a:pt x="86" y="299"/>
                    </a:lnTo>
                    <a:lnTo>
                      <a:pt x="86" y="298"/>
                    </a:lnTo>
                    <a:lnTo>
                      <a:pt x="88" y="298"/>
                    </a:lnTo>
                    <a:lnTo>
                      <a:pt x="91" y="298"/>
                    </a:lnTo>
                    <a:lnTo>
                      <a:pt x="93" y="300"/>
                    </a:lnTo>
                    <a:lnTo>
                      <a:pt x="95" y="299"/>
                    </a:lnTo>
                    <a:lnTo>
                      <a:pt x="97" y="298"/>
                    </a:lnTo>
                    <a:lnTo>
                      <a:pt x="100" y="298"/>
                    </a:lnTo>
                    <a:lnTo>
                      <a:pt x="101" y="299"/>
                    </a:lnTo>
                    <a:lnTo>
                      <a:pt x="101" y="300"/>
                    </a:lnTo>
                    <a:lnTo>
                      <a:pt x="101" y="301"/>
                    </a:lnTo>
                    <a:lnTo>
                      <a:pt x="102" y="302"/>
                    </a:lnTo>
                    <a:lnTo>
                      <a:pt x="104" y="304"/>
                    </a:lnTo>
                    <a:lnTo>
                      <a:pt x="108" y="304"/>
                    </a:lnTo>
                    <a:lnTo>
                      <a:pt x="110" y="303"/>
                    </a:lnTo>
                    <a:lnTo>
                      <a:pt x="110" y="302"/>
                    </a:lnTo>
                    <a:lnTo>
                      <a:pt x="110" y="301"/>
                    </a:lnTo>
                    <a:lnTo>
                      <a:pt x="110" y="300"/>
                    </a:lnTo>
                    <a:lnTo>
                      <a:pt x="122" y="216"/>
                    </a:lnTo>
                    <a:lnTo>
                      <a:pt x="123" y="211"/>
                    </a:lnTo>
                    <a:lnTo>
                      <a:pt x="124" y="209"/>
                    </a:lnTo>
                    <a:lnTo>
                      <a:pt x="122" y="200"/>
                    </a:lnTo>
                    <a:lnTo>
                      <a:pt x="122" y="199"/>
                    </a:lnTo>
                    <a:lnTo>
                      <a:pt x="121" y="198"/>
                    </a:lnTo>
                    <a:lnTo>
                      <a:pt x="120" y="197"/>
                    </a:lnTo>
                    <a:lnTo>
                      <a:pt x="117" y="192"/>
                    </a:lnTo>
                    <a:lnTo>
                      <a:pt x="117" y="191"/>
                    </a:lnTo>
                    <a:lnTo>
                      <a:pt x="118" y="190"/>
                    </a:lnTo>
                    <a:lnTo>
                      <a:pt x="118" y="189"/>
                    </a:lnTo>
                    <a:lnTo>
                      <a:pt x="118" y="188"/>
                    </a:lnTo>
                    <a:lnTo>
                      <a:pt x="118" y="184"/>
                    </a:lnTo>
                    <a:lnTo>
                      <a:pt x="117" y="183"/>
                    </a:lnTo>
                    <a:lnTo>
                      <a:pt x="115" y="183"/>
                    </a:lnTo>
                    <a:lnTo>
                      <a:pt x="114" y="182"/>
                    </a:lnTo>
                    <a:lnTo>
                      <a:pt x="108" y="177"/>
                    </a:lnTo>
                    <a:lnTo>
                      <a:pt x="105" y="173"/>
                    </a:lnTo>
                    <a:lnTo>
                      <a:pt x="105" y="149"/>
                    </a:lnTo>
                    <a:lnTo>
                      <a:pt x="107" y="149"/>
                    </a:lnTo>
                    <a:lnTo>
                      <a:pt x="112" y="149"/>
                    </a:lnTo>
                    <a:lnTo>
                      <a:pt x="115" y="147"/>
                    </a:lnTo>
                    <a:lnTo>
                      <a:pt x="122" y="145"/>
                    </a:lnTo>
                    <a:lnTo>
                      <a:pt x="125" y="147"/>
                    </a:lnTo>
                    <a:lnTo>
                      <a:pt x="126" y="148"/>
                    </a:lnTo>
                    <a:lnTo>
                      <a:pt x="129" y="149"/>
                    </a:lnTo>
                    <a:lnTo>
                      <a:pt x="131" y="147"/>
                    </a:lnTo>
                    <a:lnTo>
                      <a:pt x="130" y="144"/>
                    </a:lnTo>
                    <a:lnTo>
                      <a:pt x="131" y="141"/>
                    </a:lnTo>
                    <a:lnTo>
                      <a:pt x="128" y="136"/>
                    </a:lnTo>
                    <a:lnTo>
                      <a:pt x="127" y="136"/>
                    </a:lnTo>
                    <a:lnTo>
                      <a:pt x="125" y="134"/>
                    </a:lnTo>
                    <a:lnTo>
                      <a:pt x="124" y="135"/>
                    </a:lnTo>
                    <a:lnTo>
                      <a:pt x="122" y="135"/>
                    </a:lnTo>
                    <a:lnTo>
                      <a:pt x="118" y="134"/>
                    </a:lnTo>
                    <a:lnTo>
                      <a:pt x="111" y="134"/>
                    </a:lnTo>
                    <a:lnTo>
                      <a:pt x="111" y="115"/>
                    </a:lnTo>
                    <a:lnTo>
                      <a:pt x="111" y="114"/>
                    </a:lnTo>
                    <a:lnTo>
                      <a:pt x="113" y="114"/>
                    </a:lnTo>
                    <a:lnTo>
                      <a:pt x="115" y="113"/>
                    </a:lnTo>
                    <a:lnTo>
                      <a:pt x="120" y="112"/>
                    </a:lnTo>
                    <a:lnTo>
                      <a:pt x="123" y="113"/>
                    </a:lnTo>
                    <a:lnTo>
                      <a:pt x="124" y="113"/>
                    </a:lnTo>
                    <a:lnTo>
                      <a:pt x="158" y="114"/>
                    </a:lnTo>
                    <a:lnTo>
                      <a:pt x="157" y="112"/>
                    </a:lnTo>
                    <a:lnTo>
                      <a:pt x="156" y="112"/>
                    </a:lnTo>
                    <a:lnTo>
                      <a:pt x="156" y="109"/>
                    </a:lnTo>
                    <a:lnTo>
                      <a:pt x="156" y="107"/>
                    </a:lnTo>
                    <a:lnTo>
                      <a:pt x="157" y="106"/>
                    </a:lnTo>
                    <a:lnTo>
                      <a:pt x="159" y="106"/>
                    </a:lnTo>
                    <a:lnTo>
                      <a:pt x="159" y="107"/>
                    </a:lnTo>
                    <a:lnTo>
                      <a:pt x="160" y="108"/>
                    </a:lnTo>
                    <a:lnTo>
                      <a:pt x="160" y="109"/>
                    </a:lnTo>
                    <a:lnTo>
                      <a:pt x="161" y="111"/>
                    </a:lnTo>
                    <a:lnTo>
                      <a:pt x="162" y="112"/>
                    </a:lnTo>
                    <a:lnTo>
                      <a:pt x="163" y="113"/>
                    </a:lnTo>
                    <a:lnTo>
                      <a:pt x="164" y="113"/>
                    </a:lnTo>
                    <a:lnTo>
                      <a:pt x="165" y="113"/>
                    </a:lnTo>
                    <a:lnTo>
                      <a:pt x="166" y="113"/>
                    </a:lnTo>
                    <a:lnTo>
                      <a:pt x="167" y="112"/>
                    </a:lnTo>
                    <a:lnTo>
                      <a:pt x="169" y="111"/>
                    </a:lnTo>
                    <a:lnTo>
                      <a:pt x="171" y="108"/>
                    </a:lnTo>
                    <a:lnTo>
                      <a:pt x="171" y="107"/>
                    </a:lnTo>
                    <a:lnTo>
                      <a:pt x="172" y="106"/>
                    </a:lnTo>
                    <a:lnTo>
                      <a:pt x="174" y="104"/>
                    </a:lnTo>
                    <a:lnTo>
                      <a:pt x="176" y="102"/>
                    </a:lnTo>
                    <a:lnTo>
                      <a:pt x="178" y="100"/>
                    </a:lnTo>
                    <a:lnTo>
                      <a:pt x="181" y="102"/>
                    </a:lnTo>
                    <a:lnTo>
                      <a:pt x="181" y="103"/>
                    </a:lnTo>
                    <a:lnTo>
                      <a:pt x="182" y="104"/>
                    </a:lnTo>
                    <a:lnTo>
                      <a:pt x="183" y="107"/>
                    </a:lnTo>
                    <a:lnTo>
                      <a:pt x="184" y="108"/>
                    </a:lnTo>
                    <a:lnTo>
                      <a:pt x="184" y="109"/>
                    </a:lnTo>
                    <a:lnTo>
                      <a:pt x="186" y="111"/>
                    </a:lnTo>
                    <a:lnTo>
                      <a:pt x="187" y="113"/>
                    </a:lnTo>
                    <a:lnTo>
                      <a:pt x="188" y="117"/>
                    </a:lnTo>
                    <a:lnTo>
                      <a:pt x="188" y="120"/>
                    </a:lnTo>
                    <a:lnTo>
                      <a:pt x="188" y="123"/>
                    </a:lnTo>
                    <a:lnTo>
                      <a:pt x="188" y="125"/>
                    </a:lnTo>
                    <a:lnTo>
                      <a:pt x="188" y="130"/>
                    </a:lnTo>
                    <a:lnTo>
                      <a:pt x="188" y="131"/>
                    </a:lnTo>
                    <a:lnTo>
                      <a:pt x="193" y="130"/>
                    </a:lnTo>
                    <a:lnTo>
                      <a:pt x="208" y="144"/>
                    </a:lnTo>
                    <a:lnTo>
                      <a:pt x="214" y="145"/>
                    </a:lnTo>
                    <a:lnTo>
                      <a:pt x="218" y="143"/>
                    </a:lnTo>
                    <a:lnTo>
                      <a:pt x="219" y="142"/>
                    </a:lnTo>
                    <a:lnTo>
                      <a:pt x="220" y="141"/>
                    </a:lnTo>
                    <a:lnTo>
                      <a:pt x="220" y="140"/>
                    </a:lnTo>
                    <a:lnTo>
                      <a:pt x="221" y="140"/>
                    </a:lnTo>
                    <a:lnTo>
                      <a:pt x="225" y="137"/>
                    </a:lnTo>
                    <a:lnTo>
                      <a:pt x="229" y="137"/>
                    </a:lnTo>
                    <a:lnTo>
                      <a:pt x="229" y="138"/>
                    </a:lnTo>
                    <a:lnTo>
                      <a:pt x="230" y="138"/>
                    </a:lnTo>
                    <a:lnTo>
                      <a:pt x="231" y="139"/>
                    </a:lnTo>
                    <a:lnTo>
                      <a:pt x="231" y="140"/>
                    </a:lnTo>
                    <a:lnTo>
                      <a:pt x="231" y="141"/>
                    </a:lnTo>
                    <a:lnTo>
                      <a:pt x="231" y="143"/>
                    </a:lnTo>
                    <a:lnTo>
                      <a:pt x="229" y="144"/>
                    </a:lnTo>
                    <a:lnTo>
                      <a:pt x="229" y="145"/>
                    </a:lnTo>
                    <a:lnTo>
                      <a:pt x="229" y="146"/>
                    </a:lnTo>
                    <a:lnTo>
                      <a:pt x="229" y="147"/>
                    </a:lnTo>
                    <a:lnTo>
                      <a:pt x="230" y="147"/>
                    </a:lnTo>
                    <a:lnTo>
                      <a:pt x="231" y="147"/>
                    </a:lnTo>
                    <a:lnTo>
                      <a:pt x="233" y="146"/>
                    </a:lnTo>
                    <a:lnTo>
                      <a:pt x="234" y="144"/>
                    </a:lnTo>
                    <a:lnTo>
                      <a:pt x="234" y="142"/>
                    </a:lnTo>
                    <a:lnTo>
                      <a:pt x="235" y="141"/>
                    </a:lnTo>
                    <a:lnTo>
                      <a:pt x="236" y="140"/>
                    </a:lnTo>
                    <a:lnTo>
                      <a:pt x="237" y="139"/>
                    </a:lnTo>
                    <a:lnTo>
                      <a:pt x="238" y="139"/>
                    </a:lnTo>
                    <a:lnTo>
                      <a:pt x="239" y="139"/>
                    </a:lnTo>
                    <a:lnTo>
                      <a:pt x="240" y="139"/>
                    </a:lnTo>
                    <a:lnTo>
                      <a:pt x="241" y="138"/>
                    </a:lnTo>
                    <a:lnTo>
                      <a:pt x="241" y="137"/>
                    </a:lnTo>
                    <a:lnTo>
                      <a:pt x="241" y="136"/>
                    </a:lnTo>
                    <a:lnTo>
                      <a:pt x="241" y="135"/>
                    </a:lnTo>
                    <a:lnTo>
                      <a:pt x="241" y="134"/>
                    </a:lnTo>
                    <a:lnTo>
                      <a:pt x="241" y="133"/>
                    </a:lnTo>
                    <a:lnTo>
                      <a:pt x="242" y="132"/>
                    </a:lnTo>
                    <a:lnTo>
                      <a:pt x="245" y="131"/>
                    </a:lnTo>
                    <a:lnTo>
                      <a:pt x="247" y="130"/>
                    </a:lnTo>
                    <a:lnTo>
                      <a:pt x="250" y="128"/>
                    </a:lnTo>
                    <a:lnTo>
                      <a:pt x="252" y="129"/>
                    </a:lnTo>
                    <a:lnTo>
                      <a:pt x="253" y="128"/>
                    </a:lnTo>
                    <a:lnTo>
                      <a:pt x="254" y="128"/>
                    </a:lnTo>
                    <a:lnTo>
                      <a:pt x="256" y="126"/>
                    </a:lnTo>
                    <a:lnTo>
                      <a:pt x="257" y="125"/>
                    </a:lnTo>
                    <a:lnTo>
                      <a:pt x="257" y="124"/>
                    </a:lnTo>
                    <a:lnTo>
                      <a:pt x="257" y="123"/>
                    </a:lnTo>
                    <a:lnTo>
                      <a:pt x="258" y="123"/>
                    </a:lnTo>
                    <a:lnTo>
                      <a:pt x="262" y="121"/>
                    </a:lnTo>
                    <a:lnTo>
                      <a:pt x="263" y="121"/>
                    </a:lnTo>
                    <a:lnTo>
                      <a:pt x="266" y="121"/>
                    </a:lnTo>
                    <a:lnTo>
                      <a:pt x="270" y="118"/>
                    </a:lnTo>
                    <a:lnTo>
                      <a:pt x="271" y="117"/>
                    </a:lnTo>
                    <a:lnTo>
                      <a:pt x="271" y="115"/>
                    </a:lnTo>
                    <a:lnTo>
                      <a:pt x="272" y="111"/>
                    </a:lnTo>
                    <a:lnTo>
                      <a:pt x="272" y="109"/>
                    </a:lnTo>
                    <a:lnTo>
                      <a:pt x="273" y="108"/>
                    </a:lnTo>
                    <a:lnTo>
                      <a:pt x="273" y="107"/>
                    </a:lnTo>
                    <a:lnTo>
                      <a:pt x="274" y="106"/>
                    </a:lnTo>
                    <a:lnTo>
                      <a:pt x="275" y="106"/>
                    </a:lnTo>
                    <a:lnTo>
                      <a:pt x="278" y="106"/>
                    </a:lnTo>
                    <a:lnTo>
                      <a:pt x="280" y="105"/>
                    </a:lnTo>
                    <a:lnTo>
                      <a:pt x="281" y="104"/>
                    </a:lnTo>
                    <a:lnTo>
                      <a:pt x="284" y="102"/>
                    </a:lnTo>
                    <a:lnTo>
                      <a:pt x="286" y="101"/>
                    </a:lnTo>
                    <a:lnTo>
                      <a:pt x="288" y="101"/>
                    </a:lnTo>
                    <a:lnTo>
                      <a:pt x="290" y="100"/>
                    </a:lnTo>
                    <a:lnTo>
                      <a:pt x="291" y="98"/>
                    </a:lnTo>
                    <a:lnTo>
                      <a:pt x="291" y="97"/>
                    </a:lnTo>
                    <a:lnTo>
                      <a:pt x="291" y="92"/>
                    </a:lnTo>
                    <a:lnTo>
                      <a:pt x="285" y="91"/>
                    </a:lnTo>
                    <a:lnTo>
                      <a:pt x="278" y="92"/>
                    </a:lnTo>
                    <a:lnTo>
                      <a:pt x="273" y="91"/>
                    </a:lnTo>
                    <a:lnTo>
                      <a:pt x="273" y="89"/>
                    </a:lnTo>
                    <a:lnTo>
                      <a:pt x="273" y="88"/>
                    </a:lnTo>
                    <a:lnTo>
                      <a:pt x="273" y="87"/>
                    </a:lnTo>
                    <a:lnTo>
                      <a:pt x="274" y="85"/>
                    </a:lnTo>
                    <a:lnTo>
                      <a:pt x="274" y="83"/>
                    </a:lnTo>
                    <a:lnTo>
                      <a:pt x="269" y="72"/>
                    </a:lnTo>
                    <a:lnTo>
                      <a:pt x="269" y="68"/>
                    </a:lnTo>
                    <a:lnTo>
                      <a:pt x="268" y="60"/>
                    </a:lnTo>
                    <a:lnTo>
                      <a:pt x="268" y="59"/>
                    </a:lnTo>
                    <a:lnTo>
                      <a:pt x="269" y="58"/>
                    </a:lnTo>
                    <a:lnTo>
                      <a:pt x="269" y="57"/>
                    </a:lnTo>
                    <a:lnTo>
                      <a:pt x="269" y="55"/>
                    </a:lnTo>
                    <a:lnTo>
                      <a:pt x="266" y="51"/>
                    </a:lnTo>
                    <a:lnTo>
                      <a:pt x="265" y="50"/>
                    </a:lnTo>
                    <a:lnTo>
                      <a:pt x="262" y="49"/>
                    </a:lnTo>
                    <a:lnTo>
                      <a:pt x="257" y="43"/>
                    </a:lnTo>
                    <a:lnTo>
                      <a:pt x="256" y="40"/>
                    </a:lnTo>
                    <a:lnTo>
                      <a:pt x="256" y="38"/>
                    </a:lnTo>
                    <a:lnTo>
                      <a:pt x="255" y="38"/>
                    </a:lnTo>
                    <a:lnTo>
                      <a:pt x="254" y="36"/>
                    </a:lnTo>
                    <a:lnTo>
                      <a:pt x="253" y="36"/>
                    </a:lnTo>
                    <a:lnTo>
                      <a:pt x="253" y="34"/>
                    </a:lnTo>
                    <a:lnTo>
                      <a:pt x="254" y="34"/>
                    </a:lnTo>
                    <a:lnTo>
                      <a:pt x="255" y="34"/>
                    </a:lnTo>
                    <a:lnTo>
                      <a:pt x="256" y="34"/>
                    </a:lnTo>
                    <a:lnTo>
                      <a:pt x="257" y="35"/>
                    </a:lnTo>
                    <a:lnTo>
                      <a:pt x="257" y="36"/>
                    </a:lnTo>
                    <a:lnTo>
                      <a:pt x="258" y="38"/>
                    </a:lnTo>
                    <a:lnTo>
                      <a:pt x="259" y="38"/>
                    </a:lnTo>
                    <a:lnTo>
                      <a:pt x="263" y="38"/>
                    </a:lnTo>
                    <a:lnTo>
                      <a:pt x="264" y="38"/>
                    </a:lnTo>
                    <a:lnTo>
                      <a:pt x="265" y="38"/>
                    </a:lnTo>
                    <a:lnTo>
                      <a:pt x="266" y="38"/>
                    </a:lnTo>
                    <a:lnTo>
                      <a:pt x="268" y="38"/>
                    </a:lnTo>
                    <a:lnTo>
                      <a:pt x="269" y="38"/>
                    </a:lnTo>
                    <a:lnTo>
                      <a:pt x="271" y="39"/>
                    </a:lnTo>
                    <a:lnTo>
                      <a:pt x="272" y="40"/>
                    </a:lnTo>
                    <a:lnTo>
                      <a:pt x="273" y="42"/>
                    </a:lnTo>
                    <a:lnTo>
                      <a:pt x="273" y="45"/>
                    </a:lnTo>
                    <a:lnTo>
                      <a:pt x="274" y="46"/>
                    </a:lnTo>
                    <a:lnTo>
                      <a:pt x="275" y="46"/>
                    </a:lnTo>
                    <a:lnTo>
                      <a:pt x="276" y="46"/>
                    </a:lnTo>
                    <a:lnTo>
                      <a:pt x="277" y="45"/>
                    </a:lnTo>
                    <a:lnTo>
                      <a:pt x="279" y="43"/>
                    </a:lnTo>
                    <a:lnTo>
                      <a:pt x="286" y="44"/>
                    </a:lnTo>
                    <a:lnTo>
                      <a:pt x="286" y="45"/>
                    </a:lnTo>
                    <a:lnTo>
                      <a:pt x="287" y="46"/>
                    </a:lnTo>
                    <a:lnTo>
                      <a:pt x="288" y="47"/>
                    </a:lnTo>
                    <a:lnTo>
                      <a:pt x="289" y="47"/>
                    </a:lnTo>
                    <a:lnTo>
                      <a:pt x="290" y="47"/>
                    </a:lnTo>
                    <a:lnTo>
                      <a:pt x="290" y="46"/>
                    </a:lnTo>
                    <a:lnTo>
                      <a:pt x="290" y="44"/>
                    </a:lnTo>
                    <a:lnTo>
                      <a:pt x="291" y="43"/>
                    </a:lnTo>
                    <a:lnTo>
                      <a:pt x="292" y="43"/>
                    </a:lnTo>
                    <a:lnTo>
                      <a:pt x="293" y="43"/>
                    </a:lnTo>
                    <a:lnTo>
                      <a:pt x="294" y="44"/>
                    </a:lnTo>
                    <a:lnTo>
                      <a:pt x="295" y="45"/>
                    </a:lnTo>
                    <a:lnTo>
                      <a:pt x="298" y="49"/>
                    </a:lnTo>
                    <a:lnTo>
                      <a:pt x="303" y="55"/>
                    </a:lnTo>
                    <a:lnTo>
                      <a:pt x="304" y="56"/>
                    </a:lnTo>
                    <a:lnTo>
                      <a:pt x="305" y="56"/>
                    </a:lnTo>
                    <a:lnTo>
                      <a:pt x="308" y="55"/>
                    </a:lnTo>
                    <a:lnTo>
                      <a:pt x="309" y="54"/>
                    </a:lnTo>
                    <a:lnTo>
                      <a:pt x="310" y="53"/>
                    </a:lnTo>
                    <a:lnTo>
                      <a:pt x="310" y="51"/>
                    </a:lnTo>
                    <a:lnTo>
                      <a:pt x="310" y="49"/>
                    </a:lnTo>
                    <a:lnTo>
                      <a:pt x="308" y="46"/>
                    </a:lnTo>
                    <a:lnTo>
                      <a:pt x="308" y="45"/>
                    </a:lnTo>
                    <a:lnTo>
                      <a:pt x="309" y="42"/>
                    </a:lnTo>
                    <a:lnTo>
                      <a:pt x="310" y="41"/>
                    </a:lnTo>
                    <a:lnTo>
                      <a:pt x="312" y="41"/>
                    </a:lnTo>
                    <a:lnTo>
                      <a:pt x="314" y="41"/>
                    </a:lnTo>
                    <a:lnTo>
                      <a:pt x="316" y="39"/>
                    </a:lnTo>
                    <a:lnTo>
                      <a:pt x="318" y="37"/>
                    </a:lnTo>
                    <a:lnTo>
                      <a:pt x="320" y="37"/>
                    </a:lnTo>
                    <a:lnTo>
                      <a:pt x="323" y="38"/>
                    </a:lnTo>
                    <a:lnTo>
                      <a:pt x="325" y="40"/>
                    </a:lnTo>
                    <a:lnTo>
                      <a:pt x="326" y="40"/>
                    </a:lnTo>
                    <a:lnTo>
                      <a:pt x="327" y="39"/>
                    </a:lnTo>
                    <a:lnTo>
                      <a:pt x="329" y="38"/>
                    </a:lnTo>
                    <a:lnTo>
                      <a:pt x="331" y="37"/>
                    </a:lnTo>
                    <a:lnTo>
                      <a:pt x="331" y="38"/>
                    </a:lnTo>
                    <a:lnTo>
                      <a:pt x="333" y="38"/>
                    </a:lnTo>
                    <a:lnTo>
                      <a:pt x="335" y="38"/>
                    </a:lnTo>
                    <a:lnTo>
                      <a:pt x="335" y="36"/>
                    </a:lnTo>
                    <a:lnTo>
                      <a:pt x="336" y="36"/>
                    </a:lnTo>
                    <a:lnTo>
                      <a:pt x="337" y="35"/>
                    </a:lnTo>
                    <a:lnTo>
                      <a:pt x="339" y="34"/>
                    </a:lnTo>
                    <a:lnTo>
                      <a:pt x="340" y="34"/>
                    </a:lnTo>
                    <a:lnTo>
                      <a:pt x="341" y="35"/>
                    </a:lnTo>
                    <a:lnTo>
                      <a:pt x="342" y="34"/>
                    </a:lnTo>
                    <a:lnTo>
                      <a:pt x="344" y="34"/>
                    </a:lnTo>
                    <a:lnTo>
                      <a:pt x="344" y="33"/>
                    </a:lnTo>
                    <a:lnTo>
                      <a:pt x="344" y="32"/>
                    </a:lnTo>
                    <a:lnTo>
                      <a:pt x="344" y="31"/>
                    </a:lnTo>
                    <a:lnTo>
                      <a:pt x="344" y="30"/>
                    </a:lnTo>
                    <a:lnTo>
                      <a:pt x="350" y="26"/>
                    </a:lnTo>
                    <a:lnTo>
                      <a:pt x="354" y="27"/>
                    </a:lnTo>
                    <a:lnTo>
                      <a:pt x="359" y="26"/>
                    </a:lnTo>
                    <a:lnTo>
                      <a:pt x="360" y="25"/>
                    </a:lnTo>
                    <a:lnTo>
                      <a:pt x="361" y="24"/>
                    </a:lnTo>
                    <a:lnTo>
                      <a:pt x="361" y="23"/>
                    </a:lnTo>
                    <a:lnTo>
                      <a:pt x="362" y="20"/>
                    </a:lnTo>
                    <a:lnTo>
                      <a:pt x="363" y="20"/>
                    </a:lnTo>
                    <a:lnTo>
                      <a:pt x="367" y="18"/>
                    </a:lnTo>
                    <a:lnTo>
                      <a:pt x="368" y="17"/>
                    </a:lnTo>
                    <a:lnTo>
                      <a:pt x="369" y="16"/>
                    </a:lnTo>
                    <a:lnTo>
                      <a:pt x="370" y="13"/>
                    </a:lnTo>
                    <a:lnTo>
                      <a:pt x="371" y="13"/>
                    </a:lnTo>
                    <a:lnTo>
                      <a:pt x="371" y="11"/>
                    </a:lnTo>
                    <a:lnTo>
                      <a:pt x="369" y="6"/>
                    </a:lnTo>
                    <a:lnTo>
                      <a:pt x="368" y="5"/>
                    </a:lnTo>
                    <a:lnTo>
                      <a:pt x="367" y="5"/>
                    </a:lnTo>
                    <a:lnTo>
                      <a:pt x="367" y="4"/>
                    </a:lnTo>
                    <a:lnTo>
                      <a:pt x="368" y="4"/>
                    </a:lnTo>
                    <a:lnTo>
                      <a:pt x="371" y="4"/>
                    </a:lnTo>
                    <a:lnTo>
                      <a:pt x="371" y="5"/>
                    </a:lnTo>
                    <a:lnTo>
                      <a:pt x="372" y="5"/>
                    </a:lnTo>
                    <a:lnTo>
                      <a:pt x="378" y="5"/>
                    </a:lnTo>
                    <a:lnTo>
                      <a:pt x="380" y="4"/>
                    </a:lnTo>
                    <a:lnTo>
                      <a:pt x="380" y="3"/>
                    </a:lnTo>
                    <a:lnTo>
                      <a:pt x="382" y="2"/>
                    </a:lnTo>
                    <a:close/>
                    <a:moveTo>
                      <a:pt x="648" y="98"/>
                    </a:moveTo>
                    <a:lnTo>
                      <a:pt x="649" y="98"/>
                    </a:lnTo>
                    <a:lnTo>
                      <a:pt x="650" y="99"/>
                    </a:lnTo>
                    <a:lnTo>
                      <a:pt x="650" y="100"/>
                    </a:lnTo>
                    <a:lnTo>
                      <a:pt x="650" y="101"/>
                    </a:lnTo>
                    <a:lnTo>
                      <a:pt x="648" y="102"/>
                    </a:lnTo>
                    <a:lnTo>
                      <a:pt x="646" y="100"/>
                    </a:lnTo>
                    <a:lnTo>
                      <a:pt x="647" y="99"/>
                    </a:lnTo>
                    <a:lnTo>
                      <a:pt x="647" y="98"/>
                    </a:lnTo>
                    <a:lnTo>
                      <a:pt x="648" y="98"/>
                    </a:lnTo>
                    <a:close/>
                    <a:moveTo>
                      <a:pt x="650" y="101"/>
                    </a:moveTo>
                    <a:lnTo>
                      <a:pt x="651" y="101"/>
                    </a:lnTo>
                    <a:lnTo>
                      <a:pt x="652" y="102"/>
                    </a:lnTo>
                    <a:lnTo>
                      <a:pt x="653" y="106"/>
                    </a:lnTo>
                    <a:lnTo>
                      <a:pt x="653" y="107"/>
                    </a:lnTo>
                    <a:lnTo>
                      <a:pt x="651" y="109"/>
                    </a:lnTo>
                    <a:lnTo>
                      <a:pt x="650" y="109"/>
                    </a:lnTo>
                    <a:lnTo>
                      <a:pt x="649" y="109"/>
                    </a:lnTo>
                    <a:lnTo>
                      <a:pt x="649" y="108"/>
                    </a:lnTo>
                    <a:lnTo>
                      <a:pt x="647" y="104"/>
                    </a:lnTo>
                    <a:lnTo>
                      <a:pt x="647" y="103"/>
                    </a:lnTo>
                    <a:lnTo>
                      <a:pt x="648" y="102"/>
                    </a:lnTo>
                    <a:lnTo>
                      <a:pt x="650" y="101"/>
                    </a:lnTo>
                    <a:close/>
                    <a:moveTo>
                      <a:pt x="661" y="135"/>
                    </a:moveTo>
                    <a:lnTo>
                      <a:pt x="662" y="135"/>
                    </a:lnTo>
                    <a:lnTo>
                      <a:pt x="663" y="136"/>
                    </a:lnTo>
                    <a:lnTo>
                      <a:pt x="662" y="136"/>
                    </a:lnTo>
                    <a:lnTo>
                      <a:pt x="662" y="137"/>
                    </a:lnTo>
                    <a:lnTo>
                      <a:pt x="661" y="138"/>
                    </a:lnTo>
                    <a:lnTo>
                      <a:pt x="660" y="139"/>
                    </a:lnTo>
                    <a:lnTo>
                      <a:pt x="659" y="138"/>
                    </a:lnTo>
                    <a:lnTo>
                      <a:pt x="659" y="137"/>
                    </a:lnTo>
                    <a:lnTo>
                      <a:pt x="660" y="135"/>
                    </a:lnTo>
                    <a:lnTo>
                      <a:pt x="661" y="135"/>
                    </a:lnTo>
                    <a:close/>
                    <a:moveTo>
                      <a:pt x="661" y="139"/>
                    </a:moveTo>
                    <a:lnTo>
                      <a:pt x="661" y="140"/>
                    </a:lnTo>
                    <a:lnTo>
                      <a:pt x="659" y="142"/>
                    </a:lnTo>
                    <a:lnTo>
                      <a:pt x="659" y="143"/>
                    </a:lnTo>
                    <a:lnTo>
                      <a:pt x="658" y="143"/>
                    </a:lnTo>
                    <a:lnTo>
                      <a:pt x="658" y="144"/>
                    </a:lnTo>
                    <a:lnTo>
                      <a:pt x="657" y="144"/>
                    </a:lnTo>
                    <a:lnTo>
                      <a:pt x="656" y="144"/>
                    </a:lnTo>
                    <a:lnTo>
                      <a:pt x="654" y="145"/>
                    </a:lnTo>
                    <a:lnTo>
                      <a:pt x="654" y="144"/>
                    </a:lnTo>
                    <a:lnTo>
                      <a:pt x="653" y="144"/>
                    </a:lnTo>
                    <a:lnTo>
                      <a:pt x="653" y="143"/>
                    </a:lnTo>
                    <a:lnTo>
                      <a:pt x="654" y="142"/>
                    </a:lnTo>
                    <a:lnTo>
                      <a:pt x="655" y="140"/>
                    </a:lnTo>
                    <a:lnTo>
                      <a:pt x="656" y="140"/>
                    </a:lnTo>
                    <a:lnTo>
                      <a:pt x="657" y="140"/>
                    </a:lnTo>
                    <a:lnTo>
                      <a:pt x="658" y="140"/>
                    </a:lnTo>
                    <a:lnTo>
                      <a:pt x="658" y="141"/>
                    </a:lnTo>
                    <a:lnTo>
                      <a:pt x="659" y="140"/>
                    </a:lnTo>
                    <a:lnTo>
                      <a:pt x="661" y="139"/>
                    </a:lnTo>
                    <a:close/>
                    <a:moveTo>
                      <a:pt x="659" y="147"/>
                    </a:moveTo>
                    <a:lnTo>
                      <a:pt x="659" y="147"/>
                    </a:lnTo>
                    <a:lnTo>
                      <a:pt x="660" y="149"/>
                    </a:lnTo>
                    <a:lnTo>
                      <a:pt x="660" y="150"/>
                    </a:lnTo>
                    <a:lnTo>
                      <a:pt x="660" y="151"/>
                    </a:lnTo>
                    <a:lnTo>
                      <a:pt x="657" y="155"/>
                    </a:lnTo>
                    <a:lnTo>
                      <a:pt x="654" y="157"/>
                    </a:lnTo>
                    <a:lnTo>
                      <a:pt x="653" y="157"/>
                    </a:lnTo>
                    <a:lnTo>
                      <a:pt x="652" y="157"/>
                    </a:lnTo>
                    <a:lnTo>
                      <a:pt x="652" y="155"/>
                    </a:lnTo>
                    <a:lnTo>
                      <a:pt x="652" y="153"/>
                    </a:lnTo>
                    <a:lnTo>
                      <a:pt x="652" y="152"/>
                    </a:lnTo>
                    <a:lnTo>
                      <a:pt x="654" y="150"/>
                    </a:lnTo>
                    <a:lnTo>
                      <a:pt x="654" y="149"/>
                    </a:lnTo>
                    <a:lnTo>
                      <a:pt x="659" y="147"/>
                    </a:lnTo>
                    <a:close/>
                    <a:moveTo>
                      <a:pt x="650" y="149"/>
                    </a:moveTo>
                    <a:lnTo>
                      <a:pt x="651" y="149"/>
                    </a:lnTo>
                    <a:lnTo>
                      <a:pt x="651" y="151"/>
                    </a:lnTo>
                    <a:lnTo>
                      <a:pt x="651" y="155"/>
                    </a:lnTo>
                    <a:lnTo>
                      <a:pt x="651" y="156"/>
                    </a:lnTo>
                    <a:lnTo>
                      <a:pt x="652" y="157"/>
                    </a:lnTo>
                    <a:lnTo>
                      <a:pt x="652" y="158"/>
                    </a:lnTo>
                    <a:lnTo>
                      <a:pt x="652" y="160"/>
                    </a:lnTo>
                    <a:lnTo>
                      <a:pt x="650" y="160"/>
                    </a:lnTo>
                    <a:lnTo>
                      <a:pt x="649" y="161"/>
                    </a:lnTo>
                    <a:lnTo>
                      <a:pt x="648" y="162"/>
                    </a:lnTo>
                    <a:lnTo>
                      <a:pt x="646" y="162"/>
                    </a:lnTo>
                    <a:lnTo>
                      <a:pt x="646" y="161"/>
                    </a:lnTo>
                    <a:lnTo>
                      <a:pt x="646" y="160"/>
                    </a:lnTo>
                    <a:lnTo>
                      <a:pt x="647" y="160"/>
                    </a:lnTo>
                    <a:lnTo>
                      <a:pt x="647" y="159"/>
                    </a:lnTo>
                    <a:lnTo>
                      <a:pt x="648" y="159"/>
                    </a:lnTo>
                    <a:lnTo>
                      <a:pt x="648" y="157"/>
                    </a:lnTo>
                    <a:lnTo>
                      <a:pt x="648" y="151"/>
                    </a:lnTo>
                    <a:lnTo>
                      <a:pt x="649" y="151"/>
                    </a:lnTo>
                    <a:lnTo>
                      <a:pt x="650" y="149"/>
                    </a:lnTo>
                    <a:close/>
                    <a:moveTo>
                      <a:pt x="669" y="157"/>
                    </a:moveTo>
                    <a:lnTo>
                      <a:pt x="669" y="157"/>
                    </a:lnTo>
                    <a:lnTo>
                      <a:pt x="670" y="158"/>
                    </a:lnTo>
                    <a:lnTo>
                      <a:pt x="671" y="158"/>
                    </a:lnTo>
                    <a:lnTo>
                      <a:pt x="671" y="159"/>
                    </a:lnTo>
                    <a:lnTo>
                      <a:pt x="671" y="160"/>
                    </a:lnTo>
                    <a:lnTo>
                      <a:pt x="671" y="161"/>
                    </a:lnTo>
                    <a:lnTo>
                      <a:pt x="670" y="162"/>
                    </a:lnTo>
                    <a:lnTo>
                      <a:pt x="667" y="164"/>
                    </a:lnTo>
                    <a:lnTo>
                      <a:pt x="666" y="164"/>
                    </a:lnTo>
                    <a:lnTo>
                      <a:pt x="665" y="165"/>
                    </a:lnTo>
                    <a:lnTo>
                      <a:pt x="664" y="168"/>
                    </a:lnTo>
                    <a:lnTo>
                      <a:pt x="663" y="168"/>
                    </a:lnTo>
                    <a:lnTo>
                      <a:pt x="663" y="169"/>
                    </a:lnTo>
                    <a:lnTo>
                      <a:pt x="661" y="170"/>
                    </a:lnTo>
                    <a:lnTo>
                      <a:pt x="659" y="168"/>
                    </a:lnTo>
                    <a:lnTo>
                      <a:pt x="658" y="168"/>
                    </a:lnTo>
                    <a:lnTo>
                      <a:pt x="657" y="167"/>
                    </a:lnTo>
                    <a:lnTo>
                      <a:pt x="655" y="167"/>
                    </a:lnTo>
                    <a:lnTo>
                      <a:pt x="653" y="168"/>
                    </a:lnTo>
                    <a:lnTo>
                      <a:pt x="652" y="168"/>
                    </a:lnTo>
                    <a:lnTo>
                      <a:pt x="651" y="167"/>
                    </a:lnTo>
                    <a:lnTo>
                      <a:pt x="650" y="166"/>
                    </a:lnTo>
                    <a:lnTo>
                      <a:pt x="650" y="164"/>
                    </a:lnTo>
                    <a:lnTo>
                      <a:pt x="650" y="162"/>
                    </a:lnTo>
                    <a:lnTo>
                      <a:pt x="652" y="161"/>
                    </a:lnTo>
                    <a:lnTo>
                      <a:pt x="653" y="161"/>
                    </a:lnTo>
                    <a:lnTo>
                      <a:pt x="656" y="161"/>
                    </a:lnTo>
                    <a:lnTo>
                      <a:pt x="657" y="160"/>
                    </a:lnTo>
                    <a:lnTo>
                      <a:pt x="659" y="158"/>
                    </a:lnTo>
                    <a:lnTo>
                      <a:pt x="661" y="158"/>
                    </a:lnTo>
                    <a:lnTo>
                      <a:pt x="668" y="157"/>
                    </a:lnTo>
                    <a:lnTo>
                      <a:pt x="669" y="157"/>
                    </a:lnTo>
                    <a:close/>
                    <a:moveTo>
                      <a:pt x="644" y="161"/>
                    </a:moveTo>
                    <a:lnTo>
                      <a:pt x="648" y="163"/>
                    </a:lnTo>
                    <a:lnTo>
                      <a:pt x="648" y="164"/>
                    </a:lnTo>
                    <a:lnTo>
                      <a:pt x="648" y="168"/>
                    </a:lnTo>
                    <a:lnTo>
                      <a:pt x="647" y="169"/>
                    </a:lnTo>
                    <a:lnTo>
                      <a:pt x="646" y="169"/>
                    </a:lnTo>
                    <a:lnTo>
                      <a:pt x="646" y="168"/>
                    </a:lnTo>
                    <a:lnTo>
                      <a:pt x="645" y="168"/>
                    </a:lnTo>
                    <a:lnTo>
                      <a:pt x="644" y="167"/>
                    </a:lnTo>
                    <a:lnTo>
                      <a:pt x="643" y="164"/>
                    </a:lnTo>
                    <a:lnTo>
                      <a:pt x="643" y="163"/>
                    </a:lnTo>
                    <a:lnTo>
                      <a:pt x="643" y="162"/>
                    </a:lnTo>
                    <a:lnTo>
                      <a:pt x="644" y="161"/>
                    </a:lnTo>
                    <a:close/>
                    <a:moveTo>
                      <a:pt x="672" y="165"/>
                    </a:moveTo>
                    <a:lnTo>
                      <a:pt x="674" y="166"/>
                    </a:lnTo>
                    <a:lnTo>
                      <a:pt x="675" y="166"/>
                    </a:lnTo>
                    <a:lnTo>
                      <a:pt x="676" y="166"/>
                    </a:lnTo>
                    <a:lnTo>
                      <a:pt x="677" y="167"/>
                    </a:lnTo>
                    <a:lnTo>
                      <a:pt x="677" y="168"/>
                    </a:lnTo>
                    <a:lnTo>
                      <a:pt x="678" y="169"/>
                    </a:lnTo>
                    <a:lnTo>
                      <a:pt x="678" y="170"/>
                    </a:lnTo>
                    <a:lnTo>
                      <a:pt x="677" y="171"/>
                    </a:lnTo>
                    <a:lnTo>
                      <a:pt x="676" y="172"/>
                    </a:lnTo>
                    <a:lnTo>
                      <a:pt x="674" y="172"/>
                    </a:lnTo>
                    <a:lnTo>
                      <a:pt x="672" y="172"/>
                    </a:lnTo>
                    <a:lnTo>
                      <a:pt x="671" y="172"/>
                    </a:lnTo>
                    <a:lnTo>
                      <a:pt x="670" y="172"/>
                    </a:lnTo>
                    <a:lnTo>
                      <a:pt x="669" y="173"/>
                    </a:lnTo>
                    <a:lnTo>
                      <a:pt x="665" y="171"/>
                    </a:lnTo>
                    <a:lnTo>
                      <a:pt x="665" y="170"/>
                    </a:lnTo>
                    <a:lnTo>
                      <a:pt x="667" y="168"/>
                    </a:lnTo>
                    <a:lnTo>
                      <a:pt x="669" y="166"/>
                    </a:lnTo>
                    <a:lnTo>
                      <a:pt x="671" y="166"/>
                    </a:lnTo>
                    <a:lnTo>
                      <a:pt x="672" y="165"/>
                    </a:lnTo>
                    <a:close/>
                    <a:moveTo>
                      <a:pt x="639" y="166"/>
                    </a:moveTo>
                    <a:lnTo>
                      <a:pt x="639" y="166"/>
                    </a:lnTo>
                    <a:lnTo>
                      <a:pt x="641" y="166"/>
                    </a:lnTo>
                    <a:lnTo>
                      <a:pt x="641" y="167"/>
                    </a:lnTo>
                    <a:lnTo>
                      <a:pt x="641" y="168"/>
                    </a:lnTo>
                    <a:lnTo>
                      <a:pt x="637" y="169"/>
                    </a:lnTo>
                    <a:lnTo>
                      <a:pt x="636" y="170"/>
                    </a:lnTo>
                    <a:lnTo>
                      <a:pt x="635" y="169"/>
                    </a:lnTo>
                    <a:lnTo>
                      <a:pt x="635" y="168"/>
                    </a:lnTo>
                    <a:lnTo>
                      <a:pt x="636" y="168"/>
                    </a:lnTo>
                    <a:lnTo>
                      <a:pt x="637" y="166"/>
                    </a:lnTo>
                    <a:lnTo>
                      <a:pt x="639" y="166"/>
                    </a:lnTo>
                    <a:close/>
                    <a:moveTo>
                      <a:pt x="641" y="168"/>
                    </a:moveTo>
                    <a:lnTo>
                      <a:pt x="643" y="168"/>
                    </a:lnTo>
                    <a:lnTo>
                      <a:pt x="644" y="168"/>
                    </a:lnTo>
                    <a:lnTo>
                      <a:pt x="645" y="170"/>
                    </a:lnTo>
                    <a:lnTo>
                      <a:pt x="642" y="173"/>
                    </a:lnTo>
                    <a:lnTo>
                      <a:pt x="641" y="174"/>
                    </a:lnTo>
                    <a:lnTo>
                      <a:pt x="640" y="174"/>
                    </a:lnTo>
                    <a:lnTo>
                      <a:pt x="637" y="177"/>
                    </a:lnTo>
                    <a:lnTo>
                      <a:pt x="637" y="176"/>
                    </a:lnTo>
                    <a:lnTo>
                      <a:pt x="636" y="176"/>
                    </a:lnTo>
                    <a:lnTo>
                      <a:pt x="635" y="176"/>
                    </a:lnTo>
                    <a:lnTo>
                      <a:pt x="633" y="175"/>
                    </a:lnTo>
                    <a:lnTo>
                      <a:pt x="632" y="175"/>
                    </a:lnTo>
                    <a:lnTo>
                      <a:pt x="632" y="174"/>
                    </a:lnTo>
                    <a:lnTo>
                      <a:pt x="633" y="172"/>
                    </a:lnTo>
                    <a:lnTo>
                      <a:pt x="633" y="171"/>
                    </a:lnTo>
                    <a:lnTo>
                      <a:pt x="634" y="171"/>
                    </a:lnTo>
                    <a:lnTo>
                      <a:pt x="634" y="170"/>
                    </a:lnTo>
                    <a:lnTo>
                      <a:pt x="635" y="170"/>
                    </a:lnTo>
                    <a:lnTo>
                      <a:pt x="640" y="169"/>
                    </a:lnTo>
                    <a:lnTo>
                      <a:pt x="641" y="168"/>
                    </a:lnTo>
                    <a:close/>
                    <a:moveTo>
                      <a:pt x="652" y="171"/>
                    </a:moveTo>
                    <a:lnTo>
                      <a:pt x="671" y="175"/>
                    </a:lnTo>
                    <a:lnTo>
                      <a:pt x="677" y="175"/>
                    </a:lnTo>
                    <a:lnTo>
                      <a:pt x="677" y="174"/>
                    </a:lnTo>
                    <a:lnTo>
                      <a:pt x="678" y="173"/>
                    </a:lnTo>
                    <a:lnTo>
                      <a:pt x="679" y="173"/>
                    </a:lnTo>
                    <a:lnTo>
                      <a:pt x="683" y="172"/>
                    </a:lnTo>
                    <a:lnTo>
                      <a:pt x="688" y="173"/>
                    </a:lnTo>
                    <a:lnTo>
                      <a:pt x="693" y="174"/>
                    </a:lnTo>
                    <a:lnTo>
                      <a:pt x="705" y="176"/>
                    </a:lnTo>
                    <a:lnTo>
                      <a:pt x="706" y="177"/>
                    </a:lnTo>
                    <a:lnTo>
                      <a:pt x="706" y="179"/>
                    </a:lnTo>
                    <a:lnTo>
                      <a:pt x="705" y="180"/>
                    </a:lnTo>
                    <a:lnTo>
                      <a:pt x="705" y="181"/>
                    </a:lnTo>
                    <a:lnTo>
                      <a:pt x="704" y="182"/>
                    </a:lnTo>
                    <a:lnTo>
                      <a:pt x="703" y="184"/>
                    </a:lnTo>
                    <a:lnTo>
                      <a:pt x="703" y="185"/>
                    </a:lnTo>
                    <a:lnTo>
                      <a:pt x="703" y="186"/>
                    </a:lnTo>
                    <a:lnTo>
                      <a:pt x="701" y="195"/>
                    </a:lnTo>
                    <a:lnTo>
                      <a:pt x="701" y="196"/>
                    </a:lnTo>
                    <a:lnTo>
                      <a:pt x="700" y="197"/>
                    </a:lnTo>
                    <a:lnTo>
                      <a:pt x="699" y="198"/>
                    </a:lnTo>
                    <a:lnTo>
                      <a:pt x="699" y="199"/>
                    </a:lnTo>
                    <a:lnTo>
                      <a:pt x="699" y="200"/>
                    </a:lnTo>
                    <a:lnTo>
                      <a:pt x="699" y="201"/>
                    </a:lnTo>
                    <a:lnTo>
                      <a:pt x="695" y="206"/>
                    </a:lnTo>
                    <a:lnTo>
                      <a:pt x="693" y="213"/>
                    </a:lnTo>
                    <a:lnTo>
                      <a:pt x="693" y="214"/>
                    </a:lnTo>
                    <a:lnTo>
                      <a:pt x="692" y="215"/>
                    </a:lnTo>
                    <a:lnTo>
                      <a:pt x="684" y="219"/>
                    </a:lnTo>
                    <a:lnTo>
                      <a:pt x="678" y="219"/>
                    </a:lnTo>
                    <a:lnTo>
                      <a:pt x="675" y="219"/>
                    </a:lnTo>
                    <a:lnTo>
                      <a:pt x="673" y="221"/>
                    </a:lnTo>
                    <a:lnTo>
                      <a:pt x="670" y="224"/>
                    </a:lnTo>
                    <a:lnTo>
                      <a:pt x="669" y="223"/>
                    </a:lnTo>
                    <a:lnTo>
                      <a:pt x="668" y="219"/>
                    </a:lnTo>
                    <a:lnTo>
                      <a:pt x="667" y="220"/>
                    </a:lnTo>
                    <a:lnTo>
                      <a:pt x="667" y="221"/>
                    </a:lnTo>
                    <a:lnTo>
                      <a:pt x="668" y="223"/>
                    </a:lnTo>
                    <a:lnTo>
                      <a:pt x="667" y="224"/>
                    </a:lnTo>
                    <a:lnTo>
                      <a:pt x="666" y="224"/>
                    </a:lnTo>
                    <a:lnTo>
                      <a:pt x="664" y="224"/>
                    </a:lnTo>
                    <a:lnTo>
                      <a:pt x="663" y="223"/>
                    </a:lnTo>
                    <a:lnTo>
                      <a:pt x="659" y="221"/>
                    </a:lnTo>
                    <a:lnTo>
                      <a:pt x="659" y="222"/>
                    </a:lnTo>
                    <a:lnTo>
                      <a:pt x="658" y="223"/>
                    </a:lnTo>
                    <a:lnTo>
                      <a:pt x="651" y="225"/>
                    </a:lnTo>
                    <a:lnTo>
                      <a:pt x="649" y="225"/>
                    </a:lnTo>
                    <a:lnTo>
                      <a:pt x="645" y="224"/>
                    </a:lnTo>
                    <a:lnTo>
                      <a:pt x="644" y="223"/>
                    </a:lnTo>
                    <a:lnTo>
                      <a:pt x="643" y="223"/>
                    </a:lnTo>
                    <a:lnTo>
                      <a:pt x="643" y="219"/>
                    </a:lnTo>
                    <a:lnTo>
                      <a:pt x="641" y="217"/>
                    </a:lnTo>
                    <a:lnTo>
                      <a:pt x="639" y="214"/>
                    </a:lnTo>
                    <a:lnTo>
                      <a:pt x="639" y="213"/>
                    </a:lnTo>
                    <a:lnTo>
                      <a:pt x="639" y="209"/>
                    </a:lnTo>
                    <a:lnTo>
                      <a:pt x="639" y="204"/>
                    </a:lnTo>
                    <a:lnTo>
                      <a:pt x="641" y="203"/>
                    </a:lnTo>
                    <a:lnTo>
                      <a:pt x="641" y="204"/>
                    </a:lnTo>
                    <a:lnTo>
                      <a:pt x="643" y="204"/>
                    </a:lnTo>
                    <a:lnTo>
                      <a:pt x="645" y="202"/>
                    </a:lnTo>
                    <a:lnTo>
                      <a:pt x="645" y="201"/>
                    </a:lnTo>
                    <a:lnTo>
                      <a:pt x="643" y="202"/>
                    </a:lnTo>
                    <a:lnTo>
                      <a:pt x="641" y="202"/>
                    </a:lnTo>
                    <a:lnTo>
                      <a:pt x="639" y="200"/>
                    </a:lnTo>
                    <a:lnTo>
                      <a:pt x="639" y="198"/>
                    </a:lnTo>
                    <a:lnTo>
                      <a:pt x="639" y="189"/>
                    </a:lnTo>
                    <a:lnTo>
                      <a:pt x="639" y="188"/>
                    </a:lnTo>
                    <a:lnTo>
                      <a:pt x="641" y="187"/>
                    </a:lnTo>
                    <a:lnTo>
                      <a:pt x="641" y="188"/>
                    </a:lnTo>
                    <a:lnTo>
                      <a:pt x="642" y="188"/>
                    </a:lnTo>
                    <a:lnTo>
                      <a:pt x="644" y="189"/>
                    </a:lnTo>
                    <a:lnTo>
                      <a:pt x="645" y="189"/>
                    </a:lnTo>
                    <a:lnTo>
                      <a:pt x="644" y="189"/>
                    </a:lnTo>
                    <a:lnTo>
                      <a:pt x="644" y="188"/>
                    </a:lnTo>
                    <a:lnTo>
                      <a:pt x="643" y="188"/>
                    </a:lnTo>
                    <a:lnTo>
                      <a:pt x="642" y="187"/>
                    </a:lnTo>
                    <a:lnTo>
                      <a:pt x="641" y="183"/>
                    </a:lnTo>
                    <a:lnTo>
                      <a:pt x="641" y="180"/>
                    </a:lnTo>
                    <a:lnTo>
                      <a:pt x="643" y="177"/>
                    </a:lnTo>
                    <a:lnTo>
                      <a:pt x="643" y="176"/>
                    </a:lnTo>
                    <a:lnTo>
                      <a:pt x="645" y="174"/>
                    </a:lnTo>
                    <a:lnTo>
                      <a:pt x="647" y="172"/>
                    </a:lnTo>
                    <a:lnTo>
                      <a:pt x="648" y="172"/>
                    </a:lnTo>
                    <a:lnTo>
                      <a:pt x="649" y="171"/>
                    </a:lnTo>
                    <a:lnTo>
                      <a:pt x="651" y="171"/>
                    </a:lnTo>
                    <a:lnTo>
                      <a:pt x="652" y="171"/>
                    </a:lnTo>
                    <a:close/>
                    <a:moveTo>
                      <a:pt x="630" y="172"/>
                    </a:moveTo>
                    <a:lnTo>
                      <a:pt x="630" y="172"/>
                    </a:lnTo>
                    <a:lnTo>
                      <a:pt x="630" y="175"/>
                    </a:lnTo>
                    <a:lnTo>
                      <a:pt x="629" y="177"/>
                    </a:lnTo>
                    <a:lnTo>
                      <a:pt x="622" y="183"/>
                    </a:lnTo>
                    <a:lnTo>
                      <a:pt x="622" y="182"/>
                    </a:lnTo>
                    <a:lnTo>
                      <a:pt x="622" y="181"/>
                    </a:lnTo>
                    <a:lnTo>
                      <a:pt x="623" y="181"/>
                    </a:lnTo>
                    <a:lnTo>
                      <a:pt x="625" y="177"/>
                    </a:lnTo>
                    <a:lnTo>
                      <a:pt x="626" y="177"/>
                    </a:lnTo>
                    <a:lnTo>
                      <a:pt x="626" y="175"/>
                    </a:lnTo>
                    <a:lnTo>
                      <a:pt x="627" y="174"/>
                    </a:lnTo>
                    <a:lnTo>
                      <a:pt x="627" y="173"/>
                    </a:lnTo>
                    <a:lnTo>
                      <a:pt x="630" y="172"/>
                    </a:lnTo>
                    <a:close/>
                    <a:moveTo>
                      <a:pt x="640" y="175"/>
                    </a:moveTo>
                    <a:lnTo>
                      <a:pt x="640" y="175"/>
                    </a:lnTo>
                    <a:lnTo>
                      <a:pt x="640" y="177"/>
                    </a:lnTo>
                    <a:lnTo>
                      <a:pt x="640" y="178"/>
                    </a:lnTo>
                    <a:lnTo>
                      <a:pt x="639" y="179"/>
                    </a:lnTo>
                    <a:lnTo>
                      <a:pt x="637" y="179"/>
                    </a:lnTo>
                    <a:lnTo>
                      <a:pt x="636" y="179"/>
                    </a:lnTo>
                    <a:lnTo>
                      <a:pt x="637" y="178"/>
                    </a:lnTo>
                    <a:lnTo>
                      <a:pt x="640" y="175"/>
                    </a:lnTo>
                    <a:close/>
                    <a:moveTo>
                      <a:pt x="632" y="177"/>
                    </a:moveTo>
                    <a:lnTo>
                      <a:pt x="632" y="177"/>
                    </a:lnTo>
                    <a:lnTo>
                      <a:pt x="635" y="179"/>
                    </a:lnTo>
                    <a:lnTo>
                      <a:pt x="634" y="179"/>
                    </a:lnTo>
                    <a:lnTo>
                      <a:pt x="633" y="179"/>
                    </a:lnTo>
                    <a:lnTo>
                      <a:pt x="633" y="180"/>
                    </a:lnTo>
                    <a:lnTo>
                      <a:pt x="632" y="180"/>
                    </a:lnTo>
                    <a:lnTo>
                      <a:pt x="631" y="180"/>
                    </a:lnTo>
                    <a:lnTo>
                      <a:pt x="631" y="181"/>
                    </a:lnTo>
                    <a:lnTo>
                      <a:pt x="630" y="184"/>
                    </a:lnTo>
                    <a:lnTo>
                      <a:pt x="630" y="185"/>
                    </a:lnTo>
                    <a:lnTo>
                      <a:pt x="629" y="185"/>
                    </a:lnTo>
                    <a:lnTo>
                      <a:pt x="629" y="184"/>
                    </a:lnTo>
                    <a:lnTo>
                      <a:pt x="629" y="180"/>
                    </a:lnTo>
                    <a:lnTo>
                      <a:pt x="632" y="177"/>
                    </a:lnTo>
                    <a:close/>
                    <a:moveTo>
                      <a:pt x="638" y="179"/>
                    </a:moveTo>
                    <a:lnTo>
                      <a:pt x="639" y="179"/>
                    </a:lnTo>
                    <a:lnTo>
                      <a:pt x="639" y="180"/>
                    </a:lnTo>
                    <a:lnTo>
                      <a:pt x="640" y="181"/>
                    </a:lnTo>
                    <a:lnTo>
                      <a:pt x="639" y="182"/>
                    </a:lnTo>
                    <a:lnTo>
                      <a:pt x="638" y="184"/>
                    </a:lnTo>
                    <a:lnTo>
                      <a:pt x="633" y="186"/>
                    </a:lnTo>
                    <a:lnTo>
                      <a:pt x="636" y="180"/>
                    </a:lnTo>
                    <a:lnTo>
                      <a:pt x="637" y="180"/>
                    </a:lnTo>
                    <a:lnTo>
                      <a:pt x="637" y="179"/>
                    </a:lnTo>
                    <a:lnTo>
                      <a:pt x="638" y="179"/>
                    </a:lnTo>
                    <a:close/>
                    <a:moveTo>
                      <a:pt x="636" y="179"/>
                    </a:moveTo>
                    <a:lnTo>
                      <a:pt x="635" y="181"/>
                    </a:lnTo>
                    <a:lnTo>
                      <a:pt x="634" y="184"/>
                    </a:lnTo>
                    <a:lnTo>
                      <a:pt x="633" y="185"/>
                    </a:lnTo>
                    <a:lnTo>
                      <a:pt x="631" y="185"/>
                    </a:lnTo>
                    <a:lnTo>
                      <a:pt x="631" y="184"/>
                    </a:lnTo>
                    <a:lnTo>
                      <a:pt x="631" y="183"/>
                    </a:lnTo>
                    <a:lnTo>
                      <a:pt x="633" y="181"/>
                    </a:lnTo>
                    <a:lnTo>
                      <a:pt x="635" y="180"/>
                    </a:lnTo>
                    <a:lnTo>
                      <a:pt x="636" y="179"/>
                    </a:lnTo>
                    <a:close/>
                    <a:moveTo>
                      <a:pt x="627" y="185"/>
                    </a:moveTo>
                    <a:lnTo>
                      <a:pt x="628" y="185"/>
                    </a:lnTo>
                    <a:lnTo>
                      <a:pt x="629" y="189"/>
                    </a:lnTo>
                    <a:lnTo>
                      <a:pt x="627" y="194"/>
                    </a:lnTo>
                    <a:lnTo>
                      <a:pt x="626" y="198"/>
                    </a:lnTo>
                    <a:lnTo>
                      <a:pt x="626" y="200"/>
                    </a:lnTo>
                    <a:lnTo>
                      <a:pt x="624" y="201"/>
                    </a:lnTo>
                    <a:lnTo>
                      <a:pt x="623" y="202"/>
                    </a:lnTo>
                    <a:lnTo>
                      <a:pt x="622" y="204"/>
                    </a:lnTo>
                    <a:lnTo>
                      <a:pt x="621" y="206"/>
                    </a:lnTo>
                    <a:lnTo>
                      <a:pt x="620" y="206"/>
                    </a:lnTo>
                    <a:lnTo>
                      <a:pt x="611" y="213"/>
                    </a:lnTo>
                    <a:lnTo>
                      <a:pt x="609" y="214"/>
                    </a:lnTo>
                    <a:lnTo>
                      <a:pt x="608" y="214"/>
                    </a:lnTo>
                    <a:lnTo>
                      <a:pt x="607" y="213"/>
                    </a:lnTo>
                    <a:lnTo>
                      <a:pt x="607" y="212"/>
                    </a:lnTo>
                    <a:lnTo>
                      <a:pt x="609" y="209"/>
                    </a:lnTo>
                    <a:lnTo>
                      <a:pt x="609" y="207"/>
                    </a:lnTo>
                    <a:lnTo>
                      <a:pt x="609" y="205"/>
                    </a:lnTo>
                    <a:lnTo>
                      <a:pt x="609" y="204"/>
                    </a:lnTo>
                    <a:lnTo>
                      <a:pt x="610" y="204"/>
                    </a:lnTo>
                    <a:lnTo>
                      <a:pt x="611" y="204"/>
                    </a:lnTo>
                    <a:lnTo>
                      <a:pt x="613" y="204"/>
                    </a:lnTo>
                    <a:lnTo>
                      <a:pt x="614" y="203"/>
                    </a:lnTo>
                    <a:lnTo>
                      <a:pt x="614" y="202"/>
                    </a:lnTo>
                    <a:lnTo>
                      <a:pt x="615" y="202"/>
                    </a:lnTo>
                    <a:lnTo>
                      <a:pt x="615" y="201"/>
                    </a:lnTo>
                    <a:lnTo>
                      <a:pt x="615" y="200"/>
                    </a:lnTo>
                    <a:lnTo>
                      <a:pt x="614" y="198"/>
                    </a:lnTo>
                    <a:lnTo>
                      <a:pt x="614" y="196"/>
                    </a:lnTo>
                    <a:lnTo>
                      <a:pt x="616" y="191"/>
                    </a:lnTo>
                    <a:lnTo>
                      <a:pt x="618" y="189"/>
                    </a:lnTo>
                    <a:lnTo>
                      <a:pt x="618" y="188"/>
                    </a:lnTo>
                    <a:lnTo>
                      <a:pt x="622" y="185"/>
                    </a:lnTo>
                    <a:lnTo>
                      <a:pt x="627" y="185"/>
                    </a:lnTo>
                    <a:close/>
                    <a:moveTo>
                      <a:pt x="638" y="185"/>
                    </a:moveTo>
                    <a:lnTo>
                      <a:pt x="638" y="186"/>
                    </a:lnTo>
                    <a:lnTo>
                      <a:pt x="639" y="187"/>
                    </a:lnTo>
                    <a:lnTo>
                      <a:pt x="638" y="189"/>
                    </a:lnTo>
                    <a:lnTo>
                      <a:pt x="637" y="190"/>
                    </a:lnTo>
                    <a:lnTo>
                      <a:pt x="635" y="191"/>
                    </a:lnTo>
                    <a:lnTo>
                      <a:pt x="632" y="195"/>
                    </a:lnTo>
                    <a:lnTo>
                      <a:pt x="629" y="198"/>
                    </a:lnTo>
                    <a:lnTo>
                      <a:pt x="629" y="197"/>
                    </a:lnTo>
                    <a:lnTo>
                      <a:pt x="629" y="195"/>
                    </a:lnTo>
                    <a:lnTo>
                      <a:pt x="631" y="191"/>
                    </a:lnTo>
                    <a:lnTo>
                      <a:pt x="631" y="190"/>
                    </a:lnTo>
                    <a:lnTo>
                      <a:pt x="634" y="187"/>
                    </a:lnTo>
                    <a:lnTo>
                      <a:pt x="637" y="186"/>
                    </a:lnTo>
                    <a:lnTo>
                      <a:pt x="637" y="185"/>
                    </a:lnTo>
                    <a:lnTo>
                      <a:pt x="638" y="185"/>
                    </a:lnTo>
                    <a:close/>
                    <a:moveTo>
                      <a:pt x="637" y="191"/>
                    </a:moveTo>
                    <a:lnTo>
                      <a:pt x="637" y="191"/>
                    </a:lnTo>
                    <a:lnTo>
                      <a:pt x="637" y="192"/>
                    </a:lnTo>
                    <a:lnTo>
                      <a:pt x="637" y="193"/>
                    </a:lnTo>
                    <a:lnTo>
                      <a:pt x="635" y="194"/>
                    </a:lnTo>
                    <a:lnTo>
                      <a:pt x="634" y="194"/>
                    </a:lnTo>
                    <a:lnTo>
                      <a:pt x="634" y="193"/>
                    </a:lnTo>
                    <a:lnTo>
                      <a:pt x="635" y="191"/>
                    </a:lnTo>
                    <a:lnTo>
                      <a:pt x="637" y="191"/>
                    </a:lnTo>
                    <a:close/>
                    <a:moveTo>
                      <a:pt x="627" y="194"/>
                    </a:moveTo>
                    <a:lnTo>
                      <a:pt x="627" y="194"/>
                    </a:lnTo>
                    <a:lnTo>
                      <a:pt x="628" y="195"/>
                    </a:lnTo>
                    <a:lnTo>
                      <a:pt x="628" y="198"/>
                    </a:lnTo>
                    <a:lnTo>
                      <a:pt x="627" y="204"/>
                    </a:lnTo>
                    <a:lnTo>
                      <a:pt x="626" y="204"/>
                    </a:lnTo>
                    <a:lnTo>
                      <a:pt x="626" y="205"/>
                    </a:lnTo>
                    <a:lnTo>
                      <a:pt x="625" y="206"/>
                    </a:lnTo>
                    <a:lnTo>
                      <a:pt x="623" y="206"/>
                    </a:lnTo>
                    <a:lnTo>
                      <a:pt x="622" y="206"/>
                    </a:lnTo>
                    <a:lnTo>
                      <a:pt x="622" y="205"/>
                    </a:lnTo>
                    <a:lnTo>
                      <a:pt x="622" y="204"/>
                    </a:lnTo>
                    <a:lnTo>
                      <a:pt x="623" y="203"/>
                    </a:lnTo>
                    <a:lnTo>
                      <a:pt x="625" y="202"/>
                    </a:lnTo>
                    <a:lnTo>
                      <a:pt x="626" y="201"/>
                    </a:lnTo>
                    <a:lnTo>
                      <a:pt x="626" y="200"/>
                    </a:lnTo>
                    <a:lnTo>
                      <a:pt x="627" y="198"/>
                    </a:lnTo>
                    <a:lnTo>
                      <a:pt x="627" y="197"/>
                    </a:lnTo>
                    <a:lnTo>
                      <a:pt x="627" y="196"/>
                    </a:lnTo>
                    <a:lnTo>
                      <a:pt x="627" y="195"/>
                    </a:lnTo>
                    <a:lnTo>
                      <a:pt x="627" y="194"/>
                    </a:lnTo>
                    <a:close/>
                    <a:moveTo>
                      <a:pt x="633" y="195"/>
                    </a:moveTo>
                    <a:lnTo>
                      <a:pt x="634" y="195"/>
                    </a:lnTo>
                    <a:lnTo>
                      <a:pt x="635" y="195"/>
                    </a:lnTo>
                    <a:lnTo>
                      <a:pt x="635" y="196"/>
                    </a:lnTo>
                    <a:lnTo>
                      <a:pt x="633" y="196"/>
                    </a:lnTo>
                    <a:lnTo>
                      <a:pt x="633" y="198"/>
                    </a:lnTo>
                    <a:lnTo>
                      <a:pt x="633" y="199"/>
                    </a:lnTo>
                    <a:lnTo>
                      <a:pt x="631" y="200"/>
                    </a:lnTo>
                    <a:lnTo>
                      <a:pt x="629" y="202"/>
                    </a:lnTo>
                    <a:lnTo>
                      <a:pt x="628" y="202"/>
                    </a:lnTo>
                    <a:lnTo>
                      <a:pt x="628" y="200"/>
                    </a:lnTo>
                    <a:lnTo>
                      <a:pt x="629" y="200"/>
                    </a:lnTo>
                    <a:lnTo>
                      <a:pt x="631" y="196"/>
                    </a:lnTo>
                    <a:lnTo>
                      <a:pt x="632" y="195"/>
                    </a:lnTo>
                    <a:lnTo>
                      <a:pt x="633" y="195"/>
                    </a:lnTo>
                    <a:close/>
                    <a:moveTo>
                      <a:pt x="759" y="196"/>
                    </a:moveTo>
                    <a:lnTo>
                      <a:pt x="759" y="196"/>
                    </a:lnTo>
                    <a:lnTo>
                      <a:pt x="760" y="199"/>
                    </a:lnTo>
                    <a:lnTo>
                      <a:pt x="758" y="200"/>
                    </a:lnTo>
                    <a:lnTo>
                      <a:pt x="757" y="200"/>
                    </a:lnTo>
                    <a:lnTo>
                      <a:pt x="757" y="199"/>
                    </a:lnTo>
                    <a:lnTo>
                      <a:pt x="756" y="199"/>
                    </a:lnTo>
                    <a:lnTo>
                      <a:pt x="756" y="198"/>
                    </a:lnTo>
                    <a:lnTo>
                      <a:pt x="757" y="197"/>
                    </a:lnTo>
                    <a:lnTo>
                      <a:pt x="759" y="196"/>
                    </a:lnTo>
                    <a:close/>
                    <a:moveTo>
                      <a:pt x="707" y="202"/>
                    </a:moveTo>
                    <a:lnTo>
                      <a:pt x="707" y="202"/>
                    </a:lnTo>
                    <a:lnTo>
                      <a:pt x="708" y="203"/>
                    </a:lnTo>
                    <a:lnTo>
                      <a:pt x="708" y="204"/>
                    </a:lnTo>
                    <a:lnTo>
                      <a:pt x="707" y="205"/>
                    </a:lnTo>
                    <a:lnTo>
                      <a:pt x="707" y="206"/>
                    </a:lnTo>
                    <a:lnTo>
                      <a:pt x="706" y="206"/>
                    </a:lnTo>
                    <a:lnTo>
                      <a:pt x="705" y="206"/>
                    </a:lnTo>
                    <a:lnTo>
                      <a:pt x="703" y="204"/>
                    </a:lnTo>
                    <a:lnTo>
                      <a:pt x="705" y="202"/>
                    </a:lnTo>
                    <a:lnTo>
                      <a:pt x="707" y="202"/>
                    </a:lnTo>
                    <a:close/>
                    <a:moveTo>
                      <a:pt x="782" y="203"/>
                    </a:moveTo>
                    <a:lnTo>
                      <a:pt x="782" y="204"/>
                    </a:lnTo>
                    <a:lnTo>
                      <a:pt x="782" y="210"/>
                    </a:lnTo>
                    <a:lnTo>
                      <a:pt x="780" y="211"/>
                    </a:lnTo>
                    <a:lnTo>
                      <a:pt x="780" y="210"/>
                    </a:lnTo>
                    <a:lnTo>
                      <a:pt x="782" y="204"/>
                    </a:lnTo>
                    <a:lnTo>
                      <a:pt x="782" y="203"/>
                    </a:lnTo>
                    <a:close/>
                    <a:moveTo>
                      <a:pt x="801" y="207"/>
                    </a:moveTo>
                    <a:lnTo>
                      <a:pt x="803" y="208"/>
                    </a:lnTo>
                    <a:lnTo>
                      <a:pt x="803" y="209"/>
                    </a:lnTo>
                    <a:lnTo>
                      <a:pt x="801" y="211"/>
                    </a:lnTo>
                    <a:lnTo>
                      <a:pt x="800" y="211"/>
                    </a:lnTo>
                    <a:lnTo>
                      <a:pt x="800" y="212"/>
                    </a:lnTo>
                    <a:lnTo>
                      <a:pt x="799" y="212"/>
                    </a:lnTo>
                    <a:lnTo>
                      <a:pt x="799" y="211"/>
                    </a:lnTo>
                    <a:lnTo>
                      <a:pt x="799" y="209"/>
                    </a:lnTo>
                    <a:lnTo>
                      <a:pt x="799" y="208"/>
                    </a:lnTo>
                    <a:lnTo>
                      <a:pt x="800" y="207"/>
                    </a:lnTo>
                    <a:lnTo>
                      <a:pt x="801" y="207"/>
                    </a:lnTo>
                    <a:close/>
                    <a:moveTo>
                      <a:pt x="600" y="211"/>
                    </a:moveTo>
                    <a:lnTo>
                      <a:pt x="601" y="212"/>
                    </a:lnTo>
                    <a:lnTo>
                      <a:pt x="598" y="214"/>
                    </a:lnTo>
                    <a:lnTo>
                      <a:pt x="595" y="215"/>
                    </a:lnTo>
                    <a:lnTo>
                      <a:pt x="594" y="216"/>
                    </a:lnTo>
                    <a:lnTo>
                      <a:pt x="593" y="216"/>
                    </a:lnTo>
                    <a:lnTo>
                      <a:pt x="593" y="215"/>
                    </a:lnTo>
                    <a:lnTo>
                      <a:pt x="593" y="214"/>
                    </a:lnTo>
                    <a:lnTo>
                      <a:pt x="600" y="211"/>
                    </a:lnTo>
                    <a:close/>
                    <a:moveTo>
                      <a:pt x="605" y="213"/>
                    </a:moveTo>
                    <a:lnTo>
                      <a:pt x="605" y="213"/>
                    </a:lnTo>
                    <a:lnTo>
                      <a:pt x="606" y="213"/>
                    </a:lnTo>
                    <a:lnTo>
                      <a:pt x="607" y="214"/>
                    </a:lnTo>
                    <a:lnTo>
                      <a:pt x="608" y="215"/>
                    </a:lnTo>
                    <a:lnTo>
                      <a:pt x="608" y="216"/>
                    </a:lnTo>
                    <a:lnTo>
                      <a:pt x="607" y="216"/>
                    </a:lnTo>
                    <a:lnTo>
                      <a:pt x="607" y="217"/>
                    </a:lnTo>
                    <a:lnTo>
                      <a:pt x="606" y="217"/>
                    </a:lnTo>
                    <a:lnTo>
                      <a:pt x="604" y="218"/>
                    </a:lnTo>
                    <a:lnTo>
                      <a:pt x="603" y="218"/>
                    </a:lnTo>
                    <a:lnTo>
                      <a:pt x="602" y="217"/>
                    </a:lnTo>
                    <a:lnTo>
                      <a:pt x="601" y="218"/>
                    </a:lnTo>
                    <a:lnTo>
                      <a:pt x="601" y="219"/>
                    </a:lnTo>
                    <a:lnTo>
                      <a:pt x="600" y="219"/>
                    </a:lnTo>
                    <a:lnTo>
                      <a:pt x="600" y="217"/>
                    </a:lnTo>
                    <a:lnTo>
                      <a:pt x="601" y="215"/>
                    </a:lnTo>
                    <a:lnTo>
                      <a:pt x="605" y="213"/>
                    </a:lnTo>
                    <a:close/>
                    <a:moveTo>
                      <a:pt x="807" y="217"/>
                    </a:moveTo>
                    <a:lnTo>
                      <a:pt x="809" y="217"/>
                    </a:lnTo>
                    <a:lnTo>
                      <a:pt x="809" y="218"/>
                    </a:lnTo>
                    <a:lnTo>
                      <a:pt x="809" y="219"/>
                    </a:lnTo>
                    <a:lnTo>
                      <a:pt x="809" y="220"/>
                    </a:lnTo>
                    <a:lnTo>
                      <a:pt x="809" y="219"/>
                    </a:lnTo>
                    <a:lnTo>
                      <a:pt x="806" y="221"/>
                    </a:lnTo>
                    <a:lnTo>
                      <a:pt x="806" y="220"/>
                    </a:lnTo>
                    <a:lnTo>
                      <a:pt x="805" y="220"/>
                    </a:lnTo>
                    <a:lnTo>
                      <a:pt x="805" y="219"/>
                    </a:lnTo>
                    <a:lnTo>
                      <a:pt x="807" y="217"/>
                    </a:lnTo>
                    <a:close/>
                    <a:moveTo>
                      <a:pt x="691" y="217"/>
                    </a:moveTo>
                    <a:lnTo>
                      <a:pt x="692" y="217"/>
                    </a:lnTo>
                    <a:lnTo>
                      <a:pt x="692" y="219"/>
                    </a:lnTo>
                    <a:lnTo>
                      <a:pt x="690" y="223"/>
                    </a:lnTo>
                    <a:lnTo>
                      <a:pt x="690" y="224"/>
                    </a:lnTo>
                    <a:lnTo>
                      <a:pt x="689" y="224"/>
                    </a:lnTo>
                    <a:lnTo>
                      <a:pt x="688" y="224"/>
                    </a:lnTo>
                    <a:lnTo>
                      <a:pt x="688" y="221"/>
                    </a:lnTo>
                    <a:lnTo>
                      <a:pt x="688" y="219"/>
                    </a:lnTo>
                    <a:lnTo>
                      <a:pt x="689" y="219"/>
                    </a:lnTo>
                    <a:lnTo>
                      <a:pt x="690" y="218"/>
                    </a:lnTo>
                    <a:lnTo>
                      <a:pt x="691" y="217"/>
                    </a:lnTo>
                    <a:close/>
                    <a:moveTo>
                      <a:pt x="687" y="222"/>
                    </a:moveTo>
                    <a:lnTo>
                      <a:pt x="688" y="223"/>
                    </a:lnTo>
                    <a:lnTo>
                      <a:pt x="688" y="224"/>
                    </a:lnTo>
                    <a:lnTo>
                      <a:pt x="688" y="225"/>
                    </a:lnTo>
                    <a:lnTo>
                      <a:pt x="688" y="226"/>
                    </a:lnTo>
                    <a:lnTo>
                      <a:pt x="686" y="226"/>
                    </a:lnTo>
                    <a:lnTo>
                      <a:pt x="685" y="226"/>
                    </a:lnTo>
                    <a:lnTo>
                      <a:pt x="684" y="226"/>
                    </a:lnTo>
                    <a:lnTo>
                      <a:pt x="686" y="223"/>
                    </a:lnTo>
                    <a:lnTo>
                      <a:pt x="687" y="222"/>
                    </a:lnTo>
                    <a:close/>
                    <a:moveTo>
                      <a:pt x="631" y="225"/>
                    </a:moveTo>
                    <a:lnTo>
                      <a:pt x="634" y="226"/>
                    </a:lnTo>
                    <a:lnTo>
                      <a:pt x="637" y="228"/>
                    </a:lnTo>
                    <a:lnTo>
                      <a:pt x="638" y="230"/>
                    </a:lnTo>
                    <a:lnTo>
                      <a:pt x="637" y="230"/>
                    </a:lnTo>
                    <a:lnTo>
                      <a:pt x="636" y="230"/>
                    </a:lnTo>
                    <a:lnTo>
                      <a:pt x="635" y="230"/>
                    </a:lnTo>
                    <a:lnTo>
                      <a:pt x="634" y="230"/>
                    </a:lnTo>
                    <a:lnTo>
                      <a:pt x="633" y="230"/>
                    </a:lnTo>
                    <a:lnTo>
                      <a:pt x="632" y="230"/>
                    </a:lnTo>
                    <a:lnTo>
                      <a:pt x="629" y="226"/>
                    </a:lnTo>
                    <a:lnTo>
                      <a:pt x="629" y="225"/>
                    </a:lnTo>
                    <a:lnTo>
                      <a:pt x="631" y="225"/>
                    </a:lnTo>
                    <a:close/>
                    <a:moveTo>
                      <a:pt x="814" y="253"/>
                    </a:moveTo>
                    <a:lnTo>
                      <a:pt x="814" y="254"/>
                    </a:lnTo>
                    <a:lnTo>
                      <a:pt x="814" y="258"/>
                    </a:lnTo>
                    <a:lnTo>
                      <a:pt x="814" y="260"/>
                    </a:lnTo>
                    <a:lnTo>
                      <a:pt x="814" y="261"/>
                    </a:lnTo>
                    <a:lnTo>
                      <a:pt x="813" y="261"/>
                    </a:lnTo>
                    <a:lnTo>
                      <a:pt x="812" y="262"/>
                    </a:lnTo>
                    <a:lnTo>
                      <a:pt x="812" y="264"/>
                    </a:lnTo>
                    <a:lnTo>
                      <a:pt x="811" y="262"/>
                    </a:lnTo>
                    <a:lnTo>
                      <a:pt x="812" y="262"/>
                    </a:lnTo>
                    <a:lnTo>
                      <a:pt x="812" y="259"/>
                    </a:lnTo>
                    <a:lnTo>
                      <a:pt x="812" y="257"/>
                    </a:lnTo>
                    <a:lnTo>
                      <a:pt x="812" y="256"/>
                    </a:lnTo>
                    <a:lnTo>
                      <a:pt x="812" y="255"/>
                    </a:lnTo>
                    <a:lnTo>
                      <a:pt x="813" y="253"/>
                    </a:lnTo>
                    <a:lnTo>
                      <a:pt x="814" y="253"/>
                    </a:lnTo>
                    <a:close/>
                    <a:moveTo>
                      <a:pt x="986" y="571"/>
                    </a:moveTo>
                    <a:lnTo>
                      <a:pt x="988" y="572"/>
                    </a:lnTo>
                    <a:lnTo>
                      <a:pt x="988" y="573"/>
                    </a:lnTo>
                    <a:lnTo>
                      <a:pt x="989" y="574"/>
                    </a:lnTo>
                    <a:lnTo>
                      <a:pt x="989" y="575"/>
                    </a:lnTo>
                    <a:lnTo>
                      <a:pt x="984" y="580"/>
                    </a:lnTo>
                    <a:lnTo>
                      <a:pt x="984" y="577"/>
                    </a:lnTo>
                    <a:lnTo>
                      <a:pt x="985" y="577"/>
                    </a:lnTo>
                    <a:lnTo>
                      <a:pt x="986" y="576"/>
                    </a:lnTo>
                    <a:lnTo>
                      <a:pt x="987" y="575"/>
                    </a:lnTo>
                    <a:lnTo>
                      <a:pt x="987" y="573"/>
                    </a:lnTo>
                    <a:lnTo>
                      <a:pt x="986" y="573"/>
                    </a:lnTo>
                    <a:lnTo>
                      <a:pt x="986" y="572"/>
                    </a:lnTo>
                    <a:lnTo>
                      <a:pt x="986" y="571"/>
                    </a:lnTo>
                    <a:close/>
                    <a:moveTo>
                      <a:pt x="981" y="588"/>
                    </a:moveTo>
                    <a:lnTo>
                      <a:pt x="981" y="588"/>
                    </a:lnTo>
                    <a:lnTo>
                      <a:pt x="982" y="590"/>
                    </a:lnTo>
                    <a:lnTo>
                      <a:pt x="980" y="593"/>
                    </a:lnTo>
                    <a:lnTo>
                      <a:pt x="979" y="592"/>
                    </a:lnTo>
                    <a:lnTo>
                      <a:pt x="980" y="591"/>
                    </a:lnTo>
                    <a:lnTo>
                      <a:pt x="978" y="591"/>
                    </a:lnTo>
                    <a:lnTo>
                      <a:pt x="978" y="590"/>
                    </a:lnTo>
                    <a:lnTo>
                      <a:pt x="978" y="588"/>
                    </a:lnTo>
                    <a:lnTo>
                      <a:pt x="981" y="588"/>
                    </a:lnTo>
                    <a:close/>
                    <a:moveTo>
                      <a:pt x="862" y="892"/>
                    </a:moveTo>
                    <a:lnTo>
                      <a:pt x="865" y="893"/>
                    </a:lnTo>
                    <a:lnTo>
                      <a:pt x="866" y="894"/>
                    </a:lnTo>
                    <a:lnTo>
                      <a:pt x="866" y="895"/>
                    </a:lnTo>
                    <a:lnTo>
                      <a:pt x="862" y="896"/>
                    </a:lnTo>
                    <a:lnTo>
                      <a:pt x="861" y="895"/>
                    </a:lnTo>
                    <a:lnTo>
                      <a:pt x="860" y="896"/>
                    </a:lnTo>
                    <a:lnTo>
                      <a:pt x="859" y="895"/>
                    </a:lnTo>
                    <a:lnTo>
                      <a:pt x="859" y="894"/>
                    </a:lnTo>
                    <a:lnTo>
                      <a:pt x="862" y="892"/>
                    </a:lnTo>
                    <a:close/>
                    <a:moveTo>
                      <a:pt x="835" y="912"/>
                    </a:moveTo>
                    <a:lnTo>
                      <a:pt x="837" y="913"/>
                    </a:lnTo>
                    <a:lnTo>
                      <a:pt x="839" y="919"/>
                    </a:lnTo>
                    <a:lnTo>
                      <a:pt x="838" y="919"/>
                    </a:lnTo>
                    <a:lnTo>
                      <a:pt x="838" y="920"/>
                    </a:lnTo>
                    <a:lnTo>
                      <a:pt x="837" y="919"/>
                    </a:lnTo>
                    <a:lnTo>
                      <a:pt x="835" y="918"/>
                    </a:lnTo>
                    <a:lnTo>
                      <a:pt x="834" y="918"/>
                    </a:lnTo>
                    <a:lnTo>
                      <a:pt x="833" y="918"/>
                    </a:lnTo>
                    <a:lnTo>
                      <a:pt x="832" y="918"/>
                    </a:lnTo>
                    <a:lnTo>
                      <a:pt x="832" y="917"/>
                    </a:lnTo>
                    <a:lnTo>
                      <a:pt x="833" y="916"/>
                    </a:lnTo>
                    <a:lnTo>
                      <a:pt x="833" y="915"/>
                    </a:lnTo>
                    <a:lnTo>
                      <a:pt x="834" y="914"/>
                    </a:lnTo>
                    <a:lnTo>
                      <a:pt x="835" y="914"/>
                    </a:lnTo>
                    <a:lnTo>
                      <a:pt x="835" y="913"/>
                    </a:lnTo>
                    <a:lnTo>
                      <a:pt x="835" y="912"/>
                    </a:lnTo>
                    <a:close/>
                    <a:moveTo>
                      <a:pt x="807" y="918"/>
                    </a:moveTo>
                    <a:lnTo>
                      <a:pt x="809" y="918"/>
                    </a:lnTo>
                    <a:lnTo>
                      <a:pt x="810" y="920"/>
                    </a:lnTo>
                    <a:lnTo>
                      <a:pt x="807" y="920"/>
                    </a:lnTo>
                    <a:lnTo>
                      <a:pt x="806" y="919"/>
                    </a:lnTo>
                    <a:lnTo>
                      <a:pt x="807" y="918"/>
                    </a:lnTo>
                    <a:close/>
                    <a:moveTo>
                      <a:pt x="758" y="988"/>
                    </a:moveTo>
                    <a:lnTo>
                      <a:pt x="758" y="988"/>
                    </a:lnTo>
                    <a:lnTo>
                      <a:pt x="758" y="989"/>
                    </a:lnTo>
                    <a:lnTo>
                      <a:pt x="760" y="990"/>
                    </a:lnTo>
                    <a:lnTo>
                      <a:pt x="760" y="991"/>
                    </a:lnTo>
                    <a:lnTo>
                      <a:pt x="758" y="993"/>
                    </a:lnTo>
                    <a:lnTo>
                      <a:pt x="758" y="996"/>
                    </a:lnTo>
                    <a:lnTo>
                      <a:pt x="758" y="997"/>
                    </a:lnTo>
                    <a:lnTo>
                      <a:pt x="756" y="996"/>
                    </a:lnTo>
                    <a:lnTo>
                      <a:pt x="754" y="993"/>
                    </a:lnTo>
                    <a:lnTo>
                      <a:pt x="758" y="988"/>
                    </a:lnTo>
                    <a:close/>
                    <a:moveTo>
                      <a:pt x="766" y="1027"/>
                    </a:moveTo>
                    <a:lnTo>
                      <a:pt x="767" y="1027"/>
                    </a:lnTo>
                    <a:lnTo>
                      <a:pt x="768" y="1029"/>
                    </a:lnTo>
                    <a:lnTo>
                      <a:pt x="768" y="1034"/>
                    </a:lnTo>
                    <a:lnTo>
                      <a:pt x="767" y="1034"/>
                    </a:lnTo>
                    <a:lnTo>
                      <a:pt x="767" y="1035"/>
                    </a:lnTo>
                    <a:lnTo>
                      <a:pt x="766" y="1037"/>
                    </a:lnTo>
                    <a:lnTo>
                      <a:pt x="766" y="1038"/>
                    </a:lnTo>
                    <a:lnTo>
                      <a:pt x="767" y="1038"/>
                    </a:lnTo>
                    <a:lnTo>
                      <a:pt x="767" y="1039"/>
                    </a:lnTo>
                    <a:lnTo>
                      <a:pt x="765" y="1040"/>
                    </a:lnTo>
                    <a:lnTo>
                      <a:pt x="765" y="1041"/>
                    </a:lnTo>
                    <a:lnTo>
                      <a:pt x="765" y="1040"/>
                    </a:lnTo>
                    <a:lnTo>
                      <a:pt x="765" y="1039"/>
                    </a:lnTo>
                    <a:lnTo>
                      <a:pt x="765" y="1037"/>
                    </a:lnTo>
                    <a:lnTo>
                      <a:pt x="765" y="1032"/>
                    </a:lnTo>
                    <a:lnTo>
                      <a:pt x="765" y="1031"/>
                    </a:lnTo>
                    <a:lnTo>
                      <a:pt x="764" y="1030"/>
                    </a:lnTo>
                    <a:lnTo>
                      <a:pt x="764" y="1028"/>
                    </a:lnTo>
                    <a:lnTo>
                      <a:pt x="766" y="1027"/>
                    </a:lnTo>
                    <a:close/>
                    <a:moveTo>
                      <a:pt x="382" y="0"/>
                    </a:moveTo>
                    <a:lnTo>
                      <a:pt x="380" y="0"/>
                    </a:lnTo>
                    <a:lnTo>
                      <a:pt x="379" y="0"/>
                    </a:lnTo>
                    <a:lnTo>
                      <a:pt x="378" y="0"/>
                    </a:lnTo>
                    <a:lnTo>
                      <a:pt x="378" y="2"/>
                    </a:lnTo>
                    <a:lnTo>
                      <a:pt x="377" y="2"/>
                    </a:lnTo>
                    <a:lnTo>
                      <a:pt x="372" y="2"/>
                    </a:lnTo>
                    <a:lnTo>
                      <a:pt x="371" y="2"/>
                    </a:lnTo>
                    <a:lnTo>
                      <a:pt x="368" y="2"/>
                    </a:lnTo>
                    <a:lnTo>
                      <a:pt x="367" y="2"/>
                    </a:lnTo>
                    <a:lnTo>
                      <a:pt x="366" y="2"/>
                    </a:lnTo>
                    <a:lnTo>
                      <a:pt x="354" y="6"/>
                    </a:lnTo>
                    <a:lnTo>
                      <a:pt x="367" y="7"/>
                    </a:lnTo>
                    <a:lnTo>
                      <a:pt x="368" y="12"/>
                    </a:lnTo>
                    <a:lnTo>
                      <a:pt x="367" y="14"/>
                    </a:lnTo>
                    <a:lnTo>
                      <a:pt x="366" y="15"/>
                    </a:lnTo>
                    <a:lnTo>
                      <a:pt x="365" y="16"/>
                    </a:lnTo>
                    <a:lnTo>
                      <a:pt x="362" y="17"/>
                    </a:lnTo>
                    <a:lnTo>
                      <a:pt x="361" y="17"/>
                    </a:lnTo>
                    <a:lnTo>
                      <a:pt x="360" y="18"/>
                    </a:lnTo>
                    <a:lnTo>
                      <a:pt x="359" y="19"/>
                    </a:lnTo>
                    <a:lnTo>
                      <a:pt x="358" y="21"/>
                    </a:lnTo>
                    <a:lnTo>
                      <a:pt x="358" y="22"/>
                    </a:lnTo>
                    <a:lnTo>
                      <a:pt x="358" y="23"/>
                    </a:lnTo>
                    <a:lnTo>
                      <a:pt x="358" y="24"/>
                    </a:lnTo>
                    <a:lnTo>
                      <a:pt x="354" y="25"/>
                    </a:lnTo>
                    <a:lnTo>
                      <a:pt x="350" y="24"/>
                    </a:lnTo>
                    <a:lnTo>
                      <a:pt x="349" y="24"/>
                    </a:lnTo>
                    <a:lnTo>
                      <a:pt x="348" y="25"/>
                    </a:lnTo>
                    <a:lnTo>
                      <a:pt x="343" y="27"/>
                    </a:lnTo>
                    <a:lnTo>
                      <a:pt x="343" y="28"/>
                    </a:lnTo>
                    <a:lnTo>
                      <a:pt x="342" y="28"/>
                    </a:lnTo>
                    <a:lnTo>
                      <a:pt x="342" y="29"/>
                    </a:lnTo>
                    <a:lnTo>
                      <a:pt x="342" y="30"/>
                    </a:lnTo>
                    <a:lnTo>
                      <a:pt x="341" y="31"/>
                    </a:lnTo>
                    <a:lnTo>
                      <a:pt x="342" y="32"/>
                    </a:lnTo>
                    <a:lnTo>
                      <a:pt x="341" y="32"/>
                    </a:lnTo>
                    <a:lnTo>
                      <a:pt x="340" y="32"/>
                    </a:lnTo>
                    <a:lnTo>
                      <a:pt x="339" y="32"/>
                    </a:lnTo>
                    <a:lnTo>
                      <a:pt x="338" y="32"/>
                    </a:lnTo>
                    <a:lnTo>
                      <a:pt x="337" y="32"/>
                    </a:lnTo>
                    <a:lnTo>
                      <a:pt x="335" y="32"/>
                    </a:lnTo>
                    <a:lnTo>
                      <a:pt x="335" y="33"/>
                    </a:lnTo>
                    <a:lnTo>
                      <a:pt x="334" y="34"/>
                    </a:lnTo>
                    <a:lnTo>
                      <a:pt x="334" y="35"/>
                    </a:lnTo>
                    <a:lnTo>
                      <a:pt x="333" y="35"/>
                    </a:lnTo>
                    <a:lnTo>
                      <a:pt x="332" y="34"/>
                    </a:lnTo>
                    <a:lnTo>
                      <a:pt x="331" y="34"/>
                    </a:lnTo>
                    <a:lnTo>
                      <a:pt x="330" y="34"/>
                    </a:lnTo>
                    <a:lnTo>
                      <a:pt x="328" y="35"/>
                    </a:lnTo>
                    <a:lnTo>
                      <a:pt x="327" y="36"/>
                    </a:lnTo>
                    <a:lnTo>
                      <a:pt x="326" y="37"/>
                    </a:lnTo>
                    <a:lnTo>
                      <a:pt x="324" y="36"/>
                    </a:lnTo>
                    <a:lnTo>
                      <a:pt x="321" y="34"/>
                    </a:lnTo>
                    <a:lnTo>
                      <a:pt x="320" y="34"/>
                    </a:lnTo>
                    <a:lnTo>
                      <a:pt x="318" y="34"/>
                    </a:lnTo>
                    <a:lnTo>
                      <a:pt x="316" y="34"/>
                    </a:lnTo>
                    <a:lnTo>
                      <a:pt x="314" y="37"/>
                    </a:lnTo>
                    <a:lnTo>
                      <a:pt x="313" y="37"/>
                    </a:lnTo>
                    <a:lnTo>
                      <a:pt x="312" y="38"/>
                    </a:lnTo>
                    <a:lnTo>
                      <a:pt x="311" y="38"/>
                    </a:lnTo>
                    <a:lnTo>
                      <a:pt x="310" y="38"/>
                    </a:lnTo>
                    <a:lnTo>
                      <a:pt x="309" y="39"/>
                    </a:lnTo>
                    <a:lnTo>
                      <a:pt x="308" y="39"/>
                    </a:lnTo>
                    <a:lnTo>
                      <a:pt x="308" y="40"/>
                    </a:lnTo>
                    <a:lnTo>
                      <a:pt x="307" y="40"/>
                    </a:lnTo>
                    <a:lnTo>
                      <a:pt x="307" y="41"/>
                    </a:lnTo>
                    <a:lnTo>
                      <a:pt x="306" y="45"/>
                    </a:lnTo>
                    <a:lnTo>
                      <a:pt x="306" y="46"/>
                    </a:lnTo>
                    <a:lnTo>
                      <a:pt x="306" y="47"/>
                    </a:lnTo>
                    <a:lnTo>
                      <a:pt x="307" y="49"/>
                    </a:lnTo>
                    <a:lnTo>
                      <a:pt x="307" y="51"/>
                    </a:lnTo>
                    <a:lnTo>
                      <a:pt x="307" y="52"/>
                    </a:lnTo>
                    <a:lnTo>
                      <a:pt x="307" y="53"/>
                    </a:lnTo>
                    <a:lnTo>
                      <a:pt x="305" y="53"/>
                    </a:lnTo>
                    <a:lnTo>
                      <a:pt x="304" y="53"/>
                    </a:lnTo>
                    <a:lnTo>
                      <a:pt x="300" y="47"/>
                    </a:lnTo>
                    <a:lnTo>
                      <a:pt x="298" y="44"/>
                    </a:lnTo>
                    <a:lnTo>
                      <a:pt x="297" y="43"/>
                    </a:lnTo>
                    <a:lnTo>
                      <a:pt x="296" y="42"/>
                    </a:lnTo>
                    <a:lnTo>
                      <a:pt x="295" y="42"/>
                    </a:lnTo>
                    <a:lnTo>
                      <a:pt x="294" y="42"/>
                    </a:lnTo>
                    <a:lnTo>
                      <a:pt x="293" y="41"/>
                    </a:lnTo>
                    <a:lnTo>
                      <a:pt x="292" y="41"/>
                    </a:lnTo>
                    <a:lnTo>
                      <a:pt x="291" y="41"/>
                    </a:lnTo>
                    <a:lnTo>
                      <a:pt x="290" y="41"/>
                    </a:lnTo>
                    <a:lnTo>
                      <a:pt x="289" y="42"/>
                    </a:lnTo>
                    <a:lnTo>
                      <a:pt x="288" y="43"/>
                    </a:lnTo>
                    <a:lnTo>
                      <a:pt x="287" y="42"/>
                    </a:lnTo>
                    <a:lnTo>
                      <a:pt x="286" y="42"/>
                    </a:lnTo>
                    <a:lnTo>
                      <a:pt x="279" y="41"/>
                    </a:lnTo>
                    <a:lnTo>
                      <a:pt x="278" y="41"/>
                    </a:lnTo>
                    <a:lnTo>
                      <a:pt x="278" y="42"/>
                    </a:lnTo>
                    <a:lnTo>
                      <a:pt x="276" y="42"/>
                    </a:lnTo>
                    <a:lnTo>
                      <a:pt x="275" y="43"/>
                    </a:lnTo>
                    <a:lnTo>
                      <a:pt x="275" y="41"/>
                    </a:lnTo>
                    <a:lnTo>
                      <a:pt x="275" y="40"/>
                    </a:lnTo>
                    <a:lnTo>
                      <a:pt x="274" y="39"/>
                    </a:lnTo>
                    <a:lnTo>
                      <a:pt x="274" y="38"/>
                    </a:lnTo>
                    <a:lnTo>
                      <a:pt x="273" y="37"/>
                    </a:lnTo>
                    <a:lnTo>
                      <a:pt x="273" y="36"/>
                    </a:lnTo>
                    <a:lnTo>
                      <a:pt x="270" y="36"/>
                    </a:lnTo>
                    <a:lnTo>
                      <a:pt x="269" y="36"/>
                    </a:lnTo>
                    <a:lnTo>
                      <a:pt x="269" y="35"/>
                    </a:lnTo>
                    <a:lnTo>
                      <a:pt x="266" y="35"/>
                    </a:lnTo>
                    <a:lnTo>
                      <a:pt x="265" y="35"/>
                    </a:lnTo>
                    <a:lnTo>
                      <a:pt x="264" y="35"/>
                    </a:lnTo>
                    <a:lnTo>
                      <a:pt x="263" y="35"/>
                    </a:lnTo>
                    <a:lnTo>
                      <a:pt x="262" y="36"/>
                    </a:lnTo>
                    <a:lnTo>
                      <a:pt x="260" y="36"/>
                    </a:lnTo>
                    <a:lnTo>
                      <a:pt x="259" y="34"/>
                    </a:lnTo>
                    <a:lnTo>
                      <a:pt x="259" y="33"/>
                    </a:lnTo>
                    <a:lnTo>
                      <a:pt x="258" y="32"/>
                    </a:lnTo>
                    <a:lnTo>
                      <a:pt x="257" y="32"/>
                    </a:lnTo>
                    <a:lnTo>
                      <a:pt x="256" y="31"/>
                    </a:lnTo>
                    <a:lnTo>
                      <a:pt x="255" y="30"/>
                    </a:lnTo>
                    <a:lnTo>
                      <a:pt x="254" y="31"/>
                    </a:lnTo>
                    <a:lnTo>
                      <a:pt x="252" y="31"/>
                    </a:lnTo>
                    <a:lnTo>
                      <a:pt x="252" y="32"/>
                    </a:lnTo>
                    <a:lnTo>
                      <a:pt x="251" y="32"/>
                    </a:lnTo>
                    <a:lnTo>
                      <a:pt x="250" y="33"/>
                    </a:lnTo>
                    <a:lnTo>
                      <a:pt x="250" y="34"/>
                    </a:lnTo>
                    <a:lnTo>
                      <a:pt x="250" y="36"/>
                    </a:lnTo>
                    <a:lnTo>
                      <a:pt x="250" y="37"/>
                    </a:lnTo>
                    <a:lnTo>
                      <a:pt x="251" y="38"/>
                    </a:lnTo>
                    <a:lnTo>
                      <a:pt x="252" y="38"/>
                    </a:lnTo>
                    <a:lnTo>
                      <a:pt x="252" y="39"/>
                    </a:lnTo>
                    <a:lnTo>
                      <a:pt x="253" y="40"/>
                    </a:lnTo>
                    <a:lnTo>
                      <a:pt x="253" y="41"/>
                    </a:lnTo>
                    <a:lnTo>
                      <a:pt x="254" y="41"/>
                    </a:lnTo>
                    <a:lnTo>
                      <a:pt x="255" y="44"/>
                    </a:lnTo>
                    <a:lnTo>
                      <a:pt x="256" y="45"/>
                    </a:lnTo>
                    <a:lnTo>
                      <a:pt x="260" y="51"/>
                    </a:lnTo>
                    <a:lnTo>
                      <a:pt x="261" y="51"/>
                    </a:lnTo>
                    <a:lnTo>
                      <a:pt x="263" y="53"/>
                    </a:lnTo>
                    <a:lnTo>
                      <a:pt x="264" y="53"/>
                    </a:lnTo>
                    <a:lnTo>
                      <a:pt x="267" y="57"/>
                    </a:lnTo>
                    <a:lnTo>
                      <a:pt x="266" y="57"/>
                    </a:lnTo>
                    <a:lnTo>
                      <a:pt x="266" y="58"/>
                    </a:lnTo>
                    <a:lnTo>
                      <a:pt x="265" y="59"/>
                    </a:lnTo>
                    <a:lnTo>
                      <a:pt x="265" y="60"/>
                    </a:lnTo>
                    <a:lnTo>
                      <a:pt x="266" y="68"/>
                    </a:lnTo>
                    <a:lnTo>
                      <a:pt x="267" y="72"/>
                    </a:lnTo>
                    <a:lnTo>
                      <a:pt x="267" y="73"/>
                    </a:lnTo>
                    <a:lnTo>
                      <a:pt x="271" y="83"/>
                    </a:lnTo>
                    <a:lnTo>
                      <a:pt x="271" y="85"/>
                    </a:lnTo>
                    <a:lnTo>
                      <a:pt x="271" y="86"/>
                    </a:lnTo>
                    <a:lnTo>
                      <a:pt x="271" y="87"/>
                    </a:lnTo>
                    <a:lnTo>
                      <a:pt x="270" y="88"/>
                    </a:lnTo>
                    <a:lnTo>
                      <a:pt x="269" y="89"/>
                    </a:lnTo>
                    <a:lnTo>
                      <a:pt x="270" y="90"/>
                    </a:lnTo>
                    <a:lnTo>
                      <a:pt x="270" y="91"/>
                    </a:lnTo>
                    <a:lnTo>
                      <a:pt x="271" y="92"/>
                    </a:lnTo>
                    <a:lnTo>
                      <a:pt x="272" y="93"/>
                    </a:lnTo>
                    <a:lnTo>
                      <a:pt x="278" y="94"/>
                    </a:lnTo>
                    <a:lnTo>
                      <a:pt x="285" y="94"/>
                    </a:lnTo>
                    <a:lnTo>
                      <a:pt x="289" y="94"/>
                    </a:lnTo>
                    <a:lnTo>
                      <a:pt x="289" y="96"/>
                    </a:lnTo>
                    <a:lnTo>
                      <a:pt x="288" y="96"/>
                    </a:lnTo>
                    <a:lnTo>
                      <a:pt x="288" y="97"/>
                    </a:lnTo>
                    <a:lnTo>
                      <a:pt x="288" y="98"/>
                    </a:lnTo>
                    <a:lnTo>
                      <a:pt x="287" y="98"/>
                    </a:lnTo>
                    <a:lnTo>
                      <a:pt x="286" y="98"/>
                    </a:lnTo>
                    <a:lnTo>
                      <a:pt x="285" y="98"/>
                    </a:lnTo>
                    <a:lnTo>
                      <a:pt x="283" y="100"/>
                    </a:lnTo>
                    <a:lnTo>
                      <a:pt x="282" y="100"/>
                    </a:lnTo>
                    <a:lnTo>
                      <a:pt x="279" y="102"/>
                    </a:lnTo>
                    <a:lnTo>
                      <a:pt x="279" y="103"/>
                    </a:lnTo>
                    <a:lnTo>
                      <a:pt x="278" y="103"/>
                    </a:lnTo>
                    <a:lnTo>
                      <a:pt x="275" y="103"/>
                    </a:lnTo>
                    <a:lnTo>
                      <a:pt x="274" y="103"/>
                    </a:lnTo>
                    <a:lnTo>
                      <a:pt x="274" y="104"/>
                    </a:lnTo>
                    <a:lnTo>
                      <a:pt x="273" y="104"/>
                    </a:lnTo>
                    <a:lnTo>
                      <a:pt x="272" y="104"/>
                    </a:lnTo>
                    <a:lnTo>
                      <a:pt x="271" y="105"/>
                    </a:lnTo>
                    <a:lnTo>
                      <a:pt x="271" y="106"/>
                    </a:lnTo>
                    <a:lnTo>
                      <a:pt x="270" y="106"/>
                    </a:lnTo>
                    <a:lnTo>
                      <a:pt x="269" y="108"/>
                    </a:lnTo>
                    <a:lnTo>
                      <a:pt x="269" y="109"/>
                    </a:lnTo>
                    <a:lnTo>
                      <a:pt x="269" y="111"/>
                    </a:lnTo>
                    <a:lnTo>
                      <a:pt x="269" y="115"/>
                    </a:lnTo>
                    <a:lnTo>
                      <a:pt x="268" y="117"/>
                    </a:lnTo>
                    <a:lnTo>
                      <a:pt x="265" y="119"/>
                    </a:lnTo>
                    <a:lnTo>
                      <a:pt x="264" y="118"/>
                    </a:lnTo>
                    <a:lnTo>
                      <a:pt x="263" y="118"/>
                    </a:lnTo>
                    <a:lnTo>
                      <a:pt x="261" y="118"/>
                    </a:lnTo>
                    <a:lnTo>
                      <a:pt x="257" y="121"/>
                    </a:lnTo>
                    <a:lnTo>
                      <a:pt x="256" y="121"/>
                    </a:lnTo>
                    <a:lnTo>
                      <a:pt x="256" y="122"/>
                    </a:lnTo>
                    <a:lnTo>
                      <a:pt x="255" y="123"/>
                    </a:lnTo>
                    <a:lnTo>
                      <a:pt x="255" y="125"/>
                    </a:lnTo>
                    <a:lnTo>
                      <a:pt x="252" y="126"/>
                    </a:lnTo>
                    <a:lnTo>
                      <a:pt x="250" y="125"/>
                    </a:lnTo>
                    <a:lnTo>
                      <a:pt x="249" y="125"/>
                    </a:lnTo>
                    <a:lnTo>
                      <a:pt x="245" y="128"/>
                    </a:lnTo>
                    <a:lnTo>
                      <a:pt x="244" y="129"/>
                    </a:lnTo>
                    <a:lnTo>
                      <a:pt x="242" y="130"/>
                    </a:lnTo>
                    <a:lnTo>
                      <a:pt x="241" y="130"/>
                    </a:lnTo>
                    <a:lnTo>
                      <a:pt x="240" y="130"/>
                    </a:lnTo>
                    <a:lnTo>
                      <a:pt x="239" y="131"/>
                    </a:lnTo>
                    <a:lnTo>
                      <a:pt x="239" y="132"/>
                    </a:lnTo>
                    <a:lnTo>
                      <a:pt x="239" y="133"/>
                    </a:lnTo>
                    <a:lnTo>
                      <a:pt x="239" y="134"/>
                    </a:lnTo>
                    <a:lnTo>
                      <a:pt x="239" y="135"/>
                    </a:lnTo>
                    <a:lnTo>
                      <a:pt x="238" y="136"/>
                    </a:lnTo>
                    <a:lnTo>
                      <a:pt x="237" y="136"/>
                    </a:lnTo>
                    <a:lnTo>
                      <a:pt x="236" y="136"/>
                    </a:lnTo>
                    <a:lnTo>
                      <a:pt x="235" y="137"/>
                    </a:lnTo>
                    <a:lnTo>
                      <a:pt x="234" y="138"/>
                    </a:lnTo>
                    <a:lnTo>
                      <a:pt x="233" y="139"/>
                    </a:lnTo>
                    <a:lnTo>
                      <a:pt x="233" y="138"/>
                    </a:lnTo>
                    <a:lnTo>
                      <a:pt x="233" y="136"/>
                    </a:lnTo>
                    <a:lnTo>
                      <a:pt x="232" y="136"/>
                    </a:lnTo>
                    <a:lnTo>
                      <a:pt x="231" y="136"/>
                    </a:lnTo>
                    <a:lnTo>
                      <a:pt x="231" y="135"/>
                    </a:lnTo>
                    <a:lnTo>
                      <a:pt x="230" y="134"/>
                    </a:lnTo>
                    <a:lnTo>
                      <a:pt x="229" y="134"/>
                    </a:lnTo>
                    <a:lnTo>
                      <a:pt x="225" y="134"/>
                    </a:lnTo>
                    <a:lnTo>
                      <a:pt x="224" y="134"/>
                    </a:lnTo>
                    <a:lnTo>
                      <a:pt x="224" y="135"/>
                    </a:lnTo>
                    <a:lnTo>
                      <a:pt x="220" y="137"/>
                    </a:lnTo>
                    <a:lnTo>
                      <a:pt x="220" y="138"/>
                    </a:lnTo>
                    <a:lnTo>
                      <a:pt x="219" y="138"/>
                    </a:lnTo>
                    <a:lnTo>
                      <a:pt x="218" y="139"/>
                    </a:lnTo>
                    <a:lnTo>
                      <a:pt x="218" y="140"/>
                    </a:lnTo>
                    <a:lnTo>
                      <a:pt x="217" y="140"/>
                    </a:lnTo>
                    <a:lnTo>
                      <a:pt x="216" y="140"/>
                    </a:lnTo>
                    <a:lnTo>
                      <a:pt x="216" y="141"/>
                    </a:lnTo>
                    <a:lnTo>
                      <a:pt x="213" y="142"/>
                    </a:lnTo>
                    <a:lnTo>
                      <a:pt x="210" y="141"/>
                    </a:lnTo>
                    <a:lnTo>
                      <a:pt x="195" y="128"/>
                    </a:lnTo>
                    <a:lnTo>
                      <a:pt x="195" y="127"/>
                    </a:lnTo>
                    <a:lnTo>
                      <a:pt x="193" y="127"/>
                    </a:lnTo>
                    <a:lnTo>
                      <a:pt x="192" y="127"/>
                    </a:lnTo>
                    <a:lnTo>
                      <a:pt x="190" y="128"/>
                    </a:lnTo>
                    <a:lnTo>
                      <a:pt x="190" y="125"/>
                    </a:lnTo>
                    <a:lnTo>
                      <a:pt x="191" y="124"/>
                    </a:lnTo>
                    <a:lnTo>
                      <a:pt x="191" y="123"/>
                    </a:lnTo>
                    <a:lnTo>
                      <a:pt x="191" y="121"/>
                    </a:lnTo>
                    <a:lnTo>
                      <a:pt x="191" y="120"/>
                    </a:lnTo>
                    <a:lnTo>
                      <a:pt x="191" y="117"/>
                    </a:lnTo>
                    <a:lnTo>
                      <a:pt x="190" y="116"/>
                    </a:lnTo>
                    <a:lnTo>
                      <a:pt x="190" y="113"/>
                    </a:lnTo>
                    <a:lnTo>
                      <a:pt x="190" y="112"/>
                    </a:lnTo>
                    <a:lnTo>
                      <a:pt x="188" y="109"/>
                    </a:lnTo>
                    <a:lnTo>
                      <a:pt x="186" y="108"/>
                    </a:lnTo>
                    <a:lnTo>
                      <a:pt x="186" y="107"/>
                    </a:lnTo>
                    <a:lnTo>
                      <a:pt x="185" y="106"/>
                    </a:lnTo>
                    <a:lnTo>
                      <a:pt x="184" y="103"/>
                    </a:lnTo>
                    <a:lnTo>
                      <a:pt x="184" y="102"/>
                    </a:lnTo>
                    <a:lnTo>
                      <a:pt x="184" y="101"/>
                    </a:lnTo>
                    <a:lnTo>
                      <a:pt x="183" y="100"/>
                    </a:lnTo>
                    <a:lnTo>
                      <a:pt x="182" y="99"/>
                    </a:lnTo>
                    <a:lnTo>
                      <a:pt x="180" y="98"/>
                    </a:lnTo>
                    <a:lnTo>
                      <a:pt x="178" y="98"/>
                    </a:lnTo>
                    <a:lnTo>
                      <a:pt x="177" y="98"/>
                    </a:lnTo>
                    <a:lnTo>
                      <a:pt x="175" y="100"/>
                    </a:lnTo>
                    <a:lnTo>
                      <a:pt x="174" y="100"/>
                    </a:lnTo>
                    <a:lnTo>
                      <a:pt x="173" y="102"/>
                    </a:lnTo>
                    <a:lnTo>
                      <a:pt x="172" y="102"/>
                    </a:lnTo>
                    <a:lnTo>
                      <a:pt x="170" y="104"/>
                    </a:lnTo>
                    <a:lnTo>
                      <a:pt x="169" y="105"/>
                    </a:lnTo>
                    <a:lnTo>
                      <a:pt x="169" y="106"/>
                    </a:lnTo>
                    <a:lnTo>
                      <a:pt x="167" y="109"/>
                    </a:lnTo>
                    <a:lnTo>
                      <a:pt x="166" y="109"/>
                    </a:lnTo>
                    <a:lnTo>
                      <a:pt x="165" y="110"/>
                    </a:lnTo>
                    <a:lnTo>
                      <a:pt x="164" y="111"/>
                    </a:lnTo>
                    <a:lnTo>
                      <a:pt x="163" y="110"/>
                    </a:lnTo>
                    <a:lnTo>
                      <a:pt x="163" y="108"/>
                    </a:lnTo>
                    <a:lnTo>
                      <a:pt x="163" y="107"/>
                    </a:lnTo>
                    <a:lnTo>
                      <a:pt x="163" y="106"/>
                    </a:lnTo>
                    <a:lnTo>
                      <a:pt x="162" y="106"/>
                    </a:lnTo>
                    <a:lnTo>
                      <a:pt x="161" y="105"/>
                    </a:lnTo>
                    <a:lnTo>
                      <a:pt x="161" y="104"/>
                    </a:lnTo>
                    <a:lnTo>
                      <a:pt x="160" y="104"/>
                    </a:lnTo>
                    <a:lnTo>
                      <a:pt x="159" y="104"/>
                    </a:lnTo>
                    <a:lnTo>
                      <a:pt x="158" y="104"/>
                    </a:lnTo>
                    <a:lnTo>
                      <a:pt x="158" y="103"/>
                    </a:lnTo>
                    <a:lnTo>
                      <a:pt x="157" y="103"/>
                    </a:lnTo>
                    <a:lnTo>
                      <a:pt x="156" y="103"/>
                    </a:lnTo>
                    <a:lnTo>
                      <a:pt x="155" y="104"/>
                    </a:lnTo>
                    <a:lnTo>
                      <a:pt x="154" y="106"/>
                    </a:lnTo>
                    <a:lnTo>
                      <a:pt x="153" y="109"/>
                    </a:lnTo>
                    <a:lnTo>
                      <a:pt x="152" y="109"/>
                    </a:lnTo>
                    <a:lnTo>
                      <a:pt x="153" y="110"/>
                    </a:lnTo>
                    <a:lnTo>
                      <a:pt x="153" y="111"/>
                    </a:lnTo>
                    <a:lnTo>
                      <a:pt x="125" y="111"/>
                    </a:lnTo>
                    <a:lnTo>
                      <a:pt x="124" y="111"/>
                    </a:lnTo>
                    <a:lnTo>
                      <a:pt x="120" y="109"/>
                    </a:lnTo>
                    <a:lnTo>
                      <a:pt x="119" y="109"/>
                    </a:lnTo>
                    <a:lnTo>
                      <a:pt x="118" y="109"/>
                    </a:lnTo>
                    <a:lnTo>
                      <a:pt x="114" y="111"/>
                    </a:lnTo>
                    <a:lnTo>
                      <a:pt x="112" y="111"/>
                    </a:lnTo>
                    <a:lnTo>
                      <a:pt x="111" y="111"/>
                    </a:lnTo>
                    <a:lnTo>
                      <a:pt x="108" y="111"/>
                    </a:lnTo>
                    <a:lnTo>
                      <a:pt x="108" y="115"/>
                    </a:lnTo>
                    <a:lnTo>
                      <a:pt x="108" y="134"/>
                    </a:lnTo>
                    <a:lnTo>
                      <a:pt x="108" y="137"/>
                    </a:lnTo>
                    <a:lnTo>
                      <a:pt x="111" y="137"/>
                    </a:lnTo>
                    <a:lnTo>
                      <a:pt x="117" y="137"/>
                    </a:lnTo>
                    <a:lnTo>
                      <a:pt x="122" y="138"/>
                    </a:lnTo>
                    <a:lnTo>
                      <a:pt x="123" y="138"/>
                    </a:lnTo>
                    <a:lnTo>
                      <a:pt x="125" y="137"/>
                    </a:lnTo>
                    <a:lnTo>
                      <a:pt x="125" y="138"/>
                    </a:lnTo>
                    <a:lnTo>
                      <a:pt x="126" y="138"/>
                    </a:lnTo>
                    <a:lnTo>
                      <a:pt x="127" y="141"/>
                    </a:lnTo>
                    <a:lnTo>
                      <a:pt x="127" y="143"/>
                    </a:lnTo>
                    <a:lnTo>
                      <a:pt x="127" y="144"/>
                    </a:lnTo>
                    <a:lnTo>
                      <a:pt x="127" y="145"/>
                    </a:lnTo>
                    <a:lnTo>
                      <a:pt x="127" y="146"/>
                    </a:lnTo>
                    <a:lnTo>
                      <a:pt x="127" y="145"/>
                    </a:lnTo>
                    <a:lnTo>
                      <a:pt x="123" y="143"/>
                    </a:lnTo>
                    <a:lnTo>
                      <a:pt x="122" y="142"/>
                    </a:lnTo>
                    <a:lnTo>
                      <a:pt x="121" y="142"/>
                    </a:lnTo>
                    <a:lnTo>
                      <a:pt x="114" y="144"/>
                    </a:lnTo>
                    <a:lnTo>
                      <a:pt x="114" y="145"/>
                    </a:lnTo>
                    <a:lnTo>
                      <a:pt x="111" y="146"/>
                    </a:lnTo>
                    <a:lnTo>
                      <a:pt x="107" y="147"/>
                    </a:lnTo>
                    <a:lnTo>
                      <a:pt x="105" y="147"/>
                    </a:lnTo>
                    <a:lnTo>
                      <a:pt x="103" y="147"/>
                    </a:lnTo>
                    <a:lnTo>
                      <a:pt x="103" y="149"/>
                    </a:lnTo>
                    <a:lnTo>
                      <a:pt x="102" y="173"/>
                    </a:lnTo>
                    <a:lnTo>
                      <a:pt x="102" y="174"/>
                    </a:lnTo>
                    <a:lnTo>
                      <a:pt x="103" y="174"/>
                    </a:lnTo>
                    <a:lnTo>
                      <a:pt x="107" y="179"/>
                    </a:lnTo>
                    <a:lnTo>
                      <a:pt x="112" y="184"/>
                    </a:lnTo>
                    <a:lnTo>
                      <a:pt x="112" y="185"/>
                    </a:lnTo>
                    <a:lnTo>
                      <a:pt x="113" y="185"/>
                    </a:lnTo>
                    <a:lnTo>
                      <a:pt x="114" y="185"/>
                    </a:lnTo>
                    <a:lnTo>
                      <a:pt x="115" y="185"/>
                    </a:lnTo>
                    <a:lnTo>
                      <a:pt x="116" y="188"/>
                    </a:lnTo>
                    <a:lnTo>
                      <a:pt x="116" y="189"/>
                    </a:lnTo>
                    <a:lnTo>
                      <a:pt x="115" y="189"/>
                    </a:lnTo>
                    <a:lnTo>
                      <a:pt x="114" y="190"/>
                    </a:lnTo>
                    <a:lnTo>
                      <a:pt x="114" y="191"/>
                    </a:lnTo>
                    <a:lnTo>
                      <a:pt x="114" y="192"/>
                    </a:lnTo>
                    <a:lnTo>
                      <a:pt x="115" y="192"/>
                    </a:lnTo>
                    <a:lnTo>
                      <a:pt x="118" y="198"/>
                    </a:lnTo>
                    <a:lnTo>
                      <a:pt x="118" y="199"/>
                    </a:lnTo>
                    <a:lnTo>
                      <a:pt x="119" y="200"/>
                    </a:lnTo>
                    <a:lnTo>
                      <a:pt x="120" y="201"/>
                    </a:lnTo>
                    <a:lnTo>
                      <a:pt x="122" y="209"/>
                    </a:lnTo>
                    <a:lnTo>
                      <a:pt x="121" y="210"/>
                    </a:lnTo>
                    <a:lnTo>
                      <a:pt x="120" y="215"/>
                    </a:lnTo>
                    <a:lnTo>
                      <a:pt x="108" y="299"/>
                    </a:lnTo>
                    <a:lnTo>
                      <a:pt x="108" y="300"/>
                    </a:lnTo>
                    <a:lnTo>
                      <a:pt x="107" y="300"/>
                    </a:lnTo>
                    <a:lnTo>
                      <a:pt x="108" y="301"/>
                    </a:lnTo>
                    <a:lnTo>
                      <a:pt x="105" y="301"/>
                    </a:lnTo>
                    <a:lnTo>
                      <a:pt x="104" y="300"/>
                    </a:lnTo>
                    <a:lnTo>
                      <a:pt x="103" y="300"/>
                    </a:lnTo>
                    <a:lnTo>
                      <a:pt x="103" y="299"/>
                    </a:lnTo>
                    <a:lnTo>
                      <a:pt x="103" y="298"/>
                    </a:lnTo>
                    <a:lnTo>
                      <a:pt x="103" y="296"/>
                    </a:lnTo>
                    <a:lnTo>
                      <a:pt x="101" y="295"/>
                    </a:lnTo>
                    <a:lnTo>
                      <a:pt x="100" y="295"/>
                    </a:lnTo>
                    <a:lnTo>
                      <a:pt x="97" y="295"/>
                    </a:lnTo>
                    <a:lnTo>
                      <a:pt x="96" y="294"/>
                    </a:lnTo>
                    <a:lnTo>
                      <a:pt x="95" y="295"/>
                    </a:lnTo>
                    <a:lnTo>
                      <a:pt x="94" y="296"/>
                    </a:lnTo>
                    <a:lnTo>
                      <a:pt x="93" y="296"/>
                    </a:lnTo>
                    <a:lnTo>
                      <a:pt x="92" y="296"/>
                    </a:lnTo>
                    <a:lnTo>
                      <a:pt x="88" y="295"/>
                    </a:lnTo>
                    <a:lnTo>
                      <a:pt x="87" y="295"/>
                    </a:lnTo>
                    <a:lnTo>
                      <a:pt x="86" y="296"/>
                    </a:lnTo>
                    <a:lnTo>
                      <a:pt x="85" y="296"/>
                    </a:lnTo>
                    <a:lnTo>
                      <a:pt x="84" y="297"/>
                    </a:lnTo>
                    <a:lnTo>
                      <a:pt x="84" y="298"/>
                    </a:lnTo>
                    <a:lnTo>
                      <a:pt x="82" y="300"/>
                    </a:lnTo>
                    <a:lnTo>
                      <a:pt x="82" y="301"/>
                    </a:lnTo>
                    <a:lnTo>
                      <a:pt x="81" y="303"/>
                    </a:lnTo>
                    <a:lnTo>
                      <a:pt x="81" y="302"/>
                    </a:lnTo>
                    <a:lnTo>
                      <a:pt x="80" y="302"/>
                    </a:lnTo>
                    <a:lnTo>
                      <a:pt x="77" y="302"/>
                    </a:lnTo>
                    <a:lnTo>
                      <a:pt x="76" y="302"/>
                    </a:lnTo>
                    <a:lnTo>
                      <a:pt x="73" y="303"/>
                    </a:lnTo>
                    <a:lnTo>
                      <a:pt x="70" y="304"/>
                    </a:lnTo>
                    <a:lnTo>
                      <a:pt x="63" y="307"/>
                    </a:lnTo>
                    <a:lnTo>
                      <a:pt x="61" y="306"/>
                    </a:lnTo>
                    <a:lnTo>
                      <a:pt x="57" y="307"/>
                    </a:lnTo>
                    <a:lnTo>
                      <a:pt x="56" y="307"/>
                    </a:lnTo>
                    <a:lnTo>
                      <a:pt x="55" y="307"/>
                    </a:lnTo>
                    <a:lnTo>
                      <a:pt x="49" y="313"/>
                    </a:lnTo>
                    <a:lnTo>
                      <a:pt x="46" y="315"/>
                    </a:lnTo>
                    <a:lnTo>
                      <a:pt x="46" y="314"/>
                    </a:lnTo>
                    <a:lnTo>
                      <a:pt x="46" y="315"/>
                    </a:lnTo>
                    <a:lnTo>
                      <a:pt x="45" y="315"/>
                    </a:lnTo>
                    <a:lnTo>
                      <a:pt x="44" y="315"/>
                    </a:lnTo>
                    <a:lnTo>
                      <a:pt x="42" y="315"/>
                    </a:lnTo>
                    <a:lnTo>
                      <a:pt x="42" y="316"/>
                    </a:lnTo>
                    <a:lnTo>
                      <a:pt x="42" y="317"/>
                    </a:lnTo>
                    <a:lnTo>
                      <a:pt x="41" y="317"/>
                    </a:lnTo>
                    <a:lnTo>
                      <a:pt x="41" y="318"/>
                    </a:lnTo>
                    <a:lnTo>
                      <a:pt x="41" y="319"/>
                    </a:lnTo>
                    <a:lnTo>
                      <a:pt x="40" y="321"/>
                    </a:lnTo>
                    <a:lnTo>
                      <a:pt x="37" y="323"/>
                    </a:lnTo>
                    <a:lnTo>
                      <a:pt x="32" y="325"/>
                    </a:lnTo>
                    <a:lnTo>
                      <a:pt x="31" y="325"/>
                    </a:lnTo>
                    <a:lnTo>
                      <a:pt x="30" y="326"/>
                    </a:lnTo>
                    <a:lnTo>
                      <a:pt x="29" y="326"/>
                    </a:lnTo>
                    <a:lnTo>
                      <a:pt x="29" y="327"/>
                    </a:lnTo>
                    <a:lnTo>
                      <a:pt x="28" y="328"/>
                    </a:lnTo>
                    <a:lnTo>
                      <a:pt x="27" y="329"/>
                    </a:lnTo>
                    <a:lnTo>
                      <a:pt x="27" y="330"/>
                    </a:lnTo>
                    <a:lnTo>
                      <a:pt x="27" y="334"/>
                    </a:lnTo>
                    <a:lnTo>
                      <a:pt x="26" y="338"/>
                    </a:lnTo>
                    <a:lnTo>
                      <a:pt x="26" y="339"/>
                    </a:lnTo>
                    <a:lnTo>
                      <a:pt x="26" y="340"/>
                    </a:lnTo>
                    <a:lnTo>
                      <a:pt x="27" y="342"/>
                    </a:lnTo>
                    <a:lnTo>
                      <a:pt x="26" y="345"/>
                    </a:lnTo>
                    <a:lnTo>
                      <a:pt x="25" y="346"/>
                    </a:lnTo>
                    <a:lnTo>
                      <a:pt x="24" y="348"/>
                    </a:lnTo>
                    <a:lnTo>
                      <a:pt x="22" y="351"/>
                    </a:lnTo>
                    <a:lnTo>
                      <a:pt x="20" y="356"/>
                    </a:lnTo>
                    <a:lnTo>
                      <a:pt x="20" y="357"/>
                    </a:lnTo>
                    <a:lnTo>
                      <a:pt x="20" y="358"/>
                    </a:lnTo>
                    <a:lnTo>
                      <a:pt x="20" y="359"/>
                    </a:lnTo>
                    <a:lnTo>
                      <a:pt x="20" y="360"/>
                    </a:lnTo>
                    <a:lnTo>
                      <a:pt x="20" y="361"/>
                    </a:lnTo>
                    <a:lnTo>
                      <a:pt x="20" y="362"/>
                    </a:lnTo>
                    <a:lnTo>
                      <a:pt x="22" y="364"/>
                    </a:lnTo>
                    <a:lnTo>
                      <a:pt x="23" y="368"/>
                    </a:lnTo>
                    <a:lnTo>
                      <a:pt x="23" y="370"/>
                    </a:lnTo>
                    <a:lnTo>
                      <a:pt x="22" y="371"/>
                    </a:lnTo>
                    <a:lnTo>
                      <a:pt x="22" y="372"/>
                    </a:lnTo>
                    <a:lnTo>
                      <a:pt x="21" y="372"/>
                    </a:lnTo>
                    <a:lnTo>
                      <a:pt x="20" y="372"/>
                    </a:lnTo>
                    <a:lnTo>
                      <a:pt x="19" y="372"/>
                    </a:lnTo>
                    <a:lnTo>
                      <a:pt x="18" y="372"/>
                    </a:lnTo>
                    <a:lnTo>
                      <a:pt x="9" y="379"/>
                    </a:lnTo>
                    <a:lnTo>
                      <a:pt x="8" y="379"/>
                    </a:lnTo>
                    <a:lnTo>
                      <a:pt x="7" y="382"/>
                    </a:lnTo>
                    <a:lnTo>
                      <a:pt x="6" y="382"/>
                    </a:lnTo>
                    <a:lnTo>
                      <a:pt x="6" y="383"/>
                    </a:lnTo>
                    <a:lnTo>
                      <a:pt x="6" y="384"/>
                    </a:lnTo>
                    <a:lnTo>
                      <a:pt x="5" y="389"/>
                    </a:lnTo>
                    <a:lnTo>
                      <a:pt x="5" y="390"/>
                    </a:lnTo>
                    <a:lnTo>
                      <a:pt x="5" y="392"/>
                    </a:lnTo>
                    <a:lnTo>
                      <a:pt x="6" y="393"/>
                    </a:lnTo>
                    <a:lnTo>
                      <a:pt x="6" y="394"/>
                    </a:lnTo>
                    <a:lnTo>
                      <a:pt x="8" y="395"/>
                    </a:lnTo>
                    <a:lnTo>
                      <a:pt x="8" y="396"/>
                    </a:lnTo>
                    <a:lnTo>
                      <a:pt x="4" y="396"/>
                    </a:lnTo>
                    <a:lnTo>
                      <a:pt x="2" y="396"/>
                    </a:lnTo>
                    <a:lnTo>
                      <a:pt x="2" y="399"/>
                    </a:lnTo>
                    <a:lnTo>
                      <a:pt x="2" y="401"/>
                    </a:lnTo>
                    <a:lnTo>
                      <a:pt x="2" y="402"/>
                    </a:lnTo>
                    <a:lnTo>
                      <a:pt x="1" y="402"/>
                    </a:lnTo>
                    <a:lnTo>
                      <a:pt x="0" y="404"/>
                    </a:lnTo>
                    <a:lnTo>
                      <a:pt x="0" y="405"/>
                    </a:lnTo>
                    <a:lnTo>
                      <a:pt x="0" y="406"/>
                    </a:lnTo>
                    <a:lnTo>
                      <a:pt x="1" y="407"/>
                    </a:lnTo>
                    <a:lnTo>
                      <a:pt x="2" y="407"/>
                    </a:lnTo>
                    <a:lnTo>
                      <a:pt x="5" y="410"/>
                    </a:lnTo>
                    <a:lnTo>
                      <a:pt x="5" y="411"/>
                    </a:lnTo>
                    <a:lnTo>
                      <a:pt x="6" y="411"/>
                    </a:lnTo>
                    <a:lnTo>
                      <a:pt x="6" y="412"/>
                    </a:lnTo>
                    <a:lnTo>
                      <a:pt x="6" y="413"/>
                    </a:lnTo>
                    <a:lnTo>
                      <a:pt x="7" y="415"/>
                    </a:lnTo>
                    <a:lnTo>
                      <a:pt x="7" y="417"/>
                    </a:lnTo>
                    <a:lnTo>
                      <a:pt x="7" y="418"/>
                    </a:lnTo>
                    <a:lnTo>
                      <a:pt x="8" y="419"/>
                    </a:lnTo>
                    <a:lnTo>
                      <a:pt x="8" y="420"/>
                    </a:lnTo>
                    <a:lnTo>
                      <a:pt x="9" y="420"/>
                    </a:lnTo>
                    <a:lnTo>
                      <a:pt x="10" y="421"/>
                    </a:lnTo>
                    <a:lnTo>
                      <a:pt x="11" y="421"/>
                    </a:lnTo>
                    <a:lnTo>
                      <a:pt x="12" y="424"/>
                    </a:lnTo>
                    <a:lnTo>
                      <a:pt x="14" y="429"/>
                    </a:lnTo>
                    <a:lnTo>
                      <a:pt x="14" y="430"/>
                    </a:lnTo>
                    <a:lnTo>
                      <a:pt x="15" y="431"/>
                    </a:lnTo>
                    <a:lnTo>
                      <a:pt x="16" y="432"/>
                    </a:lnTo>
                    <a:lnTo>
                      <a:pt x="17" y="433"/>
                    </a:lnTo>
                    <a:lnTo>
                      <a:pt x="17" y="434"/>
                    </a:lnTo>
                    <a:lnTo>
                      <a:pt x="19" y="434"/>
                    </a:lnTo>
                    <a:lnTo>
                      <a:pt x="20" y="439"/>
                    </a:lnTo>
                    <a:lnTo>
                      <a:pt x="21" y="439"/>
                    </a:lnTo>
                    <a:lnTo>
                      <a:pt x="23" y="441"/>
                    </a:lnTo>
                    <a:lnTo>
                      <a:pt x="23" y="442"/>
                    </a:lnTo>
                    <a:lnTo>
                      <a:pt x="24" y="442"/>
                    </a:lnTo>
                    <a:lnTo>
                      <a:pt x="25" y="443"/>
                    </a:lnTo>
                    <a:lnTo>
                      <a:pt x="26" y="443"/>
                    </a:lnTo>
                    <a:lnTo>
                      <a:pt x="27" y="445"/>
                    </a:lnTo>
                    <a:lnTo>
                      <a:pt x="29" y="449"/>
                    </a:lnTo>
                    <a:lnTo>
                      <a:pt x="30" y="449"/>
                    </a:lnTo>
                    <a:lnTo>
                      <a:pt x="31" y="450"/>
                    </a:lnTo>
                    <a:lnTo>
                      <a:pt x="32" y="451"/>
                    </a:lnTo>
                    <a:lnTo>
                      <a:pt x="32" y="453"/>
                    </a:lnTo>
                    <a:lnTo>
                      <a:pt x="31" y="456"/>
                    </a:lnTo>
                    <a:lnTo>
                      <a:pt x="29" y="458"/>
                    </a:lnTo>
                    <a:lnTo>
                      <a:pt x="27" y="460"/>
                    </a:lnTo>
                    <a:lnTo>
                      <a:pt x="26" y="460"/>
                    </a:lnTo>
                    <a:lnTo>
                      <a:pt x="26" y="462"/>
                    </a:lnTo>
                    <a:lnTo>
                      <a:pt x="25" y="465"/>
                    </a:lnTo>
                    <a:lnTo>
                      <a:pt x="28" y="465"/>
                    </a:lnTo>
                    <a:lnTo>
                      <a:pt x="41" y="466"/>
                    </a:lnTo>
                    <a:lnTo>
                      <a:pt x="44" y="466"/>
                    </a:lnTo>
                    <a:lnTo>
                      <a:pt x="44" y="467"/>
                    </a:lnTo>
                    <a:lnTo>
                      <a:pt x="50" y="468"/>
                    </a:lnTo>
                    <a:lnTo>
                      <a:pt x="52" y="469"/>
                    </a:lnTo>
                    <a:lnTo>
                      <a:pt x="52" y="471"/>
                    </a:lnTo>
                    <a:lnTo>
                      <a:pt x="52" y="472"/>
                    </a:lnTo>
                    <a:lnTo>
                      <a:pt x="52" y="473"/>
                    </a:lnTo>
                    <a:lnTo>
                      <a:pt x="52" y="474"/>
                    </a:lnTo>
                    <a:lnTo>
                      <a:pt x="53" y="475"/>
                    </a:lnTo>
                    <a:lnTo>
                      <a:pt x="54" y="476"/>
                    </a:lnTo>
                    <a:lnTo>
                      <a:pt x="56" y="477"/>
                    </a:lnTo>
                    <a:lnTo>
                      <a:pt x="56" y="478"/>
                    </a:lnTo>
                    <a:lnTo>
                      <a:pt x="56" y="479"/>
                    </a:lnTo>
                    <a:lnTo>
                      <a:pt x="55" y="481"/>
                    </a:lnTo>
                    <a:lnTo>
                      <a:pt x="54" y="484"/>
                    </a:lnTo>
                    <a:lnTo>
                      <a:pt x="57" y="484"/>
                    </a:lnTo>
                    <a:lnTo>
                      <a:pt x="80" y="484"/>
                    </a:lnTo>
                    <a:lnTo>
                      <a:pt x="82" y="484"/>
                    </a:lnTo>
                    <a:lnTo>
                      <a:pt x="83" y="484"/>
                    </a:lnTo>
                    <a:lnTo>
                      <a:pt x="84" y="483"/>
                    </a:lnTo>
                    <a:lnTo>
                      <a:pt x="87" y="481"/>
                    </a:lnTo>
                    <a:lnTo>
                      <a:pt x="88" y="481"/>
                    </a:lnTo>
                    <a:lnTo>
                      <a:pt x="88" y="480"/>
                    </a:lnTo>
                    <a:lnTo>
                      <a:pt x="88" y="479"/>
                    </a:lnTo>
                    <a:lnTo>
                      <a:pt x="91" y="478"/>
                    </a:lnTo>
                    <a:lnTo>
                      <a:pt x="91" y="477"/>
                    </a:lnTo>
                    <a:lnTo>
                      <a:pt x="92" y="477"/>
                    </a:lnTo>
                    <a:lnTo>
                      <a:pt x="93" y="477"/>
                    </a:lnTo>
                    <a:lnTo>
                      <a:pt x="93" y="476"/>
                    </a:lnTo>
                    <a:lnTo>
                      <a:pt x="93" y="475"/>
                    </a:lnTo>
                    <a:lnTo>
                      <a:pt x="95" y="473"/>
                    </a:lnTo>
                    <a:lnTo>
                      <a:pt x="97" y="472"/>
                    </a:lnTo>
                    <a:lnTo>
                      <a:pt x="97" y="471"/>
                    </a:lnTo>
                    <a:lnTo>
                      <a:pt x="98" y="470"/>
                    </a:lnTo>
                    <a:lnTo>
                      <a:pt x="99" y="473"/>
                    </a:lnTo>
                    <a:lnTo>
                      <a:pt x="98" y="474"/>
                    </a:lnTo>
                    <a:lnTo>
                      <a:pt x="98" y="475"/>
                    </a:lnTo>
                    <a:lnTo>
                      <a:pt x="97" y="475"/>
                    </a:lnTo>
                    <a:lnTo>
                      <a:pt x="98" y="476"/>
                    </a:lnTo>
                    <a:lnTo>
                      <a:pt x="100" y="513"/>
                    </a:lnTo>
                    <a:lnTo>
                      <a:pt x="101" y="519"/>
                    </a:lnTo>
                    <a:lnTo>
                      <a:pt x="105" y="515"/>
                    </a:lnTo>
                    <a:lnTo>
                      <a:pt x="105" y="514"/>
                    </a:lnTo>
                    <a:lnTo>
                      <a:pt x="106" y="515"/>
                    </a:lnTo>
                    <a:lnTo>
                      <a:pt x="107" y="516"/>
                    </a:lnTo>
                    <a:lnTo>
                      <a:pt x="108" y="517"/>
                    </a:lnTo>
                    <a:lnTo>
                      <a:pt x="110" y="517"/>
                    </a:lnTo>
                    <a:lnTo>
                      <a:pt x="111" y="518"/>
                    </a:lnTo>
                    <a:lnTo>
                      <a:pt x="112" y="517"/>
                    </a:lnTo>
                    <a:lnTo>
                      <a:pt x="114" y="517"/>
                    </a:lnTo>
                    <a:lnTo>
                      <a:pt x="115" y="517"/>
                    </a:lnTo>
                    <a:lnTo>
                      <a:pt x="117" y="516"/>
                    </a:lnTo>
                    <a:lnTo>
                      <a:pt x="118" y="516"/>
                    </a:lnTo>
                    <a:lnTo>
                      <a:pt x="120" y="515"/>
                    </a:lnTo>
                    <a:lnTo>
                      <a:pt x="120" y="514"/>
                    </a:lnTo>
                    <a:lnTo>
                      <a:pt x="122" y="513"/>
                    </a:lnTo>
                    <a:lnTo>
                      <a:pt x="125" y="513"/>
                    </a:lnTo>
                    <a:lnTo>
                      <a:pt x="126" y="515"/>
                    </a:lnTo>
                    <a:lnTo>
                      <a:pt x="127" y="514"/>
                    </a:lnTo>
                    <a:lnTo>
                      <a:pt x="129" y="514"/>
                    </a:lnTo>
                    <a:lnTo>
                      <a:pt x="135" y="514"/>
                    </a:lnTo>
                    <a:lnTo>
                      <a:pt x="136" y="514"/>
                    </a:lnTo>
                    <a:lnTo>
                      <a:pt x="137" y="513"/>
                    </a:lnTo>
                    <a:lnTo>
                      <a:pt x="145" y="515"/>
                    </a:lnTo>
                    <a:lnTo>
                      <a:pt x="152" y="516"/>
                    </a:lnTo>
                    <a:lnTo>
                      <a:pt x="152" y="517"/>
                    </a:lnTo>
                    <a:lnTo>
                      <a:pt x="152" y="520"/>
                    </a:lnTo>
                    <a:lnTo>
                      <a:pt x="155" y="520"/>
                    </a:lnTo>
                    <a:lnTo>
                      <a:pt x="156" y="520"/>
                    </a:lnTo>
                    <a:lnTo>
                      <a:pt x="157" y="520"/>
                    </a:lnTo>
                    <a:lnTo>
                      <a:pt x="160" y="519"/>
                    </a:lnTo>
                    <a:lnTo>
                      <a:pt x="161" y="519"/>
                    </a:lnTo>
                    <a:lnTo>
                      <a:pt x="161" y="518"/>
                    </a:lnTo>
                    <a:lnTo>
                      <a:pt x="162" y="518"/>
                    </a:lnTo>
                    <a:lnTo>
                      <a:pt x="162" y="517"/>
                    </a:lnTo>
                    <a:lnTo>
                      <a:pt x="163" y="517"/>
                    </a:lnTo>
                    <a:lnTo>
                      <a:pt x="165" y="516"/>
                    </a:lnTo>
                    <a:lnTo>
                      <a:pt x="167" y="515"/>
                    </a:lnTo>
                    <a:lnTo>
                      <a:pt x="168" y="515"/>
                    </a:lnTo>
                    <a:lnTo>
                      <a:pt x="169" y="515"/>
                    </a:lnTo>
                    <a:lnTo>
                      <a:pt x="169" y="514"/>
                    </a:lnTo>
                    <a:lnTo>
                      <a:pt x="170" y="513"/>
                    </a:lnTo>
                    <a:lnTo>
                      <a:pt x="174" y="507"/>
                    </a:lnTo>
                    <a:lnTo>
                      <a:pt x="174" y="506"/>
                    </a:lnTo>
                    <a:lnTo>
                      <a:pt x="174" y="505"/>
                    </a:lnTo>
                    <a:lnTo>
                      <a:pt x="178" y="505"/>
                    </a:lnTo>
                    <a:lnTo>
                      <a:pt x="180" y="506"/>
                    </a:lnTo>
                    <a:lnTo>
                      <a:pt x="182" y="507"/>
                    </a:lnTo>
                    <a:lnTo>
                      <a:pt x="183" y="506"/>
                    </a:lnTo>
                    <a:lnTo>
                      <a:pt x="184" y="505"/>
                    </a:lnTo>
                    <a:lnTo>
                      <a:pt x="185" y="505"/>
                    </a:lnTo>
                    <a:lnTo>
                      <a:pt x="186" y="504"/>
                    </a:lnTo>
                    <a:lnTo>
                      <a:pt x="186" y="502"/>
                    </a:lnTo>
                    <a:lnTo>
                      <a:pt x="187" y="500"/>
                    </a:lnTo>
                    <a:lnTo>
                      <a:pt x="188" y="500"/>
                    </a:lnTo>
                    <a:lnTo>
                      <a:pt x="189" y="499"/>
                    </a:lnTo>
                    <a:lnTo>
                      <a:pt x="189" y="498"/>
                    </a:lnTo>
                    <a:lnTo>
                      <a:pt x="191" y="498"/>
                    </a:lnTo>
                    <a:lnTo>
                      <a:pt x="194" y="495"/>
                    </a:lnTo>
                    <a:lnTo>
                      <a:pt x="195" y="494"/>
                    </a:lnTo>
                    <a:lnTo>
                      <a:pt x="197" y="494"/>
                    </a:lnTo>
                    <a:lnTo>
                      <a:pt x="201" y="492"/>
                    </a:lnTo>
                    <a:lnTo>
                      <a:pt x="206" y="486"/>
                    </a:lnTo>
                    <a:lnTo>
                      <a:pt x="209" y="483"/>
                    </a:lnTo>
                    <a:lnTo>
                      <a:pt x="211" y="482"/>
                    </a:lnTo>
                    <a:lnTo>
                      <a:pt x="212" y="482"/>
                    </a:lnTo>
                    <a:lnTo>
                      <a:pt x="212" y="481"/>
                    </a:lnTo>
                    <a:lnTo>
                      <a:pt x="214" y="481"/>
                    </a:lnTo>
                    <a:lnTo>
                      <a:pt x="215" y="481"/>
                    </a:lnTo>
                    <a:lnTo>
                      <a:pt x="216" y="481"/>
                    </a:lnTo>
                    <a:lnTo>
                      <a:pt x="217" y="481"/>
                    </a:lnTo>
                    <a:lnTo>
                      <a:pt x="224" y="477"/>
                    </a:lnTo>
                    <a:lnTo>
                      <a:pt x="226" y="477"/>
                    </a:lnTo>
                    <a:lnTo>
                      <a:pt x="234" y="477"/>
                    </a:lnTo>
                    <a:lnTo>
                      <a:pt x="238" y="479"/>
                    </a:lnTo>
                    <a:lnTo>
                      <a:pt x="239" y="479"/>
                    </a:lnTo>
                    <a:lnTo>
                      <a:pt x="240" y="479"/>
                    </a:lnTo>
                    <a:lnTo>
                      <a:pt x="241" y="479"/>
                    </a:lnTo>
                    <a:lnTo>
                      <a:pt x="242" y="478"/>
                    </a:lnTo>
                    <a:lnTo>
                      <a:pt x="243" y="476"/>
                    </a:lnTo>
                    <a:lnTo>
                      <a:pt x="244" y="475"/>
                    </a:lnTo>
                    <a:lnTo>
                      <a:pt x="244" y="477"/>
                    </a:lnTo>
                    <a:lnTo>
                      <a:pt x="244" y="479"/>
                    </a:lnTo>
                    <a:lnTo>
                      <a:pt x="244" y="480"/>
                    </a:lnTo>
                    <a:lnTo>
                      <a:pt x="244" y="483"/>
                    </a:lnTo>
                    <a:lnTo>
                      <a:pt x="244" y="484"/>
                    </a:lnTo>
                    <a:lnTo>
                      <a:pt x="245" y="485"/>
                    </a:lnTo>
                    <a:lnTo>
                      <a:pt x="246" y="488"/>
                    </a:lnTo>
                    <a:lnTo>
                      <a:pt x="245" y="490"/>
                    </a:lnTo>
                    <a:lnTo>
                      <a:pt x="244" y="491"/>
                    </a:lnTo>
                    <a:lnTo>
                      <a:pt x="244" y="492"/>
                    </a:lnTo>
                    <a:lnTo>
                      <a:pt x="243" y="492"/>
                    </a:lnTo>
                    <a:lnTo>
                      <a:pt x="243" y="493"/>
                    </a:lnTo>
                    <a:lnTo>
                      <a:pt x="243" y="494"/>
                    </a:lnTo>
                    <a:lnTo>
                      <a:pt x="242" y="495"/>
                    </a:lnTo>
                    <a:lnTo>
                      <a:pt x="242" y="496"/>
                    </a:lnTo>
                    <a:lnTo>
                      <a:pt x="242" y="501"/>
                    </a:lnTo>
                    <a:lnTo>
                      <a:pt x="242" y="502"/>
                    </a:lnTo>
                    <a:lnTo>
                      <a:pt x="244" y="506"/>
                    </a:lnTo>
                    <a:lnTo>
                      <a:pt x="244" y="507"/>
                    </a:lnTo>
                    <a:lnTo>
                      <a:pt x="246" y="509"/>
                    </a:lnTo>
                    <a:lnTo>
                      <a:pt x="246" y="510"/>
                    </a:lnTo>
                    <a:lnTo>
                      <a:pt x="247" y="512"/>
                    </a:lnTo>
                    <a:lnTo>
                      <a:pt x="245" y="517"/>
                    </a:lnTo>
                    <a:lnTo>
                      <a:pt x="244" y="518"/>
                    </a:lnTo>
                    <a:lnTo>
                      <a:pt x="244" y="519"/>
                    </a:lnTo>
                    <a:lnTo>
                      <a:pt x="245" y="522"/>
                    </a:lnTo>
                    <a:lnTo>
                      <a:pt x="248" y="529"/>
                    </a:lnTo>
                    <a:lnTo>
                      <a:pt x="248" y="530"/>
                    </a:lnTo>
                    <a:lnTo>
                      <a:pt x="249" y="530"/>
                    </a:lnTo>
                    <a:lnTo>
                      <a:pt x="250" y="531"/>
                    </a:lnTo>
                    <a:lnTo>
                      <a:pt x="251" y="531"/>
                    </a:lnTo>
                    <a:lnTo>
                      <a:pt x="252" y="532"/>
                    </a:lnTo>
                    <a:lnTo>
                      <a:pt x="252" y="534"/>
                    </a:lnTo>
                    <a:lnTo>
                      <a:pt x="252" y="535"/>
                    </a:lnTo>
                    <a:lnTo>
                      <a:pt x="251" y="536"/>
                    </a:lnTo>
                    <a:lnTo>
                      <a:pt x="252" y="536"/>
                    </a:lnTo>
                    <a:lnTo>
                      <a:pt x="252" y="538"/>
                    </a:lnTo>
                    <a:lnTo>
                      <a:pt x="253" y="539"/>
                    </a:lnTo>
                    <a:lnTo>
                      <a:pt x="254" y="539"/>
                    </a:lnTo>
                    <a:lnTo>
                      <a:pt x="256" y="541"/>
                    </a:lnTo>
                    <a:lnTo>
                      <a:pt x="257" y="544"/>
                    </a:lnTo>
                    <a:lnTo>
                      <a:pt x="257" y="545"/>
                    </a:lnTo>
                    <a:lnTo>
                      <a:pt x="258" y="545"/>
                    </a:lnTo>
                    <a:lnTo>
                      <a:pt x="258" y="546"/>
                    </a:lnTo>
                    <a:lnTo>
                      <a:pt x="259" y="547"/>
                    </a:lnTo>
                    <a:lnTo>
                      <a:pt x="260" y="547"/>
                    </a:lnTo>
                    <a:lnTo>
                      <a:pt x="263" y="547"/>
                    </a:lnTo>
                    <a:lnTo>
                      <a:pt x="264" y="547"/>
                    </a:lnTo>
                    <a:lnTo>
                      <a:pt x="265" y="550"/>
                    </a:lnTo>
                    <a:lnTo>
                      <a:pt x="266" y="551"/>
                    </a:lnTo>
                    <a:lnTo>
                      <a:pt x="267" y="551"/>
                    </a:lnTo>
                    <a:lnTo>
                      <a:pt x="270" y="553"/>
                    </a:lnTo>
                    <a:lnTo>
                      <a:pt x="271" y="553"/>
                    </a:lnTo>
                    <a:lnTo>
                      <a:pt x="272" y="554"/>
                    </a:lnTo>
                    <a:lnTo>
                      <a:pt x="273" y="556"/>
                    </a:lnTo>
                    <a:lnTo>
                      <a:pt x="273" y="557"/>
                    </a:lnTo>
                    <a:lnTo>
                      <a:pt x="273" y="558"/>
                    </a:lnTo>
                    <a:lnTo>
                      <a:pt x="275" y="560"/>
                    </a:lnTo>
                    <a:lnTo>
                      <a:pt x="276" y="560"/>
                    </a:lnTo>
                    <a:lnTo>
                      <a:pt x="276" y="561"/>
                    </a:lnTo>
                    <a:lnTo>
                      <a:pt x="277" y="561"/>
                    </a:lnTo>
                    <a:lnTo>
                      <a:pt x="278" y="561"/>
                    </a:lnTo>
                    <a:lnTo>
                      <a:pt x="278" y="562"/>
                    </a:lnTo>
                    <a:lnTo>
                      <a:pt x="280" y="562"/>
                    </a:lnTo>
                    <a:lnTo>
                      <a:pt x="281" y="562"/>
                    </a:lnTo>
                    <a:lnTo>
                      <a:pt x="282" y="562"/>
                    </a:lnTo>
                    <a:lnTo>
                      <a:pt x="284" y="562"/>
                    </a:lnTo>
                    <a:lnTo>
                      <a:pt x="287" y="563"/>
                    </a:lnTo>
                    <a:lnTo>
                      <a:pt x="288" y="564"/>
                    </a:lnTo>
                    <a:lnTo>
                      <a:pt x="291" y="564"/>
                    </a:lnTo>
                    <a:lnTo>
                      <a:pt x="292" y="564"/>
                    </a:lnTo>
                    <a:lnTo>
                      <a:pt x="293" y="564"/>
                    </a:lnTo>
                    <a:lnTo>
                      <a:pt x="293" y="563"/>
                    </a:lnTo>
                    <a:lnTo>
                      <a:pt x="294" y="562"/>
                    </a:lnTo>
                    <a:lnTo>
                      <a:pt x="295" y="562"/>
                    </a:lnTo>
                    <a:lnTo>
                      <a:pt x="295" y="561"/>
                    </a:lnTo>
                    <a:lnTo>
                      <a:pt x="297" y="562"/>
                    </a:lnTo>
                    <a:lnTo>
                      <a:pt x="302" y="564"/>
                    </a:lnTo>
                    <a:lnTo>
                      <a:pt x="303" y="566"/>
                    </a:lnTo>
                    <a:lnTo>
                      <a:pt x="304" y="567"/>
                    </a:lnTo>
                    <a:lnTo>
                      <a:pt x="305" y="568"/>
                    </a:lnTo>
                    <a:lnTo>
                      <a:pt x="307" y="569"/>
                    </a:lnTo>
                    <a:lnTo>
                      <a:pt x="308" y="569"/>
                    </a:lnTo>
                    <a:lnTo>
                      <a:pt x="310" y="569"/>
                    </a:lnTo>
                    <a:lnTo>
                      <a:pt x="311" y="569"/>
                    </a:lnTo>
                    <a:lnTo>
                      <a:pt x="312" y="568"/>
                    </a:lnTo>
                    <a:lnTo>
                      <a:pt x="313" y="568"/>
                    </a:lnTo>
                    <a:lnTo>
                      <a:pt x="314" y="569"/>
                    </a:lnTo>
                    <a:lnTo>
                      <a:pt x="316" y="572"/>
                    </a:lnTo>
                    <a:lnTo>
                      <a:pt x="316" y="573"/>
                    </a:lnTo>
                    <a:lnTo>
                      <a:pt x="319" y="575"/>
                    </a:lnTo>
                    <a:lnTo>
                      <a:pt x="322" y="578"/>
                    </a:lnTo>
                    <a:lnTo>
                      <a:pt x="324" y="579"/>
                    </a:lnTo>
                    <a:lnTo>
                      <a:pt x="325" y="578"/>
                    </a:lnTo>
                    <a:lnTo>
                      <a:pt x="327" y="579"/>
                    </a:lnTo>
                    <a:lnTo>
                      <a:pt x="334" y="583"/>
                    </a:lnTo>
                    <a:lnTo>
                      <a:pt x="335" y="583"/>
                    </a:lnTo>
                    <a:lnTo>
                      <a:pt x="337" y="583"/>
                    </a:lnTo>
                    <a:lnTo>
                      <a:pt x="339" y="583"/>
                    </a:lnTo>
                    <a:lnTo>
                      <a:pt x="340" y="582"/>
                    </a:lnTo>
                    <a:lnTo>
                      <a:pt x="341" y="583"/>
                    </a:lnTo>
                    <a:lnTo>
                      <a:pt x="341" y="585"/>
                    </a:lnTo>
                    <a:lnTo>
                      <a:pt x="342" y="586"/>
                    </a:lnTo>
                    <a:lnTo>
                      <a:pt x="344" y="588"/>
                    </a:lnTo>
                    <a:lnTo>
                      <a:pt x="344" y="589"/>
                    </a:lnTo>
                    <a:lnTo>
                      <a:pt x="345" y="589"/>
                    </a:lnTo>
                    <a:lnTo>
                      <a:pt x="346" y="590"/>
                    </a:lnTo>
                    <a:lnTo>
                      <a:pt x="348" y="591"/>
                    </a:lnTo>
                    <a:lnTo>
                      <a:pt x="348" y="592"/>
                    </a:lnTo>
                    <a:lnTo>
                      <a:pt x="349" y="594"/>
                    </a:lnTo>
                    <a:lnTo>
                      <a:pt x="350" y="595"/>
                    </a:lnTo>
                    <a:lnTo>
                      <a:pt x="351" y="595"/>
                    </a:lnTo>
                    <a:lnTo>
                      <a:pt x="352" y="596"/>
                    </a:lnTo>
                    <a:lnTo>
                      <a:pt x="352" y="595"/>
                    </a:lnTo>
                    <a:lnTo>
                      <a:pt x="357" y="594"/>
                    </a:lnTo>
                    <a:lnTo>
                      <a:pt x="358" y="594"/>
                    </a:lnTo>
                    <a:lnTo>
                      <a:pt x="359" y="595"/>
                    </a:lnTo>
                    <a:lnTo>
                      <a:pt x="359" y="596"/>
                    </a:lnTo>
                    <a:lnTo>
                      <a:pt x="361" y="596"/>
                    </a:lnTo>
                    <a:lnTo>
                      <a:pt x="372" y="594"/>
                    </a:lnTo>
                    <a:lnTo>
                      <a:pt x="373" y="594"/>
                    </a:lnTo>
                    <a:lnTo>
                      <a:pt x="374" y="596"/>
                    </a:lnTo>
                    <a:lnTo>
                      <a:pt x="379" y="599"/>
                    </a:lnTo>
                    <a:lnTo>
                      <a:pt x="379" y="600"/>
                    </a:lnTo>
                    <a:lnTo>
                      <a:pt x="380" y="600"/>
                    </a:lnTo>
                    <a:lnTo>
                      <a:pt x="381" y="600"/>
                    </a:lnTo>
                    <a:lnTo>
                      <a:pt x="382" y="601"/>
                    </a:lnTo>
                    <a:lnTo>
                      <a:pt x="383" y="601"/>
                    </a:lnTo>
                    <a:lnTo>
                      <a:pt x="388" y="603"/>
                    </a:lnTo>
                    <a:lnTo>
                      <a:pt x="390" y="607"/>
                    </a:lnTo>
                    <a:lnTo>
                      <a:pt x="388" y="608"/>
                    </a:lnTo>
                    <a:lnTo>
                      <a:pt x="388" y="609"/>
                    </a:lnTo>
                    <a:lnTo>
                      <a:pt x="388" y="610"/>
                    </a:lnTo>
                    <a:lnTo>
                      <a:pt x="388" y="612"/>
                    </a:lnTo>
                    <a:lnTo>
                      <a:pt x="388" y="613"/>
                    </a:lnTo>
                    <a:lnTo>
                      <a:pt x="389" y="617"/>
                    </a:lnTo>
                    <a:lnTo>
                      <a:pt x="390" y="617"/>
                    </a:lnTo>
                    <a:lnTo>
                      <a:pt x="390" y="619"/>
                    </a:lnTo>
                    <a:lnTo>
                      <a:pt x="394" y="627"/>
                    </a:lnTo>
                    <a:lnTo>
                      <a:pt x="396" y="639"/>
                    </a:lnTo>
                    <a:lnTo>
                      <a:pt x="390" y="639"/>
                    </a:lnTo>
                    <a:lnTo>
                      <a:pt x="384" y="639"/>
                    </a:lnTo>
                    <a:lnTo>
                      <a:pt x="388" y="643"/>
                    </a:lnTo>
                    <a:lnTo>
                      <a:pt x="399" y="654"/>
                    </a:lnTo>
                    <a:lnTo>
                      <a:pt x="403" y="679"/>
                    </a:lnTo>
                    <a:lnTo>
                      <a:pt x="403" y="681"/>
                    </a:lnTo>
                    <a:lnTo>
                      <a:pt x="405" y="681"/>
                    </a:lnTo>
                    <a:lnTo>
                      <a:pt x="452" y="683"/>
                    </a:lnTo>
                    <a:lnTo>
                      <a:pt x="453" y="683"/>
                    </a:lnTo>
                    <a:lnTo>
                      <a:pt x="453" y="685"/>
                    </a:lnTo>
                    <a:lnTo>
                      <a:pt x="452" y="685"/>
                    </a:lnTo>
                    <a:lnTo>
                      <a:pt x="452" y="686"/>
                    </a:lnTo>
                    <a:lnTo>
                      <a:pt x="452" y="687"/>
                    </a:lnTo>
                    <a:lnTo>
                      <a:pt x="450" y="688"/>
                    </a:lnTo>
                    <a:lnTo>
                      <a:pt x="450" y="689"/>
                    </a:lnTo>
                    <a:lnTo>
                      <a:pt x="450" y="690"/>
                    </a:lnTo>
                    <a:lnTo>
                      <a:pt x="450" y="691"/>
                    </a:lnTo>
                    <a:lnTo>
                      <a:pt x="451" y="698"/>
                    </a:lnTo>
                    <a:lnTo>
                      <a:pt x="451" y="699"/>
                    </a:lnTo>
                    <a:lnTo>
                      <a:pt x="452" y="700"/>
                    </a:lnTo>
                    <a:lnTo>
                      <a:pt x="452" y="701"/>
                    </a:lnTo>
                    <a:lnTo>
                      <a:pt x="453" y="702"/>
                    </a:lnTo>
                    <a:lnTo>
                      <a:pt x="454" y="705"/>
                    </a:lnTo>
                    <a:lnTo>
                      <a:pt x="454" y="707"/>
                    </a:lnTo>
                    <a:lnTo>
                      <a:pt x="454" y="709"/>
                    </a:lnTo>
                    <a:lnTo>
                      <a:pt x="454" y="710"/>
                    </a:lnTo>
                    <a:lnTo>
                      <a:pt x="455" y="711"/>
                    </a:lnTo>
                    <a:lnTo>
                      <a:pt x="456" y="711"/>
                    </a:lnTo>
                    <a:lnTo>
                      <a:pt x="456" y="712"/>
                    </a:lnTo>
                    <a:lnTo>
                      <a:pt x="457" y="713"/>
                    </a:lnTo>
                    <a:lnTo>
                      <a:pt x="458" y="713"/>
                    </a:lnTo>
                    <a:lnTo>
                      <a:pt x="459" y="713"/>
                    </a:lnTo>
                    <a:lnTo>
                      <a:pt x="463" y="716"/>
                    </a:lnTo>
                    <a:lnTo>
                      <a:pt x="463" y="717"/>
                    </a:lnTo>
                    <a:lnTo>
                      <a:pt x="464" y="717"/>
                    </a:lnTo>
                    <a:lnTo>
                      <a:pt x="465" y="718"/>
                    </a:lnTo>
                    <a:lnTo>
                      <a:pt x="467" y="719"/>
                    </a:lnTo>
                    <a:lnTo>
                      <a:pt x="468" y="719"/>
                    </a:lnTo>
                    <a:lnTo>
                      <a:pt x="469" y="719"/>
                    </a:lnTo>
                    <a:lnTo>
                      <a:pt x="470" y="719"/>
                    </a:lnTo>
                    <a:lnTo>
                      <a:pt x="471" y="719"/>
                    </a:lnTo>
                    <a:lnTo>
                      <a:pt x="473" y="720"/>
                    </a:lnTo>
                    <a:lnTo>
                      <a:pt x="472" y="721"/>
                    </a:lnTo>
                    <a:lnTo>
                      <a:pt x="473" y="722"/>
                    </a:lnTo>
                    <a:lnTo>
                      <a:pt x="473" y="724"/>
                    </a:lnTo>
                    <a:lnTo>
                      <a:pt x="474" y="724"/>
                    </a:lnTo>
                    <a:lnTo>
                      <a:pt x="475" y="725"/>
                    </a:lnTo>
                    <a:lnTo>
                      <a:pt x="475" y="726"/>
                    </a:lnTo>
                    <a:lnTo>
                      <a:pt x="475" y="728"/>
                    </a:lnTo>
                    <a:lnTo>
                      <a:pt x="475" y="729"/>
                    </a:lnTo>
                    <a:lnTo>
                      <a:pt x="481" y="739"/>
                    </a:lnTo>
                    <a:lnTo>
                      <a:pt x="480" y="739"/>
                    </a:lnTo>
                    <a:lnTo>
                      <a:pt x="477" y="760"/>
                    </a:lnTo>
                    <a:lnTo>
                      <a:pt x="476" y="763"/>
                    </a:lnTo>
                    <a:lnTo>
                      <a:pt x="478" y="763"/>
                    </a:lnTo>
                    <a:lnTo>
                      <a:pt x="478" y="764"/>
                    </a:lnTo>
                    <a:lnTo>
                      <a:pt x="471" y="786"/>
                    </a:lnTo>
                    <a:lnTo>
                      <a:pt x="470" y="788"/>
                    </a:lnTo>
                    <a:lnTo>
                      <a:pt x="471" y="789"/>
                    </a:lnTo>
                    <a:lnTo>
                      <a:pt x="472" y="789"/>
                    </a:lnTo>
                    <a:lnTo>
                      <a:pt x="472" y="790"/>
                    </a:lnTo>
                    <a:lnTo>
                      <a:pt x="478" y="794"/>
                    </a:lnTo>
                    <a:lnTo>
                      <a:pt x="474" y="798"/>
                    </a:lnTo>
                    <a:lnTo>
                      <a:pt x="473" y="798"/>
                    </a:lnTo>
                    <a:lnTo>
                      <a:pt x="471" y="799"/>
                    </a:lnTo>
                    <a:lnTo>
                      <a:pt x="471" y="801"/>
                    </a:lnTo>
                    <a:lnTo>
                      <a:pt x="471" y="803"/>
                    </a:lnTo>
                    <a:lnTo>
                      <a:pt x="472" y="803"/>
                    </a:lnTo>
                    <a:lnTo>
                      <a:pt x="473" y="805"/>
                    </a:lnTo>
                    <a:lnTo>
                      <a:pt x="475" y="809"/>
                    </a:lnTo>
                    <a:lnTo>
                      <a:pt x="476" y="812"/>
                    </a:lnTo>
                    <a:lnTo>
                      <a:pt x="477" y="815"/>
                    </a:lnTo>
                    <a:lnTo>
                      <a:pt x="478" y="819"/>
                    </a:lnTo>
                    <a:lnTo>
                      <a:pt x="480" y="823"/>
                    </a:lnTo>
                    <a:lnTo>
                      <a:pt x="482" y="821"/>
                    </a:lnTo>
                    <a:lnTo>
                      <a:pt x="482" y="822"/>
                    </a:lnTo>
                    <a:lnTo>
                      <a:pt x="484" y="826"/>
                    </a:lnTo>
                    <a:lnTo>
                      <a:pt x="484" y="837"/>
                    </a:lnTo>
                    <a:lnTo>
                      <a:pt x="483" y="839"/>
                    </a:lnTo>
                    <a:lnTo>
                      <a:pt x="482" y="839"/>
                    </a:lnTo>
                    <a:lnTo>
                      <a:pt x="482" y="842"/>
                    </a:lnTo>
                    <a:lnTo>
                      <a:pt x="482" y="843"/>
                    </a:lnTo>
                    <a:lnTo>
                      <a:pt x="483" y="847"/>
                    </a:lnTo>
                    <a:lnTo>
                      <a:pt x="483" y="848"/>
                    </a:lnTo>
                    <a:lnTo>
                      <a:pt x="483" y="856"/>
                    </a:lnTo>
                    <a:lnTo>
                      <a:pt x="483" y="858"/>
                    </a:lnTo>
                    <a:lnTo>
                      <a:pt x="483" y="859"/>
                    </a:lnTo>
                    <a:lnTo>
                      <a:pt x="483" y="860"/>
                    </a:lnTo>
                    <a:lnTo>
                      <a:pt x="483" y="861"/>
                    </a:lnTo>
                    <a:lnTo>
                      <a:pt x="484" y="862"/>
                    </a:lnTo>
                    <a:lnTo>
                      <a:pt x="485" y="863"/>
                    </a:lnTo>
                    <a:lnTo>
                      <a:pt x="486" y="864"/>
                    </a:lnTo>
                    <a:lnTo>
                      <a:pt x="487" y="864"/>
                    </a:lnTo>
                    <a:lnTo>
                      <a:pt x="488" y="864"/>
                    </a:lnTo>
                    <a:lnTo>
                      <a:pt x="490" y="865"/>
                    </a:lnTo>
                    <a:lnTo>
                      <a:pt x="491" y="865"/>
                    </a:lnTo>
                    <a:lnTo>
                      <a:pt x="492" y="865"/>
                    </a:lnTo>
                    <a:lnTo>
                      <a:pt x="492" y="864"/>
                    </a:lnTo>
                    <a:lnTo>
                      <a:pt x="493" y="864"/>
                    </a:lnTo>
                    <a:lnTo>
                      <a:pt x="494" y="865"/>
                    </a:lnTo>
                    <a:lnTo>
                      <a:pt x="495" y="866"/>
                    </a:lnTo>
                    <a:lnTo>
                      <a:pt x="496" y="866"/>
                    </a:lnTo>
                    <a:lnTo>
                      <a:pt x="503" y="868"/>
                    </a:lnTo>
                    <a:lnTo>
                      <a:pt x="509" y="867"/>
                    </a:lnTo>
                    <a:lnTo>
                      <a:pt x="512" y="868"/>
                    </a:lnTo>
                    <a:lnTo>
                      <a:pt x="516" y="869"/>
                    </a:lnTo>
                    <a:lnTo>
                      <a:pt x="517" y="869"/>
                    </a:lnTo>
                    <a:lnTo>
                      <a:pt x="519" y="869"/>
                    </a:lnTo>
                    <a:lnTo>
                      <a:pt x="520" y="868"/>
                    </a:lnTo>
                    <a:lnTo>
                      <a:pt x="521" y="868"/>
                    </a:lnTo>
                    <a:lnTo>
                      <a:pt x="522" y="868"/>
                    </a:lnTo>
                    <a:lnTo>
                      <a:pt x="524" y="869"/>
                    </a:lnTo>
                    <a:lnTo>
                      <a:pt x="525" y="868"/>
                    </a:lnTo>
                    <a:lnTo>
                      <a:pt x="527" y="866"/>
                    </a:lnTo>
                    <a:lnTo>
                      <a:pt x="527" y="865"/>
                    </a:lnTo>
                    <a:lnTo>
                      <a:pt x="527" y="864"/>
                    </a:lnTo>
                    <a:lnTo>
                      <a:pt x="528" y="864"/>
                    </a:lnTo>
                    <a:lnTo>
                      <a:pt x="528" y="865"/>
                    </a:lnTo>
                    <a:lnTo>
                      <a:pt x="530" y="866"/>
                    </a:lnTo>
                    <a:lnTo>
                      <a:pt x="533" y="869"/>
                    </a:lnTo>
                    <a:lnTo>
                      <a:pt x="534" y="869"/>
                    </a:lnTo>
                    <a:lnTo>
                      <a:pt x="535" y="869"/>
                    </a:lnTo>
                    <a:lnTo>
                      <a:pt x="538" y="869"/>
                    </a:lnTo>
                    <a:lnTo>
                      <a:pt x="539" y="869"/>
                    </a:lnTo>
                    <a:lnTo>
                      <a:pt x="540" y="869"/>
                    </a:lnTo>
                    <a:lnTo>
                      <a:pt x="541" y="869"/>
                    </a:lnTo>
                    <a:lnTo>
                      <a:pt x="543" y="869"/>
                    </a:lnTo>
                    <a:lnTo>
                      <a:pt x="545" y="871"/>
                    </a:lnTo>
                    <a:lnTo>
                      <a:pt x="546" y="875"/>
                    </a:lnTo>
                    <a:lnTo>
                      <a:pt x="546" y="876"/>
                    </a:lnTo>
                    <a:lnTo>
                      <a:pt x="546" y="877"/>
                    </a:lnTo>
                    <a:lnTo>
                      <a:pt x="547" y="877"/>
                    </a:lnTo>
                    <a:lnTo>
                      <a:pt x="548" y="877"/>
                    </a:lnTo>
                    <a:lnTo>
                      <a:pt x="548" y="878"/>
                    </a:lnTo>
                    <a:lnTo>
                      <a:pt x="548" y="879"/>
                    </a:lnTo>
                    <a:lnTo>
                      <a:pt x="549" y="879"/>
                    </a:lnTo>
                    <a:lnTo>
                      <a:pt x="550" y="879"/>
                    </a:lnTo>
                    <a:lnTo>
                      <a:pt x="550" y="881"/>
                    </a:lnTo>
                    <a:lnTo>
                      <a:pt x="550" y="883"/>
                    </a:lnTo>
                    <a:lnTo>
                      <a:pt x="549" y="883"/>
                    </a:lnTo>
                    <a:lnTo>
                      <a:pt x="550" y="884"/>
                    </a:lnTo>
                    <a:lnTo>
                      <a:pt x="550" y="885"/>
                    </a:lnTo>
                    <a:lnTo>
                      <a:pt x="550" y="886"/>
                    </a:lnTo>
                    <a:lnTo>
                      <a:pt x="552" y="893"/>
                    </a:lnTo>
                    <a:lnTo>
                      <a:pt x="553" y="894"/>
                    </a:lnTo>
                    <a:lnTo>
                      <a:pt x="554" y="894"/>
                    </a:lnTo>
                    <a:lnTo>
                      <a:pt x="554" y="899"/>
                    </a:lnTo>
                    <a:lnTo>
                      <a:pt x="554" y="900"/>
                    </a:lnTo>
                    <a:lnTo>
                      <a:pt x="554" y="901"/>
                    </a:lnTo>
                    <a:lnTo>
                      <a:pt x="555" y="901"/>
                    </a:lnTo>
                    <a:lnTo>
                      <a:pt x="556" y="902"/>
                    </a:lnTo>
                    <a:lnTo>
                      <a:pt x="555" y="903"/>
                    </a:lnTo>
                    <a:lnTo>
                      <a:pt x="555" y="904"/>
                    </a:lnTo>
                    <a:lnTo>
                      <a:pt x="556" y="909"/>
                    </a:lnTo>
                    <a:lnTo>
                      <a:pt x="556" y="910"/>
                    </a:lnTo>
                    <a:lnTo>
                      <a:pt x="557" y="911"/>
                    </a:lnTo>
                    <a:lnTo>
                      <a:pt x="558" y="911"/>
                    </a:lnTo>
                    <a:lnTo>
                      <a:pt x="559" y="912"/>
                    </a:lnTo>
                    <a:lnTo>
                      <a:pt x="560" y="918"/>
                    </a:lnTo>
                    <a:lnTo>
                      <a:pt x="560" y="919"/>
                    </a:lnTo>
                    <a:lnTo>
                      <a:pt x="560" y="920"/>
                    </a:lnTo>
                    <a:lnTo>
                      <a:pt x="561" y="920"/>
                    </a:lnTo>
                    <a:lnTo>
                      <a:pt x="561" y="921"/>
                    </a:lnTo>
                    <a:lnTo>
                      <a:pt x="561" y="922"/>
                    </a:lnTo>
                    <a:lnTo>
                      <a:pt x="562" y="922"/>
                    </a:lnTo>
                    <a:lnTo>
                      <a:pt x="563" y="922"/>
                    </a:lnTo>
                    <a:lnTo>
                      <a:pt x="564" y="923"/>
                    </a:lnTo>
                    <a:lnTo>
                      <a:pt x="569" y="924"/>
                    </a:lnTo>
                    <a:lnTo>
                      <a:pt x="570" y="924"/>
                    </a:lnTo>
                    <a:lnTo>
                      <a:pt x="574" y="923"/>
                    </a:lnTo>
                    <a:lnTo>
                      <a:pt x="577" y="922"/>
                    </a:lnTo>
                    <a:lnTo>
                      <a:pt x="578" y="922"/>
                    </a:lnTo>
                    <a:lnTo>
                      <a:pt x="578" y="921"/>
                    </a:lnTo>
                    <a:lnTo>
                      <a:pt x="578" y="920"/>
                    </a:lnTo>
                    <a:lnTo>
                      <a:pt x="579" y="920"/>
                    </a:lnTo>
                    <a:lnTo>
                      <a:pt x="584" y="917"/>
                    </a:lnTo>
                    <a:lnTo>
                      <a:pt x="588" y="920"/>
                    </a:lnTo>
                    <a:lnTo>
                      <a:pt x="591" y="922"/>
                    </a:lnTo>
                    <a:lnTo>
                      <a:pt x="590" y="923"/>
                    </a:lnTo>
                    <a:lnTo>
                      <a:pt x="590" y="924"/>
                    </a:lnTo>
                    <a:lnTo>
                      <a:pt x="590" y="925"/>
                    </a:lnTo>
                    <a:lnTo>
                      <a:pt x="590" y="926"/>
                    </a:lnTo>
                    <a:lnTo>
                      <a:pt x="591" y="929"/>
                    </a:lnTo>
                    <a:lnTo>
                      <a:pt x="592" y="930"/>
                    </a:lnTo>
                    <a:lnTo>
                      <a:pt x="592" y="931"/>
                    </a:lnTo>
                    <a:lnTo>
                      <a:pt x="593" y="931"/>
                    </a:lnTo>
                    <a:lnTo>
                      <a:pt x="593" y="932"/>
                    </a:lnTo>
                    <a:lnTo>
                      <a:pt x="593" y="933"/>
                    </a:lnTo>
                    <a:lnTo>
                      <a:pt x="592" y="934"/>
                    </a:lnTo>
                    <a:lnTo>
                      <a:pt x="592" y="935"/>
                    </a:lnTo>
                    <a:lnTo>
                      <a:pt x="592" y="936"/>
                    </a:lnTo>
                    <a:lnTo>
                      <a:pt x="592" y="937"/>
                    </a:lnTo>
                    <a:lnTo>
                      <a:pt x="592" y="938"/>
                    </a:lnTo>
                    <a:lnTo>
                      <a:pt x="592" y="939"/>
                    </a:lnTo>
                    <a:lnTo>
                      <a:pt x="593" y="940"/>
                    </a:lnTo>
                    <a:lnTo>
                      <a:pt x="592" y="941"/>
                    </a:lnTo>
                    <a:lnTo>
                      <a:pt x="592" y="945"/>
                    </a:lnTo>
                    <a:lnTo>
                      <a:pt x="591" y="945"/>
                    </a:lnTo>
                    <a:lnTo>
                      <a:pt x="590" y="952"/>
                    </a:lnTo>
                    <a:lnTo>
                      <a:pt x="591" y="954"/>
                    </a:lnTo>
                    <a:lnTo>
                      <a:pt x="591" y="955"/>
                    </a:lnTo>
                    <a:lnTo>
                      <a:pt x="591" y="956"/>
                    </a:lnTo>
                    <a:lnTo>
                      <a:pt x="592" y="956"/>
                    </a:lnTo>
                    <a:lnTo>
                      <a:pt x="592" y="957"/>
                    </a:lnTo>
                    <a:lnTo>
                      <a:pt x="590" y="960"/>
                    </a:lnTo>
                    <a:lnTo>
                      <a:pt x="590" y="961"/>
                    </a:lnTo>
                    <a:lnTo>
                      <a:pt x="590" y="962"/>
                    </a:lnTo>
                    <a:lnTo>
                      <a:pt x="589" y="962"/>
                    </a:lnTo>
                    <a:lnTo>
                      <a:pt x="588" y="966"/>
                    </a:lnTo>
                    <a:lnTo>
                      <a:pt x="588" y="967"/>
                    </a:lnTo>
                    <a:lnTo>
                      <a:pt x="589" y="969"/>
                    </a:lnTo>
                    <a:lnTo>
                      <a:pt x="589" y="970"/>
                    </a:lnTo>
                    <a:lnTo>
                      <a:pt x="590" y="973"/>
                    </a:lnTo>
                    <a:lnTo>
                      <a:pt x="592" y="973"/>
                    </a:lnTo>
                    <a:lnTo>
                      <a:pt x="595" y="974"/>
                    </a:lnTo>
                    <a:lnTo>
                      <a:pt x="596" y="975"/>
                    </a:lnTo>
                    <a:lnTo>
                      <a:pt x="598" y="973"/>
                    </a:lnTo>
                    <a:lnTo>
                      <a:pt x="599" y="972"/>
                    </a:lnTo>
                    <a:lnTo>
                      <a:pt x="600" y="972"/>
                    </a:lnTo>
                    <a:lnTo>
                      <a:pt x="603" y="972"/>
                    </a:lnTo>
                    <a:lnTo>
                      <a:pt x="605" y="972"/>
                    </a:lnTo>
                    <a:lnTo>
                      <a:pt x="605" y="971"/>
                    </a:lnTo>
                    <a:lnTo>
                      <a:pt x="609" y="973"/>
                    </a:lnTo>
                    <a:lnTo>
                      <a:pt x="610" y="975"/>
                    </a:lnTo>
                    <a:lnTo>
                      <a:pt x="611" y="978"/>
                    </a:lnTo>
                    <a:lnTo>
                      <a:pt x="611" y="980"/>
                    </a:lnTo>
                    <a:lnTo>
                      <a:pt x="612" y="983"/>
                    </a:lnTo>
                    <a:lnTo>
                      <a:pt x="618" y="991"/>
                    </a:lnTo>
                    <a:lnTo>
                      <a:pt x="618" y="992"/>
                    </a:lnTo>
                    <a:lnTo>
                      <a:pt x="618" y="993"/>
                    </a:lnTo>
                    <a:lnTo>
                      <a:pt x="617" y="994"/>
                    </a:lnTo>
                    <a:lnTo>
                      <a:pt x="617" y="995"/>
                    </a:lnTo>
                    <a:lnTo>
                      <a:pt x="618" y="1000"/>
                    </a:lnTo>
                    <a:lnTo>
                      <a:pt x="618" y="1004"/>
                    </a:lnTo>
                    <a:lnTo>
                      <a:pt x="618" y="1005"/>
                    </a:lnTo>
                    <a:lnTo>
                      <a:pt x="618" y="1006"/>
                    </a:lnTo>
                    <a:lnTo>
                      <a:pt x="620" y="1011"/>
                    </a:lnTo>
                    <a:lnTo>
                      <a:pt x="618" y="1017"/>
                    </a:lnTo>
                    <a:lnTo>
                      <a:pt x="615" y="1018"/>
                    </a:lnTo>
                    <a:lnTo>
                      <a:pt x="614" y="1018"/>
                    </a:lnTo>
                    <a:lnTo>
                      <a:pt x="613" y="1020"/>
                    </a:lnTo>
                    <a:lnTo>
                      <a:pt x="613" y="1021"/>
                    </a:lnTo>
                    <a:lnTo>
                      <a:pt x="612" y="1021"/>
                    </a:lnTo>
                    <a:lnTo>
                      <a:pt x="611" y="1021"/>
                    </a:lnTo>
                    <a:lnTo>
                      <a:pt x="610" y="1022"/>
                    </a:lnTo>
                    <a:lnTo>
                      <a:pt x="608" y="1026"/>
                    </a:lnTo>
                    <a:lnTo>
                      <a:pt x="607" y="1026"/>
                    </a:lnTo>
                    <a:lnTo>
                      <a:pt x="605" y="1027"/>
                    </a:lnTo>
                    <a:lnTo>
                      <a:pt x="603" y="1028"/>
                    </a:lnTo>
                    <a:lnTo>
                      <a:pt x="602" y="1028"/>
                    </a:lnTo>
                    <a:lnTo>
                      <a:pt x="599" y="1030"/>
                    </a:lnTo>
                    <a:lnTo>
                      <a:pt x="599" y="1028"/>
                    </a:lnTo>
                    <a:lnTo>
                      <a:pt x="596" y="1029"/>
                    </a:lnTo>
                    <a:lnTo>
                      <a:pt x="595" y="1029"/>
                    </a:lnTo>
                    <a:lnTo>
                      <a:pt x="594" y="1029"/>
                    </a:lnTo>
                    <a:lnTo>
                      <a:pt x="593" y="1031"/>
                    </a:lnTo>
                    <a:lnTo>
                      <a:pt x="592" y="1035"/>
                    </a:lnTo>
                    <a:lnTo>
                      <a:pt x="592" y="1036"/>
                    </a:lnTo>
                    <a:lnTo>
                      <a:pt x="592" y="1037"/>
                    </a:lnTo>
                    <a:lnTo>
                      <a:pt x="590" y="1039"/>
                    </a:lnTo>
                    <a:lnTo>
                      <a:pt x="588" y="1039"/>
                    </a:lnTo>
                    <a:lnTo>
                      <a:pt x="587" y="1039"/>
                    </a:lnTo>
                    <a:lnTo>
                      <a:pt x="586" y="1039"/>
                    </a:lnTo>
                    <a:lnTo>
                      <a:pt x="583" y="1041"/>
                    </a:lnTo>
                    <a:lnTo>
                      <a:pt x="582" y="1041"/>
                    </a:lnTo>
                    <a:lnTo>
                      <a:pt x="582" y="1042"/>
                    </a:lnTo>
                    <a:lnTo>
                      <a:pt x="581" y="1044"/>
                    </a:lnTo>
                    <a:lnTo>
                      <a:pt x="581" y="1045"/>
                    </a:lnTo>
                    <a:lnTo>
                      <a:pt x="580" y="1046"/>
                    </a:lnTo>
                    <a:lnTo>
                      <a:pt x="580" y="1047"/>
                    </a:lnTo>
                    <a:lnTo>
                      <a:pt x="578" y="1048"/>
                    </a:lnTo>
                    <a:lnTo>
                      <a:pt x="577" y="1048"/>
                    </a:lnTo>
                    <a:lnTo>
                      <a:pt x="575" y="1049"/>
                    </a:lnTo>
                    <a:lnTo>
                      <a:pt x="575" y="1050"/>
                    </a:lnTo>
                    <a:lnTo>
                      <a:pt x="574" y="1050"/>
                    </a:lnTo>
                    <a:lnTo>
                      <a:pt x="573" y="1050"/>
                    </a:lnTo>
                    <a:lnTo>
                      <a:pt x="573" y="1051"/>
                    </a:lnTo>
                    <a:lnTo>
                      <a:pt x="572" y="1052"/>
                    </a:lnTo>
                    <a:lnTo>
                      <a:pt x="571" y="1053"/>
                    </a:lnTo>
                    <a:lnTo>
                      <a:pt x="572" y="1054"/>
                    </a:lnTo>
                    <a:lnTo>
                      <a:pt x="571" y="1054"/>
                    </a:lnTo>
                    <a:lnTo>
                      <a:pt x="571" y="1055"/>
                    </a:lnTo>
                    <a:lnTo>
                      <a:pt x="570" y="1056"/>
                    </a:lnTo>
                    <a:lnTo>
                      <a:pt x="569" y="1056"/>
                    </a:lnTo>
                    <a:lnTo>
                      <a:pt x="568" y="1060"/>
                    </a:lnTo>
                    <a:lnTo>
                      <a:pt x="567" y="1060"/>
                    </a:lnTo>
                    <a:lnTo>
                      <a:pt x="567" y="1061"/>
                    </a:lnTo>
                    <a:lnTo>
                      <a:pt x="567" y="1063"/>
                    </a:lnTo>
                    <a:lnTo>
                      <a:pt x="566" y="1064"/>
                    </a:lnTo>
                    <a:lnTo>
                      <a:pt x="565" y="1067"/>
                    </a:lnTo>
                    <a:lnTo>
                      <a:pt x="563" y="1068"/>
                    </a:lnTo>
                    <a:lnTo>
                      <a:pt x="562" y="1069"/>
                    </a:lnTo>
                    <a:lnTo>
                      <a:pt x="561" y="1069"/>
                    </a:lnTo>
                    <a:lnTo>
                      <a:pt x="561" y="1070"/>
                    </a:lnTo>
                    <a:lnTo>
                      <a:pt x="561" y="1071"/>
                    </a:lnTo>
                    <a:lnTo>
                      <a:pt x="561" y="1072"/>
                    </a:lnTo>
                    <a:lnTo>
                      <a:pt x="559" y="1077"/>
                    </a:lnTo>
                    <a:lnTo>
                      <a:pt x="559" y="1078"/>
                    </a:lnTo>
                    <a:lnTo>
                      <a:pt x="558" y="1078"/>
                    </a:lnTo>
                    <a:lnTo>
                      <a:pt x="556" y="1079"/>
                    </a:lnTo>
                    <a:lnTo>
                      <a:pt x="556" y="1080"/>
                    </a:lnTo>
                    <a:lnTo>
                      <a:pt x="556" y="1081"/>
                    </a:lnTo>
                    <a:lnTo>
                      <a:pt x="555" y="1081"/>
                    </a:lnTo>
                    <a:lnTo>
                      <a:pt x="555" y="1082"/>
                    </a:lnTo>
                    <a:lnTo>
                      <a:pt x="554" y="1082"/>
                    </a:lnTo>
                    <a:lnTo>
                      <a:pt x="554" y="1083"/>
                    </a:lnTo>
                    <a:lnTo>
                      <a:pt x="554" y="1084"/>
                    </a:lnTo>
                    <a:lnTo>
                      <a:pt x="554" y="1085"/>
                    </a:lnTo>
                    <a:lnTo>
                      <a:pt x="554" y="1086"/>
                    </a:lnTo>
                    <a:lnTo>
                      <a:pt x="554" y="1087"/>
                    </a:lnTo>
                    <a:lnTo>
                      <a:pt x="550" y="1094"/>
                    </a:lnTo>
                    <a:lnTo>
                      <a:pt x="549" y="1094"/>
                    </a:lnTo>
                    <a:lnTo>
                      <a:pt x="546" y="1099"/>
                    </a:lnTo>
                    <a:lnTo>
                      <a:pt x="545" y="1099"/>
                    </a:lnTo>
                    <a:lnTo>
                      <a:pt x="545" y="1100"/>
                    </a:lnTo>
                    <a:lnTo>
                      <a:pt x="544" y="1100"/>
                    </a:lnTo>
                    <a:lnTo>
                      <a:pt x="542" y="1100"/>
                    </a:lnTo>
                    <a:lnTo>
                      <a:pt x="542" y="1101"/>
                    </a:lnTo>
                    <a:lnTo>
                      <a:pt x="541" y="1101"/>
                    </a:lnTo>
                    <a:lnTo>
                      <a:pt x="541" y="1102"/>
                    </a:lnTo>
                    <a:lnTo>
                      <a:pt x="541" y="1103"/>
                    </a:lnTo>
                    <a:lnTo>
                      <a:pt x="541" y="1105"/>
                    </a:lnTo>
                    <a:lnTo>
                      <a:pt x="540" y="1105"/>
                    </a:lnTo>
                    <a:lnTo>
                      <a:pt x="541" y="1107"/>
                    </a:lnTo>
                    <a:lnTo>
                      <a:pt x="538" y="1111"/>
                    </a:lnTo>
                    <a:lnTo>
                      <a:pt x="537" y="1112"/>
                    </a:lnTo>
                    <a:lnTo>
                      <a:pt x="528" y="1114"/>
                    </a:lnTo>
                    <a:lnTo>
                      <a:pt x="536" y="1117"/>
                    </a:lnTo>
                    <a:lnTo>
                      <a:pt x="536" y="1118"/>
                    </a:lnTo>
                    <a:lnTo>
                      <a:pt x="537" y="1118"/>
                    </a:lnTo>
                    <a:lnTo>
                      <a:pt x="537" y="1119"/>
                    </a:lnTo>
                    <a:lnTo>
                      <a:pt x="538" y="1119"/>
                    </a:lnTo>
                    <a:lnTo>
                      <a:pt x="539" y="1120"/>
                    </a:lnTo>
                    <a:lnTo>
                      <a:pt x="540" y="1120"/>
                    </a:lnTo>
                    <a:lnTo>
                      <a:pt x="541" y="1120"/>
                    </a:lnTo>
                    <a:lnTo>
                      <a:pt x="544" y="1120"/>
                    </a:lnTo>
                    <a:lnTo>
                      <a:pt x="545" y="1120"/>
                    </a:lnTo>
                    <a:lnTo>
                      <a:pt x="546" y="1120"/>
                    </a:lnTo>
                    <a:lnTo>
                      <a:pt x="548" y="1120"/>
                    </a:lnTo>
                    <a:lnTo>
                      <a:pt x="549" y="1120"/>
                    </a:lnTo>
                    <a:lnTo>
                      <a:pt x="550" y="1120"/>
                    </a:lnTo>
                    <a:lnTo>
                      <a:pt x="551" y="1119"/>
                    </a:lnTo>
                    <a:lnTo>
                      <a:pt x="552" y="1118"/>
                    </a:lnTo>
                    <a:lnTo>
                      <a:pt x="552" y="1117"/>
                    </a:lnTo>
                    <a:lnTo>
                      <a:pt x="552" y="1116"/>
                    </a:lnTo>
                    <a:lnTo>
                      <a:pt x="552" y="1115"/>
                    </a:lnTo>
                    <a:lnTo>
                      <a:pt x="556" y="1115"/>
                    </a:lnTo>
                    <a:lnTo>
                      <a:pt x="557" y="1115"/>
                    </a:lnTo>
                    <a:lnTo>
                      <a:pt x="561" y="1118"/>
                    </a:lnTo>
                    <a:lnTo>
                      <a:pt x="565" y="1122"/>
                    </a:lnTo>
                    <a:lnTo>
                      <a:pt x="573" y="1128"/>
                    </a:lnTo>
                    <a:lnTo>
                      <a:pt x="575" y="1128"/>
                    </a:lnTo>
                    <a:lnTo>
                      <a:pt x="582" y="1135"/>
                    </a:lnTo>
                    <a:lnTo>
                      <a:pt x="582" y="1136"/>
                    </a:lnTo>
                    <a:lnTo>
                      <a:pt x="582" y="1137"/>
                    </a:lnTo>
                    <a:lnTo>
                      <a:pt x="582" y="1138"/>
                    </a:lnTo>
                    <a:lnTo>
                      <a:pt x="583" y="1143"/>
                    </a:lnTo>
                    <a:lnTo>
                      <a:pt x="583" y="1144"/>
                    </a:lnTo>
                    <a:lnTo>
                      <a:pt x="584" y="1145"/>
                    </a:lnTo>
                    <a:lnTo>
                      <a:pt x="586" y="1145"/>
                    </a:lnTo>
                    <a:lnTo>
                      <a:pt x="588" y="1145"/>
                    </a:lnTo>
                    <a:lnTo>
                      <a:pt x="590" y="1145"/>
                    </a:lnTo>
                    <a:lnTo>
                      <a:pt x="592" y="1145"/>
                    </a:lnTo>
                    <a:lnTo>
                      <a:pt x="592" y="1144"/>
                    </a:lnTo>
                    <a:lnTo>
                      <a:pt x="595" y="1140"/>
                    </a:lnTo>
                    <a:lnTo>
                      <a:pt x="596" y="1139"/>
                    </a:lnTo>
                    <a:lnTo>
                      <a:pt x="599" y="1141"/>
                    </a:lnTo>
                    <a:lnTo>
                      <a:pt x="601" y="1143"/>
                    </a:lnTo>
                    <a:lnTo>
                      <a:pt x="605" y="1149"/>
                    </a:lnTo>
                    <a:lnTo>
                      <a:pt x="606" y="1150"/>
                    </a:lnTo>
                    <a:lnTo>
                      <a:pt x="610" y="1152"/>
                    </a:lnTo>
                    <a:lnTo>
                      <a:pt x="611" y="1153"/>
                    </a:lnTo>
                    <a:lnTo>
                      <a:pt x="612" y="1153"/>
                    </a:lnTo>
                    <a:lnTo>
                      <a:pt x="614" y="1153"/>
                    </a:lnTo>
                    <a:lnTo>
                      <a:pt x="616" y="1155"/>
                    </a:lnTo>
                    <a:lnTo>
                      <a:pt x="617" y="1155"/>
                    </a:lnTo>
                    <a:lnTo>
                      <a:pt x="618" y="1156"/>
                    </a:lnTo>
                    <a:lnTo>
                      <a:pt x="619" y="1156"/>
                    </a:lnTo>
                    <a:lnTo>
                      <a:pt x="620" y="1156"/>
                    </a:lnTo>
                    <a:lnTo>
                      <a:pt x="621" y="1156"/>
                    </a:lnTo>
                    <a:lnTo>
                      <a:pt x="622" y="1156"/>
                    </a:lnTo>
                    <a:lnTo>
                      <a:pt x="624" y="1157"/>
                    </a:lnTo>
                    <a:lnTo>
                      <a:pt x="627" y="1160"/>
                    </a:lnTo>
                    <a:lnTo>
                      <a:pt x="628" y="1162"/>
                    </a:lnTo>
                    <a:lnTo>
                      <a:pt x="628" y="1163"/>
                    </a:lnTo>
                    <a:lnTo>
                      <a:pt x="629" y="1164"/>
                    </a:lnTo>
                    <a:lnTo>
                      <a:pt x="631" y="1164"/>
                    </a:lnTo>
                    <a:lnTo>
                      <a:pt x="631" y="1165"/>
                    </a:lnTo>
                    <a:lnTo>
                      <a:pt x="632" y="1166"/>
                    </a:lnTo>
                    <a:lnTo>
                      <a:pt x="633" y="1166"/>
                    </a:lnTo>
                    <a:lnTo>
                      <a:pt x="639" y="1170"/>
                    </a:lnTo>
                    <a:lnTo>
                      <a:pt x="639" y="1171"/>
                    </a:lnTo>
                    <a:lnTo>
                      <a:pt x="640" y="1171"/>
                    </a:lnTo>
                    <a:lnTo>
                      <a:pt x="642" y="1171"/>
                    </a:lnTo>
                    <a:lnTo>
                      <a:pt x="643" y="1171"/>
                    </a:lnTo>
                    <a:lnTo>
                      <a:pt x="645" y="1172"/>
                    </a:lnTo>
                    <a:lnTo>
                      <a:pt x="650" y="1177"/>
                    </a:lnTo>
                    <a:lnTo>
                      <a:pt x="653" y="1179"/>
                    </a:lnTo>
                    <a:lnTo>
                      <a:pt x="654" y="1181"/>
                    </a:lnTo>
                    <a:lnTo>
                      <a:pt x="654" y="1182"/>
                    </a:lnTo>
                    <a:lnTo>
                      <a:pt x="655" y="1184"/>
                    </a:lnTo>
                    <a:lnTo>
                      <a:pt x="656" y="1184"/>
                    </a:lnTo>
                    <a:lnTo>
                      <a:pt x="663" y="1191"/>
                    </a:lnTo>
                    <a:lnTo>
                      <a:pt x="663" y="1192"/>
                    </a:lnTo>
                    <a:lnTo>
                      <a:pt x="664" y="1192"/>
                    </a:lnTo>
                    <a:lnTo>
                      <a:pt x="668" y="1193"/>
                    </a:lnTo>
                    <a:lnTo>
                      <a:pt x="669" y="1194"/>
                    </a:lnTo>
                    <a:lnTo>
                      <a:pt x="671" y="1195"/>
                    </a:lnTo>
                    <a:lnTo>
                      <a:pt x="669" y="1197"/>
                    </a:lnTo>
                    <a:lnTo>
                      <a:pt x="669" y="1198"/>
                    </a:lnTo>
                    <a:lnTo>
                      <a:pt x="668" y="1199"/>
                    </a:lnTo>
                    <a:lnTo>
                      <a:pt x="665" y="1203"/>
                    </a:lnTo>
                    <a:lnTo>
                      <a:pt x="664" y="1203"/>
                    </a:lnTo>
                    <a:lnTo>
                      <a:pt x="664" y="1204"/>
                    </a:lnTo>
                    <a:lnTo>
                      <a:pt x="663" y="1205"/>
                    </a:lnTo>
                    <a:lnTo>
                      <a:pt x="663" y="1207"/>
                    </a:lnTo>
                    <a:lnTo>
                      <a:pt x="663" y="1209"/>
                    </a:lnTo>
                    <a:lnTo>
                      <a:pt x="663" y="1210"/>
                    </a:lnTo>
                    <a:lnTo>
                      <a:pt x="665" y="1214"/>
                    </a:lnTo>
                    <a:lnTo>
                      <a:pt x="667" y="1224"/>
                    </a:lnTo>
                    <a:lnTo>
                      <a:pt x="667" y="1225"/>
                    </a:lnTo>
                    <a:lnTo>
                      <a:pt x="667" y="1226"/>
                    </a:lnTo>
                    <a:lnTo>
                      <a:pt x="668" y="1226"/>
                    </a:lnTo>
                    <a:lnTo>
                      <a:pt x="669" y="1226"/>
                    </a:lnTo>
                    <a:lnTo>
                      <a:pt x="672" y="1228"/>
                    </a:lnTo>
                    <a:lnTo>
                      <a:pt x="673" y="1229"/>
                    </a:lnTo>
                    <a:lnTo>
                      <a:pt x="674" y="1229"/>
                    </a:lnTo>
                    <a:lnTo>
                      <a:pt x="675" y="1229"/>
                    </a:lnTo>
                    <a:lnTo>
                      <a:pt x="676" y="1228"/>
                    </a:lnTo>
                    <a:lnTo>
                      <a:pt x="677" y="1227"/>
                    </a:lnTo>
                    <a:lnTo>
                      <a:pt x="679" y="1225"/>
                    </a:lnTo>
                    <a:lnTo>
                      <a:pt x="680" y="1224"/>
                    </a:lnTo>
                    <a:lnTo>
                      <a:pt x="681" y="1222"/>
                    </a:lnTo>
                    <a:lnTo>
                      <a:pt x="689" y="1213"/>
                    </a:lnTo>
                    <a:lnTo>
                      <a:pt x="690" y="1212"/>
                    </a:lnTo>
                    <a:lnTo>
                      <a:pt x="692" y="1208"/>
                    </a:lnTo>
                    <a:lnTo>
                      <a:pt x="692" y="1207"/>
                    </a:lnTo>
                    <a:lnTo>
                      <a:pt x="693" y="1196"/>
                    </a:lnTo>
                    <a:lnTo>
                      <a:pt x="693" y="1194"/>
                    </a:lnTo>
                    <a:lnTo>
                      <a:pt x="694" y="1188"/>
                    </a:lnTo>
                    <a:lnTo>
                      <a:pt x="695" y="1181"/>
                    </a:lnTo>
                    <a:lnTo>
                      <a:pt x="696" y="1181"/>
                    </a:lnTo>
                    <a:lnTo>
                      <a:pt x="697" y="1182"/>
                    </a:lnTo>
                    <a:lnTo>
                      <a:pt x="699" y="1178"/>
                    </a:lnTo>
                    <a:lnTo>
                      <a:pt x="703" y="1172"/>
                    </a:lnTo>
                    <a:lnTo>
                      <a:pt x="703" y="1171"/>
                    </a:lnTo>
                    <a:lnTo>
                      <a:pt x="707" y="1169"/>
                    </a:lnTo>
                    <a:lnTo>
                      <a:pt x="708" y="1168"/>
                    </a:lnTo>
                    <a:lnTo>
                      <a:pt x="708" y="1167"/>
                    </a:lnTo>
                    <a:lnTo>
                      <a:pt x="709" y="1167"/>
                    </a:lnTo>
                    <a:lnTo>
                      <a:pt x="711" y="1166"/>
                    </a:lnTo>
                    <a:lnTo>
                      <a:pt x="712" y="1165"/>
                    </a:lnTo>
                    <a:lnTo>
                      <a:pt x="721" y="1154"/>
                    </a:lnTo>
                    <a:lnTo>
                      <a:pt x="729" y="1141"/>
                    </a:lnTo>
                    <a:lnTo>
                      <a:pt x="729" y="1138"/>
                    </a:lnTo>
                    <a:lnTo>
                      <a:pt x="737" y="1118"/>
                    </a:lnTo>
                    <a:lnTo>
                      <a:pt x="744" y="1090"/>
                    </a:lnTo>
                    <a:lnTo>
                      <a:pt x="744" y="1089"/>
                    </a:lnTo>
                    <a:lnTo>
                      <a:pt x="745" y="1088"/>
                    </a:lnTo>
                    <a:lnTo>
                      <a:pt x="746" y="1086"/>
                    </a:lnTo>
                    <a:lnTo>
                      <a:pt x="751" y="1078"/>
                    </a:lnTo>
                    <a:lnTo>
                      <a:pt x="760" y="1069"/>
                    </a:lnTo>
                    <a:lnTo>
                      <a:pt x="761" y="1069"/>
                    </a:lnTo>
                    <a:lnTo>
                      <a:pt x="763" y="1068"/>
                    </a:lnTo>
                    <a:lnTo>
                      <a:pt x="763" y="1067"/>
                    </a:lnTo>
                    <a:lnTo>
                      <a:pt x="764" y="1066"/>
                    </a:lnTo>
                    <a:lnTo>
                      <a:pt x="765" y="1065"/>
                    </a:lnTo>
                    <a:lnTo>
                      <a:pt x="765" y="1062"/>
                    </a:lnTo>
                    <a:lnTo>
                      <a:pt x="766" y="1062"/>
                    </a:lnTo>
                    <a:lnTo>
                      <a:pt x="765" y="1062"/>
                    </a:lnTo>
                    <a:lnTo>
                      <a:pt x="767" y="1054"/>
                    </a:lnTo>
                    <a:lnTo>
                      <a:pt x="767" y="1053"/>
                    </a:lnTo>
                    <a:lnTo>
                      <a:pt x="767" y="1046"/>
                    </a:lnTo>
                    <a:lnTo>
                      <a:pt x="767" y="1042"/>
                    </a:lnTo>
                    <a:lnTo>
                      <a:pt x="768" y="1042"/>
                    </a:lnTo>
                    <a:lnTo>
                      <a:pt x="769" y="1041"/>
                    </a:lnTo>
                    <a:lnTo>
                      <a:pt x="769" y="1039"/>
                    </a:lnTo>
                    <a:lnTo>
                      <a:pt x="769" y="1037"/>
                    </a:lnTo>
                    <a:lnTo>
                      <a:pt x="769" y="1036"/>
                    </a:lnTo>
                    <a:lnTo>
                      <a:pt x="770" y="1035"/>
                    </a:lnTo>
                    <a:lnTo>
                      <a:pt x="770" y="1034"/>
                    </a:lnTo>
                    <a:lnTo>
                      <a:pt x="771" y="1034"/>
                    </a:lnTo>
                    <a:lnTo>
                      <a:pt x="771" y="1029"/>
                    </a:lnTo>
                    <a:lnTo>
                      <a:pt x="771" y="1028"/>
                    </a:lnTo>
                    <a:lnTo>
                      <a:pt x="770" y="1027"/>
                    </a:lnTo>
                    <a:lnTo>
                      <a:pt x="769" y="1025"/>
                    </a:lnTo>
                    <a:lnTo>
                      <a:pt x="768" y="1025"/>
                    </a:lnTo>
                    <a:lnTo>
                      <a:pt x="767" y="1024"/>
                    </a:lnTo>
                    <a:lnTo>
                      <a:pt x="766" y="1024"/>
                    </a:lnTo>
                    <a:lnTo>
                      <a:pt x="765" y="1024"/>
                    </a:lnTo>
                    <a:lnTo>
                      <a:pt x="763" y="1026"/>
                    </a:lnTo>
                    <a:lnTo>
                      <a:pt x="763" y="1024"/>
                    </a:lnTo>
                    <a:lnTo>
                      <a:pt x="764" y="1024"/>
                    </a:lnTo>
                    <a:lnTo>
                      <a:pt x="767" y="1024"/>
                    </a:lnTo>
                    <a:lnTo>
                      <a:pt x="767" y="1020"/>
                    </a:lnTo>
                    <a:lnTo>
                      <a:pt x="766" y="1019"/>
                    </a:lnTo>
                    <a:lnTo>
                      <a:pt x="766" y="1018"/>
                    </a:lnTo>
                    <a:lnTo>
                      <a:pt x="765" y="1017"/>
                    </a:lnTo>
                    <a:lnTo>
                      <a:pt x="763" y="1015"/>
                    </a:lnTo>
                    <a:lnTo>
                      <a:pt x="762" y="1016"/>
                    </a:lnTo>
                    <a:lnTo>
                      <a:pt x="761" y="1007"/>
                    </a:lnTo>
                    <a:lnTo>
                      <a:pt x="760" y="1006"/>
                    </a:lnTo>
                    <a:lnTo>
                      <a:pt x="760" y="1005"/>
                    </a:lnTo>
                    <a:lnTo>
                      <a:pt x="759" y="1005"/>
                    </a:lnTo>
                    <a:lnTo>
                      <a:pt x="758" y="1002"/>
                    </a:lnTo>
                    <a:lnTo>
                      <a:pt x="758" y="1001"/>
                    </a:lnTo>
                    <a:lnTo>
                      <a:pt x="759" y="1001"/>
                    </a:lnTo>
                    <a:lnTo>
                      <a:pt x="760" y="1002"/>
                    </a:lnTo>
                    <a:lnTo>
                      <a:pt x="760" y="997"/>
                    </a:lnTo>
                    <a:lnTo>
                      <a:pt x="760" y="996"/>
                    </a:lnTo>
                    <a:lnTo>
                      <a:pt x="761" y="994"/>
                    </a:lnTo>
                    <a:lnTo>
                      <a:pt x="761" y="992"/>
                    </a:lnTo>
                    <a:lnTo>
                      <a:pt x="762" y="991"/>
                    </a:lnTo>
                    <a:lnTo>
                      <a:pt x="762" y="990"/>
                    </a:lnTo>
                    <a:lnTo>
                      <a:pt x="761" y="989"/>
                    </a:lnTo>
                    <a:lnTo>
                      <a:pt x="760" y="988"/>
                    </a:lnTo>
                    <a:lnTo>
                      <a:pt x="760" y="987"/>
                    </a:lnTo>
                    <a:lnTo>
                      <a:pt x="760" y="986"/>
                    </a:lnTo>
                    <a:lnTo>
                      <a:pt x="759" y="986"/>
                    </a:lnTo>
                    <a:lnTo>
                      <a:pt x="758" y="986"/>
                    </a:lnTo>
                    <a:lnTo>
                      <a:pt x="758" y="984"/>
                    </a:lnTo>
                    <a:lnTo>
                      <a:pt x="758" y="983"/>
                    </a:lnTo>
                    <a:lnTo>
                      <a:pt x="758" y="982"/>
                    </a:lnTo>
                    <a:lnTo>
                      <a:pt x="758" y="981"/>
                    </a:lnTo>
                    <a:lnTo>
                      <a:pt x="758" y="979"/>
                    </a:lnTo>
                    <a:lnTo>
                      <a:pt x="759" y="978"/>
                    </a:lnTo>
                    <a:lnTo>
                      <a:pt x="759" y="977"/>
                    </a:lnTo>
                    <a:lnTo>
                      <a:pt x="760" y="975"/>
                    </a:lnTo>
                    <a:lnTo>
                      <a:pt x="760" y="973"/>
                    </a:lnTo>
                    <a:lnTo>
                      <a:pt x="761" y="973"/>
                    </a:lnTo>
                    <a:lnTo>
                      <a:pt x="761" y="972"/>
                    </a:lnTo>
                    <a:lnTo>
                      <a:pt x="761" y="971"/>
                    </a:lnTo>
                    <a:lnTo>
                      <a:pt x="763" y="970"/>
                    </a:lnTo>
                    <a:lnTo>
                      <a:pt x="762" y="969"/>
                    </a:lnTo>
                    <a:lnTo>
                      <a:pt x="763" y="969"/>
                    </a:lnTo>
                    <a:lnTo>
                      <a:pt x="765" y="969"/>
                    </a:lnTo>
                    <a:lnTo>
                      <a:pt x="766" y="967"/>
                    </a:lnTo>
                    <a:lnTo>
                      <a:pt x="766" y="966"/>
                    </a:lnTo>
                    <a:lnTo>
                      <a:pt x="768" y="964"/>
                    </a:lnTo>
                    <a:lnTo>
                      <a:pt x="769" y="963"/>
                    </a:lnTo>
                    <a:lnTo>
                      <a:pt x="769" y="962"/>
                    </a:lnTo>
                    <a:lnTo>
                      <a:pt x="769" y="961"/>
                    </a:lnTo>
                    <a:lnTo>
                      <a:pt x="770" y="961"/>
                    </a:lnTo>
                    <a:lnTo>
                      <a:pt x="771" y="960"/>
                    </a:lnTo>
                    <a:lnTo>
                      <a:pt x="772" y="959"/>
                    </a:lnTo>
                    <a:lnTo>
                      <a:pt x="773" y="958"/>
                    </a:lnTo>
                    <a:lnTo>
                      <a:pt x="773" y="957"/>
                    </a:lnTo>
                    <a:lnTo>
                      <a:pt x="773" y="956"/>
                    </a:lnTo>
                    <a:lnTo>
                      <a:pt x="773" y="955"/>
                    </a:lnTo>
                    <a:lnTo>
                      <a:pt x="773" y="953"/>
                    </a:lnTo>
                    <a:lnTo>
                      <a:pt x="773" y="951"/>
                    </a:lnTo>
                    <a:lnTo>
                      <a:pt x="778" y="946"/>
                    </a:lnTo>
                    <a:lnTo>
                      <a:pt x="779" y="945"/>
                    </a:lnTo>
                    <a:lnTo>
                      <a:pt x="782" y="945"/>
                    </a:lnTo>
                    <a:lnTo>
                      <a:pt x="782" y="944"/>
                    </a:lnTo>
                    <a:lnTo>
                      <a:pt x="783" y="944"/>
                    </a:lnTo>
                    <a:lnTo>
                      <a:pt x="788" y="940"/>
                    </a:lnTo>
                    <a:lnTo>
                      <a:pt x="793" y="934"/>
                    </a:lnTo>
                    <a:lnTo>
                      <a:pt x="794" y="934"/>
                    </a:lnTo>
                    <a:lnTo>
                      <a:pt x="794" y="933"/>
                    </a:lnTo>
                    <a:lnTo>
                      <a:pt x="794" y="932"/>
                    </a:lnTo>
                    <a:lnTo>
                      <a:pt x="806" y="924"/>
                    </a:lnTo>
                    <a:lnTo>
                      <a:pt x="807" y="924"/>
                    </a:lnTo>
                    <a:lnTo>
                      <a:pt x="809" y="924"/>
                    </a:lnTo>
                    <a:lnTo>
                      <a:pt x="810" y="924"/>
                    </a:lnTo>
                    <a:lnTo>
                      <a:pt x="811" y="924"/>
                    </a:lnTo>
                    <a:lnTo>
                      <a:pt x="812" y="923"/>
                    </a:lnTo>
                    <a:lnTo>
                      <a:pt x="814" y="923"/>
                    </a:lnTo>
                    <a:lnTo>
                      <a:pt x="814" y="922"/>
                    </a:lnTo>
                    <a:lnTo>
                      <a:pt x="815" y="921"/>
                    </a:lnTo>
                    <a:lnTo>
                      <a:pt x="815" y="920"/>
                    </a:lnTo>
                    <a:lnTo>
                      <a:pt x="816" y="918"/>
                    </a:lnTo>
                    <a:lnTo>
                      <a:pt x="818" y="917"/>
                    </a:lnTo>
                    <a:lnTo>
                      <a:pt x="821" y="916"/>
                    </a:lnTo>
                    <a:lnTo>
                      <a:pt x="827" y="917"/>
                    </a:lnTo>
                    <a:lnTo>
                      <a:pt x="828" y="917"/>
                    </a:lnTo>
                    <a:lnTo>
                      <a:pt x="829" y="918"/>
                    </a:lnTo>
                    <a:lnTo>
                      <a:pt x="829" y="919"/>
                    </a:lnTo>
                    <a:lnTo>
                      <a:pt x="830" y="919"/>
                    </a:lnTo>
                    <a:lnTo>
                      <a:pt x="830" y="920"/>
                    </a:lnTo>
                    <a:lnTo>
                      <a:pt x="831" y="920"/>
                    </a:lnTo>
                    <a:lnTo>
                      <a:pt x="831" y="921"/>
                    </a:lnTo>
                    <a:lnTo>
                      <a:pt x="832" y="921"/>
                    </a:lnTo>
                    <a:lnTo>
                      <a:pt x="833" y="921"/>
                    </a:lnTo>
                    <a:lnTo>
                      <a:pt x="834" y="921"/>
                    </a:lnTo>
                    <a:lnTo>
                      <a:pt x="835" y="921"/>
                    </a:lnTo>
                    <a:lnTo>
                      <a:pt x="836" y="921"/>
                    </a:lnTo>
                    <a:lnTo>
                      <a:pt x="837" y="922"/>
                    </a:lnTo>
                    <a:lnTo>
                      <a:pt x="839" y="922"/>
                    </a:lnTo>
                    <a:lnTo>
                      <a:pt x="840" y="921"/>
                    </a:lnTo>
                    <a:lnTo>
                      <a:pt x="841" y="921"/>
                    </a:lnTo>
                    <a:lnTo>
                      <a:pt x="841" y="920"/>
                    </a:lnTo>
                    <a:lnTo>
                      <a:pt x="841" y="919"/>
                    </a:lnTo>
                    <a:lnTo>
                      <a:pt x="841" y="918"/>
                    </a:lnTo>
                    <a:lnTo>
                      <a:pt x="840" y="913"/>
                    </a:lnTo>
                    <a:lnTo>
                      <a:pt x="839" y="912"/>
                    </a:lnTo>
                    <a:lnTo>
                      <a:pt x="839" y="911"/>
                    </a:lnTo>
                    <a:lnTo>
                      <a:pt x="838" y="911"/>
                    </a:lnTo>
                    <a:lnTo>
                      <a:pt x="838" y="910"/>
                    </a:lnTo>
                    <a:lnTo>
                      <a:pt x="837" y="910"/>
                    </a:lnTo>
                    <a:lnTo>
                      <a:pt x="843" y="907"/>
                    </a:lnTo>
                    <a:lnTo>
                      <a:pt x="844" y="905"/>
                    </a:lnTo>
                    <a:lnTo>
                      <a:pt x="845" y="904"/>
                    </a:lnTo>
                    <a:lnTo>
                      <a:pt x="846" y="904"/>
                    </a:lnTo>
                    <a:lnTo>
                      <a:pt x="847" y="904"/>
                    </a:lnTo>
                    <a:lnTo>
                      <a:pt x="850" y="903"/>
                    </a:lnTo>
                    <a:lnTo>
                      <a:pt x="852" y="903"/>
                    </a:lnTo>
                    <a:lnTo>
                      <a:pt x="854" y="903"/>
                    </a:lnTo>
                    <a:lnTo>
                      <a:pt x="855" y="903"/>
                    </a:lnTo>
                    <a:lnTo>
                      <a:pt x="856" y="902"/>
                    </a:lnTo>
                    <a:lnTo>
                      <a:pt x="858" y="900"/>
                    </a:lnTo>
                    <a:lnTo>
                      <a:pt x="859" y="899"/>
                    </a:lnTo>
                    <a:lnTo>
                      <a:pt x="860" y="899"/>
                    </a:lnTo>
                    <a:lnTo>
                      <a:pt x="862" y="899"/>
                    </a:lnTo>
                    <a:lnTo>
                      <a:pt x="862" y="898"/>
                    </a:lnTo>
                    <a:lnTo>
                      <a:pt x="863" y="898"/>
                    </a:lnTo>
                    <a:lnTo>
                      <a:pt x="866" y="898"/>
                    </a:lnTo>
                    <a:lnTo>
                      <a:pt x="867" y="898"/>
                    </a:lnTo>
                    <a:lnTo>
                      <a:pt x="867" y="897"/>
                    </a:lnTo>
                    <a:lnTo>
                      <a:pt x="868" y="896"/>
                    </a:lnTo>
                    <a:lnTo>
                      <a:pt x="870" y="895"/>
                    </a:lnTo>
                    <a:lnTo>
                      <a:pt x="870" y="894"/>
                    </a:lnTo>
                    <a:lnTo>
                      <a:pt x="871" y="894"/>
                    </a:lnTo>
                    <a:lnTo>
                      <a:pt x="885" y="892"/>
                    </a:lnTo>
                    <a:lnTo>
                      <a:pt x="886" y="892"/>
                    </a:lnTo>
                    <a:lnTo>
                      <a:pt x="887" y="892"/>
                    </a:lnTo>
                    <a:lnTo>
                      <a:pt x="888" y="892"/>
                    </a:lnTo>
                    <a:lnTo>
                      <a:pt x="890" y="892"/>
                    </a:lnTo>
                    <a:lnTo>
                      <a:pt x="891" y="891"/>
                    </a:lnTo>
                    <a:lnTo>
                      <a:pt x="892" y="891"/>
                    </a:lnTo>
                    <a:lnTo>
                      <a:pt x="892" y="890"/>
                    </a:lnTo>
                    <a:lnTo>
                      <a:pt x="896" y="891"/>
                    </a:lnTo>
                    <a:lnTo>
                      <a:pt x="897" y="891"/>
                    </a:lnTo>
                    <a:lnTo>
                      <a:pt x="904" y="890"/>
                    </a:lnTo>
                    <a:lnTo>
                      <a:pt x="905" y="890"/>
                    </a:lnTo>
                    <a:lnTo>
                      <a:pt x="907" y="890"/>
                    </a:lnTo>
                    <a:lnTo>
                      <a:pt x="918" y="890"/>
                    </a:lnTo>
                    <a:lnTo>
                      <a:pt x="919" y="890"/>
                    </a:lnTo>
                    <a:lnTo>
                      <a:pt x="922" y="889"/>
                    </a:lnTo>
                    <a:lnTo>
                      <a:pt x="923" y="889"/>
                    </a:lnTo>
                    <a:lnTo>
                      <a:pt x="924" y="888"/>
                    </a:lnTo>
                    <a:lnTo>
                      <a:pt x="924" y="885"/>
                    </a:lnTo>
                    <a:lnTo>
                      <a:pt x="925" y="885"/>
                    </a:lnTo>
                    <a:lnTo>
                      <a:pt x="925" y="884"/>
                    </a:lnTo>
                    <a:lnTo>
                      <a:pt x="925" y="881"/>
                    </a:lnTo>
                    <a:lnTo>
                      <a:pt x="925" y="880"/>
                    </a:lnTo>
                    <a:lnTo>
                      <a:pt x="924" y="880"/>
                    </a:lnTo>
                    <a:lnTo>
                      <a:pt x="924" y="879"/>
                    </a:lnTo>
                    <a:lnTo>
                      <a:pt x="924" y="877"/>
                    </a:lnTo>
                    <a:lnTo>
                      <a:pt x="924" y="876"/>
                    </a:lnTo>
                    <a:lnTo>
                      <a:pt x="926" y="873"/>
                    </a:lnTo>
                    <a:lnTo>
                      <a:pt x="927" y="873"/>
                    </a:lnTo>
                    <a:lnTo>
                      <a:pt x="929" y="871"/>
                    </a:lnTo>
                    <a:lnTo>
                      <a:pt x="929" y="869"/>
                    </a:lnTo>
                    <a:lnTo>
                      <a:pt x="931" y="868"/>
                    </a:lnTo>
                    <a:lnTo>
                      <a:pt x="942" y="864"/>
                    </a:lnTo>
                    <a:lnTo>
                      <a:pt x="943" y="864"/>
                    </a:lnTo>
                    <a:lnTo>
                      <a:pt x="948" y="861"/>
                    </a:lnTo>
                    <a:lnTo>
                      <a:pt x="948" y="860"/>
                    </a:lnTo>
                    <a:lnTo>
                      <a:pt x="949" y="860"/>
                    </a:lnTo>
                    <a:lnTo>
                      <a:pt x="949" y="859"/>
                    </a:lnTo>
                    <a:lnTo>
                      <a:pt x="949" y="858"/>
                    </a:lnTo>
                    <a:lnTo>
                      <a:pt x="950" y="858"/>
                    </a:lnTo>
                    <a:lnTo>
                      <a:pt x="950" y="857"/>
                    </a:lnTo>
                    <a:lnTo>
                      <a:pt x="950" y="856"/>
                    </a:lnTo>
                    <a:lnTo>
                      <a:pt x="946" y="844"/>
                    </a:lnTo>
                    <a:lnTo>
                      <a:pt x="946" y="841"/>
                    </a:lnTo>
                    <a:lnTo>
                      <a:pt x="947" y="839"/>
                    </a:lnTo>
                    <a:lnTo>
                      <a:pt x="948" y="838"/>
                    </a:lnTo>
                    <a:lnTo>
                      <a:pt x="948" y="837"/>
                    </a:lnTo>
                    <a:lnTo>
                      <a:pt x="948" y="835"/>
                    </a:lnTo>
                    <a:lnTo>
                      <a:pt x="948" y="834"/>
                    </a:lnTo>
                    <a:lnTo>
                      <a:pt x="949" y="832"/>
                    </a:lnTo>
                    <a:lnTo>
                      <a:pt x="950" y="832"/>
                    </a:lnTo>
                    <a:lnTo>
                      <a:pt x="950" y="830"/>
                    </a:lnTo>
                    <a:lnTo>
                      <a:pt x="950" y="828"/>
                    </a:lnTo>
                    <a:lnTo>
                      <a:pt x="951" y="827"/>
                    </a:lnTo>
                    <a:lnTo>
                      <a:pt x="951" y="826"/>
                    </a:lnTo>
                    <a:lnTo>
                      <a:pt x="950" y="826"/>
                    </a:lnTo>
                    <a:lnTo>
                      <a:pt x="950" y="825"/>
                    </a:lnTo>
                    <a:lnTo>
                      <a:pt x="951" y="824"/>
                    </a:lnTo>
                    <a:lnTo>
                      <a:pt x="952" y="824"/>
                    </a:lnTo>
                    <a:lnTo>
                      <a:pt x="953" y="825"/>
                    </a:lnTo>
                    <a:lnTo>
                      <a:pt x="955" y="823"/>
                    </a:lnTo>
                    <a:lnTo>
                      <a:pt x="960" y="816"/>
                    </a:lnTo>
                    <a:lnTo>
                      <a:pt x="960" y="815"/>
                    </a:lnTo>
                    <a:lnTo>
                      <a:pt x="963" y="808"/>
                    </a:lnTo>
                    <a:lnTo>
                      <a:pt x="964" y="805"/>
                    </a:lnTo>
                    <a:lnTo>
                      <a:pt x="965" y="802"/>
                    </a:lnTo>
                    <a:lnTo>
                      <a:pt x="966" y="794"/>
                    </a:lnTo>
                    <a:lnTo>
                      <a:pt x="969" y="788"/>
                    </a:lnTo>
                    <a:lnTo>
                      <a:pt x="971" y="787"/>
                    </a:lnTo>
                    <a:lnTo>
                      <a:pt x="973" y="786"/>
                    </a:lnTo>
                    <a:lnTo>
                      <a:pt x="974" y="786"/>
                    </a:lnTo>
                    <a:lnTo>
                      <a:pt x="974" y="785"/>
                    </a:lnTo>
                    <a:lnTo>
                      <a:pt x="977" y="778"/>
                    </a:lnTo>
                    <a:lnTo>
                      <a:pt x="977" y="777"/>
                    </a:lnTo>
                    <a:lnTo>
                      <a:pt x="977" y="773"/>
                    </a:lnTo>
                    <a:lnTo>
                      <a:pt x="975" y="766"/>
                    </a:lnTo>
                    <a:lnTo>
                      <a:pt x="973" y="754"/>
                    </a:lnTo>
                    <a:lnTo>
                      <a:pt x="973" y="749"/>
                    </a:lnTo>
                    <a:lnTo>
                      <a:pt x="975" y="743"/>
                    </a:lnTo>
                    <a:lnTo>
                      <a:pt x="975" y="740"/>
                    </a:lnTo>
                    <a:lnTo>
                      <a:pt x="975" y="739"/>
                    </a:lnTo>
                    <a:lnTo>
                      <a:pt x="978" y="732"/>
                    </a:lnTo>
                    <a:lnTo>
                      <a:pt x="979" y="732"/>
                    </a:lnTo>
                    <a:lnTo>
                      <a:pt x="980" y="732"/>
                    </a:lnTo>
                    <a:lnTo>
                      <a:pt x="981" y="732"/>
                    </a:lnTo>
                    <a:lnTo>
                      <a:pt x="982" y="731"/>
                    </a:lnTo>
                    <a:lnTo>
                      <a:pt x="982" y="730"/>
                    </a:lnTo>
                    <a:lnTo>
                      <a:pt x="983" y="730"/>
                    </a:lnTo>
                    <a:lnTo>
                      <a:pt x="984" y="730"/>
                    </a:lnTo>
                    <a:lnTo>
                      <a:pt x="987" y="724"/>
                    </a:lnTo>
                    <a:lnTo>
                      <a:pt x="988" y="723"/>
                    </a:lnTo>
                    <a:lnTo>
                      <a:pt x="987" y="722"/>
                    </a:lnTo>
                    <a:lnTo>
                      <a:pt x="987" y="721"/>
                    </a:lnTo>
                    <a:lnTo>
                      <a:pt x="987" y="720"/>
                    </a:lnTo>
                    <a:lnTo>
                      <a:pt x="986" y="720"/>
                    </a:lnTo>
                    <a:lnTo>
                      <a:pt x="986" y="719"/>
                    </a:lnTo>
                    <a:lnTo>
                      <a:pt x="984" y="706"/>
                    </a:lnTo>
                    <a:lnTo>
                      <a:pt x="985" y="698"/>
                    </a:lnTo>
                    <a:lnTo>
                      <a:pt x="985" y="697"/>
                    </a:lnTo>
                    <a:lnTo>
                      <a:pt x="985" y="696"/>
                    </a:lnTo>
                    <a:lnTo>
                      <a:pt x="985" y="694"/>
                    </a:lnTo>
                    <a:lnTo>
                      <a:pt x="985" y="693"/>
                    </a:lnTo>
                    <a:lnTo>
                      <a:pt x="986" y="692"/>
                    </a:lnTo>
                    <a:lnTo>
                      <a:pt x="986" y="690"/>
                    </a:lnTo>
                    <a:lnTo>
                      <a:pt x="986" y="688"/>
                    </a:lnTo>
                    <a:lnTo>
                      <a:pt x="990" y="666"/>
                    </a:lnTo>
                    <a:lnTo>
                      <a:pt x="990" y="665"/>
                    </a:lnTo>
                    <a:lnTo>
                      <a:pt x="990" y="662"/>
                    </a:lnTo>
                    <a:lnTo>
                      <a:pt x="989" y="662"/>
                    </a:lnTo>
                    <a:lnTo>
                      <a:pt x="988" y="660"/>
                    </a:lnTo>
                    <a:lnTo>
                      <a:pt x="988" y="658"/>
                    </a:lnTo>
                    <a:lnTo>
                      <a:pt x="984" y="637"/>
                    </a:lnTo>
                    <a:lnTo>
                      <a:pt x="983" y="632"/>
                    </a:lnTo>
                    <a:lnTo>
                      <a:pt x="982" y="631"/>
                    </a:lnTo>
                    <a:lnTo>
                      <a:pt x="982" y="628"/>
                    </a:lnTo>
                    <a:lnTo>
                      <a:pt x="982" y="624"/>
                    </a:lnTo>
                    <a:lnTo>
                      <a:pt x="983" y="613"/>
                    </a:lnTo>
                    <a:lnTo>
                      <a:pt x="984" y="609"/>
                    </a:lnTo>
                    <a:lnTo>
                      <a:pt x="984" y="608"/>
                    </a:lnTo>
                    <a:lnTo>
                      <a:pt x="984" y="605"/>
                    </a:lnTo>
                    <a:lnTo>
                      <a:pt x="984" y="604"/>
                    </a:lnTo>
                    <a:lnTo>
                      <a:pt x="984" y="602"/>
                    </a:lnTo>
                    <a:lnTo>
                      <a:pt x="982" y="600"/>
                    </a:lnTo>
                    <a:lnTo>
                      <a:pt x="983" y="598"/>
                    </a:lnTo>
                    <a:lnTo>
                      <a:pt x="983" y="597"/>
                    </a:lnTo>
                    <a:lnTo>
                      <a:pt x="982" y="596"/>
                    </a:lnTo>
                    <a:lnTo>
                      <a:pt x="982" y="595"/>
                    </a:lnTo>
                    <a:lnTo>
                      <a:pt x="983" y="594"/>
                    </a:lnTo>
                    <a:lnTo>
                      <a:pt x="984" y="593"/>
                    </a:lnTo>
                    <a:lnTo>
                      <a:pt x="984" y="592"/>
                    </a:lnTo>
                    <a:lnTo>
                      <a:pt x="984" y="591"/>
                    </a:lnTo>
                    <a:lnTo>
                      <a:pt x="984" y="590"/>
                    </a:lnTo>
                    <a:lnTo>
                      <a:pt x="984" y="589"/>
                    </a:lnTo>
                    <a:lnTo>
                      <a:pt x="984" y="587"/>
                    </a:lnTo>
                    <a:lnTo>
                      <a:pt x="983" y="586"/>
                    </a:lnTo>
                    <a:lnTo>
                      <a:pt x="982" y="585"/>
                    </a:lnTo>
                    <a:lnTo>
                      <a:pt x="984" y="583"/>
                    </a:lnTo>
                    <a:lnTo>
                      <a:pt x="986" y="582"/>
                    </a:lnTo>
                    <a:lnTo>
                      <a:pt x="990" y="579"/>
                    </a:lnTo>
                    <a:lnTo>
                      <a:pt x="991" y="579"/>
                    </a:lnTo>
                    <a:lnTo>
                      <a:pt x="992" y="579"/>
                    </a:lnTo>
                    <a:lnTo>
                      <a:pt x="993" y="579"/>
                    </a:lnTo>
                    <a:lnTo>
                      <a:pt x="994" y="579"/>
                    </a:lnTo>
                    <a:lnTo>
                      <a:pt x="997" y="577"/>
                    </a:lnTo>
                    <a:lnTo>
                      <a:pt x="997" y="576"/>
                    </a:lnTo>
                    <a:lnTo>
                      <a:pt x="998" y="575"/>
                    </a:lnTo>
                    <a:lnTo>
                      <a:pt x="999" y="575"/>
                    </a:lnTo>
                    <a:lnTo>
                      <a:pt x="1007" y="564"/>
                    </a:lnTo>
                    <a:lnTo>
                      <a:pt x="1007" y="563"/>
                    </a:lnTo>
                    <a:lnTo>
                      <a:pt x="1009" y="560"/>
                    </a:lnTo>
                    <a:lnTo>
                      <a:pt x="1009" y="559"/>
                    </a:lnTo>
                    <a:lnTo>
                      <a:pt x="1010" y="557"/>
                    </a:lnTo>
                    <a:lnTo>
                      <a:pt x="1011" y="556"/>
                    </a:lnTo>
                    <a:lnTo>
                      <a:pt x="1021" y="531"/>
                    </a:lnTo>
                    <a:lnTo>
                      <a:pt x="1022" y="530"/>
                    </a:lnTo>
                    <a:lnTo>
                      <a:pt x="1022" y="529"/>
                    </a:lnTo>
                    <a:lnTo>
                      <a:pt x="1022" y="528"/>
                    </a:lnTo>
                    <a:lnTo>
                      <a:pt x="1024" y="528"/>
                    </a:lnTo>
                    <a:lnTo>
                      <a:pt x="1024" y="526"/>
                    </a:lnTo>
                    <a:lnTo>
                      <a:pt x="1025" y="523"/>
                    </a:lnTo>
                    <a:lnTo>
                      <a:pt x="1026" y="521"/>
                    </a:lnTo>
                    <a:lnTo>
                      <a:pt x="1027" y="521"/>
                    </a:lnTo>
                    <a:lnTo>
                      <a:pt x="1027" y="520"/>
                    </a:lnTo>
                    <a:lnTo>
                      <a:pt x="1027" y="519"/>
                    </a:lnTo>
                    <a:lnTo>
                      <a:pt x="1028" y="517"/>
                    </a:lnTo>
                    <a:lnTo>
                      <a:pt x="1030" y="513"/>
                    </a:lnTo>
                    <a:lnTo>
                      <a:pt x="1031" y="513"/>
                    </a:lnTo>
                    <a:lnTo>
                      <a:pt x="1031" y="512"/>
                    </a:lnTo>
                    <a:lnTo>
                      <a:pt x="1034" y="508"/>
                    </a:lnTo>
                    <a:lnTo>
                      <a:pt x="1035" y="506"/>
                    </a:lnTo>
                    <a:lnTo>
                      <a:pt x="1043" y="501"/>
                    </a:lnTo>
                    <a:lnTo>
                      <a:pt x="1043" y="500"/>
                    </a:lnTo>
                    <a:lnTo>
                      <a:pt x="1044" y="500"/>
                    </a:lnTo>
                    <a:lnTo>
                      <a:pt x="1046" y="500"/>
                    </a:lnTo>
                    <a:lnTo>
                      <a:pt x="1047" y="499"/>
                    </a:lnTo>
                    <a:lnTo>
                      <a:pt x="1048" y="498"/>
                    </a:lnTo>
                    <a:lnTo>
                      <a:pt x="1050" y="495"/>
                    </a:lnTo>
                    <a:lnTo>
                      <a:pt x="1050" y="494"/>
                    </a:lnTo>
                    <a:lnTo>
                      <a:pt x="1051" y="492"/>
                    </a:lnTo>
                    <a:lnTo>
                      <a:pt x="1051" y="491"/>
                    </a:lnTo>
                    <a:lnTo>
                      <a:pt x="1052" y="490"/>
                    </a:lnTo>
                    <a:lnTo>
                      <a:pt x="1053" y="489"/>
                    </a:lnTo>
                    <a:lnTo>
                      <a:pt x="1054" y="488"/>
                    </a:lnTo>
                    <a:lnTo>
                      <a:pt x="1057" y="485"/>
                    </a:lnTo>
                    <a:lnTo>
                      <a:pt x="1061" y="478"/>
                    </a:lnTo>
                    <a:lnTo>
                      <a:pt x="1061" y="477"/>
                    </a:lnTo>
                    <a:lnTo>
                      <a:pt x="1062" y="476"/>
                    </a:lnTo>
                    <a:lnTo>
                      <a:pt x="1075" y="459"/>
                    </a:lnTo>
                    <a:lnTo>
                      <a:pt x="1076" y="458"/>
                    </a:lnTo>
                    <a:lnTo>
                      <a:pt x="1078" y="453"/>
                    </a:lnTo>
                    <a:lnTo>
                      <a:pt x="1078" y="452"/>
                    </a:lnTo>
                    <a:lnTo>
                      <a:pt x="1079" y="452"/>
                    </a:lnTo>
                    <a:lnTo>
                      <a:pt x="1079" y="451"/>
                    </a:lnTo>
                    <a:lnTo>
                      <a:pt x="1080" y="451"/>
                    </a:lnTo>
                    <a:lnTo>
                      <a:pt x="1080" y="450"/>
                    </a:lnTo>
                    <a:lnTo>
                      <a:pt x="1080" y="449"/>
                    </a:lnTo>
                    <a:lnTo>
                      <a:pt x="1081" y="447"/>
                    </a:lnTo>
                    <a:lnTo>
                      <a:pt x="1086" y="430"/>
                    </a:lnTo>
                    <a:lnTo>
                      <a:pt x="1087" y="422"/>
                    </a:lnTo>
                    <a:lnTo>
                      <a:pt x="1088" y="422"/>
                    </a:lnTo>
                    <a:lnTo>
                      <a:pt x="1088" y="421"/>
                    </a:lnTo>
                    <a:lnTo>
                      <a:pt x="1089" y="417"/>
                    </a:lnTo>
                    <a:lnTo>
                      <a:pt x="1089" y="416"/>
                    </a:lnTo>
                    <a:lnTo>
                      <a:pt x="1089" y="415"/>
                    </a:lnTo>
                    <a:lnTo>
                      <a:pt x="1088" y="414"/>
                    </a:lnTo>
                    <a:lnTo>
                      <a:pt x="1088" y="413"/>
                    </a:lnTo>
                    <a:lnTo>
                      <a:pt x="1087" y="411"/>
                    </a:lnTo>
                    <a:lnTo>
                      <a:pt x="1088" y="411"/>
                    </a:lnTo>
                    <a:lnTo>
                      <a:pt x="1088" y="410"/>
                    </a:lnTo>
                    <a:lnTo>
                      <a:pt x="1089" y="408"/>
                    </a:lnTo>
                    <a:lnTo>
                      <a:pt x="1089" y="407"/>
                    </a:lnTo>
                    <a:lnTo>
                      <a:pt x="1089" y="406"/>
                    </a:lnTo>
                    <a:lnTo>
                      <a:pt x="1088" y="405"/>
                    </a:lnTo>
                    <a:lnTo>
                      <a:pt x="1088" y="404"/>
                    </a:lnTo>
                    <a:lnTo>
                      <a:pt x="1089" y="393"/>
                    </a:lnTo>
                    <a:lnTo>
                      <a:pt x="1089" y="392"/>
                    </a:lnTo>
                    <a:lnTo>
                      <a:pt x="1088" y="392"/>
                    </a:lnTo>
                    <a:lnTo>
                      <a:pt x="1088" y="390"/>
                    </a:lnTo>
                    <a:lnTo>
                      <a:pt x="1088" y="389"/>
                    </a:lnTo>
                    <a:lnTo>
                      <a:pt x="1088" y="388"/>
                    </a:lnTo>
                    <a:lnTo>
                      <a:pt x="1088" y="387"/>
                    </a:lnTo>
                    <a:lnTo>
                      <a:pt x="1086" y="375"/>
                    </a:lnTo>
                    <a:lnTo>
                      <a:pt x="1084" y="379"/>
                    </a:lnTo>
                    <a:lnTo>
                      <a:pt x="1084" y="376"/>
                    </a:lnTo>
                    <a:lnTo>
                      <a:pt x="1084" y="375"/>
                    </a:lnTo>
                    <a:lnTo>
                      <a:pt x="1084" y="373"/>
                    </a:lnTo>
                    <a:lnTo>
                      <a:pt x="1083" y="372"/>
                    </a:lnTo>
                    <a:lnTo>
                      <a:pt x="1083" y="370"/>
                    </a:lnTo>
                    <a:lnTo>
                      <a:pt x="1083" y="369"/>
                    </a:lnTo>
                    <a:lnTo>
                      <a:pt x="1081" y="362"/>
                    </a:lnTo>
                    <a:lnTo>
                      <a:pt x="1080" y="362"/>
                    </a:lnTo>
                    <a:lnTo>
                      <a:pt x="1080" y="361"/>
                    </a:lnTo>
                    <a:lnTo>
                      <a:pt x="1079" y="361"/>
                    </a:lnTo>
                    <a:lnTo>
                      <a:pt x="1079" y="358"/>
                    </a:lnTo>
                    <a:lnTo>
                      <a:pt x="1078" y="354"/>
                    </a:lnTo>
                    <a:lnTo>
                      <a:pt x="1078" y="353"/>
                    </a:lnTo>
                    <a:lnTo>
                      <a:pt x="1077" y="348"/>
                    </a:lnTo>
                    <a:lnTo>
                      <a:pt x="1077" y="347"/>
                    </a:lnTo>
                    <a:lnTo>
                      <a:pt x="1077" y="346"/>
                    </a:lnTo>
                    <a:lnTo>
                      <a:pt x="1075" y="342"/>
                    </a:lnTo>
                    <a:lnTo>
                      <a:pt x="1071" y="332"/>
                    </a:lnTo>
                    <a:lnTo>
                      <a:pt x="1069" y="330"/>
                    </a:lnTo>
                    <a:lnTo>
                      <a:pt x="1067" y="328"/>
                    </a:lnTo>
                    <a:lnTo>
                      <a:pt x="1063" y="326"/>
                    </a:lnTo>
                    <a:lnTo>
                      <a:pt x="1062" y="326"/>
                    </a:lnTo>
                    <a:lnTo>
                      <a:pt x="1060" y="325"/>
                    </a:lnTo>
                    <a:lnTo>
                      <a:pt x="1056" y="324"/>
                    </a:lnTo>
                    <a:lnTo>
                      <a:pt x="1054" y="324"/>
                    </a:lnTo>
                    <a:lnTo>
                      <a:pt x="1053" y="324"/>
                    </a:lnTo>
                    <a:lnTo>
                      <a:pt x="1052" y="324"/>
                    </a:lnTo>
                    <a:lnTo>
                      <a:pt x="1050" y="324"/>
                    </a:lnTo>
                    <a:lnTo>
                      <a:pt x="1047" y="325"/>
                    </a:lnTo>
                    <a:lnTo>
                      <a:pt x="1043" y="326"/>
                    </a:lnTo>
                    <a:lnTo>
                      <a:pt x="1043" y="325"/>
                    </a:lnTo>
                    <a:lnTo>
                      <a:pt x="1042" y="325"/>
                    </a:lnTo>
                    <a:lnTo>
                      <a:pt x="1040" y="324"/>
                    </a:lnTo>
                    <a:lnTo>
                      <a:pt x="1039" y="324"/>
                    </a:lnTo>
                    <a:lnTo>
                      <a:pt x="1038" y="324"/>
                    </a:lnTo>
                    <a:lnTo>
                      <a:pt x="1037" y="324"/>
                    </a:lnTo>
                    <a:lnTo>
                      <a:pt x="1035" y="325"/>
                    </a:lnTo>
                    <a:lnTo>
                      <a:pt x="1034" y="325"/>
                    </a:lnTo>
                    <a:lnTo>
                      <a:pt x="1033" y="325"/>
                    </a:lnTo>
                    <a:lnTo>
                      <a:pt x="1031" y="324"/>
                    </a:lnTo>
                    <a:lnTo>
                      <a:pt x="1030" y="324"/>
                    </a:lnTo>
                    <a:lnTo>
                      <a:pt x="1030" y="323"/>
                    </a:lnTo>
                    <a:lnTo>
                      <a:pt x="1029" y="321"/>
                    </a:lnTo>
                    <a:lnTo>
                      <a:pt x="1028" y="321"/>
                    </a:lnTo>
                    <a:lnTo>
                      <a:pt x="1026" y="320"/>
                    </a:lnTo>
                    <a:lnTo>
                      <a:pt x="1025" y="320"/>
                    </a:lnTo>
                    <a:lnTo>
                      <a:pt x="1024" y="320"/>
                    </a:lnTo>
                    <a:lnTo>
                      <a:pt x="1020" y="320"/>
                    </a:lnTo>
                    <a:lnTo>
                      <a:pt x="1019" y="319"/>
                    </a:lnTo>
                    <a:lnTo>
                      <a:pt x="1018" y="316"/>
                    </a:lnTo>
                    <a:lnTo>
                      <a:pt x="1018" y="315"/>
                    </a:lnTo>
                    <a:lnTo>
                      <a:pt x="1017" y="314"/>
                    </a:lnTo>
                    <a:lnTo>
                      <a:pt x="1016" y="314"/>
                    </a:lnTo>
                    <a:lnTo>
                      <a:pt x="1016" y="313"/>
                    </a:lnTo>
                    <a:lnTo>
                      <a:pt x="1015" y="313"/>
                    </a:lnTo>
                    <a:lnTo>
                      <a:pt x="1012" y="311"/>
                    </a:lnTo>
                    <a:lnTo>
                      <a:pt x="1011" y="311"/>
                    </a:lnTo>
                    <a:lnTo>
                      <a:pt x="1010" y="311"/>
                    </a:lnTo>
                    <a:lnTo>
                      <a:pt x="1009" y="311"/>
                    </a:lnTo>
                    <a:lnTo>
                      <a:pt x="1008" y="310"/>
                    </a:lnTo>
                    <a:lnTo>
                      <a:pt x="1007" y="309"/>
                    </a:lnTo>
                    <a:lnTo>
                      <a:pt x="1005" y="308"/>
                    </a:lnTo>
                    <a:lnTo>
                      <a:pt x="1005" y="307"/>
                    </a:lnTo>
                    <a:lnTo>
                      <a:pt x="1003" y="304"/>
                    </a:lnTo>
                    <a:lnTo>
                      <a:pt x="1002" y="304"/>
                    </a:lnTo>
                    <a:lnTo>
                      <a:pt x="996" y="299"/>
                    </a:lnTo>
                    <a:lnTo>
                      <a:pt x="993" y="296"/>
                    </a:lnTo>
                    <a:lnTo>
                      <a:pt x="993" y="295"/>
                    </a:lnTo>
                    <a:lnTo>
                      <a:pt x="992" y="294"/>
                    </a:lnTo>
                    <a:lnTo>
                      <a:pt x="990" y="290"/>
                    </a:lnTo>
                    <a:lnTo>
                      <a:pt x="989" y="290"/>
                    </a:lnTo>
                    <a:lnTo>
                      <a:pt x="988" y="289"/>
                    </a:lnTo>
                    <a:lnTo>
                      <a:pt x="987" y="289"/>
                    </a:lnTo>
                    <a:lnTo>
                      <a:pt x="983" y="283"/>
                    </a:lnTo>
                    <a:lnTo>
                      <a:pt x="982" y="282"/>
                    </a:lnTo>
                    <a:lnTo>
                      <a:pt x="981" y="282"/>
                    </a:lnTo>
                    <a:lnTo>
                      <a:pt x="980" y="282"/>
                    </a:lnTo>
                    <a:lnTo>
                      <a:pt x="978" y="281"/>
                    </a:lnTo>
                    <a:lnTo>
                      <a:pt x="973" y="277"/>
                    </a:lnTo>
                    <a:lnTo>
                      <a:pt x="971" y="275"/>
                    </a:lnTo>
                    <a:lnTo>
                      <a:pt x="970" y="274"/>
                    </a:lnTo>
                    <a:lnTo>
                      <a:pt x="969" y="273"/>
                    </a:lnTo>
                    <a:lnTo>
                      <a:pt x="969" y="272"/>
                    </a:lnTo>
                    <a:lnTo>
                      <a:pt x="968" y="272"/>
                    </a:lnTo>
                    <a:lnTo>
                      <a:pt x="967" y="272"/>
                    </a:lnTo>
                    <a:lnTo>
                      <a:pt x="966" y="272"/>
                    </a:lnTo>
                    <a:lnTo>
                      <a:pt x="965" y="272"/>
                    </a:lnTo>
                    <a:lnTo>
                      <a:pt x="958" y="266"/>
                    </a:lnTo>
                    <a:lnTo>
                      <a:pt x="957" y="266"/>
                    </a:lnTo>
                    <a:lnTo>
                      <a:pt x="954" y="264"/>
                    </a:lnTo>
                    <a:lnTo>
                      <a:pt x="952" y="262"/>
                    </a:lnTo>
                    <a:lnTo>
                      <a:pt x="947" y="260"/>
                    </a:lnTo>
                    <a:lnTo>
                      <a:pt x="945" y="258"/>
                    </a:lnTo>
                    <a:lnTo>
                      <a:pt x="944" y="258"/>
                    </a:lnTo>
                    <a:lnTo>
                      <a:pt x="944" y="257"/>
                    </a:lnTo>
                    <a:lnTo>
                      <a:pt x="940" y="255"/>
                    </a:lnTo>
                    <a:lnTo>
                      <a:pt x="939" y="255"/>
                    </a:lnTo>
                    <a:lnTo>
                      <a:pt x="926" y="253"/>
                    </a:lnTo>
                    <a:lnTo>
                      <a:pt x="925" y="253"/>
                    </a:lnTo>
                    <a:lnTo>
                      <a:pt x="924" y="253"/>
                    </a:lnTo>
                    <a:lnTo>
                      <a:pt x="922" y="254"/>
                    </a:lnTo>
                    <a:lnTo>
                      <a:pt x="922" y="255"/>
                    </a:lnTo>
                    <a:lnTo>
                      <a:pt x="920" y="255"/>
                    </a:lnTo>
                    <a:lnTo>
                      <a:pt x="916" y="255"/>
                    </a:lnTo>
                    <a:lnTo>
                      <a:pt x="905" y="256"/>
                    </a:lnTo>
                    <a:lnTo>
                      <a:pt x="903" y="256"/>
                    </a:lnTo>
                    <a:lnTo>
                      <a:pt x="903" y="257"/>
                    </a:lnTo>
                    <a:lnTo>
                      <a:pt x="902" y="257"/>
                    </a:lnTo>
                    <a:lnTo>
                      <a:pt x="901" y="257"/>
                    </a:lnTo>
                    <a:lnTo>
                      <a:pt x="900" y="257"/>
                    </a:lnTo>
                    <a:lnTo>
                      <a:pt x="898" y="256"/>
                    </a:lnTo>
                    <a:lnTo>
                      <a:pt x="897" y="256"/>
                    </a:lnTo>
                    <a:lnTo>
                      <a:pt x="897" y="257"/>
                    </a:lnTo>
                    <a:lnTo>
                      <a:pt x="896" y="257"/>
                    </a:lnTo>
                    <a:lnTo>
                      <a:pt x="895" y="257"/>
                    </a:lnTo>
                    <a:lnTo>
                      <a:pt x="894" y="256"/>
                    </a:lnTo>
                    <a:lnTo>
                      <a:pt x="894" y="255"/>
                    </a:lnTo>
                    <a:lnTo>
                      <a:pt x="890" y="253"/>
                    </a:lnTo>
                    <a:lnTo>
                      <a:pt x="891" y="252"/>
                    </a:lnTo>
                    <a:lnTo>
                      <a:pt x="888" y="251"/>
                    </a:lnTo>
                    <a:lnTo>
                      <a:pt x="887" y="251"/>
                    </a:lnTo>
                    <a:lnTo>
                      <a:pt x="886" y="251"/>
                    </a:lnTo>
                    <a:lnTo>
                      <a:pt x="884" y="251"/>
                    </a:lnTo>
                    <a:lnTo>
                      <a:pt x="882" y="252"/>
                    </a:lnTo>
                    <a:lnTo>
                      <a:pt x="880" y="253"/>
                    </a:lnTo>
                    <a:lnTo>
                      <a:pt x="878" y="253"/>
                    </a:lnTo>
                    <a:lnTo>
                      <a:pt x="877" y="252"/>
                    </a:lnTo>
                    <a:lnTo>
                      <a:pt x="876" y="252"/>
                    </a:lnTo>
                    <a:lnTo>
                      <a:pt x="875" y="252"/>
                    </a:lnTo>
                    <a:lnTo>
                      <a:pt x="875" y="251"/>
                    </a:lnTo>
                    <a:lnTo>
                      <a:pt x="875" y="252"/>
                    </a:lnTo>
                    <a:lnTo>
                      <a:pt x="873" y="252"/>
                    </a:lnTo>
                    <a:lnTo>
                      <a:pt x="871" y="251"/>
                    </a:lnTo>
                    <a:lnTo>
                      <a:pt x="867" y="249"/>
                    </a:lnTo>
                    <a:lnTo>
                      <a:pt x="866" y="247"/>
                    </a:lnTo>
                    <a:lnTo>
                      <a:pt x="865" y="246"/>
                    </a:lnTo>
                    <a:lnTo>
                      <a:pt x="865" y="245"/>
                    </a:lnTo>
                    <a:lnTo>
                      <a:pt x="863" y="245"/>
                    </a:lnTo>
                    <a:lnTo>
                      <a:pt x="862" y="245"/>
                    </a:lnTo>
                    <a:lnTo>
                      <a:pt x="861" y="245"/>
                    </a:lnTo>
                    <a:lnTo>
                      <a:pt x="859" y="243"/>
                    </a:lnTo>
                    <a:lnTo>
                      <a:pt x="858" y="243"/>
                    </a:lnTo>
                    <a:lnTo>
                      <a:pt x="857" y="243"/>
                    </a:lnTo>
                    <a:lnTo>
                      <a:pt x="856" y="243"/>
                    </a:lnTo>
                    <a:lnTo>
                      <a:pt x="853" y="241"/>
                    </a:lnTo>
                    <a:lnTo>
                      <a:pt x="852" y="241"/>
                    </a:lnTo>
                    <a:lnTo>
                      <a:pt x="851" y="240"/>
                    </a:lnTo>
                    <a:lnTo>
                      <a:pt x="847" y="240"/>
                    </a:lnTo>
                    <a:lnTo>
                      <a:pt x="846" y="240"/>
                    </a:lnTo>
                    <a:lnTo>
                      <a:pt x="843" y="240"/>
                    </a:lnTo>
                    <a:lnTo>
                      <a:pt x="842" y="240"/>
                    </a:lnTo>
                    <a:lnTo>
                      <a:pt x="841" y="240"/>
                    </a:lnTo>
                    <a:lnTo>
                      <a:pt x="839" y="241"/>
                    </a:lnTo>
                    <a:lnTo>
                      <a:pt x="839" y="243"/>
                    </a:lnTo>
                    <a:lnTo>
                      <a:pt x="839" y="244"/>
                    </a:lnTo>
                    <a:lnTo>
                      <a:pt x="836" y="244"/>
                    </a:lnTo>
                    <a:lnTo>
                      <a:pt x="835" y="244"/>
                    </a:lnTo>
                    <a:lnTo>
                      <a:pt x="832" y="245"/>
                    </a:lnTo>
                    <a:lnTo>
                      <a:pt x="831" y="245"/>
                    </a:lnTo>
                    <a:lnTo>
                      <a:pt x="829" y="245"/>
                    </a:lnTo>
                    <a:lnTo>
                      <a:pt x="829" y="243"/>
                    </a:lnTo>
                    <a:lnTo>
                      <a:pt x="829" y="241"/>
                    </a:lnTo>
                    <a:lnTo>
                      <a:pt x="827" y="241"/>
                    </a:lnTo>
                    <a:lnTo>
                      <a:pt x="826" y="241"/>
                    </a:lnTo>
                    <a:lnTo>
                      <a:pt x="824" y="241"/>
                    </a:lnTo>
                    <a:lnTo>
                      <a:pt x="823" y="241"/>
                    </a:lnTo>
                    <a:lnTo>
                      <a:pt x="822" y="243"/>
                    </a:lnTo>
                    <a:lnTo>
                      <a:pt x="821" y="243"/>
                    </a:lnTo>
                    <a:lnTo>
                      <a:pt x="820" y="243"/>
                    </a:lnTo>
                    <a:lnTo>
                      <a:pt x="820" y="242"/>
                    </a:lnTo>
                    <a:lnTo>
                      <a:pt x="820" y="241"/>
                    </a:lnTo>
                    <a:lnTo>
                      <a:pt x="820" y="240"/>
                    </a:lnTo>
                    <a:lnTo>
                      <a:pt x="820" y="239"/>
                    </a:lnTo>
                    <a:lnTo>
                      <a:pt x="819" y="236"/>
                    </a:lnTo>
                    <a:lnTo>
                      <a:pt x="818" y="234"/>
                    </a:lnTo>
                    <a:lnTo>
                      <a:pt x="817" y="234"/>
                    </a:lnTo>
                    <a:lnTo>
                      <a:pt x="817" y="233"/>
                    </a:lnTo>
                    <a:lnTo>
                      <a:pt x="816" y="233"/>
                    </a:lnTo>
                    <a:lnTo>
                      <a:pt x="816" y="232"/>
                    </a:lnTo>
                    <a:lnTo>
                      <a:pt x="816" y="230"/>
                    </a:lnTo>
                    <a:lnTo>
                      <a:pt x="815" y="224"/>
                    </a:lnTo>
                    <a:lnTo>
                      <a:pt x="814" y="224"/>
                    </a:lnTo>
                    <a:lnTo>
                      <a:pt x="814" y="223"/>
                    </a:lnTo>
                    <a:lnTo>
                      <a:pt x="813" y="223"/>
                    </a:lnTo>
                    <a:lnTo>
                      <a:pt x="812" y="223"/>
                    </a:lnTo>
                    <a:lnTo>
                      <a:pt x="811" y="222"/>
                    </a:lnTo>
                    <a:lnTo>
                      <a:pt x="812" y="221"/>
                    </a:lnTo>
                    <a:lnTo>
                      <a:pt x="812" y="219"/>
                    </a:lnTo>
                    <a:lnTo>
                      <a:pt x="812" y="218"/>
                    </a:lnTo>
                    <a:lnTo>
                      <a:pt x="812" y="217"/>
                    </a:lnTo>
                    <a:lnTo>
                      <a:pt x="811" y="217"/>
                    </a:lnTo>
                    <a:lnTo>
                      <a:pt x="811" y="216"/>
                    </a:lnTo>
                    <a:lnTo>
                      <a:pt x="810" y="216"/>
                    </a:lnTo>
                    <a:lnTo>
                      <a:pt x="810" y="215"/>
                    </a:lnTo>
                    <a:lnTo>
                      <a:pt x="809" y="215"/>
                    </a:lnTo>
                    <a:lnTo>
                      <a:pt x="808" y="214"/>
                    </a:lnTo>
                    <a:lnTo>
                      <a:pt x="807" y="214"/>
                    </a:lnTo>
                    <a:lnTo>
                      <a:pt x="806" y="213"/>
                    </a:lnTo>
                    <a:lnTo>
                      <a:pt x="806" y="212"/>
                    </a:lnTo>
                    <a:lnTo>
                      <a:pt x="805" y="210"/>
                    </a:lnTo>
                    <a:lnTo>
                      <a:pt x="806" y="209"/>
                    </a:lnTo>
                    <a:lnTo>
                      <a:pt x="805" y="208"/>
                    </a:lnTo>
                    <a:lnTo>
                      <a:pt x="805" y="207"/>
                    </a:lnTo>
                    <a:lnTo>
                      <a:pt x="805" y="206"/>
                    </a:lnTo>
                    <a:lnTo>
                      <a:pt x="803" y="205"/>
                    </a:lnTo>
                    <a:lnTo>
                      <a:pt x="801" y="205"/>
                    </a:lnTo>
                    <a:lnTo>
                      <a:pt x="800" y="205"/>
                    </a:lnTo>
                    <a:lnTo>
                      <a:pt x="799" y="205"/>
                    </a:lnTo>
                    <a:lnTo>
                      <a:pt x="798" y="206"/>
                    </a:lnTo>
                    <a:lnTo>
                      <a:pt x="797" y="207"/>
                    </a:lnTo>
                    <a:lnTo>
                      <a:pt x="796" y="208"/>
                    </a:lnTo>
                    <a:lnTo>
                      <a:pt x="796" y="209"/>
                    </a:lnTo>
                    <a:lnTo>
                      <a:pt x="796" y="210"/>
                    </a:lnTo>
                    <a:lnTo>
                      <a:pt x="796" y="211"/>
                    </a:lnTo>
                    <a:lnTo>
                      <a:pt x="794" y="211"/>
                    </a:lnTo>
                    <a:lnTo>
                      <a:pt x="793" y="212"/>
                    </a:lnTo>
                    <a:lnTo>
                      <a:pt x="793" y="211"/>
                    </a:lnTo>
                    <a:lnTo>
                      <a:pt x="793" y="209"/>
                    </a:lnTo>
                    <a:lnTo>
                      <a:pt x="793" y="207"/>
                    </a:lnTo>
                    <a:lnTo>
                      <a:pt x="792" y="206"/>
                    </a:lnTo>
                    <a:lnTo>
                      <a:pt x="790" y="206"/>
                    </a:lnTo>
                    <a:lnTo>
                      <a:pt x="788" y="206"/>
                    </a:lnTo>
                    <a:lnTo>
                      <a:pt x="785" y="206"/>
                    </a:lnTo>
                    <a:lnTo>
                      <a:pt x="785" y="204"/>
                    </a:lnTo>
                    <a:lnTo>
                      <a:pt x="785" y="203"/>
                    </a:lnTo>
                    <a:lnTo>
                      <a:pt x="785" y="202"/>
                    </a:lnTo>
                    <a:lnTo>
                      <a:pt x="783" y="201"/>
                    </a:lnTo>
                    <a:lnTo>
                      <a:pt x="781" y="200"/>
                    </a:lnTo>
                    <a:lnTo>
                      <a:pt x="780" y="201"/>
                    </a:lnTo>
                    <a:lnTo>
                      <a:pt x="779" y="198"/>
                    </a:lnTo>
                    <a:lnTo>
                      <a:pt x="777" y="203"/>
                    </a:lnTo>
                    <a:lnTo>
                      <a:pt x="777" y="202"/>
                    </a:lnTo>
                    <a:lnTo>
                      <a:pt x="776" y="202"/>
                    </a:lnTo>
                    <a:lnTo>
                      <a:pt x="774" y="200"/>
                    </a:lnTo>
                    <a:lnTo>
                      <a:pt x="772" y="198"/>
                    </a:lnTo>
                    <a:lnTo>
                      <a:pt x="771" y="200"/>
                    </a:lnTo>
                    <a:lnTo>
                      <a:pt x="770" y="200"/>
                    </a:lnTo>
                    <a:lnTo>
                      <a:pt x="769" y="198"/>
                    </a:lnTo>
                    <a:lnTo>
                      <a:pt x="770" y="193"/>
                    </a:lnTo>
                    <a:lnTo>
                      <a:pt x="765" y="196"/>
                    </a:lnTo>
                    <a:lnTo>
                      <a:pt x="763" y="196"/>
                    </a:lnTo>
                    <a:lnTo>
                      <a:pt x="762" y="197"/>
                    </a:lnTo>
                    <a:lnTo>
                      <a:pt x="761" y="196"/>
                    </a:lnTo>
                    <a:lnTo>
                      <a:pt x="761" y="194"/>
                    </a:lnTo>
                    <a:lnTo>
                      <a:pt x="760" y="193"/>
                    </a:lnTo>
                    <a:lnTo>
                      <a:pt x="758" y="192"/>
                    </a:lnTo>
                    <a:lnTo>
                      <a:pt x="757" y="193"/>
                    </a:lnTo>
                    <a:lnTo>
                      <a:pt x="756" y="192"/>
                    </a:lnTo>
                    <a:lnTo>
                      <a:pt x="756" y="191"/>
                    </a:lnTo>
                    <a:lnTo>
                      <a:pt x="754" y="191"/>
                    </a:lnTo>
                    <a:lnTo>
                      <a:pt x="752" y="191"/>
                    </a:lnTo>
                    <a:lnTo>
                      <a:pt x="752" y="189"/>
                    </a:lnTo>
                    <a:lnTo>
                      <a:pt x="751" y="189"/>
                    </a:lnTo>
                    <a:lnTo>
                      <a:pt x="750" y="188"/>
                    </a:lnTo>
                    <a:lnTo>
                      <a:pt x="748" y="187"/>
                    </a:lnTo>
                    <a:lnTo>
                      <a:pt x="747" y="187"/>
                    </a:lnTo>
                    <a:lnTo>
                      <a:pt x="747" y="186"/>
                    </a:lnTo>
                    <a:lnTo>
                      <a:pt x="744" y="188"/>
                    </a:lnTo>
                    <a:lnTo>
                      <a:pt x="742" y="189"/>
                    </a:lnTo>
                    <a:lnTo>
                      <a:pt x="741" y="188"/>
                    </a:lnTo>
                    <a:lnTo>
                      <a:pt x="741" y="187"/>
                    </a:lnTo>
                    <a:lnTo>
                      <a:pt x="740" y="186"/>
                    </a:lnTo>
                    <a:lnTo>
                      <a:pt x="739" y="186"/>
                    </a:lnTo>
                    <a:lnTo>
                      <a:pt x="737" y="185"/>
                    </a:lnTo>
                    <a:lnTo>
                      <a:pt x="737" y="184"/>
                    </a:lnTo>
                    <a:lnTo>
                      <a:pt x="732" y="183"/>
                    </a:lnTo>
                    <a:lnTo>
                      <a:pt x="731" y="183"/>
                    </a:lnTo>
                    <a:lnTo>
                      <a:pt x="731" y="184"/>
                    </a:lnTo>
                    <a:lnTo>
                      <a:pt x="730" y="184"/>
                    </a:lnTo>
                    <a:lnTo>
                      <a:pt x="729" y="185"/>
                    </a:lnTo>
                    <a:lnTo>
                      <a:pt x="728" y="185"/>
                    </a:lnTo>
                    <a:lnTo>
                      <a:pt x="727" y="186"/>
                    </a:lnTo>
                    <a:lnTo>
                      <a:pt x="726" y="186"/>
                    </a:lnTo>
                    <a:lnTo>
                      <a:pt x="726" y="187"/>
                    </a:lnTo>
                    <a:lnTo>
                      <a:pt x="726" y="186"/>
                    </a:lnTo>
                    <a:lnTo>
                      <a:pt x="724" y="185"/>
                    </a:lnTo>
                    <a:lnTo>
                      <a:pt x="723" y="185"/>
                    </a:lnTo>
                    <a:lnTo>
                      <a:pt x="722" y="185"/>
                    </a:lnTo>
                    <a:lnTo>
                      <a:pt x="721" y="186"/>
                    </a:lnTo>
                    <a:lnTo>
                      <a:pt x="719" y="187"/>
                    </a:lnTo>
                    <a:lnTo>
                      <a:pt x="718" y="188"/>
                    </a:lnTo>
                    <a:lnTo>
                      <a:pt x="718" y="189"/>
                    </a:lnTo>
                    <a:lnTo>
                      <a:pt x="717" y="188"/>
                    </a:lnTo>
                    <a:lnTo>
                      <a:pt x="716" y="187"/>
                    </a:lnTo>
                    <a:lnTo>
                      <a:pt x="714" y="187"/>
                    </a:lnTo>
                    <a:lnTo>
                      <a:pt x="713" y="188"/>
                    </a:lnTo>
                    <a:lnTo>
                      <a:pt x="708" y="193"/>
                    </a:lnTo>
                    <a:lnTo>
                      <a:pt x="707" y="194"/>
                    </a:lnTo>
                    <a:lnTo>
                      <a:pt x="706" y="196"/>
                    </a:lnTo>
                    <a:lnTo>
                      <a:pt x="705" y="198"/>
                    </a:lnTo>
                    <a:lnTo>
                      <a:pt x="705" y="199"/>
                    </a:lnTo>
                    <a:lnTo>
                      <a:pt x="704" y="199"/>
                    </a:lnTo>
                    <a:lnTo>
                      <a:pt x="703" y="200"/>
                    </a:lnTo>
                    <a:lnTo>
                      <a:pt x="701" y="203"/>
                    </a:lnTo>
                    <a:lnTo>
                      <a:pt x="701" y="204"/>
                    </a:lnTo>
                    <a:lnTo>
                      <a:pt x="701" y="205"/>
                    </a:lnTo>
                    <a:lnTo>
                      <a:pt x="701" y="206"/>
                    </a:lnTo>
                    <a:lnTo>
                      <a:pt x="702" y="206"/>
                    </a:lnTo>
                    <a:lnTo>
                      <a:pt x="701" y="207"/>
                    </a:lnTo>
                    <a:lnTo>
                      <a:pt x="701" y="208"/>
                    </a:lnTo>
                    <a:lnTo>
                      <a:pt x="700" y="210"/>
                    </a:lnTo>
                    <a:lnTo>
                      <a:pt x="700" y="209"/>
                    </a:lnTo>
                    <a:lnTo>
                      <a:pt x="698" y="211"/>
                    </a:lnTo>
                    <a:lnTo>
                      <a:pt x="697" y="211"/>
                    </a:lnTo>
                    <a:lnTo>
                      <a:pt x="697" y="207"/>
                    </a:lnTo>
                    <a:lnTo>
                      <a:pt x="701" y="203"/>
                    </a:lnTo>
                    <a:lnTo>
                      <a:pt x="701" y="202"/>
                    </a:lnTo>
                    <a:lnTo>
                      <a:pt x="701" y="201"/>
                    </a:lnTo>
                    <a:lnTo>
                      <a:pt x="701" y="200"/>
                    </a:lnTo>
                    <a:lnTo>
                      <a:pt x="701" y="199"/>
                    </a:lnTo>
                    <a:lnTo>
                      <a:pt x="702" y="199"/>
                    </a:lnTo>
                    <a:lnTo>
                      <a:pt x="703" y="198"/>
                    </a:lnTo>
                    <a:lnTo>
                      <a:pt x="704" y="197"/>
                    </a:lnTo>
                    <a:lnTo>
                      <a:pt x="704" y="196"/>
                    </a:lnTo>
                    <a:lnTo>
                      <a:pt x="706" y="187"/>
                    </a:lnTo>
                    <a:lnTo>
                      <a:pt x="706" y="186"/>
                    </a:lnTo>
                    <a:lnTo>
                      <a:pt x="706" y="185"/>
                    </a:lnTo>
                    <a:lnTo>
                      <a:pt x="707" y="183"/>
                    </a:lnTo>
                    <a:lnTo>
                      <a:pt x="707" y="182"/>
                    </a:lnTo>
                    <a:lnTo>
                      <a:pt x="708" y="181"/>
                    </a:lnTo>
                    <a:lnTo>
                      <a:pt x="709" y="180"/>
                    </a:lnTo>
                    <a:lnTo>
                      <a:pt x="709" y="178"/>
                    </a:lnTo>
                    <a:lnTo>
                      <a:pt x="709" y="177"/>
                    </a:lnTo>
                    <a:lnTo>
                      <a:pt x="709" y="176"/>
                    </a:lnTo>
                    <a:lnTo>
                      <a:pt x="709" y="175"/>
                    </a:lnTo>
                    <a:lnTo>
                      <a:pt x="708" y="175"/>
                    </a:lnTo>
                    <a:lnTo>
                      <a:pt x="707" y="174"/>
                    </a:lnTo>
                    <a:lnTo>
                      <a:pt x="706" y="174"/>
                    </a:lnTo>
                    <a:lnTo>
                      <a:pt x="705" y="174"/>
                    </a:lnTo>
                    <a:lnTo>
                      <a:pt x="694" y="172"/>
                    </a:lnTo>
                    <a:lnTo>
                      <a:pt x="689" y="170"/>
                    </a:lnTo>
                    <a:lnTo>
                      <a:pt x="688" y="170"/>
                    </a:lnTo>
                    <a:lnTo>
                      <a:pt x="684" y="170"/>
                    </a:lnTo>
                    <a:lnTo>
                      <a:pt x="683" y="170"/>
                    </a:lnTo>
                    <a:lnTo>
                      <a:pt x="682" y="170"/>
                    </a:lnTo>
                    <a:lnTo>
                      <a:pt x="680" y="170"/>
                    </a:lnTo>
                    <a:lnTo>
                      <a:pt x="680" y="168"/>
                    </a:lnTo>
                    <a:lnTo>
                      <a:pt x="680" y="167"/>
                    </a:lnTo>
                    <a:lnTo>
                      <a:pt x="680" y="166"/>
                    </a:lnTo>
                    <a:lnTo>
                      <a:pt x="679" y="165"/>
                    </a:lnTo>
                    <a:lnTo>
                      <a:pt x="678" y="165"/>
                    </a:lnTo>
                    <a:lnTo>
                      <a:pt x="678" y="164"/>
                    </a:lnTo>
                    <a:lnTo>
                      <a:pt x="677" y="164"/>
                    </a:lnTo>
                    <a:lnTo>
                      <a:pt x="675" y="163"/>
                    </a:lnTo>
                    <a:lnTo>
                      <a:pt x="674" y="163"/>
                    </a:lnTo>
                    <a:lnTo>
                      <a:pt x="673" y="162"/>
                    </a:lnTo>
                    <a:lnTo>
                      <a:pt x="673" y="161"/>
                    </a:lnTo>
                    <a:lnTo>
                      <a:pt x="673" y="160"/>
                    </a:lnTo>
                    <a:lnTo>
                      <a:pt x="674" y="160"/>
                    </a:lnTo>
                    <a:lnTo>
                      <a:pt x="674" y="159"/>
                    </a:lnTo>
                    <a:lnTo>
                      <a:pt x="673" y="159"/>
                    </a:lnTo>
                    <a:lnTo>
                      <a:pt x="673" y="158"/>
                    </a:lnTo>
                    <a:lnTo>
                      <a:pt x="673" y="157"/>
                    </a:lnTo>
                    <a:lnTo>
                      <a:pt x="672" y="156"/>
                    </a:lnTo>
                    <a:lnTo>
                      <a:pt x="671" y="156"/>
                    </a:lnTo>
                    <a:lnTo>
                      <a:pt x="671" y="155"/>
                    </a:lnTo>
                    <a:lnTo>
                      <a:pt x="670" y="155"/>
                    </a:lnTo>
                    <a:lnTo>
                      <a:pt x="669" y="155"/>
                    </a:lnTo>
                    <a:lnTo>
                      <a:pt x="668" y="155"/>
                    </a:lnTo>
                    <a:lnTo>
                      <a:pt x="667" y="155"/>
                    </a:lnTo>
                    <a:lnTo>
                      <a:pt x="661" y="156"/>
                    </a:lnTo>
                    <a:lnTo>
                      <a:pt x="659" y="156"/>
                    </a:lnTo>
                    <a:lnTo>
                      <a:pt x="662" y="153"/>
                    </a:lnTo>
                    <a:lnTo>
                      <a:pt x="663" y="152"/>
                    </a:lnTo>
                    <a:lnTo>
                      <a:pt x="663" y="151"/>
                    </a:lnTo>
                    <a:lnTo>
                      <a:pt x="663" y="150"/>
                    </a:lnTo>
                    <a:lnTo>
                      <a:pt x="663" y="149"/>
                    </a:lnTo>
                    <a:lnTo>
                      <a:pt x="663" y="148"/>
                    </a:lnTo>
                    <a:lnTo>
                      <a:pt x="662" y="147"/>
                    </a:lnTo>
                    <a:lnTo>
                      <a:pt x="661" y="146"/>
                    </a:lnTo>
                    <a:lnTo>
                      <a:pt x="661" y="145"/>
                    </a:lnTo>
                    <a:lnTo>
                      <a:pt x="660" y="145"/>
                    </a:lnTo>
                    <a:lnTo>
                      <a:pt x="661" y="145"/>
                    </a:lnTo>
                    <a:lnTo>
                      <a:pt x="661" y="144"/>
                    </a:lnTo>
                    <a:lnTo>
                      <a:pt x="661" y="143"/>
                    </a:lnTo>
                    <a:lnTo>
                      <a:pt x="662" y="143"/>
                    </a:lnTo>
                    <a:lnTo>
                      <a:pt x="663" y="141"/>
                    </a:lnTo>
                    <a:lnTo>
                      <a:pt x="663" y="140"/>
                    </a:lnTo>
                    <a:lnTo>
                      <a:pt x="664" y="139"/>
                    </a:lnTo>
                    <a:lnTo>
                      <a:pt x="664" y="138"/>
                    </a:lnTo>
                    <a:lnTo>
                      <a:pt x="665" y="138"/>
                    </a:lnTo>
                    <a:lnTo>
                      <a:pt x="665" y="137"/>
                    </a:lnTo>
                    <a:lnTo>
                      <a:pt x="665" y="136"/>
                    </a:lnTo>
                    <a:lnTo>
                      <a:pt x="665" y="135"/>
                    </a:lnTo>
                    <a:lnTo>
                      <a:pt x="665" y="134"/>
                    </a:lnTo>
                    <a:lnTo>
                      <a:pt x="665" y="133"/>
                    </a:lnTo>
                    <a:lnTo>
                      <a:pt x="666" y="132"/>
                    </a:lnTo>
                    <a:lnTo>
                      <a:pt x="666" y="131"/>
                    </a:lnTo>
                    <a:lnTo>
                      <a:pt x="666" y="130"/>
                    </a:lnTo>
                    <a:lnTo>
                      <a:pt x="666" y="128"/>
                    </a:lnTo>
                    <a:lnTo>
                      <a:pt x="667" y="126"/>
                    </a:lnTo>
                    <a:lnTo>
                      <a:pt x="667" y="123"/>
                    </a:lnTo>
                    <a:lnTo>
                      <a:pt x="667" y="118"/>
                    </a:lnTo>
                    <a:lnTo>
                      <a:pt x="667" y="117"/>
                    </a:lnTo>
                    <a:lnTo>
                      <a:pt x="665" y="113"/>
                    </a:lnTo>
                    <a:lnTo>
                      <a:pt x="665" y="112"/>
                    </a:lnTo>
                    <a:lnTo>
                      <a:pt x="662" y="110"/>
                    </a:lnTo>
                    <a:lnTo>
                      <a:pt x="661" y="109"/>
                    </a:lnTo>
                    <a:lnTo>
                      <a:pt x="657" y="108"/>
                    </a:lnTo>
                    <a:lnTo>
                      <a:pt x="656" y="108"/>
                    </a:lnTo>
                    <a:lnTo>
                      <a:pt x="655" y="108"/>
                    </a:lnTo>
                    <a:lnTo>
                      <a:pt x="656" y="108"/>
                    </a:lnTo>
                    <a:lnTo>
                      <a:pt x="656" y="107"/>
                    </a:lnTo>
                    <a:lnTo>
                      <a:pt x="656" y="106"/>
                    </a:lnTo>
                    <a:lnTo>
                      <a:pt x="656" y="105"/>
                    </a:lnTo>
                    <a:lnTo>
                      <a:pt x="654" y="100"/>
                    </a:lnTo>
                    <a:lnTo>
                      <a:pt x="653" y="100"/>
                    </a:lnTo>
                    <a:lnTo>
                      <a:pt x="653" y="99"/>
                    </a:lnTo>
                    <a:lnTo>
                      <a:pt x="652" y="98"/>
                    </a:lnTo>
                    <a:lnTo>
                      <a:pt x="652" y="97"/>
                    </a:lnTo>
                    <a:lnTo>
                      <a:pt x="651" y="96"/>
                    </a:lnTo>
                    <a:lnTo>
                      <a:pt x="650" y="96"/>
                    </a:lnTo>
                    <a:lnTo>
                      <a:pt x="649" y="96"/>
                    </a:lnTo>
                    <a:lnTo>
                      <a:pt x="648" y="96"/>
                    </a:lnTo>
                    <a:lnTo>
                      <a:pt x="647" y="96"/>
                    </a:lnTo>
                    <a:lnTo>
                      <a:pt x="646" y="96"/>
                    </a:lnTo>
                    <a:lnTo>
                      <a:pt x="645" y="96"/>
                    </a:lnTo>
                    <a:lnTo>
                      <a:pt x="645" y="97"/>
                    </a:lnTo>
                    <a:lnTo>
                      <a:pt x="644" y="98"/>
                    </a:lnTo>
                    <a:lnTo>
                      <a:pt x="641" y="81"/>
                    </a:lnTo>
                    <a:lnTo>
                      <a:pt x="636" y="70"/>
                    </a:lnTo>
                    <a:lnTo>
                      <a:pt x="635" y="54"/>
                    </a:lnTo>
                    <a:lnTo>
                      <a:pt x="635" y="51"/>
                    </a:lnTo>
                    <a:lnTo>
                      <a:pt x="635" y="46"/>
                    </a:lnTo>
                    <a:lnTo>
                      <a:pt x="635" y="45"/>
                    </a:lnTo>
                    <a:lnTo>
                      <a:pt x="635" y="44"/>
                    </a:lnTo>
                    <a:lnTo>
                      <a:pt x="633" y="42"/>
                    </a:lnTo>
                    <a:lnTo>
                      <a:pt x="632" y="40"/>
                    </a:lnTo>
                    <a:lnTo>
                      <a:pt x="631" y="39"/>
                    </a:lnTo>
                    <a:lnTo>
                      <a:pt x="630" y="36"/>
                    </a:lnTo>
                    <a:lnTo>
                      <a:pt x="628" y="34"/>
                    </a:lnTo>
                    <a:lnTo>
                      <a:pt x="627" y="33"/>
                    </a:lnTo>
                    <a:lnTo>
                      <a:pt x="622" y="28"/>
                    </a:lnTo>
                    <a:lnTo>
                      <a:pt x="619" y="26"/>
                    </a:lnTo>
                    <a:lnTo>
                      <a:pt x="618" y="29"/>
                    </a:lnTo>
                    <a:lnTo>
                      <a:pt x="617" y="30"/>
                    </a:lnTo>
                    <a:lnTo>
                      <a:pt x="617" y="31"/>
                    </a:lnTo>
                    <a:lnTo>
                      <a:pt x="617" y="33"/>
                    </a:lnTo>
                    <a:lnTo>
                      <a:pt x="617" y="34"/>
                    </a:lnTo>
                    <a:lnTo>
                      <a:pt x="618" y="36"/>
                    </a:lnTo>
                    <a:lnTo>
                      <a:pt x="616" y="36"/>
                    </a:lnTo>
                    <a:lnTo>
                      <a:pt x="616" y="37"/>
                    </a:lnTo>
                    <a:lnTo>
                      <a:pt x="616" y="38"/>
                    </a:lnTo>
                    <a:lnTo>
                      <a:pt x="615" y="39"/>
                    </a:lnTo>
                    <a:lnTo>
                      <a:pt x="614" y="40"/>
                    </a:lnTo>
                    <a:lnTo>
                      <a:pt x="613" y="40"/>
                    </a:lnTo>
                    <a:lnTo>
                      <a:pt x="612" y="40"/>
                    </a:lnTo>
                    <a:lnTo>
                      <a:pt x="612" y="41"/>
                    </a:lnTo>
                    <a:lnTo>
                      <a:pt x="611" y="42"/>
                    </a:lnTo>
                    <a:lnTo>
                      <a:pt x="610" y="42"/>
                    </a:lnTo>
                    <a:lnTo>
                      <a:pt x="610" y="43"/>
                    </a:lnTo>
                    <a:lnTo>
                      <a:pt x="610" y="44"/>
                    </a:lnTo>
                    <a:lnTo>
                      <a:pt x="610" y="45"/>
                    </a:lnTo>
                    <a:lnTo>
                      <a:pt x="608" y="47"/>
                    </a:lnTo>
                    <a:lnTo>
                      <a:pt x="607" y="47"/>
                    </a:lnTo>
                    <a:lnTo>
                      <a:pt x="607" y="48"/>
                    </a:lnTo>
                    <a:lnTo>
                      <a:pt x="605" y="51"/>
                    </a:lnTo>
                    <a:lnTo>
                      <a:pt x="605" y="53"/>
                    </a:lnTo>
                    <a:lnTo>
                      <a:pt x="599" y="64"/>
                    </a:lnTo>
                    <a:lnTo>
                      <a:pt x="597" y="64"/>
                    </a:lnTo>
                    <a:lnTo>
                      <a:pt x="595" y="67"/>
                    </a:lnTo>
                    <a:lnTo>
                      <a:pt x="595" y="68"/>
                    </a:lnTo>
                    <a:lnTo>
                      <a:pt x="594" y="68"/>
                    </a:lnTo>
                    <a:lnTo>
                      <a:pt x="594" y="69"/>
                    </a:lnTo>
                    <a:lnTo>
                      <a:pt x="594" y="70"/>
                    </a:lnTo>
                    <a:lnTo>
                      <a:pt x="594" y="71"/>
                    </a:lnTo>
                    <a:lnTo>
                      <a:pt x="594" y="72"/>
                    </a:lnTo>
                    <a:lnTo>
                      <a:pt x="593" y="74"/>
                    </a:lnTo>
                    <a:lnTo>
                      <a:pt x="588" y="85"/>
                    </a:lnTo>
                    <a:lnTo>
                      <a:pt x="588" y="87"/>
                    </a:lnTo>
                    <a:lnTo>
                      <a:pt x="588" y="89"/>
                    </a:lnTo>
                    <a:lnTo>
                      <a:pt x="586" y="91"/>
                    </a:lnTo>
                    <a:lnTo>
                      <a:pt x="582" y="93"/>
                    </a:lnTo>
                    <a:lnTo>
                      <a:pt x="582" y="94"/>
                    </a:lnTo>
                    <a:lnTo>
                      <a:pt x="580" y="96"/>
                    </a:lnTo>
                    <a:lnTo>
                      <a:pt x="579" y="96"/>
                    </a:lnTo>
                    <a:lnTo>
                      <a:pt x="578" y="97"/>
                    </a:lnTo>
                    <a:lnTo>
                      <a:pt x="578" y="96"/>
                    </a:lnTo>
                    <a:lnTo>
                      <a:pt x="577" y="96"/>
                    </a:lnTo>
                    <a:lnTo>
                      <a:pt x="576" y="96"/>
                    </a:lnTo>
                    <a:lnTo>
                      <a:pt x="575" y="96"/>
                    </a:lnTo>
                    <a:lnTo>
                      <a:pt x="574" y="95"/>
                    </a:lnTo>
                    <a:lnTo>
                      <a:pt x="572" y="93"/>
                    </a:lnTo>
                    <a:lnTo>
                      <a:pt x="571" y="92"/>
                    </a:lnTo>
                    <a:lnTo>
                      <a:pt x="569" y="92"/>
                    </a:lnTo>
                    <a:lnTo>
                      <a:pt x="567" y="91"/>
                    </a:lnTo>
                    <a:lnTo>
                      <a:pt x="566" y="93"/>
                    </a:lnTo>
                    <a:lnTo>
                      <a:pt x="565" y="94"/>
                    </a:lnTo>
                    <a:lnTo>
                      <a:pt x="564" y="94"/>
                    </a:lnTo>
                    <a:lnTo>
                      <a:pt x="561" y="93"/>
                    </a:lnTo>
                    <a:lnTo>
                      <a:pt x="560" y="93"/>
                    </a:lnTo>
                    <a:lnTo>
                      <a:pt x="559" y="92"/>
                    </a:lnTo>
                    <a:lnTo>
                      <a:pt x="559" y="91"/>
                    </a:lnTo>
                    <a:lnTo>
                      <a:pt x="557" y="91"/>
                    </a:lnTo>
                    <a:lnTo>
                      <a:pt x="556" y="91"/>
                    </a:lnTo>
                    <a:lnTo>
                      <a:pt x="555" y="92"/>
                    </a:lnTo>
                    <a:lnTo>
                      <a:pt x="554" y="92"/>
                    </a:lnTo>
                    <a:lnTo>
                      <a:pt x="552" y="94"/>
                    </a:lnTo>
                    <a:lnTo>
                      <a:pt x="551" y="94"/>
                    </a:lnTo>
                    <a:lnTo>
                      <a:pt x="551" y="95"/>
                    </a:lnTo>
                    <a:lnTo>
                      <a:pt x="550" y="96"/>
                    </a:lnTo>
                    <a:lnTo>
                      <a:pt x="547" y="98"/>
                    </a:lnTo>
                    <a:lnTo>
                      <a:pt x="542" y="98"/>
                    </a:lnTo>
                    <a:lnTo>
                      <a:pt x="539" y="96"/>
                    </a:lnTo>
                    <a:lnTo>
                      <a:pt x="539" y="95"/>
                    </a:lnTo>
                    <a:lnTo>
                      <a:pt x="538" y="95"/>
                    </a:lnTo>
                    <a:lnTo>
                      <a:pt x="538" y="94"/>
                    </a:lnTo>
                    <a:lnTo>
                      <a:pt x="537" y="93"/>
                    </a:lnTo>
                    <a:lnTo>
                      <a:pt x="536" y="92"/>
                    </a:lnTo>
                    <a:lnTo>
                      <a:pt x="535" y="92"/>
                    </a:lnTo>
                    <a:lnTo>
                      <a:pt x="534" y="92"/>
                    </a:lnTo>
                    <a:lnTo>
                      <a:pt x="534" y="91"/>
                    </a:lnTo>
                    <a:lnTo>
                      <a:pt x="534" y="89"/>
                    </a:lnTo>
                    <a:lnTo>
                      <a:pt x="532" y="89"/>
                    </a:lnTo>
                    <a:lnTo>
                      <a:pt x="531" y="88"/>
                    </a:lnTo>
                    <a:lnTo>
                      <a:pt x="529" y="87"/>
                    </a:lnTo>
                    <a:lnTo>
                      <a:pt x="528" y="88"/>
                    </a:lnTo>
                    <a:lnTo>
                      <a:pt x="527" y="89"/>
                    </a:lnTo>
                    <a:lnTo>
                      <a:pt x="525" y="86"/>
                    </a:lnTo>
                    <a:lnTo>
                      <a:pt x="525" y="85"/>
                    </a:lnTo>
                    <a:lnTo>
                      <a:pt x="524" y="85"/>
                    </a:lnTo>
                    <a:lnTo>
                      <a:pt x="520" y="86"/>
                    </a:lnTo>
                    <a:lnTo>
                      <a:pt x="519" y="86"/>
                    </a:lnTo>
                    <a:lnTo>
                      <a:pt x="503" y="90"/>
                    </a:lnTo>
                    <a:lnTo>
                      <a:pt x="501" y="89"/>
                    </a:lnTo>
                    <a:lnTo>
                      <a:pt x="501" y="88"/>
                    </a:lnTo>
                    <a:lnTo>
                      <a:pt x="500" y="88"/>
                    </a:lnTo>
                    <a:lnTo>
                      <a:pt x="500" y="87"/>
                    </a:lnTo>
                    <a:lnTo>
                      <a:pt x="499" y="87"/>
                    </a:lnTo>
                    <a:lnTo>
                      <a:pt x="498" y="86"/>
                    </a:lnTo>
                    <a:lnTo>
                      <a:pt x="497" y="86"/>
                    </a:lnTo>
                    <a:lnTo>
                      <a:pt x="495" y="86"/>
                    </a:lnTo>
                    <a:lnTo>
                      <a:pt x="494" y="87"/>
                    </a:lnTo>
                    <a:lnTo>
                      <a:pt x="493" y="87"/>
                    </a:lnTo>
                    <a:lnTo>
                      <a:pt x="493" y="88"/>
                    </a:lnTo>
                    <a:lnTo>
                      <a:pt x="493" y="90"/>
                    </a:lnTo>
                    <a:lnTo>
                      <a:pt x="491" y="92"/>
                    </a:lnTo>
                    <a:lnTo>
                      <a:pt x="490" y="92"/>
                    </a:lnTo>
                    <a:lnTo>
                      <a:pt x="490" y="93"/>
                    </a:lnTo>
                    <a:lnTo>
                      <a:pt x="490" y="96"/>
                    </a:lnTo>
                    <a:lnTo>
                      <a:pt x="489" y="98"/>
                    </a:lnTo>
                    <a:lnTo>
                      <a:pt x="490" y="100"/>
                    </a:lnTo>
                    <a:lnTo>
                      <a:pt x="492" y="100"/>
                    </a:lnTo>
                    <a:lnTo>
                      <a:pt x="495" y="104"/>
                    </a:lnTo>
                    <a:lnTo>
                      <a:pt x="495" y="108"/>
                    </a:lnTo>
                    <a:lnTo>
                      <a:pt x="494" y="108"/>
                    </a:lnTo>
                    <a:lnTo>
                      <a:pt x="493" y="108"/>
                    </a:lnTo>
                    <a:lnTo>
                      <a:pt x="487" y="105"/>
                    </a:lnTo>
                    <a:lnTo>
                      <a:pt x="486" y="105"/>
                    </a:lnTo>
                    <a:lnTo>
                      <a:pt x="484" y="104"/>
                    </a:lnTo>
                    <a:lnTo>
                      <a:pt x="482" y="104"/>
                    </a:lnTo>
                    <a:lnTo>
                      <a:pt x="481" y="104"/>
                    </a:lnTo>
                    <a:lnTo>
                      <a:pt x="480" y="105"/>
                    </a:lnTo>
                    <a:lnTo>
                      <a:pt x="479" y="105"/>
                    </a:lnTo>
                    <a:lnTo>
                      <a:pt x="478" y="104"/>
                    </a:lnTo>
                    <a:lnTo>
                      <a:pt x="476" y="104"/>
                    </a:lnTo>
                    <a:lnTo>
                      <a:pt x="474" y="106"/>
                    </a:lnTo>
                    <a:lnTo>
                      <a:pt x="473" y="106"/>
                    </a:lnTo>
                    <a:lnTo>
                      <a:pt x="471" y="106"/>
                    </a:lnTo>
                    <a:lnTo>
                      <a:pt x="468" y="105"/>
                    </a:lnTo>
                    <a:lnTo>
                      <a:pt x="467" y="104"/>
                    </a:lnTo>
                    <a:lnTo>
                      <a:pt x="467" y="102"/>
                    </a:lnTo>
                    <a:lnTo>
                      <a:pt x="466" y="102"/>
                    </a:lnTo>
                    <a:lnTo>
                      <a:pt x="465" y="102"/>
                    </a:lnTo>
                    <a:lnTo>
                      <a:pt x="464" y="102"/>
                    </a:lnTo>
                    <a:lnTo>
                      <a:pt x="463" y="102"/>
                    </a:lnTo>
                    <a:lnTo>
                      <a:pt x="461" y="103"/>
                    </a:lnTo>
                    <a:lnTo>
                      <a:pt x="461" y="104"/>
                    </a:lnTo>
                    <a:lnTo>
                      <a:pt x="461" y="103"/>
                    </a:lnTo>
                    <a:lnTo>
                      <a:pt x="460" y="103"/>
                    </a:lnTo>
                    <a:lnTo>
                      <a:pt x="459" y="103"/>
                    </a:lnTo>
                    <a:lnTo>
                      <a:pt x="458" y="103"/>
                    </a:lnTo>
                    <a:lnTo>
                      <a:pt x="457" y="104"/>
                    </a:lnTo>
                    <a:lnTo>
                      <a:pt x="456" y="104"/>
                    </a:lnTo>
                    <a:lnTo>
                      <a:pt x="454" y="106"/>
                    </a:lnTo>
                    <a:lnTo>
                      <a:pt x="453" y="107"/>
                    </a:lnTo>
                    <a:lnTo>
                      <a:pt x="453" y="108"/>
                    </a:lnTo>
                    <a:lnTo>
                      <a:pt x="453" y="109"/>
                    </a:lnTo>
                    <a:lnTo>
                      <a:pt x="452" y="110"/>
                    </a:lnTo>
                    <a:lnTo>
                      <a:pt x="451" y="112"/>
                    </a:lnTo>
                    <a:lnTo>
                      <a:pt x="450" y="112"/>
                    </a:lnTo>
                    <a:lnTo>
                      <a:pt x="448" y="111"/>
                    </a:lnTo>
                    <a:lnTo>
                      <a:pt x="447" y="111"/>
                    </a:lnTo>
                    <a:lnTo>
                      <a:pt x="446" y="111"/>
                    </a:lnTo>
                    <a:lnTo>
                      <a:pt x="445" y="111"/>
                    </a:lnTo>
                    <a:lnTo>
                      <a:pt x="444" y="111"/>
                    </a:lnTo>
                    <a:lnTo>
                      <a:pt x="439" y="115"/>
                    </a:lnTo>
                    <a:lnTo>
                      <a:pt x="438" y="115"/>
                    </a:lnTo>
                    <a:lnTo>
                      <a:pt x="437" y="117"/>
                    </a:lnTo>
                    <a:lnTo>
                      <a:pt x="432" y="116"/>
                    </a:lnTo>
                    <a:lnTo>
                      <a:pt x="430" y="115"/>
                    </a:lnTo>
                    <a:lnTo>
                      <a:pt x="429" y="117"/>
                    </a:lnTo>
                    <a:lnTo>
                      <a:pt x="427" y="119"/>
                    </a:lnTo>
                    <a:lnTo>
                      <a:pt x="425" y="120"/>
                    </a:lnTo>
                    <a:lnTo>
                      <a:pt x="422" y="120"/>
                    </a:lnTo>
                    <a:lnTo>
                      <a:pt x="423" y="123"/>
                    </a:lnTo>
                    <a:lnTo>
                      <a:pt x="424" y="125"/>
                    </a:lnTo>
                    <a:lnTo>
                      <a:pt x="420" y="125"/>
                    </a:lnTo>
                    <a:lnTo>
                      <a:pt x="419" y="125"/>
                    </a:lnTo>
                    <a:lnTo>
                      <a:pt x="418" y="126"/>
                    </a:lnTo>
                    <a:lnTo>
                      <a:pt x="417" y="127"/>
                    </a:lnTo>
                    <a:lnTo>
                      <a:pt x="417" y="128"/>
                    </a:lnTo>
                    <a:lnTo>
                      <a:pt x="416" y="127"/>
                    </a:lnTo>
                    <a:lnTo>
                      <a:pt x="416" y="126"/>
                    </a:lnTo>
                    <a:lnTo>
                      <a:pt x="416" y="125"/>
                    </a:lnTo>
                    <a:lnTo>
                      <a:pt x="415" y="125"/>
                    </a:lnTo>
                    <a:lnTo>
                      <a:pt x="414" y="125"/>
                    </a:lnTo>
                    <a:lnTo>
                      <a:pt x="414" y="124"/>
                    </a:lnTo>
                    <a:lnTo>
                      <a:pt x="413" y="124"/>
                    </a:lnTo>
                    <a:lnTo>
                      <a:pt x="409" y="123"/>
                    </a:lnTo>
                    <a:lnTo>
                      <a:pt x="407" y="122"/>
                    </a:lnTo>
                    <a:lnTo>
                      <a:pt x="402" y="117"/>
                    </a:lnTo>
                    <a:lnTo>
                      <a:pt x="401" y="115"/>
                    </a:lnTo>
                    <a:lnTo>
                      <a:pt x="400" y="113"/>
                    </a:lnTo>
                    <a:lnTo>
                      <a:pt x="399" y="113"/>
                    </a:lnTo>
                    <a:lnTo>
                      <a:pt x="396" y="111"/>
                    </a:lnTo>
                    <a:lnTo>
                      <a:pt x="397" y="111"/>
                    </a:lnTo>
                    <a:lnTo>
                      <a:pt x="398" y="108"/>
                    </a:lnTo>
                    <a:lnTo>
                      <a:pt x="395" y="108"/>
                    </a:lnTo>
                    <a:lnTo>
                      <a:pt x="393" y="108"/>
                    </a:lnTo>
                    <a:lnTo>
                      <a:pt x="394" y="98"/>
                    </a:lnTo>
                    <a:lnTo>
                      <a:pt x="394" y="97"/>
                    </a:lnTo>
                    <a:lnTo>
                      <a:pt x="394" y="96"/>
                    </a:lnTo>
                    <a:lnTo>
                      <a:pt x="394" y="94"/>
                    </a:lnTo>
                    <a:lnTo>
                      <a:pt x="392" y="94"/>
                    </a:lnTo>
                    <a:lnTo>
                      <a:pt x="391" y="93"/>
                    </a:lnTo>
                    <a:lnTo>
                      <a:pt x="390" y="92"/>
                    </a:lnTo>
                    <a:lnTo>
                      <a:pt x="390" y="91"/>
                    </a:lnTo>
                    <a:lnTo>
                      <a:pt x="389" y="87"/>
                    </a:lnTo>
                    <a:lnTo>
                      <a:pt x="389" y="86"/>
                    </a:lnTo>
                    <a:lnTo>
                      <a:pt x="388" y="83"/>
                    </a:lnTo>
                    <a:lnTo>
                      <a:pt x="388" y="74"/>
                    </a:lnTo>
                    <a:lnTo>
                      <a:pt x="390" y="68"/>
                    </a:lnTo>
                    <a:lnTo>
                      <a:pt x="391" y="66"/>
                    </a:lnTo>
                    <a:lnTo>
                      <a:pt x="391" y="65"/>
                    </a:lnTo>
                    <a:lnTo>
                      <a:pt x="392" y="64"/>
                    </a:lnTo>
                    <a:lnTo>
                      <a:pt x="393" y="63"/>
                    </a:lnTo>
                    <a:lnTo>
                      <a:pt x="393" y="62"/>
                    </a:lnTo>
                    <a:lnTo>
                      <a:pt x="393" y="58"/>
                    </a:lnTo>
                    <a:lnTo>
                      <a:pt x="393" y="57"/>
                    </a:lnTo>
                    <a:lnTo>
                      <a:pt x="393" y="56"/>
                    </a:lnTo>
                    <a:lnTo>
                      <a:pt x="396" y="53"/>
                    </a:lnTo>
                    <a:lnTo>
                      <a:pt x="397" y="53"/>
                    </a:lnTo>
                    <a:lnTo>
                      <a:pt x="400" y="47"/>
                    </a:lnTo>
                    <a:lnTo>
                      <a:pt x="400" y="46"/>
                    </a:lnTo>
                    <a:lnTo>
                      <a:pt x="400" y="45"/>
                    </a:lnTo>
                    <a:lnTo>
                      <a:pt x="400" y="42"/>
                    </a:lnTo>
                    <a:lnTo>
                      <a:pt x="399" y="41"/>
                    </a:lnTo>
                    <a:lnTo>
                      <a:pt x="396" y="36"/>
                    </a:lnTo>
                    <a:lnTo>
                      <a:pt x="396" y="35"/>
                    </a:lnTo>
                    <a:lnTo>
                      <a:pt x="396" y="34"/>
                    </a:lnTo>
                    <a:lnTo>
                      <a:pt x="397" y="32"/>
                    </a:lnTo>
                    <a:lnTo>
                      <a:pt x="397" y="31"/>
                    </a:lnTo>
                    <a:lnTo>
                      <a:pt x="397" y="30"/>
                    </a:lnTo>
                    <a:lnTo>
                      <a:pt x="398" y="29"/>
                    </a:lnTo>
                    <a:lnTo>
                      <a:pt x="397" y="28"/>
                    </a:lnTo>
                    <a:lnTo>
                      <a:pt x="393" y="26"/>
                    </a:lnTo>
                    <a:lnTo>
                      <a:pt x="389" y="24"/>
                    </a:lnTo>
                    <a:lnTo>
                      <a:pt x="388" y="24"/>
                    </a:lnTo>
                    <a:lnTo>
                      <a:pt x="387" y="24"/>
                    </a:lnTo>
                    <a:lnTo>
                      <a:pt x="388" y="21"/>
                    </a:lnTo>
                    <a:lnTo>
                      <a:pt x="390" y="11"/>
                    </a:lnTo>
                    <a:lnTo>
                      <a:pt x="390" y="10"/>
                    </a:lnTo>
                    <a:lnTo>
                      <a:pt x="390" y="9"/>
                    </a:lnTo>
                    <a:lnTo>
                      <a:pt x="389" y="7"/>
                    </a:lnTo>
                    <a:lnTo>
                      <a:pt x="389" y="6"/>
                    </a:lnTo>
                    <a:lnTo>
                      <a:pt x="388" y="6"/>
                    </a:lnTo>
                    <a:lnTo>
                      <a:pt x="387" y="4"/>
                    </a:lnTo>
                    <a:lnTo>
                      <a:pt x="387" y="3"/>
                    </a:lnTo>
                    <a:lnTo>
                      <a:pt x="386" y="3"/>
                    </a:lnTo>
                    <a:lnTo>
                      <a:pt x="386" y="2"/>
                    </a:lnTo>
                    <a:lnTo>
                      <a:pt x="386" y="1"/>
                    </a:lnTo>
                    <a:lnTo>
                      <a:pt x="385" y="1"/>
                    </a:lnTo>
                    <a:lnTo>
                      <a:pt x="382" y="0"/>
                    </a:lnTo>
                    <a:close/>
                    <a:moveTo>
                      <a:pt x="814" y="249"/>
                    </a:moveTo>
                    <a:lnTo>
                      <a:pt x="815" y="248"/>
                    </a:lnTo>
                    <a:lnTo>
                      <a:pt x="814" y="250"/>
                    </a:lnTo>
                    <a:lnTo>
                      <a:pt x="814" y="249"/>
                    </a:lnTo>
                    <a:close/>
                    <a:moveTo>
                      <a:pt x="989" y="570"/>
                    </a:moveTo>
                    <a:lnTo>
                      <a:pt x="989" y="570"/>
                    </a:lnTo>
                    <a:lnTo>
                      <a:pt x="988" y="570"/>
                    </a:lnTo>
                    <a:lnTo>
                      <a:pt x="989" y="570"/>
                    </a:lnTo>
                    <a:close/>
                    <a:moveTo>
                      <a:pt x="852" y="893"/>
                    </a:moveTo>
                    <a:lnTo>
                      <a:pt x="852" y="893"/>
                    </a:lnTo>
                    <a:lnTo>
                      <a:pt x="854" y="892"/>
                    </a:lnTo>
                    <a:lnTo>
                      <a:pt x="855" y="892"/>
                    </a:lnTo>
                    <a:lnTo>
                      <a:pt x="856" y="892"/>
                    </a:lnTo>
                    <a:lnTo>
                      <a:pt x="857" y="892"/>
                    </a:lnTo>
                    <a:lnTo>
                      <a:pt x="858" y="891"/>
                    </a:lnTo>
                    <a:lnTo>
                      <a:pt x="858" y="890"/>
                    </a:lnTo>
                    <a:lnTo>
                      <a:pt x="859" y="891"/>
                    </a:lnTo>
                    <a:lnTo>
                      <a:pt x="857" y="892"/>
                    </a:lnTo>
                    <a:lnTo>
                      <a:pt x="856" y="893"/>
                    </a:lnTo>
                    <a:lnTo>
                      <a:pt x="856" y="894"/>
                    </a:lnTo>
                    <a:lnTo>
                      <a:pt x="856" y="895"/>
                    </a:lnTo>
                    <a:lnTo>
                      <a:pt x="855" y="894"/>
                    </a:lnTo>
                    <a:lnTo>
                      <a:pt x="854" y="894"/>
                    </a:lnTo>
                    <a:lnTo>
                      <a:pt x="852" y="894"/>
                    </a:lnTo>
                    <a:lnTo>
                      <a:pt x="852" y="893"/>
                    </a:lnTo>
                    <a:close/>
                    <a:moveTo>
                      <a:pt x="718" y="1121"/>
                    </a:moveTo>
                    <a:lnTo>
                      <a:pt x="720" y="1120"/>
                    </a:lnTo>
                    <a:lnTo>
                      <a:pt x="722" y="1120"/>
                    </a:lnTo>
                    <a:lnTo>
                      <a:pt x="722" y="1121"/>
                    </a:lnTo>
                    <a:lnTo>
                      <a:pt x="721" y="1122"/>
                    </a:lnTo>
                    <a:lnTo>
                      <a:pt x="720" y="1123"/>
                    </a:lnTo>
                    <a:lnTo>
                      <a:pt x="720" y="1124"/>
                    </a:lnTo>
                    <a:lnTo>
                      <a:pt x="722" y="1128"/>
                    </a:lnTo>
                    <a:lnTo>
                      <a:pt x="722" y="1132"/>
                    </a:lnTo>
                    <a:lnTo>
                      <a:pt x="721" y="1133"/>
                    </a:lnTo>
                    <a:lnTo>
                      <a:pt x="719" y="1134"/>
                    </a:lnTo>
                    <a:lnTo>
                      <a:pt x="718" y="1135"/>
                    </a:lnTo>
                    <a:lnTo>
                      <a:pt x="717" y="1135"/>
                    </a:lnTo>
                    <a:lnTo>
                      <a:pt x="716" y="1137"/>
                    </a:lnTo>
                    <a:lnTo>
                      <a:pt x="716" y="1138"/>
                    </a:lnTo>
                    <a:lnTo>
                      <a:pt x="716" y="1140"/>
                    </a:lnTo>
                    <a:lnTo>
                      <a:pt x="714" y="1140"/>
                    </a:lnTo>
                    <a:lnTo>
                      <a:pt x="711" y="1140"/>
                    </a:lnTo>
                    <a:lnTo>
                      <a:pt x="712" y="1143"/>
                    </a:lnTo>
                    <a:lnTo>
                      <a:pt x="712" y="1145"/>
                    </a:lnTo>
                    <a:lnTo>
                      <a:pt x="712" y="1146"/>
                    </a:lnTo>
                    <a:lnTo>
                      <a:pt x="712" y="1147"/>
                    </a:lnTo>
                    <a:lnTo>
                      <a:pt x="712" y="1149"/>
                    </a:lnTo>
                    <a:lnTo>
                      <a:pt x="712" y="1152"/>
                    </a:lnTo>
                    <a:lnTo>
                      <a:pt x="712" y="1153"/>
                    </a:lnTo>
                    <a:lnTo>
                      <a:pt x="711" y="1154"/>
                    </a:lnTo>
                    <a:lnTo>
                      <a:pt x="709" y="1153"/>
                    </a:lnTo>
                    <a:lnTo>
                      <a:pt x="709" y="1154"/>
                    </a:lnTo>
                    <a:lnTo>
                      <a:pt x="707" y="1156"/>
                    </a:lnTo>
                    <a:lnTo>
                      <a:pt x="703" y="1162"/>
                    </a:lnTo>
                    <a:lnTo>
                      <a:pt x="703" y="1163"/>
                    </a:lnTo>
                    <a:lnTo>
                      <a:pt x="700" y="1165"/>
                    </a:lnTo>
                    <a:lnTo>
                      <a:pt x="699" y="1164"/>
                    </a:lnTo>
                    <a:lnTo>
                      <a:pt x="698" y="1164"/>
                    </a:lnTo>
                    <a:lnTo>
                      <a:pt x="697" y="1164"/>
                    </a:lnTo>
                    <a:lnTo>
                      <a:pt x="697" y="1163"/>
                    </a:lnTo>
                    <a:lnTo>
                      <a:pt x="696" y="1163"/>
                    </a:lnTo>
                    <a:lnTo>
                      <a:pt x="695" y="1163"/>
                    </a:lnTo>
                    <a:lnTo>
                      <a:pt x="696" y="1163"/>
                    </a:lnTo>
                    <a:lnTo>
                      <a:pt x="696" y="1162"/>
                    </a:lnTo>
                    <a:lnTo>
                      <a:pt x="697" y="1161"/>
                    </a:lnTo>
                    <a:lnTo>
                      <a:pt x="697" y="1160"/>
                    </a:lnTo>
                    <a:lnTo>
                      <a:pt x="697" y="1158"/>
                    </a:lnTo>
                    <a:lnTo>
                      <a:pt x="697" y="1157"/>
                    </a:lnTo>
                    <a:lnTo>
                      <a:pt x="697" y="1153"/>
                    </a:lnTo>
                    <a:lnTo>
                      <a:pt x="697" y="1152"/>
                    </a:lnTo>
                    <a:lnTo>
                      <a:pt x="703" y="1149"/>
                    </a:lnTo>
                    <a:lnTo>
                      <a:pt x="705" y="1149"/>
                    </a:lnTo>
                    <a:lnTo>
                      <a:pt x="705" y="1147"/>
                    </a:lnTo>
                    <a:lnTo>
                      <a:pt x="706" y="1145"/>
                    </a:lnTo>
                    <a:lnTo>
                      <a:pt x="707" y="1145"/>
                    </a:lnTo>
                    <a:lnTo>
                      <a:pt x="708" y="1144"/>
                    </a:lnTo>
                    <a:lnTo>
                      <a:pt x="709" y="1142"/>
                    </a:lnTo>
                    <a:lnTo>
                      <a:pt x="708" y="1141"/>
                    </a:lnTo>
                    <a:lnTo>
                      <a:pt x="708" y="1140"/>
                    </a:lnTo>
                    <a:lnTo>
                      <a:pt x="707" y="1139"/>
                    </a:lnTo>
                    <a:lnTo>
                      <a:pt x="707" y="1138"/>
                    </a:lnTo>
                    <a:lnTo>
                      <a:pt x="708" y="1136"/>
                    </a:lnTo>
                    <a:lnTo>
                      <a:pt x="711" y="1138"/>
                    </a:lnTo>
                    <a:lnTo>
                      <a:pt x="712" y="1134"/>
                    </a:lnTo>
                    <a:lnTo>
                      <a:pt x="712" y="1133"/>
                    </a:lnTo>
                    <a:lnTo>
                      <a:pt x="712" y="1132"/>
                    </a:lnTo>
                    <a:lnTo>
                      <a:pt x="710" y="1128"/>
                    </a:lnTo>
                    <a:lnTo>
                      <a:pt x="710" y="1127"/>
                    </a:lnTo>
                    <a:lnTo>
                      <a:pt x="710" y="1125"/>
                    </a:lnTo>
                    <a:lnTo>
                      <a:pt x="710" y="1124"/>
                    </a:lnTo>
                    <a:lnTo>
                      <a:pt x="711" y="1122"/>
                    </a:lnTo>
                    <a:lnTo>
                      <a:pt x="712" y="1123"/>
                    </a:lnTo>
                    <a:lnTo>
                      <a:pt x="714" y="1124"/>
                    </a:lnTo>
                    <a:lnTo>
                      <a:pt x="715" y="1124"/>
                    </a:lnTo>
                    <a:lnTo>
                      <a:pt x="716" y="1124"/>
                    </a:lnTo>
                    <a:lnTo>
                      <a:pt x="719" y="1124"/>
                    </a:lnTo>
                    <a:lnTo>
                      <a:pt x="718" y="11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93" name="Freeform 600"/>
              <p:cNvSpPr>
                <a:spLocks noEditPoints="1"/>
              </p:cNvSpPr>
              <p:nvPr/>
            </p:nvSpPr>
            <p:spPr bwMode="auto">
              <a:xfrm>
                <a:off x="5512585" y="1612305"/>
                <a:ext cx="2633662" cy="2641600"/>
              </a:xfrm>
              <a:custGeom>
                <a:avLst/>
                <a:gdLst>
                  <a:gd name="T0" fmla="*/ 2147483646 w 1089"/>
                  <a:gd name="T1" fmla="*/ 2147483646 h 1229"/>
                  <a:gd name="T2" fmla="*/ 2147483646 w 1089"/>
                  <a:gd name="T3" fmla="*/ 2147483646 h 1229"/>
                  <a:gd name="T4" fmla="*/ 2147483646 w 1089"/>
                  <a:gd name="T5" fmla="*/ 2147483646 h 1229"/>
                  <a:gd name="T6" fmla="*/ 2147483646 w 1089"/>
                  <a:gd name="T7" fmla="*/ 2147483646 h 1229"/>
                  <a:gd name="T8" fmla="*/ 2147483646 w 1089"/>
                  <a:gd name="T9" fmla="*/ 2147483646 h 1229"/>
                  <a:gd name="T10" fmla="*/ 2147483646 w 1089"/>
                  <a:gd name="T11" fmla="*/ 2147483646 h 1229"/>
                  <a:gd name="T12" fmla="*/ 2147483646 w 1089"/>
                  <a:gd name="T13" fmla="*/ 2147483646 h 1229"/>
                  <a:gd name="T14" fmla="*/ 2147483646 w 1089"/>
                  <a:gd name="T15" fmla="*/ 2147483646 h 1229"/>
                  <a:gd name="T16" fmla="*/ 2147483646 w 1089"/>
                  <a:gd name="T17" fmla="*/ 2147483646 h 1229"/>
                  <a:gd name="T18" fmla="*/ 2147483646 w 1089"/>
                  <a:gd name="T19" fmla="*/ 2147483646 h 1229"/>
                  <a:gd name="T20" fmla="*/ 2147483646 w 1089"/>
                  <a:gd name="T21" fmla="*/ 2147483646 h 1229"/>
                  <a:gd name="T22" fmla="*/ 2147483646 w 1089"/>
                  <a:gd name="T23" fmla="*/ 2147483646 h 1229"/>
                  <a:gd name="T24" fmla="*/ 2147483646 w 1089"/>
                  <a:gd name="T25" fmla="*/ 2147483646 h 1229"/>
                  <a:gd name="T26" fmla="*/ 2147483646 w 1089"/>
                  <a:gd name="T27" fmla="*/ 2147483646 h 1229"/>
                  <a:gd name="T28" fmla="*/ 2147483646 w 1089"/>
                  <a:gd name="T29" fmla="*/ 2147483646 h 1229"/>
                  <a:gd name="T30" fmla="*/ 2147483646 w 1089"/>
                  <a:gd name="T31" fmla="*/ 2147483646 h 1229"/>
                  <a:gd name="T32" fmla="*/ 2147483646 w 1089"/>
                  <a:gd name="T33" fmla="*/ 2147483646 h 1229"/>
                  <a:gd name="T34" fmla="*/ 2147483646 w 1089"/>
                  <a:gd name="T35" fmla="*/ 2147483646 h 1229"/>
                  <a:gd name="T36" fmla="*/ 2147483646 w 1089"/>
                  <a:gd name="T37" fmla="*/ 2147483646 h 1229"/>
                  <a:gd name="T38" fmla="*/ 2147483646 w 1089"/>
                  <a:gd name="T39" fmla="*/ 2147483646 h 1229"/>
                  <a:gd name="T40" fmla="*/ 2147483646 w 1089"/>
                  <a:gd name="T41" fmla="*/ 2147483646 h 1229"/>
                  <a:gd name="T42" fmla="*/ 2147483646 w 1089"/>
                  <a:gd name="T43" fmla="*/ 2147483646 h 1229"/>
                  <a:gd name="T44" fmla="*/ 2147483646 w 1089"/>
                  <a:gd name="T45" fmla="*/ 2147483646 h 1229"/>
                  <a:gd name="T46" fmla="*/ 2147483646 w 1089"/>
                  <a:gd name="T47" fmla="*/ 2147483646 h 1229"/>
                  <a:gd name="T48" fmla="*/ 2147483646 w 1089"/>
                  <a:gd name="T49" fmla="*/ 2147483646 h 1229"/>
                  <a:gd name="T50" fmla="*/ 2147483646 w 1089"/>
                  <a:gd name="T51" fmla="*/ 2147483646 h 1229"/>
                  <a:gd name="T52" fmla="*/ 2147483646 w 1089"/>
                  <a:gd name="T53" fmla="*/ 2147483646 h 1229"/>
                  <a:gd name="T54" fmla="*/ 2147483646 w 1089"/>
                  <a:gd name="T55" fmla="*/ 2147483646 h 1229"/>
                  <a:gd name="T56" fmla="*/ 2147483646 w 1089"/>
                  <a:gd name="T57" fmla="*/ 2147483646 h 1229"/>
                  <a:gd name="T58" fmla="*/ 2147483646 w 1089"/>
                  <a:gd name="T59" fmla="*/ 2147483646 h 1229"/>
                  <a:gd name="T60" fmla="*/ 2147483646 w 1089"/>
                  <a:gd name="T61" fmla="*/ 2147483646 h 1229"/>
                  <a:gd name="T62" fmla="*/ 2147483646 w 1089"/>
                  <a:gd name="T63" fmla="*/ 2147483646 h 1229"/>
                  <a:gd name="T64" fmla="*/ 2147483646 w 1089"/>
                  <a:gd name="T65" fmla="*/ 2147483646 h 1229"/>
                  <a:gd name="T66" fmla="*/ 2147483646 w 1089"/>
                  <a:gd name="T67" fmla="*/ 2147483646 h 1229"/>
                  <a:gd name="T68" fmla="*/ 2147483646 w 1089"/>
                  <a:gd name="T69" fmla="*/ 2147483646 h 1229"/>
                  <a:gd name="T70" fmla="*/ 2147483646 w 1089"/>
                  <a:gd name="T71" fmla="*/ 2147483646 h 1229"/>
                  <a:gd name="T72" fmla="*/ 2147483646 w 1089"/>
                  <a:gd name="T73" fmla="*/ 2147483646 h 1229"/>
                  <a:gd name="T74" fmla="*/ 2147483646 w 1089"/>
                  <a:gd name="T75" fmla="*/ 2147483646 h 1229"/>
                  <a:gd name="T76" fmla="*/ 2147483646 w 1089"/>
                  <a:gd name="T77" fmla="*/ 2147483646 h 1229"/>
                  <a:gd name="T78" fmla="*/ 2147483646 w 1089"/>
                  <a:gd name="T79" fmla="*/ 2147483646 h 1229"/>
                  <a:gd name="T80" fmla="*/ 2147483646 w 1089"/>
                  <a:gd name="T81" fmla="*/ 2147483646 h 1229"/>
                  <a:gd name="T82" fmla="*/ 2147483646 w 1089"/>
                  <a:gd name="T83" fmla="*/ 2147483646 h 1229"/>
                  <a:gd name="T84" fmla="*/ 2147483646 w 1089"/>
                  <a:gd name="T85" fmla="*/ 2147483646 h 1229"/>
                  <a:gd name="T86" fmla="*/ 2147483646 w 1089"/>
                  <a:gd name="T87" fmla="*/ 2147483646 h 1229"/>
                  <a:gd name="T88" fmla="*/ 2147483646 w 1089"/>
                  <a:gd name="T89" fmla="*/ 2147483646 h 1229"/>
                  <a:gd name="T90" fmla="*/ 2147483646 w 1089"/>
                  <a:gd name="T91" fmla="*/ 2147483646 h 1229"/>
                  <a:gd name="T92" fmla="*/ 2147483646 w 1089"/>
                  <a:gd name="T93" fmla="*/ 2147483646 h 1229"/>
                  <a:gd name="T94" fmla="*/ 2147483646 w 1089"/>
                  <a:gd name="T95" fmla="*/ 2147483646 h 1229"/>
                  <a:gd name="T96" fmla="*/ 2147483646 w 1089"/>
                  <a:gd name="T97" fmla="*/ 2147483646 h 1229"/>
                  <a:gd name="T98" fmla="*/ 2147483646 w 1089"/>
                  <a:gd name="T99" fmla="*/ 2147483646 h 1229"/>
                  <a:gd name="T100" fmla="*/ 2147483646 w 1089"/>
                  <a:gd name="T101" fmla="*/ 2147483646 h 1229"/>
                  <a:gd name="T102" fmla="*/ 2147483646 w 1089"/>
                  <a:gd name="T103" fmla="*/ 2147483646 h 1229"/>
                  <a:gd name="T104" fmla="*/ 2147483646 w 1089"/>
                  <a:gd name="T105" fmla="*/ 2147483646 h 1229"/>
                  <a:gd name="T106" fmla="*/ 2147483646 w 1089"/>
                  <a:gd name="T107" fmla="*/ 2147483646 h 1229"/>
                  <a:gd name="T108" fmla="*/ 2147483646 w 1089"/>
                  <a:gd name="T109" fmla="*/ 2147483646 h 1229"/>
                  <a:gd name="T110" fmla="*/ 2147483646 w 1089"/>
                  <a:gd name="T111" fmla="*/ 2147483646 h 1229"/>
                  <a:gd name="T112" fmla="*/ 2147483646 w 1089"/>
                  <a:gd name="T113" fmla="*/ 2147483646 h 1229"/>
                  <a:gd name="T114" fmla="*/ 2147483646 w 1089"/>
                  <a:gd name="T115" fmla="*/ 2147483646 h 1229"/>
                  <a:gd name="T116" fmla="*/ 2147483646 w 1089"/>
                  <a:gd name="T117" fmla="*/ 2147483646 h 1229"/>
                  <a:gd name="T118" fmla="*/ 2147483646 w 1089"/>
                  <a:gd name="T119" fmla="*/ 2147483646 h 1229"/>
                  <a:gd name="T120" fmla="*/ 2147483646 w 1089"/>
                  <a:gd name="T121" fmla="*/ 2147483646 h 1229"/>
                  <a:gd name="T122" fmla="*/ 2147483646 w 1089"/>
                  <a:gd name="T123" fmla="*/ 2147483646 h 1229"/>
                  <a:gd name="T124" fmla="*/ 2147483646 w 1089"/>
                  <a:gd name="T125" fmla="*/ 2147483646 h 1229"/>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089" h="1229">
                    <a:moveTo>
                      <a:pt x="382" y="2"/>
                    </a:moveTo>
                    <a:lnTo>
                      <a:pt x="384" y="3"/>
                    </a:lnTo>
                    <a:lnTo>
                      <a:pt x="384" y="4"/>
                    </a:lnTo>
                    <a:lnTo>
                      <a:pt x="384" y="6"/>
                    </a:lnTo>
                    <a:lnTo>
                      <a:pt x="386" y="8"/>
                    </a:lnTo>
                    <a:lnTo>
                      <a:pt x="387" y="10"/>
                    </a:lnTo>
                    <a:lnTo>
                      <a:pt x="386" y="20"/>
                    </a:lnTo>
                    <a:lnTo>
                      <a:pt x="384" y="23"/>
                    </a:lnTo>
                    <a:lnTo>
                      <a:pt x="383" y="24"/>
                    </a:lnTo>
                    <a:lnTo>
                      <a:pt x="382" y="25"/>
                    </a:lnTo>
                    <a:lnTo>
                      <a:pt x="382" y="26"/>
                    </a:lnTo>
                    <a:lnTo>
                      <a:pt x="385" y="27"/>
                    </a:lnTo>
                    <a:lnTo>
                      <a:pt x="387" y="26"/>
                    </a:lnTo>
                    <a:lnTo>
                      <a:pt x="388" y="26"/>
                    </a:lnTo>
                    <a:lnTo>
                      <a:pt x="392" y="28"/>
                    </a:lnTo>
                    <a:lnTo>
                      <a:pt x="395" y="30"/>
                    </a:lnTo>
                    <a:lnTo>
                      <a:pt x="393" y="33"/>
                    </a:lnTo>
                    <a:lnTo>
                      <a:pt x="393" y="36"/>
                    </a:lnTo>
                    <a:lnTo>
                      <a:pt x="397" y="42"/>
                    </a:lnTo>
                    <a:lnTo>
                      <a:pt x="397" y="45"/>
                    </a:lnTo>
                    <a:lnTo>
                      <a:pt x="395" y="51"/>
                    </a:lnTo>
                    <a:lnTo>
                      <a:pt x="391" y="55"/>
                    </a:lnTo>
                    <a:lnTo>
                      <a:pt x="390" y="57"/>
                    </a:lnTo>
                    <a:lnTo>
                      <a:pt x="390" y="58"/>
                    </a:lnTo>
                    <a:lnTo>
                      <a:pt x="390" y="62"/>
                    </a:lnTo>
                    <a:lnTo>
                      <a:pt x="390" y="64"/>
                    </a:lnTo>
                    <a:lnTo>
                      <a:pt x="389" y="64"/>
                    </a:lnTo>
                    <a:lnTo>
                      <a:pt x="388" y="65"/>
                    </a:lnTo>
                    <a:lnTo>
                      <a:pt x="388" y="67"/>
                    </a:lnTo>
                    <a:lnTo>
                      <a:pt x="386" y="73"/>
                    </a:lnTo>
                    <a:lnTo>
                      <a:pt x="385" y="83"/>
                    </a:lnTo>
                    <a:lnTo>
                      <a:pt x="386" y="87"/>
                    </a:lnTo>
                    <a:lnTo>
                      <a:pt x="388" y="91"/>
                    </a:lnTo>
                    <a:lnTo>
                      <a:pt x="388" y="92"/>
                    </a:lnTo>
                    <a:lnTo>
                      <a:pt x="387" y="93"/>
                    </a:lnTo>
                    <a:lnTo>
                      <a:pt x="387" y="94"/>
                    </a:lnTo>
                    <a:lnTo>
                      <a:pt x="388" y="94"/>
                    </a:lnTo>
                    <a:lnTo>
                      <a:pt x="390" y="96"/>
                    </a:lnTo>
                    <a:lnTo>
                      <a:pt x="391" y="96"/>
                    </a:lnTo>
                    <a:lnTo>
                      <a:pt x="391" y="98"/>
                    </a:lnTo>
                    <a:lnTo>
                      <a:pt x="391" y="108"/>
                    </a:lnTo>
                    <a:lnTo>
                      <a:pt x="391" y="109"/>
                    </a:lnTo>
                    <a:lnTo>
                      <a:pt x="394" y="110"/>
                    </a:lnTo>
                    <a:lnTo>
                      <a:pt x="393" y="112"/>
                    </a:lnTo>
                    <a:lnTo>
                      <a:pt x="393" y="113"/>
                    </a:lnTo>
                    <a:lnTo>
                      <a:pt x="397" y="115"/>
                    </a:lnTo>
                    <a:lnTo>
                      <a:pt x="398" y="116"/>
                    </a:lnTo>
                    <a:lnTo>
                      <a:pt x="400" y="119"/>
                    </a:lnTo>
                    <a:lnTo>
                      <a:pt x="405" y="125"/>
                    </a:lnTo>
                    <a:lnTo>
                      <a:pt x="408" y="126"/>
                    </a:lnTo>
                    <a:lnTo>
                      <a:pt x="412" y="126"/>
                    </a:lnTo>
                    <a:lnTo>
                      <a:pt x="414" y="127"/>
                    </a:lnTo>
                    <a:lnTo>
                      <a:pt x="414" y="128"/>
                    </a:lnTo>
                    <a:lnTo>
                      <a:pt x="414" y="129"/>
                    </a:lnTo>
                    <a:lnTo>
                      <a:pt x="415" y="130"/>
                    </a:lnTo>
                    <a:lnTo>
                      <a:pt x="416" y="130"/>
                    </a:lnTo>
                    <a:lnTo>
                      <a:pt x="417" y="130"/>
                    </a:lnTo>
                    <a:lnTo>
                      <a:pt x="418" y="130"/>
                    </a:lnTo>
                    <a:lnTo>
                      <a:pt x="419" y="129"/>
                    </a:lnTo>
                    <a:lnTo>
                      <a:pt x="420" y="128"/>
                    </a:lnTo>
                    <a:lnTo>
                      <a:pt x="425" y="128"/>
                    </a:lnTo>
                    <a:lnTo>
                      <a:pt x="426" y="126"/>
                    </a:lnTo>
                    <a:lnTo>
                      <a:pt x="426" y="125"/>
                    </a:lnTo>
                    <a:lnTo>
                      <a:pt x="425" y="122"/>
                    </a:lnTo>
                    <a:lnTo>
                      <a:pt x="429" y="121"/>
                    </a:lnTo>
                    <a:lnTo>
                      <a:pt x="431" y="118"/>
                    </a:lnTo>
                    <a:lnTo>
                      <a:pt x="436" y="120"/>
                    </a:lnTo>
                    <a:lnTo>
                      <a:pt x="439" y="121"/>
                    </a:lnTo>
                    <a:lnTo>
                      <a:pt x="440" y="119"/>
                    </a:lnTo>
                    <a:lnTo>
                      <a:pt x="440" y="117"/>
                    </a:lnTo>
                    <a:lnTo>
                      <a:pt x="446" y="114"/>
                    </a:lnTo>
                    <a:lnTo>
                      <a:pt x="447" y="114"/>
                    </a:lnTo>
                    <a:lnTo>
                      <a:pt x="449" y="115"/>
                    </a:lnTo>
                    <a:lnTo>
                      <a:pt x="450" y="115"/>
                    </a:lnTo>
                    <a:lnTo>
                      <a:pt x="452" y="115"/>
                    </a:lnTo>
                    <a:lnTo>
                      <a:pt x="452" y="114"/>
                    </a:lnTo>
                    <a:lnTo>
                      <a:pt x="453" y="113"/>
                    </a:lnTo>
                    <a:lnTo>
                      <a:pt x="455" y="111"/>
                    </a:lnTo>
                    <a:lnTo>
                      <a:pt x="456" y="109"/>
                    </a:lnTo>
                    <a:lnTo>
                      <a:pt x="456" y="108"/>
                    </a:lnTo>
                    <a:lnTo>
                      <a:pt x="458" y="106"/>
                    </a:lnTo>
                    <a:lnTo>
                      <a:pt x="459" y="106"/>
                    </a:lnTo>
                    <a:lnTo>
                      <a:pt x="461" y="107"/>
                    </a:lnTo>
                    <a:lnTo>
                      <a:pt x="461" y="106"/>
                    </a:lnTo>
                    <a:lnTo>
                      <a:pt x="463" y="105"/>
                    </a:lnTo>
                    <a:lnTo>
                      <a:pt x="465" y="104"/>
                    </a:lnTo>
                    <a:lnTo>
                      <a:pt x="465" y="105"/>
                    </a:lnTo>
                    <a:lnTo>
                      <a:pt x="465" y="106"/>
                    </a:lnTo>
                    <a:lnTo>
                      <a:pt x="466" y="107"/>
                    </a:lnTo>
                    <a:lnTo>
                      <a:pt x="467" y="108"/>
                    </a:lnTo>
                    <a:lnTo>
                      <a:pt x="471" y="108"/>
                    </a:lnTo>
                    <a:lnTo>
                      <a:pt x="473" y="109"/>
                    </a:lnTo>
                    <a:lnTo>
                      <a:pt x="475" y="108"/>
                    </a:lnTo>
                    <a:lnTo>
                      <a:pt x="478" y="107"/>
                    </a:lnTo>
                    <a:lnTo>
                      <a:pt x="478" y="108"/>
                    </a:lnTo>
                    <a:lnTo>
                      <a:pt x="479" y="108"/>
                    </a:lnTo>
                    <a:lnTo>
                      <a:pt x="480" y="108"/>
                    </a:lnTo>
                    <a:lnTo>
                      <a:pt x="482" y="107"/>
                    </a:lnTo>
                    <a:lnTo>
                      <a:pt x="483" y="107"/>
                    </a:lnTo>
                    <a:lnTo>
                      <a:pt x="486" y="108"/>
                    </a:lnTo>
                    <a:lnTo>
                      <a:pt x="493" y="110"/>
                    </a:lnTo>
                    <a:lnTo>
                      <a:pt x="494" y="110"/>
                    </a:lnTo>
                    <a:lnTo>
                      <a:pt x="495" y="110"/>
                    </a:lnTo>
                    <a:lnTo>
                      <a:pt x="496" y="110"/>
                    </a:lnTo>
                    <a:lnTo>
                      <a:pt x="497" y="109"/>
                    </a:lnTo>
                    <a:lnTo>
                      <a:pt x="497" y="108"/>
                    </a:lnTo>
                    <a:lnTo>
                      <a:pt x="497" y="104"/>
                    </a:lnTo>
                    <a:lnTo>
                      <a:pt x="494" y="98"/>
                    </a:lnTo>
                    <a:lnTo>
                      <a:pt x="492" y="97"/>
                    </a:lnTo>
                    <a:lnTo>
                      <a:pt x="493" y="94"/>
                    </a:lnTo>
                    <a:lnTo>
                      <a:pt x="495" y="91"/>
                    </a:lnTo>
                    <a:lnTo>
                      <a:pt x="495" y="89"/>
                    </a:lnTo>
                    <a:lnTo>
                      <a:pt x="496" y="89"/>
                    </a:lnTo>
                    <a:lnTo>
                      <a:pt x="497" y="89"/>
                    </a:lnTo>
                    <a:lnTo>
                      <a:pt x="498" y="89"/>
                    </a:lnTo>
                    <a:lnTo>
                      <a:pt x="499" y="91"/>
                    </a:lnTo>
                    <a:lnTo>
                      <a:pt x="503" y="92"/>
                    </a:lnTo>
                    <a:lnTo>
                      <a:pt x="520" y="89"/>
                    </a:lnTo>
                    <a:lnTo>
                      <a:pt x="524" y="88"/>
                    </a:lnTo>
                    <a:lnTo>
                      <a:pt x="526" y="91"/>
                    </a:lnTo>
                    <a:lnTo>
                      <a:pt x="527" y="91"/>
                    </a:lnTo>
                    <a:lnTo>
                      <a:pt x="528" y="91"/>
                    </a:lnTo>
                    <a:lnTo>
                      <a:pt x="529" y="91"/>
                    </a:lnTo>
                    <a:lnTo>
                      <a:pt x="531" y="91"/>
                    </a:lnTo>
                    <a:lnTo>
                      <a:pt x="531" y="92"/>
                    </a:lnTo>
                    <a:lnTo>
                      <a:pt x="531" y="93"/>
                    </a:lnTo>
                    <a:lnTo>
                      <a:pt x="531" y="95"/>
                    </a:lnTo>
                    <a:lnTo>
                      <a:pt x="533" y="95"/>
                    </a:lnTo>
                    <a:lnTo>
                      <a:pt x="534" y="94"/>
                    </a:lnTo>
                    <a:lnTo>
                      <a:pt x="535" y="95"/>
                    </a:lnTo>
                    <a:lnTo>
                      <a:pt x="536" y="96"/>
                    </a:lnTo>
                    <a:lnTo>
                      <a:pt x="536" y="97"/>
                    </a:lnTo>
                    <a:lnTo>
                      <a:pt x="537" y="98"/>
                    </a:lnTo>
                    <a:lnTo>
                      <a:pt x="542" y="100"/>
                    </a:lnTo>
                    <a:lnTo>
                      <a:pt x="547" y="102"/>
                    </a:lnTo>
                    <a:lnTo>
                      <a:pt x="552" y="98"/>
                    </a:lnTo>
                    <a:lnTo>
                      <a:pt x="552" y="97"/>
                    </a:lnTo>
                    <a:lnTo>
                      <a:pt x="553" y="96"/>
                    </a:lnTo>
                    <a:lnTo>
                      <a:pt x="556" y="94"/>
                    </a:lnTo>
                    <a:lnTo>
                      <a:pt x="557" y="94"/>
                    </a:lnTo>
                    <a:lnTo>
                      <a:pt x="558" y="93"/>
                    </a:lnTo>
                    <a:lnTo>
                      <a:pt x="558" y="94"/>
                    </a:lnTo>
                    <a:lnTo>
                      <a:pt x="559" y="95"/>
                    </a:lnTo>
                    <a:lnTo>
                      <a:pt x="563" y="97"/>
                    </a:lnTo>
                    <a:lnTo>
                      <a:pt x="565" y="97"/>
                    </a:lnTo>
                    <a:lnTo>
                      <a:pt x="569" y="95"/>
                    </a:lnTo>
                    <a:lnTo>
                      <a:pt x="569" y="94"/>
                    </a:lnTo>
                    <a:lnTo>
                      <a:pt x="570" y="95"/>
                    </a:lnTo>
                    <a:lnTo>
                      <a:pt x="572" y="97"/>
                    </a:lnTo>
                    <a:lnTo>
                      <a:pt x="571" y="98"/>
                    </a:lnTo>
                    <a:lnTo>
                      <a:pt x="575" y="98"/>
                    </a:lnTo>
                    <a:lnTo>
                      <a:pt x="576" y="98"/>
                    </a:lnTo>
                    <a:lnTo>
                      <a:pt x="576" y="99"/>
                    </a:lnTo>
                    <a:lnTo>
                      <a:pt x="578" y="100"/>
                    </a:lnTo>
                    <a:lnTo>
                      <a:pt x="579" y="100"/>
                    </a:lnTo>
                    <a:lnTo>
                      <a:pt x="581" y="98"/>
                    </a:lnTo>
                    <a:lnTo>
                      <a:pt x="584" y="96"/>
                    </a:lnTo>
                    <a:lnTo>
                      <a:pt x="587" y="93"/>
                    </a:lnTo>
                    <a:lnTo>
                      <a:pt x="590" y="91"/>
                    </a:lnTo>
                    <a:lnTo>
                      <a:pt x="590" y="89"/>
                    </a:lnTo>
                    <a:lnTo>
                      <a:pt x="591" y="87"/>
                    </a:lnTo>
                    <a:lnTo>
                      <a:pt x="591" y="85"/>
                    </a:lnTo>
                    <a:lnTo>
                      <a:pt x="596" y="75"/>
                    </a:lnTo>
                    <a:lnTo>
                      <a:pt x="597" y="72"/>
                    </a:lnTo>
                    <a:lnTo>
                      <a:pt x="597" y="71"/>
                    </a:lnTo>
                    <a:lnTo>
                      <a:pt x="597" y="70"/>
                    </a:lnTo>
                    <a:lnTo>
                      <a:pt x="597" y="69"/>
                    </a:lnTo>
                    <a:lnTo>
                      <a:pt x="599" y="66"/>
                    </a:lnTo>
                    <a:lnTo>
                      <a:pt x="600" y="66"/>
                    </a:lnTo>
                    <a:lnTo>
                      <a:pt x="607" y="54"/>
                    </a:lnTo>
                    <a:lnTo>
                      <a:pt x="607" y="52"/>
                    </a:lnTo>
                    <a:lnTo>
                      <a:pt x="609" y="49"/>
                    </a:lnTo>
                    <a:lnTo>
                      <a:pt x="612" y="46"/>
                    </a:lnTo>
                    <a:lnTo>
                      <a:pt x="612" y="45"/>
                    </a:lnTo>
                    <a:lnTo>
                      <a:pt x="613" y="43"/>
                    </a:lnTo>
                    <a:lnTo>
                      <a:pt x="614" y="42"/>
                    </a:lnTo>
                    <a:lnTo>
                      <a:pt x="616" y="42"/>
                    </a:lnTo>
                    <a:lnTo>
                      <a:pt x="617" y="41"/>
                    </a:lnTo>
                    <a:lnTo>
                      <a:pt x="618" y="40"/>
                    </a:lnTo>
                    <a:lnTo>
                      <a:pt x="618" y="39"/>
                    </a:lnTo>
                    <a:lnTo>
                      <a:pt x="620" y="38"/>
                    </a:lnTo>
                    <a:lnTo>
                      <a:pt x="621" y="40"/>
                    </a:lnTo>
                    <a:lnTo>
                      <a:pt x="622" y="43"/>
                    </a:lnTo>
                    <a:lnTo>
                      <a:pt x="622" y="42"/>
                    </a:lnTo>
                    <a:lnTo>
                      <a:pt x="622" y="41"/>
                    </a:lnTo>
                    <a:lnTo>
                      <a:pt x="620" y="34"/>
                    </a:lnTo>
                    <a:lnTo>
                      <a:pt x="620" y="33"/>
                    </a:lnTo>
                    <a:lnTo>
                      <a:pt x="620" y="31"/>
                    </a:lnTo>
                    <a:lnTo>
                      <a:pt x="620" y="30"/>
                    </a:lnTo>
                    <a:lnTo>
                      <a:pt x="626" y="35"/>
                    </a:lnTo>
                    <a:lnTo>
                      <a:pt x="627" y="38"/>
                    </a:lnTo>
                    <a:lnTo>
                      <a:pt x="629" y="40"/>
                    </a:lnTo>
                    <a:lnTo>
                      <a:pt x="629" y="41"/>
                    </a:lnTo>
                    <a:lnTo>
                      <a:pt x="630" y="42"/>
                    </a:lnTo>
                    <a:lnTo>
                      <a:pt x="630" y="45"/>
                    </a:lnTo>
                    <a:lnTo>
                      <a:pt x="631" y="46"/>
                    </a:lnTo>
                    <a:lnTo>
                      <a:pt x="631" y="45"/>
                    </a:lnTo>
                    <a:lnTo>
                      <a:pt x="632" y="45"/>
                    </a:lnTo>
                    <a:lnTo>
                      <a:pt x="633" y="46"/>
                    </a:lnTo>
                    <a:lnTo>
                      <a:pt x="633" y="51"/>
                    </a:lnTo>
                    <a:lnTo>
                      <a:pt x="632" y="54"/>
                    </a:lnTo>
                    <a:lnTo>
                      <a:pt x="633" y="70"/>
                    </a:lnTo>
                    <a:lnTo>
                      <a:pt x="638" y="82"/>
                    </a:lnTo>
                    <a:lnTo>
                      <a:pt x="643" y="100"/>
                    </a:lnTo>
                    <a:lnTo>
                      <a:pt x="648" y="109"/>
                    </a:lnTo>
                    <a:lnTo>
                      <a:pt x="648" y="110"/>
                    </a:lnTo>
                    <a:lnTo>
                      <a:pt x="649" y="111"/>
                    </a:lnTo>
                    <a:lnTo>
                      <a:pt x="650" y="111"/>
                    </a:lnTo>
                    <a:lnTo>
                      <a:pt x="652" y="110"/>
                    </a:lnTo>
                    <a:lnTo>
                      <a:pt x="656" y="111"/>
                    </a:lnTo>
                    <a:lnTo>
                      <a:pt x="659" y="112"/>
                    </a:lnTo>
                    <a:lnTo>
                      <a:pt x="661" y="113"/>
                    </a:lnTo>
                    <a:lnTo>
                      <a:pt x="663" y="114"/>
                    </a:lnTo>
                    <a:lnTo>
                      <a:pt x="664" y="118"/>
                    </a:lnTo>
                    <a:lnTo>
                      <a:pt x="664" y="123"/>
                    </a:lnTo>
                    <a:lnTo>
                      <a:pt x="664" y="126"/>
                    </a:lnTo>
                    <a:lnTo>
                      <a:pt x="661" y="128"/>
                    </a:lnTo>
                    <a:lnTo>
                      <a:pt x="660" y="128"/>
                    </a:lnTo>
                    <a:lnTo>
                      <a:pt x="658" y="129"/>
                    </a:lnTo>
                    <a:lnTo>
                      <a:pt x="658" y="130"/>
                    </a:lnTo>
                    <a:lnTo>
                      <a:pt x="659" y="130"/>
                    </a:lnTo>
                    <a:lnTo>
                      <a:pt x="661" y="130"/>
                    </a:lnTo>
                    <a:lnTo>
                      <a:pt x="662" y="129"/>
                    </a:lnTo>
                    <a:lnTo>
                      <a:pt x="663" y="128"/>
                    </a:lnTo>
                    <a:lnTo>
                      <a:pt x="663" y="129"/>
                    </a:lnTo>
                    <a:lnTo>
                      <a:pt x="663" y="130"/>
                    </a:lnTo>
                    <a:lnTo>
                      <a:pt x="663" y="131"/>
                    </a:lnTo>
                    <a:lnTo>
                      <a:pt x="663" y="132"/>
                    </a:lnTo>
                    <a:lnTo>
                      <a:pt x="663" y="133"/>
                    </a:lnTo>
                    <a:lnTo>
                      <a:pt x="654" y="140"/>
                    </a:lnTo>
                    <a:lnTo>
                      <a:pt x="652" y="144"/>
                    </a:lnTo>
                    <a:lnTo>
                      <a:pt x="650" y="146"/>
                    </a:lnTo>
                    <a:lnTo>
                      <a:pt x="649" y="147"/>
                    </a:lnTo>
                    <a:lnTo>
                      <a:pt x="648" y="147"/>
                    </a:lnTo>
                    <a:lnTo>
                      <a:pt x="648" y="148"/>
                    </a:lnTo>
                    <a:lnTo>
                      <a:pt x="645" y="155"/>
                    </a:lnTo>
                    <a:lnTo>
                      <a:pt x="640" y="162"/>
                    </a:lnTo>
                    <a:lnTo>
                      <a:pt x="639" y="162"/>
                    </a:lnTo>
                    <a:lnTo>
                      <a:pt x="638" y="162"/>
                    </a:lnTo>
                    <a:lnTo>
                      <a:pt x="637" y="162"/>
                    </a:lnTo>
                    <a:lnTo>
                      <a:pt x="635" y="163"/>
                    </a:lnTo>
                    <a:lnTo>
                      <a:pt x="634" y="164"/>
                    </a:lnTo>
                    <a:lnTo>
                      <a:pt x="633" y="164"/>
                    </a:lnTo>
                    <a:lnTo>
                      <a:pt x="632" y="167"/>
                    </a:lnTo>
                    <a:lnTo>
                      <a:pt x="631" y="168"/>
                    </a:lnTo>
                    <a:lnTo>
                      <a:pt x="631" y="170"/>
                    </a:lnTo>
                    <a:lnTo>
                      <a:pt x="630" y="170"/>
                    </a:lnTo>
                    <a:lnTo>
                      <a:pt x="629" y="170"/>
                    </a:lnTo>
                    <a:lnTo>
                      <a:pt x="628" y="171"/>
                    </a:lnTo>
                    <a:lnTo>
                      <a:pt x="627" y="171"/>
                    </a:lnTo>
                    <a:lnTo>
                      <a:pt x="627" y="172"/>
                    </a:lnTo>
                    <a:lnTo>
                      <a:pt x="626" y="172"/>
                    </a:lnTo>
                    <a:lnTo>
                      <a:pt x="625" y="174"/>
                    </a:lnTo>
                    <a:lnTo>
                      <a:pt x="624" y="177"/>
                    </a:lnTo>
                    <a:lnTo>
                      <a:pt x="623" y="177"/>
                    </a:lnTo>
                    <a:lnTo>
                      <a:pt x="623" y="178"/>
                    </a:lnTo>
                    <a:lnTo>
                      <a:pt x="622" y="179"/>
                    </a:lnTo>
                    <a:lnTo>
                      <a:pt x="620" y="183"/>
                    </a:lnTo>
                    <a:lnTo>
                      <a:pt x="620" y="184"/>
                    </a:lnTo>
                    <a:lnTo>
                      <a:pt x="619" y="185"/>
                    </a:lnTo>
                    <a:lnTo>
                      <a:pt x="614" y="191"/>
                    </a:lnTo>
                    <a:lnTo>
                      <a:pt x="613" y="192"/>
                    </a:lnTo>
                    <a:lnTo>
                      <a:pt x="613" y="196"/>
                    </a:lnTo>
                    <a:lnTo>
                      <a:pt x="613" y="198"/>
                    </a:lnTo>
                    <a:lnTo>
                      <a:pt x="613" y="200"/>
                    </a:lnTo>
                    <a:lnTo>
                      <a:pt x="610" y="204"/>
                    </a:lnTo>
                    <a:lnTo>
                      <a:pt x="609" y="204"/>
                    </a:lnTo>
                    <a:lnTo>
                      <a:pt x="608" y="204"/>
                    </a:lnTo>
                    <a:lnTo>
                      <a:pt x="607" y="206"/>
                    </a:lnTo>
                    <a:lnTo>
                      <a:pt x="608" y="207"/>
                    </a:lnTo>
                    <a:lnTo>
                      <a:pt x="608" y="209"/>
                    </a:lnTo>
                    <a:lnTo>
                      <a:pt x="607" y="209"/>
                    </a:lnTo>
                    <a:lnTo>
                      <a:pt x="605" y="212"/>
                    </a:lnTo>
                    <a:lnTo>
                      <a:pt x="604" y="212"/>
                    </a:lnTo>
                    <a:lnTo>
                      <a:pt x="603" y="212"/>
                    </a:lnTo>
                    <a:lnTo>
                      <a:pt x="602" y="212"/>
                    </a:lnTo>
                    <a:lnTo>
                      <a:pt x="601" y="210"/>
                    </a:lnTo>
                    <a:lnTo>
                      <a:pt x="599" y="210"/>
                    </a:lnTo>
                    <a:lnTo>
                      <a:pt x="593" y="213"/>
                    </a:lnTo>
                    <a:lnTo>
                      <a:pt x="593" y="214"/>
                    </a:lnTo>
                    <a:lnTo>
                      <a:pt x="590" y="216"/>
                    </a:lnTo>
                    <a:lnTo>
                      <a:pt x="589" y="216"/>
                    </a:lnTo>
                    <a:lnTo>
                      <a:pt x="588" y="216"/>
                    </a:lnTo>
                    <a:lnTo>
                      <a:pt x="586" y="217"/>
                    </a:lnTo>
                    <a:lnTo>
                      <a:pt x="586" y="218"/>
                    </a:lnTo>
                    <a:lnTo>
                      <a:pt x="597" y="216"/>
                    </a:lnTo>
                    <a:lnTo>
                      <a:pt x="598" y="216"/>
                    </a:lnTo>
                    <a:lnTo>
                      <a:pt x="599" y="217"/>
                    </a:lnTo>
                    <a:lnTo>
                      <a:pt x="599" y="218"/>
                    </a:lnTo>
                    <a:lnTo>
                      <a:pt x="599" y="219"/>
                    </a:lnTo>
                    <a:lnTo>
                      <a:pt x="599" y="220"/>
                    </a:lnTo>
                    <a:lnTo>
                      <a:pt x="598" y="221"/>
                    </a:lnTo>
                    <a:lnTo>
                      <a:pt x="599" y="221"/>
                    </a:lnTo>
                    <a:lnTo>
                      <a:pt x="600" y="221"/>
                    </a:lnTo>
                    <a:lnTo>
                      <a:pt x="600" y="220"/>
                    </a:lnTo>
                    <a:lnTo>
                      <a:pt x="601" y="219"/>
                    </a:lnTo>
                    <a:lnTo>
                      <a:pt x="602" y="219"/>
                    </a:lnTo>
                    <a:lnTo>
                      <a:pt x="603" y="219"/>
                    </a:lnTo>
                    <a:lnTo>
                      <a:pt x="604" y="219"/>
                    </a:lnTo>
                    <a:lnTo>
                      <a:pt x="605" y="219"/>
                    </a:lnTo>
                    <a:lnTo>
                      <a:pt x="607" y="218"/>
                    </a:lnTo>
                    <a:lnTo>
                      <a:pt x="609" y="217"/>
                    </a:lnTo>
                    <a:lnTo>
                      <a:pt x="610" y="215"/>
                    </a:lnTo>
                    <a:lnTo>
                      <a:pt x="615" y="212"/>
                    </a:lnTo>
                    <a:lnTo>
                      <a:pt x="616" y="211"/>
                    </a:lnTo>
                    <a:lnTo>
                      <a:pt x="618" y="211"/>
                    </a:lnTo>
                    <a:lnTo>
                      <a:pt x="620" y="210"/>
                    </a:lnTo>
                    <a:lnTo>
                      <a:pt x="626" y="206"/>
                    </a:lnTo>
                    <a:lnTo>
                      <a:pt x="627" y="204"/>
                    </a:lnTo>
                    <a:lnTo>
                      <a:pt x="628" y="203"/>
                    </a:lnTo>
                    <a:lnTo>
                      <a:pt x="630" y="202"/>
                    </a:lnTo>
                    <a:lnTo>
                      <a:pt x="631" y="201"/>
                    </a:lnTo>
                    <a:lnTo>
                      <a:pt x="632" y="200"/>
                    </a:lnTo>
                    <a:lnTo>
                      <a:pt x="633" y="199"/>
                    </a:lnTo>
                    <a:lnTo>
                      <a:pt x="633" y="198"/>
                    </a:lnTo>
                    <a:lnTo>
                      <a:pt x="633" y="197"/>
                    </a:lnTo>
                    <a:lnTo>
                      <a:pt x="635" y="196"/>
                    </a:lnTo>
                    <a:lnTo>
                      <a:pt x="637" y="196"/>
                    </a:lnTo>
                    <a:lnTo>
                      <a:pt x="638" y="197"/>
                    </a:lnTo>
                    <a:lnTo>
                      <a:pt x="639" y="205"/>
                    </a:lnTo>
                    <a:lnTo>
                      <a:pt x="639" y="206"/>
                    </a:lnTo>
                    <a:lnTo>
                      <a:pt x="639" y="207"/>
                    </a:lnTo>
                    <a:lnTo>
                      <a:pt x="638" y="208"/>
                    </a:lnTo>
                    <a:lnTo>
                      <a:pt x="638" y="210"/>
                    </a:lnTo>
                    <a:lnTo>
                      <a:pt x="639" y="213"/>
                    </a:lnTo>
                    <a:lnTo>
                      <a:pt x="640" y="217"/>
                    </a:lnTo>
                    <a:lnTo>
                      <a:pt x="642" y="219"/>
                    </a:lnTo>
                    <a:lnTo>
                      <a:pt x="643" y="219"/>
                    </a:lnTo>
                    <a:lnTo>
                      <a:pt x="643" y="223"/>
                    </a:lnTo>
                    <a:lnTo>
                      <a:pt x="639" y="227"/>
                    </a:lnTo>
                    <a:lnTo>
                      <a:pt x="637" y="226"/>
                    </a:lnTo>
                    <a:lnTo>
                      <a:pt x="631" y="224"/>
                    </a:lnTo>
                    <a:lnTo>
                      <a:pt x="630" y="225"/>
                    </a:lnTo>
                    <a:lnTo>
                      <a:pt x="626" y="223"/>
                    </a:lnTo>
                    <a:lnTo>
                      <a:pt x="626" y="221"/>
                    </a:lnTo>
                    <a:lnTo>
                      <a:pt x="625" y="220"/>
                    </a:lnTo>
                    <a:lnTo>
                      <a:pt x="624" y="219"/>
                    </a:lnTo>
                    <a:lnTo>
                      <a:pt x="620" y="227"/>
                    </a:lnTo>
                    <a:lnTo>
                      <a:pt x="619" y="232"/>
                    </a:lnTo>
                    <a:lnTo>
                      <a:pt x="620" y="238"/>
                    </a:lnTo>
                    <a:lnTo>
                      <a:pt x="621" y="240"/>
                    </a:lnTo>
                    <a:lnTo>
                      <a:pt x="623" y="241"/>
                    </a:lnTo>
                    <a:lnTo>
                      <a:pt x="622" y="240"/>
                    </a:lnTo>
                    <a:lnTo>
                      <a:pt x="622" y="239"/>
                    </a:lnTo>
                    <a:lnTo>
                      <a:pt x="621" y="238"/>
                    </a:lnTo>
                    <a:lnTo>
                      <a:pt x="620" y="233"/>
                    </a:lnTo>
                    <a:lnTo>
                      <a:pt x="620" y="232"/>
                    </a:lnTo>
                    <a:lnTo>
                      <a:pt x="625" y="223"/>
                    </a:lnTo>
                    <a:lnTo>
                      <a:pt x="628" y="225"/>
                    </a:lnTo>
                    <a:lnTo>
                      <a:pt x="629" y="226"/>
                    </a:lnTo>
                    <a:lnTo>
                      <a:pt x="633" y="231"/>
                    </a:lnTo>
                    <a:lnTo>
                      <a:pt x="634" y="232"/>
                    </a:lnTo>
                    <a:lnTo>
                      <a:pt x="633" y="234"/>
                    </a:lnTo>
                    <a:lnTo>
                      <a:pt x="633" y="236"/>
                    </a:lnTo>
                    <a:lnTo>
                      <a:pt x="632" y="237"/>
                    </a:lnTo>
                    <a:lnTo>
                      <a:pt x="633" y="241"/>
                    </a:lnTo>
                    <a:lnTo>
                      <a:pt x="633" y="243"/>
                    </a:lnTo>
                    <a:lnTo>
                      <a:pt x="634" y="243"/>
                    </a:lnTo>
                    <a:lnTo>
                      <a:pt x="635" y="245"/>
                    </a:lnTo>
                    <a:lnTo>
                      <a:pt x="636" y="245"/>
                    </a:lnTo>
                    <a:lnTo>
                      <a:pt x="637" y="245"/>
                    </a:lnTo>
                    <a:lnTo>
                      <a:pt x="637" y="246"/>
                    </a:lnTo>
                    <a:lnTo>
                      <a:pt x="638" y="247"/>
                    </a:lnTo>
                    <a:lnTo>
                      <a:pt x="637" y="245"/>
                    </a:lnTo>
                    <a:lnTo>
                      <a:pt x="636" y="245"/>
                    </a:lnTo>
                    <a:lnTo>
                      <a:pt x="634" y="243"/>
                    </a:lnTo>
                    <a:lnTo>
                      <a:pt x="633" y="241"/>
                    </a:lnTo>
                    <a:lnTo>
                      <a:pt x="634" y="233"/>
                    </a:lnTo>
                    <a:lnTo>
                      <a:pt x="635" y="230"/>
                    </a:lnTo>
                    <a:lnTo>
                      <a:pt x="638" y="232"/>
                    </a:lnTo>
                    <a:lnTo>
                      <a:pt x="639" y="234"/>
                    </a:lnTo>
                    <a:lnTo>
                      <a:pt x="639" y="236"/>
                    </a:lnTo>
                    <a:lnTo>
                      <a:pt x="641" y="238"/>
                    </a:lnTo>
                    <a:lnTo>
                      <a:pt x="642" y="237"/>
                    </a:lnTo>
                    <a:lnTo>
                      <a:pt x="641" y="236"/>
                    </a:lnTo>
                    <a:lnTo>
                      <a:pt x="640" y="234"/>
                    </a:lnTo>
                    <a:lnTo>
                      <a:pt x="639" y="230"/>
                    </a:lnTo>
                    <a:lnTo>
                      <a:pt x="639" y="229"/>
                    </a:lnTo>
                    <a:lnTo>
                      <a:pt x="643" y="224"/>
                    </a:lnTo>
                    <a:lnTo>
                      <a:pt x="645" y="224"/>
                    </a:lnTo>
                    <a:lnTo>
                      <a:pt x="648" y="226"/>
                    </a:lnTo>
                    <a:lnTo>
                      <a:pt x="649" y="227"/>
                    </a:lnTo>
                    <a:lnTo>
                      <a:pt x="648" y="228"/>
                    </a:lnTo>
                    <a:lnTo>
                      <a:pt x="649" y="229"/>
                    </a:lnTo>
                    <a:lnTo>
                      <a:pt x="650" y="229"/>
                    </a:lnTo>
                    <a:lnTo>
                      <a:pt x="651" y="229"/>
                    </a:lnTo>
                    <a:lnTo>
                      <a:pt x="652" y="228"/>
                    </a:lnTo>
                    <a:lnTo>
                      <a:pt x="654" y="227"/>
                    </a:lnTo>
                    <a:lnTo>
                      <a:pt x="661" y="225"/>
                    </a:lnTo>
                    <a:lnTo>
                      <a:pt x="662" y="225"/>
                    </a:lnTo>
                    <a:lnTo>
                      <a:pt x="665" y="228"/>
                    </a:lnTo>
                    <a:lnTo>
                      <a:pt x="671" y="226"/>
                    </a:lnTo>
                    <a:lnTo>
                      <a:pt x="673" y="226"/>
                    </a:lnTo>
                    <a:lnTo>
                      <a:pt x="674" y="224"/>
                    </a:lnTo>
                    <a:lnTo>
                      <a:pt x="675" y="224"/>
                    </a:lnTo>
                    <a:lnTo>
                      <a:pt x="676" y="223"/>
                    </a:lnTo>
                    <a:lnTo>
                      <a:pt x="680" y="222"/>
                    </a:lnTo>
                    <a:lnTo>
                      <a:pt x="681" y="222"/>
                    </a:lnTo>
                    <a:lnTo>
                      <a:pt x="681" y="223"/>
                    </a:lnTo>
                    <a:lnTo>
                      <a:pt x="681" y="224"/>
                    </a:lnTo>
                    <a:lnTo>
                      <a:pt x="678" y="228"/>
                    </a:lnTo>
                    <a:lnTo>
                      <a:pt x="678" y="231"/>
                    </a:lnTo>
                    <a:lnTo>
                      <a:pt x="677" y="234"/>
                    </a:lnTo>
                    <a:lnTo>
                      <a:pt x="676" y="236"/>
                    </a:lnTo>
                    <a:lnTo>
                      <a:pt x="676" y="237"/>
                    </a:lnTo>
                    <a:lnTo>
                      <a:pt x="675" y="239"/>
                    </a:lnTo>
                    <a:lnTo>
                      <a:pt x="675" y="240"/>
                    </a:lnTo>
                    <a:lnTo>
                      <a:pt x="676" y="243"/>
                    </a:lnTo>
                    <a:lnTo>
                      <a:pt x="676" y="244"/>
                    </a:lnTo>
                    <a:lnTo>
                      <a:pt x="676" y="248"/>
                    </a:lnTo>
                    <a:lnTo>
                      <a:pt x="676" y="247"/>
                    </a:lnTo>
                    <a:lnTo>
                      <a:pt x="677" y="246"/>
                    </a:lnTo>
                    <a:lnTo>
                      <a:pt x="677" y="245"/>
                    </a:lnTo>
                    <a:lnTo>
                      <a:pt x="677" y="243"/>
                    </a:lnTo>
                    <a:lnTo>
                      <a:pt x="678" y="241"/>
                    </a:lnTo>
                    <a:lnTo>
                      <a:pt x="680" y="237"/>
                    </a:lnTo>
                    <a:lnTo>
                      <a:pt x="680" y="235"/>
                    </a:lnTo>
                    <a:lnTo>
                      <a:pt x="680" y="234"/>
                    </a:lnTo>
                    <a:lnTo>
                      <a:pt x="682" y="230"/>
                    </a:lnTo>
                    <a:lnTo>
                      <a:pt x="684" y="227"/>
                    </a:lnTo>
                    <a:lnTo>
                      <a:pt x="686" y="226"/>
                    </a:lnTo>
                    <a:lnTo>
                      <a:pt x="688" y="226"/>
                    </a:lnTo>
                    <a:lnTo>
                      <a:pt x="689" y="226"/>
                    </a:lnTo>
                    <a:lnTo>
                      <a:pt x="690" y="226"/>
                    </a:lnTo>
                    <a:lnTo>
                      <a:pt x="691" y="223"/>
                    </a:lnTo>
                    <a:lnTo>
                      <a:pt x="693" y="219"/>
                    </a:lnTo>
                    <a:lnTo>
                      <a:pt x="696" y="215"/>
                    </a:lnTo>
                    <a:lnTo>
                      <a:pt x="697" y="214"/>
                    </a:lnTo>
                    <a:lnTo>
                      <a:pt x="699" y="215"/>
                    </a:lnTo>
                    <a:lnTo>
                      <a:pt x="699" y="214"/>
                    </a:lnTo>
                    <a:lnTo>
                      <a:pt x="701" y="217"/>
                    </a:lnTo>
                    <a:lnTo>
                      <a:pt x="703" y="219"/>
                    </a:lnTo>
                    <a:lnTo>
                      <a:pt x="705" y="220"/>
                    </a:lnTo>
                    <a:lnTo>
                      <a:pt x="705" y="219"/>
                    </a:lnTo>
                    <a:lnTo>
                      <a:pt x="704" y="218"/>
                    </a:lnTo>
                    <a:lnTo>
                      <a:pt x="704" y="217"/>
                    </a:lnTo>
                    <a:lnTo>
                      <a:pt x="705" y="215"/>
                    </a:lnTo>
                    <a:lnTo>
                      <a:pt x="707" y="215"/>
                    </a:lnTo>
                    <a:lnTo>
                      <a:pt x="711" y="214"/>
                    </a:lnTo>
                    <a:lnTo>
                      <a:pt x="710" y="213"/>
                    </a:lnTo>
                    <a:lnTo>
                      <a:pt x="709" y="213"/>
                    </a:lnTo>
                    <a:lnTo>
                      <a:pt x="705" y="213"/>
                    </a:lnTo>
                    <a:lnTo>
                      <a:pt x="705" y="214"/>
                    </a:lnTo>
                    <a:lnTo>
                      <a:pt x="704" y="214"/>
                    </a:lnTo>
                    <a:lnTo>
                      <a:pt x="703" y="214"/>
                    </a:lnTo>
                    <a:lnTo>
                      <a:pt x="703" y="213"/>
                    </a:lnTo>
                    <a:lnTo>
                      <a:pt x="703" y="212"/>
                    </a:lnTo>
                    <a:lnTo>
                      <a:pt x="703" y="209"/>
                    </a:lnTo>
                    <a:lnTo>
                      <a:pt x="704" y="208"/>
                    </a:lnTo>
                    <a:lnTo>
                      <a:pt x="705" y="209"/>
                    </a:lnTo>
                    <a:lnTo>
                      <a:pt x="707" y="209"/>
                    </a:lnTo>
                    <a:lnTo>
                      <a:pt x="709" y="204"/>
                    </a:lnTo>
                    <a:lnTo>
                      <a:pt x="709" y="203"/>
                    </a:lnTo>
                    <a:lnTo>
                      <a:pt x="707" y="200"/>
                    </a:lnTo>
                    <a:lnTo>
                      <a:pt x="708" y="199"/>
                    </a:lnTo>
                    <a:lnTo>
                      <a:pt x="708" y="198"/>
                    </a:lnTo>
                    <a:lnTo>
                      <a:pt x="710" y="195"/>
                    </a:lnTo>
                    <a:lnTo>
                      <a:pt x="714" y="190"/>
                    </a:lnTo>
                    <a:lnTo>
                      <a:pt x="715" y="190"/>
                    </a:lnTo>
                    <a:lnTo>
                      <a:pt x="716" y="191"/>
                    </a:lnTo>
                    <a:lnTo>
                      <a:pt x="716" y="192"/>
                    </a:lnTo>
                    <a:lnTo>
                      <a:pt x="717" y="192"/>
                    </a:lnTo>
                    <a:lnTo>
                      <a:pt x="719" y="191"/>
                    </a:lnTo>
                    <a:lnTo>
                      <a:pt x="720" y="189"/>
                    </a:lnTo>
                    <a:lnTo>
                      <a:pt x="722" y="188"/>
                    </a:lnTo>
                    <a:lnTo>
                      <a:pt x="724" y="188"/>
                    </a:lnTo>
                    <a:lnTo>
                      <a:pt x="724" y="189"/>
                    </a:lnTo>
                    <a:lnTo>
                      <a:pt x="724" y="190"/>
                    </a:lnTo>
                    <a:lnTo>
                      <a:pt x="724" y="191"/>
                    </a:lnTo>
                    <a:lnTo>
                      <a:pt x="726" y="191"/>
                    </a:lnTo>
                    <a:lnTo>
                      <a:pt x="727" y="190"/>
                    </a:lnTo>
                    <a:lnTo>
                      <a:pt x="727" y="189"/>
                    </a:lnTo>
                    <a:lnTo>
                      <a:pt x="727" y="188"/>
                    </a:lnTo>
                    <a:lnTo>
                      <a:pt x="729" y="188"/>
                    </a:lnTo>
                    <a:lnTo>
                      <a:pt x="731" y="191"/>
                    </a:lnTo>
                    <a:lnTo>
                      <a:pt x="733" y="193"/>
                    </a:lnTo>
                    <a:lnTo>
                      <a:pt x="733" y="192"/>
                    </a:lnTo>
                    <a:lnTo>
                      <a:pt x="733" y="191"/>
                    </a:lnTo>
                    <a:lnTo>
                      <a:pt x="732" y="191"/>
                    </a:lnTo>
                    <a:lnTo>
                      <a:pt x="731" y="191"/>
                    </a:lnTo>
                    <a:lnTo>
                      <a:pt x="731" y="190"/>
                    </a:lnTo>
                    <a:lnTo>
                      <a:pt x="731" y="187"/>
                    </a:lnTo>
                    <a:lnTo>
                      <a:pt x="732" y="186"/>
                    </a:lnTo>
                    <a:lnTo>
                      <a:pt x="736" y="187"/>
                    </a:lnTo>
                    <a:lnTo>
                      <a:pt x="738" y="188"/>
                    </a:lnTo>
                    <a:lnTo>
                      <a:pt x="739" y="190"/>
                    </a:lnTo>
                    <a:lnTo>
                      <a:pt x="742" y="191"/>
                    </a:lnTo>
                    <a:lnTo>
                      <a:pt x="745" y="190"/>
                    </a:lnTo>
                    <a:lnTo>
                      <a:pt x="746" y="194"/>
                    </a:lnTo>
                    <a:lnTo>
                      <a:pt x="745" y="195"/>
                    </a:lnTo>
                    <a:lnTo>
                      <a:pt x="745" y="196"/>
                    </a:lnTo>
                    <a:lnTo>
                      <a:pt x="746" y="195"/>
                    </a:lnTo>
                    <a:lnTo>
                      <a:pt x="748" y="192"/>
                    </a:lnTo>
                    <a:lnTo>
                      <a:pt x="748" y="191"/>
                    </a:lnTo>
                    <a:lnTo>
                      <a:pt x="750" y="191"/>
                    </a:lnTo>
                    <a:lnTo>
                      <a:pt x="749" y="192"/>
                    </a:lnTo>
                    <a:lnTo>
                      <a:pt x="749" y="193"/>
                    </a:lnTo>
                    <a:lnTo>
                      <a:pt x="750" y="194"/>
                    </a:lnTo>
                    <a:lnTo>
                      <a:pt x="751" y="194"/>
                    </a:lnTo>
                    <a:lnTo>
                      <a:pt x="754" y="194"/>
                    </a:lnTo>
                    <a:lnTo>
                      <a:pt x="755" y="195"/>
                    </a:lnTo>
                    <a:lnTo>
                      <a:pt x="756" y="198"/>
                    </a:lnTo>
                    <a:lnTo>
                      <a:pt x="755" y="200"/>
                    </a:lnTo>
                    <a:lnTo>
                      <a:pt x="756" y="200"/>
                    </a:lnTo>
                    <a:lnTo>
                      <a:pt x="757" y="200"/>
                    </a:lnTo>
                    <a:lnTo>
                      <a:pt x="760" y="200"/>
                    </a:lnTo>
                    <a:lnTo>
                      <a:pt x="765" y="199"/>
                    </a:lnTo>
                    <a:lnTo>
                      <a:pt x="766" y="198"/>
                    </a:lnTo>
                    <a:lnTo>
                      <a:pt x="766" y="201"/>
                    </a:lnTo>
                    <a:lnTo>
                      <a:pt x="765" y="205"/>
                    </a:lnTo>
                    <a:lnTo>
                      <a:pt x="767" y="204"/>
                    </a:lnTo>
                    <a:lnTo>
                      <a:pt x="768" y="202"/>
                    </a:lnTo>
                    <a:lnTo>
                      <a:pt x="769" y="205"/>
                    </a:lnTo>
                    <a:lnTo>
                      <a:pt x="769" y="206"/>
                    </a:lnTo>
                    <a:lnTo>
                      <a:pt x="771" y="206"/>
                    </a:lnTo>
                    <a:lnTo>
                      <a:pt x="771" y="204"/>
                    </a:lnTo>
                    <a:lnTo>
                      <a:pt x="771" y="203"/>
                    </a:lnTo>
                    <a:lnTo>
                      <a:pt x="773" y="202"/>
                    </a:lnTo>
                    <a:lnTo>
                      <a:pt x="775" y="204"/>
                    </a:lnTo>
                    <a:lnTo>
                      <a:pt x="775" y="205"/>
                    </a:lnTo>
                    <a:lnTo>
                      <a:pt x="776" y="207"/>
                    </a:lnTo>
                    <a:lnTo>
                      <a:pt x="778" y="207"/>
                    </a:lnTo>
                    <a:lnTo>
                      <a:pt x="779" y="205"/>
                    </a:lnTo>
                    <a:lnTo>
                      <a:pt x="780" y="206"/>
                    </a:lnTo>
                    <a:lnTo>
                      <a:pt x="780" y="211"/>
                    </a:lnTo>
                    <a:lnTo>
                      <a:pt x="782" y="211"/>
                    </a:lnTo>
                    <a:lnTo>
                      <a:pt x="782" y="210"/>
                    </a:lnTo>
                    <a:lnTo>
                      <a:pt x="782" y="209"/>
                    </a:lnTo>
                    <a:lnTo>
                      <a:pt x="782" y="208"/>
                    </a:lnTo>
                    <a:lnTo>
                      <a:pt x="784" y="208"/>
                    </a:lnTo>
                    <a:lnTo>
                      <a:pt x="787" y="209"/>
                    </a:lnTo>
                    <a:lnTo>
                      <a:pt x="788" y="210"/>
                    </a:lnTo>
                    <a:lnTo>
                      <a:pt x="786" y="214"/>
                    </a:lnTo>
                    <a:lnTo>
                      <a:pt x="787" y="215"/>
                    </a:lnTo>
                    <a:lnTo>
                      <a:pt x="787" y="216"/>
                    </a:lnTo>
                    <a:lnTo>
                      <a:pt x="789" y="212"/>
                    </a:lnTo>
                    <a:lnTo>
                      <a:pt x="790" y="209"/>
                    </a:lnTo>
                    <a:lnTo>
                      <a:pt x="791" y="209"/>
                    </a:lnTo>
                    <a:lnTo>
                      <a:pt x="791" y="211"/>
                    </a:lnTo>
                    <a:lnTo>
                      <a:pt x="791" y="212"/>
                    </a:lnTo>
                    <a:lnTo>
                      <a:pt x="791" y="213"/>
                    </a:lnTo>
                    <a:lnTo>
                      <a:pt x="790" y="214"/>
                    </a:lnTo>
                    <a:lnTo>
                      <a:pt x="789" y="216"/>
                    </a:lnTo>
                    <a:lnTo>
                      <a:pt x="790" y="222"/>
                    </a:lnTo>
                    <a:lnTo>
                      <a:pt x="790" y="223"/>
                    </a:lnTo>
                    <a:lnTo>
                      <a:pt x="791" y="223"/>
                    </a:lnTo>
                    <a:lnTo>
                      <a:pt x="792" y="223"/>
                    </a:lnTo>
                    <a:lnTo>
                      <a:pt x="793" y="221"/>
                    </a:lnTo>
                    <a:lnTo>
                      <a:pt x="793" y="219"/>
                    </a:lnTo>
                    <a:lnTo>
                      <a:pt x="793" y="217"/>
                    </a:lnTo>
                    <a:lnTo>
                      <a:pt x="795" y="214"/>
                    </a:lnTo>
                    <a:lnTo>
                      <a:pt x="797" y="214"/>
                    </a:lnTo>
                    <a:lnTo>
                      <a:pt x="801" y="215"/>
                    </a:lnTo>
                    <a:lnTo>
                      <a:pt x="803" y="213"/>
                    </a:lnTo>
                    <a:lnTo>
                      <a:pt x="804" y="214"/>
                    </a:lnTo>
                    <a:lnTo>
                      <a:pt x="803" y="215"/>
                    </a:lnTo>
                    <a:lnTo>
                      <a:pt x="802" y="216"/>
                    </a:lnTo>
                    <a:lnTo>
                      <a:pt x="801" y="218"/>
                    </a:lnTo>
                    <a:lnTo>
                      <a:pt x="802" y="219"/>
                    </a:lnTo>
                    <a:lnTo>
                      <a:pt x="805" y="217"/>
                    </a:lnTo>
                    <a:lnTo>
                      <a:pt x="805" y="218"/>
                    </a:lnTo>
                    <a:lnTo>
                      <a:pt x="805" y="219"/>
                    </a:lnTo>
                    <a:lnTo>
                      <a:pt x="805" y="221"/>
                    </a:lnTo>
                    <a:lnTo>
                      <a:pt x="808" y="225"/>
                    </a:lnTo>
                    <a:lnTo>
                      <a:pt x="810" y="224"/>
                    </a:lnTo>
                    <a:lnTo>
                      <a:pt x="812" y="224"/>
                    </a:lnTo>
                    <a:lnTo>
                      <a:pt x="812" y="225"/>
                    </a:lnTo>
                    <a:lnTo>
                      <a:pt x="814" y="230"/>
                    </a:lnTo>
                    <a:lnTo>
                      <a:pt x="814" y="232"/>
                    </a:lnTo>
                    <a:lnTo>
                      <a:pt x="811" y="236"/>
                    </a:lnTo>
                    <a:lnTo>
                      <a:pt x="810" y="238"/>
                    </a:lnTo>
                    <a:lnTo>
                      <a:pt x="809" y="240"/>
                    </a:lnTo>
                    <a:lnTo>
                      <a:pt x="809" y="241"/>
                    </a:lnTo>
                    <a:lnTo>
                      <a:pt x="810" y="240"/>
                    </a:lnTo>
                    <a:lnTo>
                      <a:pt x="810" y="239"/>
                    </a:lnTo>
                    <a:lnTo>
                      <a:pt x="814" y="235"/>
                    </a:lnTo>
                    <a:lnTo>
                      <a:pt x="815" y="235"/>
                    </a:lnTo>
                    <a:lnTo>
                      <a:pt x="816" y="236"/>
                    </a:lnTo>
                    <a:lnTo>
                      <a:pt x="816" y="237"/>
                    </a:lnTo>
                    <a:lnTo>
                      <a:pt x="818" y="240"/>
                    </a:lnTo>
                    <a:lnTo>
                      <a:pt x="818" y="241"/>
                    </a:lnTo>
                    <a:lnTo>
                      <a:pt x="817" y="243"/>
                    </a:lnTo>
                    <a:lnTo>
                      <a:pt x="816" y="243"/>
                    </a:lnTo>
                    <a:lnTo>
                      <a:pt x="815" y="243"/>
                    </a:lnTo>
                    <a:lnTo>
                      <a:pt x="814" y="245"/>
                    </a:lnTo>
                    <a:lnTo>
                      <a:pt x="812" y="248"/>
                    </a:lnTo>
                    <a:lnTo>
                      <a:pt x="812" y="250"/>
                    </a:lnTo>
                    <a:lnTo>
                      <a:pt x="810" y="255"/>
                    </a:lnTo>
                    <a:lnTo>
                      <a:pt x="809" y="259"/>
                    </a:lnTo>
                    <a:lnTo>
                      <a:pt x="809" y="262"/>
                    </a:lnTo>
                    <a:lnTo>
                      <a:pt x="810" y="263"/>
                    </a:lnTo>
                    <a:lnTo>
                      <a:pt x="810" y="264"/>
                    </a:lnTo>
                    <a:lnTo>
                      <a:pt x="807" y="268"/>
                    </a:lnTo>
                    <a:lnTo>
                      <a:pt x="807" y="272"/>
                    </a:lnTo>
                    <a:lnTo>
                      <a:pt x="807" y="270"/>
                    </a:lnTo>
                    <a:lnTo>
                      <a:pt x="810" y="268"/>
                    </a:lnTo>
                    <a:lnTo>
                      <a:pt x="811" y="266"/>
                    </a:lnTo>
                    <a:lnTo>
                      <a:pt x="814" y="262"/>
                    </a:lnTo>
                    <a:lnTo>
                      <a:pt x="815" y="261"/>
                    </a:lnTo>
                    <a:lnTo>
                      <a:pt x="816" y="260"/>
                    </a:lnTo>
                    <a:lnTo>
                      <a:pt x="816" y="258"/>
                    </a:lnTo>
                    <a:lnTo>
                      <a:pt x="818" y="248"/>
                    </a:lnTo>
                    <a:lnTo>
                      <a:pt x="818" y="247"/>
                    </a:lnTo>
                    <a:lnTo>
                      <a:pt x="820" y="245"/>
                    </a:lnTo>
                    <a:lnTo>
                      <a:pt x="822" y="245"/>
                    </a:lnTo>
                    <a:lnTo>
                      <a:pt x="823" y="245"/>
                    </a:lnTo>
                    <a:lnTo>
                      <a:pt x="825" y="243"/>
                    </a:lnTo>
                    <a:lnTo>
                      <a:pt x="826" y="243"/>
                    </a:lnTo>
                    <a:lnTo>
                      <a:pt x="827" y="243"/>
                    </a:lnTo>
                    <a:lnTo>
                      <a:pt x="827" y="247"/>
                    </a:lnTo>
                    <a:lnTo>
                      <a:pt x="826" y="248"/>
                    </a:lnTo>
                    <a:lnTo>
                      <a:pt x="824" y="251"/>
                    </a:lnTo>
                    <a:lnTo>
                      <a:pt x="823" y="252"/>
                    </a:lnTo>
                    <a:lnTo>
                      <a:pt x="822" y="253"/>
                    </a:lnTo>
                    <a:lnTo>
                      <a:pt x="821" y="253"/>
                    </a:lnTo>
                    <a:lnTo>
                      <a:pt x="818" y="255"/>
                    </a:lnTo>
                    <a:lnTo>
                      <a:pt x="818" y="257"/>
                    </a:lnTo>
                    <a:lnTo>
                      <a:pt x="820" y="257"/>
                    </a:lnTo>
                    <a:lnTo>
                      <a:pt x="820" y="256"/>
                    </a:lnTo>
                    <a:lnTo>
                      <a:pt x="820" y="255"/>
                    </a:lnTo>
                    <a:lnTo>
                      <a:pt x="822" y="255"/>
                    </a:lnTo>
                    <a:lnTo>
                      <a:pt x="823" y="256"/>
                    </a:lnTo>
                    <a:lnTo>
                      <a:pt x="822" y="257"/>
                    </a:lnTo>
                    <a:lnTo>
                      <a:pt x="822" y="258"/>
                    </a:lnTo>
                    <a:lnTo>
                      <a:pt x="823" y="257"/>
                    </a:lnTo>
                    <a:lnTo>
                      <a:pt x="829" y="248"/>
                    </a:lnTo>
                    <a:lnTo>
                      <a:pt x="831" y="249"/>
                    </a:lnTo>
                    <a:lnTo>
                      <a:pt x="833" y="248"/>
                    </a:lnTo>
                    <a:lnTo>
                      <a:pt x="836" y="247"/>
                    </a:lnTo>
                    <a:lnTo>
                      <a:pt x="843" y="247"/>
                    </a:lnTo>
                    <a:lnTo>
                      <a:pt x="843" y="245"/>
                    </a:lnTo>
                    <a:lnTo>
                      <a:pt x="842" y="243"/>
                    </a:lnTo>
                    <a:lnTo>
                      <a:pt x="843" y="242"/>
                    </a:lnTo>
                    <a:lnTo>
                      <a:pt x="846" y="242"/>
                    </a:lnTo>
                    <a:lnTo>
                      <a:pt x="850" y="243"/>
                    </a:lnTo>
                    <a:lnTo>
                      <a:pt x="852" y="244"/>
                    </a:lnTo>
                    <a:lnTo>
                      <a:pt x="856" y="245"/>
                    </a:lnTo>
                    <a:lnTo>
                      <a:pt x="857" y="245"/>
                    </a:lnTo>
                    <a:lnTo>
                      <a:pt x="861" y="248"/>
                    </a:lnTo>
                    <a:lnTo>
                      <a:pt x="862" y="248"/>
                    </a:lnTo>
                    <a:lnTo>
                      <a:pt x="863" y="248"/>
                    </a:lnTo>
                    <a:lnTo>
                      <a:pt x="864" y="249"/>
                    </a:lnTo>
                    <a:lnTo>
                      <a:pt x="866" y="251"/>
                    </a:lnTo>
                    <a:lnTo>
                      <a:pt x="869" y="253"/>
                    </a:lnTo>
                    <a:lnTo>
                      <a:pt x="871" y="254"/>
                    </a:lnTo>
                    <a:lnTo>
                      <a:pt x="874" y="255"/>
                    </a:lnTo>
                    <a:lnTo>
                      <a:pt x="875" y="254"/>
                    </a:lnTo>
                    <a:lnTo>
                      <a:pt x="876" y="255"/>
                    </a:lnTo>
                    <a:lnTo>
                      <a:pt x="877" y="256"/>
                    </a:lnTo>
                    <a:lnTo>
                      <a:pt x="877" y="257"/>
                    </a:lnTo>
                    <a:lnTo>
                      <a:pt x="877" y="256"/>
                    </a:lnTo>
                    <a:lnTo>
                      <a:pt x="880" y="256"/>
                    </a:lnTo>
                    <a:lnTo>
                      <a:pt x="882" y="257"/>
                    </a:lnTo>
                    <a:lnTo>
                      <a:pt x="884" y="257"/>
                    </a:lnTo>
                    <a:lnTo>
                      <a:pt x="885" y="257"/>
                    </a:lnTo>
                    <a:lnTo>
                      <a:pt x="885" y="255"/>
                    </a:lnTo>
                    <a:lnTo>
                      <a:pt x="884" y="255"/>
                    </a:lnTo>
                    <a:lnTo>
                      <a:pt x="884" y="254"/>
                    </a:lnTo>
                    <a:lnTo>
                      <a:pt x="887" y="253"/>
                    </a:lnTo>
                    <a:lnTo>
                      <a:pt x="888" y="254"/>
                    </a:lnTo>
                    <a:lnTo>
                      <a:pt x="888" y="255"/>
                    </a:lnTo>
                    <a:lnTo>
                      <a:pt x="889" y="255"/>
                    </a:lnTo>
                    <a:lnTo>
                      <a:pt x="892" y="257"/>
                    </a:lnTo>
                    <a:lnTo>
                      <a:pt x="892" y="258"/>
                    </a:lnTo>
                    <a:lnTo>
                      <a:pt x="894" y="259"/>
                    </a:lnTo>
                    <a:lnTo>
                      <a:pt x="897" y="259"/>
                    </a:lnTo>
                    <a:lnTo>
                      <a:pt x="897" y="258"/>
                    </a:lnTo>
                    <a:lnTo>
                      <a:pt x="900" y="259"/>
                    </a:lnTo>
                    <a:lnTo>
                      <a:pt x="902" y="260"/>
                    </a:lnTo>
                    <a:lnTo>
                      <a:pt x="903" y="262"/>
                    </a:lnTo>
                    <a:lnTo>
                      <a:pt x="904" y="262"/>
                    </a:lnTo>
                    <a:lnTo>
                      <a:pt x="905" y="262"/>
                    </a:lnTo>
                    <a:lnTo>
                      <a:pt x="905" y="261"/>
                    </a:lnTo>
                    <a:lnTo>
                      <a:pt x="903" y="260"/>
                    </a:lnTo>
                    <a:lnTo>
                      <a:pt x="905" y="258"/>
                    </a:lnTo>
                    <a:lnTo>
                      <a:pt x="916" y="258"/>
                    </a:lnTo>
                    <a:lnTo>
                      <a:pt x="920" y="257"/>
                    </a:lnTo>
                    <a:lnTo>
                      <a:pt x="922" y="257"/>
                    </a:lnTo>
                    <a:lnTo>
                      <a:pt x="924" y="257"/>
                    </a:lnTo>
                    <a:lnTo>
                      <a:pt x="924" y="256"/>
                    </a:lnTo>
                    <a:lnTo>
                      <a:pt x="926" y="255"/>
                    </a:lnTo>
                    <a:lnTo>
                      <a:pt x="939" y="257"/>
                    </a:lnTo>
                    <a:lnTo>
                      <a:pt x="943" y="259"/>
                    </a:lnTo>
                    <a:lnTo>
                      <a:pt x="943" y="260"/>
                    </a:lnTo>
                    <a:lnTo>
                      <a:pt x="946" y="262"/>
                    </a:lnTo>
                    <a:lnTo>
                      <a:pt x="950" y="265"/>
                    </a:lnTo>
                    <a:lnTo>
                      <a:pt x="953" y="267"/>
                    </a:lnTo>
                    <a:lnTo>
                      <a:pt x="956" y="268"/>
                    </a:lnTo>
                    <a:lnTo>
                      <a:pt x="965" y="274"/>
                    </a:lnTo>
                    <a:lnTo>
                      <a:pt x="966" y="274"/>
                    </a:lnTo>
                    <a:lnTo>
                      <a:pt x="967" y="274"/>
                    </a:lnTo>
                    <a:lnTo>
                      <a:pt x="968" y="275"/>
                    </a:lnTo>
                    <a:lnTo>
                      <a:pt x="969" y="276"/>
                    </a:lnTo>
                    <a:lnTo>
                      <a:pt x="971" y="279"/>
                    </a:lnTo>
                    <a:lnTo>
                      <a:pt x="976" y="283"/>
                    </a:lnTo>
                    <a:lnTo>
                      <a:pt x="977" y="283"/>
                    </a:lnTo>
                    <a:lnTo>
                      <a:pt x="980" y="285"/>
                    </a:lnTo>
                    <a:lnTo>
                      <a:pt x="985" y="290"/>
                    </a:lnTo>
                    <a:lnTo>
                      <a:pt x="986" y="291"/>
                    </a:lnTo>
                    <a:lnTo>
                      <a:pt x="986" y="292"/>
                    </a:lnTo>
                    <a:lnTo>
                      <a:pt x="988" y="292"/>
                    </a:lnTo>
                    <a:lnTo>
                      <a:pt x="990" y="295"/>
                    </a:lnTo>
                    <a:lnTo>
                      <a:pt x="990" y="296"/>
                    </a:lnTo>
                    <a:lnTo>
                      <a:pt x="991" y="297"/>
                    </a:lnTo>
                    <a:lnTo>
                      <a:pt x="995" y="301"/>
                    </a:lnTo>
                    <a:lnTo>
                      <a:pt x="1001" y="306"/>
                    </a:lnTo>
                    <a:lnTo>
                      <a:pt x="1003" y="309"/>
                    </a:lnTo>
                    <a:lnTo>
                      <a:pt x="1005" y="311"/>
                    </a:lnTo>
                    <a:lnTo>
                      <a:pt x="1007" y="313"/>
                    </a:lnTo>
                    <a:lnTo>
                      <a:pt x="1008" y="313"/>
                    </a:lnTo>
                    <a:lnTo>
                      <a:pt x="1010" y="313"/>
                    </a:lnTo>
                    <a:lnTo>
                      <a:pt x="1011" y="314"/>
                    </a:lnTo>
                    <a:lnTo>
                      <a:pt x="1014" y="315"/>
                    </a:lnTo>
                    <a:lnTo>
                      <a:pt x="1015" y="316"/>
                    </a:lnTo>
                    <a:lnTo>
                      <a:pt x="1016" y="317"/>
                    </a:lnTo>
                    <a:lnTo>
                      <a:pt x="1016" y="319"/>
                    </a:lnTo>
                    <a:lnTo>
                      <a:pt x="1017" y="321"/>
                    </a:lnTo>
                    <a:lnTo>
                      <a:pt x="1018" y="322"/>
                    </a:lnTo>
                    <a:lnTo>
                      <a:pt x="1019" y="323"/>
                    </a:lnTo>
                    <a:lnTo>
                      <a:pt x="1020" y="323"/>
                    </a:lnTo>
                    <a:lnTo>
                      <a:pt x="1024" y="323"/>
                    </a:lnTo>
                    <a:lnTo>
                      <a:pt x="1027" y="323"/>
                    </a:lnTo>
                    <a:lnTo>
                      <a:pt x="1028" y="325"/>
                    </a:lnTo>
                    <a:lnTo>
                      <a:pt x="1029" y="326"/>
                    </a:lnTo>
                    <a:lnTo>
                      <a:pt x="1032" y="328"/>
                    </a:lnTo>
                    <a:lnTo>
                      <a:pt x="1034" y="328"/>
                    </a:lnTo>
                    <a:lnTo>
                      <a:pt x="1035" y="327"/>
                    </a:lnTo>
                    <a:lnTo>
                      <a:pt x="1038" y="327"/>
                    </a:lnTo>
                    <a:lnTo>
                      <a:pt x="1039" y="327"/>
                    </a:lnTo>
                    <a:lnTo>
                      <a:pt x="1041" y="328"/>
                    </a:lnTo>
                    <a:lnTo>
                      <a:pt x="1043" y="328"/>
                    </a:lnTo>
                    <a:lnTo>
                      <a:pt x="1048" y="328"/>
                    </a:lnTo>
                    <a:lnTo>
                      <a:pt x="1051" y="326"/>
                    </a:lnTo>
                    <a:lnTo>
                      <a:pt x="1052" y="326"/>
                    </a:lnTo>
                    <a:lnTo>
                      <a:pt x="1053" y="326"/>
                    </a:lnTo>
                    <a:lnTo>
                      <a:pt x="1055" y="327"/>
                    </a:lnTo>
                    <a:lnTo>
                      <a:pt x="1060" y="328"/>
                    </a:lnTo>
                    <a:lnTo>
                      <a:pt x="1062" y="328"/>
                    </a:lnTo>
                    <a:lnTo>
                      <a:pt x="1065" y="330"/>
                    </a:lnTo>
                    <a:lnTo>
                      <a:pt x="1067" y="332"/>
                    </a:lnTo>
                    <a:lnTo>
                      <a:pt x="1069" y="334"/>
                    </a:lnTo>
                    <a:lnTo>
                      <a:pt x="1073" y="343"/>
                    </a:lnTo>
                    <a:lnTo>
                      <a:pt x="1074" y="347"/>
                    </a:lnTo>
                    <a:lnTo>
                      <a:pt x="1074" y="348"/>
                    </a:lnTo>
                    <a:lnTo>
                      <a:pt x="1075" y="354"/>
                    </a:lnTo>
                    <a:lnTo>
                      <a:pt x="1076" y="355"/>
                    </a:lnTo>
                    <a:lnTo>
                      <a:pt x="1077" y="359"/>
                    </a:lnTo>
                    <a:lnTo>
                      <a:pt x="1077" y="362"/>
                    </a:lnTo>
                    <a:lnTo>
                      <a:pt x="1078" y="363"/>
                    </a:lnTo>
                    <a:lnTo>
                      <a:pt x="1080" y="370"/>
                    </a:lnTo>
                    <a:lnTo>
                      <a:pt x="1080" y="372"/>
                    </a:lnTo>
                    <a:lnTo>
                      <a:pt x="1081" y="373"/>
                    </a:lnTo>
                    <a:lnTo>
                      <a:pt x="1081" y="375"/>
                    </a:lnTo>
                    <a:lnTo>
                      <a:pt x="1081" y="377"/>
                    </a:lnTo>
                    <a:lnTo>
                      <a:pt x="1083" y="385"/>
                    </a:lnTo>
                    <a:lnTo>
                      <a:pt x="1084" y="385"/>
                    </a:lnTo>
                    <a:lnTo>
                      <a:pt x="1084" y="387"/>
                    </a:lnTo>
                    <a:lnTo>
                      <a:pt x="1084" y="389"/>
                    </a:lnTo>
                    <a:lnTo>
                      <a:pt x="1083" y="390"/>
                    </a:lnTo>
                    <a:lnTo>
                      <a:pt x="1083" y="391"/>
                    </a:lnTo>
                    <a:lnTo>
                      <a:pt x="1084" y="390"/>
                    </a:lnTo>
                    <a:lnTo>
                      <a:pt x="1085" y="387"/>
                    </a:lnTo>
                    <a:lnTo>
                      <a:pt x="1085" y="389"/>
                    </a:lnTo>
                    <a:lnTo>
                      <a:pt x="1085" y="390"/>
                    </a:lnTo>
                    <a:lnTo>
                      <a:pt x="1086" y="393"/>
                    </a:lnTo>
                    <a:lnTo>
                      <a:pt x="1086" y="403"/>
                    </a:lnTo>
                    <a:lnTo>
                      <a:pt x="1085" y="404"/>
                    </a:lnTo>
                    <a:lnTo>
                      <a:pt x="1084" y="404"/>
                    </a:lnTo>
                    <a:lnTo>
                      <a:pt x="1085" y="405"/>
                    </a:lnTo>
                    <a:lnTo>
                      <a:pt x="1086" y="406"/>
                    </a:lnTo>
                    <a:lnTo>
                      <a:pt x="1086" y="407"/>
                    </a:lnTo>
                    <a:lnTo>
                      <a:pt x="1086" y="409"/>
                    </a:lnTo>
                    <a:lnTo>
                      <a:pt x="1085" y="409"/>
                    </a:lnTo>
                    <a:lnTo>
                      <a:pt x="1084" y="411"/>
                    </a:lnTo>
                    <a:lnTo>
                      <a:pt x="1084" y="412"/>
                    </a:lnTo>
                    <a:lnTo>
                      <a:pt x="1084" y="413"/>
                    </a:lnTo>
                    <a:lnTo>
                      <a:pt x="1085" y="413"/>
                    </a:lnTo>
                    <a:lnTo>
                      <a:pt x="1086" y="415"/>
                    </a:lnTo>
                    <a:lnTo>
                      <a:pt x="1086" y="416"/>
                    </a:lnTo>
                    <a:lnTo>
                      <a:pt x="1086" y="417"/>
                    </a:lnTo>
                    <a:lnTo>
                      <a:pt x="1086" y="421"/>
                    </a:lnTo>
                    <a:lnTo>
                      <a:pt x="1085" y="421"/>
                    </a:lnTo>
                    <a:lnTo>
                      <a:pt x="1083" y="430"/>
                    </a:lnTo>
                    <a:lnTo>
                      <a:pt x="1078" y="446"/>
                    </a:lnTo>
                    <a:lnTo>
                      <a:pt x="1078" y="449"/>
                    </a:lnTo>
                    <a:lnTo>
                      <a:pt x="1077" y="450"/>
                    </a:lnTo>
                    <a:lnTo>
                      <a:pt x="1077" y="451"/>
                    </a:lnTo>
                    <a:lnTo>
                      <a:pt x="1076" y="451"/>
                    </a:lnTo>
                    <a:lnTo>
                      <a:pt x="1073" y="457"/>
                    </a:lnTo>
                    <a:lnTo>
                      <a:pt x="1060" y="475"/>
                    </a:lnTo>
                    <a:lnTo>
                      <a:pt x="1059" y="477"/>
                    </a:lnTo>
                    <a:lnTo>
                      <a:pt x="1055" y="484"/>
                    </a:lnTo>
                    <a:lnTo>
                      <a:pt x="1052" y="487"/>
                    </a:lnTo>
                    <a:lnTo>
                      <a:pt x="1050" y="488"/>
                    </a:lnTo>
                    <a:lnTo>
                      <a:pt x="1049" y="490"/>
                    </a:lnTo>
                    <a:lnTo>
                      <a:pt x="1048" y="490"/>
                    </a:lnTo>
                    <a:lnTo>
                      <a:pt x="1048" y="494"/>
                    </a:lnTo>
                    <a:lnTo>
                      <a:pt x="1046" y="497"/>
                    </a:lnTo>
                    <a:lnTo>
                      <a:pt x="1045" y="497"/>
                    </a:lnTo>
                    <a:lnTo>
                      <a:pt x="1044" y="498"/>
                    </a:lnTo>
                    <a:lnTo>
                      <a:pt x="1042" y="498"/>
                    </a:lnTo>
                    <a:lnTo>
                      <a:pt x="1041" y="499"/>
                    </a:lnTo>
                    <a:lnTo>
                      <a:pt x="1033" y="504"/>
                    </a:lnTo>
                    <a:lnTo>
                      <a:pt x="1032" y="506"/>
                    </a:lnTo>
                    <a:lnTo>
                      <a:pt x="1029" y="511"/>
                    </a:lnTo>
                    <a:lnTo>
                      <a:pt x="1029" y="509"/>
                    </a:lnTo>
                    <a:lnTo>
                      <a:pt x="1029" y="508"/>
                    </a:lnTo>
                    <a:lnTo>
                      <a:pt x="1027" y="505"/>
                    </a:lnTo>
                    <a:lnTo>
                      <a:pt x="1025" y="505"/>
                    </a:lnTo>
                    <a:lnTo>
                      <a:pt x="1026" y="507"/>
                    </a:lnTo>
                    <a:lnTo>
                      <a:pt x="1028" y="507"/>
                    </a:lnTo>
                    <a:lnTo>
                      <a:pt x="1028" y="508"/>
                    </a:lnTo>
                    <a:lnTo>
                      <a:pt x="1028" y="512"/>
                    </a:lnTo>
                    <a:lnTo>
                      <a:pt x="1026" y="516"/>
                    </a:lnTo>
                    <a:lnTo>
                      <a:pt x="1025" y="515"/>
                    </a:lnTo>
                    <a:lnTo>
                      <a:pt x="1024" y="515"/>
                    </a:lnTo>
                    <a:lnTo>
                      <a:pt x="1024" y="514"/>
                    </a:lnTo>
                    <a:lnTo>
                      <a:pt x="1023" y="514"/>
                    </a:lnTo>
                    <a:lnTo>
                      <a:pt x="1022" y="513"/>
                    </a:lnTo>
                    <a:lnTo>
                      <a:pt x="1022" y="515"/>
                    </a:lnTo>
                    <a:lnTo>
                      <a:pt x="1024" y="516"/>
                    </a:lnTo>
                    <a:lnTo>
                      <a:pt x="1025" y="516"/>
                    </a:lnTo>
                    <a:lnTo>
                      <a:pt x="1024" y="520"/>
                    </a:lnTo>
                    <a:lnTo>
                      <a:pt x="1023" y="522"/>
                    </a:lnTo>
                    <a:lnTo>
                      <a:pt x="1022" y="525"/>
                    </a:lnTo>
                    <a:lnTo>
                      <a:pt x="1022" y="526"/>
                    </a:lnTo>
                    <a:lnTo>
                      <a:pt x="1020" y="526"/>
                    </a:lnTo>
                    <a:lnTo>
                      <a:pt x="1020" y="525"/>
                    </a:lnTo>
                    <a:lnTo>
                      <a:pt x="1020" y="522"/>
                    </a:lnTo>
                    <a:lnTo>
                      <a:pt x="1021" y="522"/>
                    </a:lnTo>
                    <a:lnTo>
                      <a:pt x="1022" y="522"/>
                    </a:lnTo>
                    <a:lnTo>
                      <a:pt x="1022" y="521"/>
                    </a:lnTo>
                    <a:lnTo>
                      <a:pt x="1022" y="519"/>
                    </a:lnTo>
                    <a:lnTo>
                      <a:pt x="1020" y="519"/>
                    </a:lnTo>
                    <a:lnTo>
                      <a:pt x="1021" y="520"/>
                    </a:lnTo>
                    <a:lnTo>
                      <a:pt x="1020" y="522"/>
                    </a:lnTo>
                    <a:lnTo>
                      <a:pt x="1019" y="523"/>
                    </a:lnTo>
                    <a:lnTo>
                      <a:pt x="1019" y="526"/>
                    </a:lnTo>
                    <a:lnTo>
                      <a:pt x="1020" y="527"/>
                    </a:lnTo>
                    <a:lnTo>
                      <a:pt x="1019" y="528"/>
                    </a:lnTo>
                    <a:lnTo>
                      <a:pt x="1018" y="528"/>
                    </a:lnTo>
                    <a:lnTo>
                      <a:pt x="1018" y="529"/>
                    </a:lnTo>
                    <a:lnTo>
                      <a:pt x="1017" y="529"/>
                    </a:lnTo>
                    <a:lnTo>
                      <a:pt x="1018" y="529"/>
                    </a:lnTo>
                    <a:lnTo>
                      <a:pt x="1019" y="530"/>
                    </a:lnTo>
                    <a:lnTo>
                      <a:pt x="1008" y="556"/>
                    </a:lnTo>
                    <a:lnTo>
                      <a:pt x="1007" y="558"/>
                    </a:lnTo>
                    <a:lnTo>
                      <a:pt x="1006" y="559"/>
                    </a:lnTo>
                    <a:lnTo>
                      <a:pt x="1005" y="562"/>
                    </a:lnTo>
                    <a:lnTo>
                      <a:pt x="997" y="573"/>
                    </a:lnTo>
                    <a:lnTo>
                      <a:pt x="995" y="574"/>
                    </a:lnTo>
                    <a:lnTo>
                      <a:pt x="992" y="576"/>
                    </a:lnTo>
                    <a:lnTo>
                      <a:pt x="991" y="576"/>
                    </a:lnTo>
                    <a:lnTo>
                      <a:pt x="992" y="573"/>
                    </a:lnTo>
                    <a:lnTo>
                      <a:pt x="992" y="571"/>
                    </a:lnTo>
                    <a:lnTo>
                      <a:pt x="991" y="567"/>
                    </a:lnTo>
                    <a:lnTo>
                      <a:pt x="988" y="567"/>
                    </a:lnTo>
                    <a:lnTo>
                      <a:pt x="988" y="566"/>
                    </a:lnTo>
                    <a:lnTo>
                      <a:pt x="987" y="566"/>
                    </a:lnTo>
                    <a:lnTo>
                      <a:pt x="987" y="564"/>
                    </a:lnTo>
                    <a:lnTo>
                      <a:pt x="986" y="562"/>
                    </a:lnTo>
                    <a:lnTo>
                      <a:pt x="985" y="564"/>
                    </a:lnTo>
                    <a:lnTo>
                      <a:pt x="984" y="567"/>
                    </a:lnTo>
                    <a:lnTo>
                      <a:pt x="984" y="568"/>
                    </a:lnTo>
                    <a:lnTo>
                      <a:pt x="984" y="570"/>
                    </a:lnTo>
                    <a:lnTo>
                      <a:pt x="982" y="571"/>
                    </a:lnTo>
                    <a:lnTo>
                      <a:pt x="982" y="570"/>
                    </a:lnTo>
                    <a:lnTo>
                      <a:pt x="980" y="567"/>
                    </a:lnTo>
                    <a:lnTo>
                      <a:pt x="980" y="566"/>
                    </a:lnTo>
                    <a:lnTo>
                      <a:pt x="981" y="566"/>
                    </a:lnTo>
                    <a:lnTo>
                      <a:pt x="981" y="565"/>
                    </a:lnTo>
                    <a:lnTo>
                      <a:pt x="980" y="566"/>
                    </a:lnTo>
                    <a:lnTo>
                      <a:pt x="980" y="568"/>
                    </a:lnTo>
                    <a:lnTo>
                      <a:pt x="980" y="569"/>
                    </a:lnTo>
                    <a:lnTo>
                      <a:pt x="982" y="571"/>
                    </a:lnTo>
                    <a:lnTo>
                      <a:pt x="983" y="571"/>
                    </a:lnTo>
                    <a:lnTo>
                      <a:pt x="985" y="571"/>
                    </a:lnTo>
                    <a:lnTo>
                      <a:pt x="984" y="575"/>
                    </a:lnTo>
                    <a:lnTo>
                      <a:pt x="984" y="576"/>
                    </a:lnTo>
                    <a:lnTo>
                      <a:pt x="982" y="577"/>
                    </a:lnTo>
                    <a:lnTo>
                      <a:pt x="982" y="581"/>
                    </a:lnTo>
                    <a:lnTo>
                      <a:pt x="980" y="583"/>
                    </a:lnTo>
                    <a:lnTo>
                      <a:pt x="980" y="584"/>
                    </a:lnTo>
                    <a:lnTo>
                      <a:pt x="980" y="585"/>
                    </a:lnTo>
                    <a:lnTo>
                      <a:pt x="979" y="586"/>
                    </a:lnTo>
                    <a:lnTo>
                      <a:pt x="980" y="587"/>
                    </a:lnTo>
                    <a:lnTo>
                      <a:pt x="978" y="587"/>
                    </a:lnTo>
                    <a:lnTo>
                      <a:pt x="977" y="587"/>
                    </a:lnTo>
                    <a:lnTo>
                      <a:pt x="977" y="592"/>
                    </a:lnTo>
                    <a:lnTo>
                      <a:pt x="977" y="591"/>
                    </a:lnTo>
                    <a:lnTo>
                      <a:pt x="978" y="592"/>
                    </a:lnTo>
                    <a:lnTo>
                      <a:pt x="979" y="592"/>
                    </a:lnTo>
                    <a:lnTo>
                      <a:pt x="978" y="593"/>
                    </a:lnTo>
                    <a:lnTo>
                      <a:pt x="979" y="594"/>
                    </a:lnTo>
                    <a:lnTo>
                      <a:pt x="980" y="595"/>
                    </a:lnTo>
                    <a:lnTo>
                      <a:pt x="980" y="597"/>
                    </a:lnTo>
                    <a:lnTo>
                      <a:pt x="979" y="600"/>
                    </a:lnTo>
                    <a:lnTo>
                      <a:pt x="978" y="602"/>
                    </a:lnTo>
                    <a:lnTo>
                      <a:pt x="980" y="606"/>
                    </a:lnTo>
                    <a:lnTo>
                      <a:pt x="980" y="607"/>
                    </a:lnTo>
                    <a:lnTo>
                      <a:pt x="980" y="609"/>
                    </a:lnTo>
                    <a:lnTo>
                      <a:pt x="979" y="610"/>
                    </a:lnTo>
                    <a:lnTo>
                      <a:pt x="978" y="609"/>
                    </a:lnTo>
                    <a:lnTo>
                      <a:pt x="978" y="611"/>
                    </a:lnTo>
                    <a:lnTo>
                      <a:pt x="979" y="613"/>
                    </a:lnTo>
                    <a:lnTo>
                      <a:pt x="981" y="609"/>
                    </a:lnTo>
                    <a:lnTo>
                      <a:pt x="981" y="608"/>
                    </a:lnTo>
                    <a:lnTo>
                      <a:pt x="980" y="605"/>
                    </a:lnTo>
                    <a:lnTo>
                      <a:pt x="981" y="604"/>
                    </a:lnTo>
                    <a:lnTo>
                      <a:pt x="982" y="605"/>
                    </a:lnTo>
                    <a:lnTo>
                      <a:pt x="982" y="608"/>
                    </a:lnTo>
                    <a:lnTo>
                      <a:pt x="980" y="613"/>
                    </a:lnTo>
                    <a:lnTo>
                      <a:pt x="980" y="624"/>
                    </a:lnTo>
                    <a:lnTo>
                      <a:pt x="979" y="627"/>
                    </a:lnTo>
                    <a:lnTo>
                      <a:pt x="980" y="632"/>
                    </a:lnTo>
                    <a:lnTo>
                      <a:pt x="980" y="633"/>
                    </a:lnTo>
                    <a:lnTo>
                      <a:pt x="982" y="637"/>
                    </a:lnTo>
                    <a:lnTo>
                      <a:pt x="985" y="659"/>
                    </a:lnTo>
                    <a:lnTo>
                      <a:pt x="986" y="662"/>
                    </a:lnTo>
                    <a:lnTo>
                      <a:pt x="987" y="663"/>
                    </a:lnTo>
                    <a:lnTo>
                      <a:pt x="988" y="666"/>
                    </a:lnTo>
                    <a:lnTo>
                      <a:pt x="983" y="687"/>
                    </a:lnTo>
                    <a:lnTo>
                      <a:pt x="983" y="690"/>
                    </a:lnTo>
                    <a:lnTo>
                      <a:pt x="983" y="692"/>
                    </a:lnTo>
                    <a:lnTo>
                      <a:pt x="982" y="692"/>
                    </a:lnTo>
                    <a:lnTo>
                      <a:pt x="982" y="694"/>
                    </a:lnTo>
                    <a:lnTo>
                      <a:pt x="982" y="696"/>
                    </a:lnTo>
                    <a:lnTo>
                      <a:pt x="982" y="697"/>
                    </a:lnTo>
                    <a:lnTo>
                      <a:pt x="981" y="706"/>
                    </a:lnTo>
                    <a:lnTo>
                      <a:pt x="983" y="719"/>
                    </a:lnTo>
                    <a:lnTo>
                      <a:pt x="983" y="720"/>
                    </a:lnTo>
                    <a:lnTo>
                      <a:pt x="984" y="721"/>
                    </a:lnTo>
                    <a:lnTo>
                      <a:pt x="984" y="722"/>
                    </a:lnTo>
                    <a:lnTo>
                      <a:pt x="981" y="728"/>
                    </a:lnTo>
                    <a:lnTo>
                      <a:pt x="980" y="729"/>
                    </a:lnTo>
                    <a:lnTo>
                      <a:pt x="978" y="730"/>
                    </a:lnTo>
                    <a:lnTo>
                      <a:pt x="977" y="730"/>
                    </a:lnTo>
                    <a:lnTo>
                      <a:pt x="977" y="731"/>
                    </a:lnTo>
                    <a:lnTo>
                      <a:pt x="973" y="738"/>
                    </a:lnTo>
                    <a:lnTo>
                      <a:pt x="972" y="739"/>
                    </a:lnTo>
                    <a:lnTo>
                      <a:pt x="972" y="743"/>
                    </a:lnTo>
                    <a:lnTo>
                      <a:pt x="971" y="749"/>
                    </a:lnTo>
                    <a:lnTo>
                      <a:pt x="971" y="754"/>
                    </a:lnTo>
                    <a:lnTo>
                      <a:pt x="973" y="766"/>
                    </a:lnTo>
                    <a:lnTo>
                      <a:pt x="974" y="773"/>
                    </a:lnTo>
                    <a:lnTo>
                      <a:pt x="974" y="777"/>
                    </a:lnTo>
                    <a:lnTo>
                      <a:pt x="971" y="784"/>
                    </a:lnTo>
                    <a:lnTo>
                      <a:pt x="970" y="785"/>
                    </a:lnTo>
                    <a:lnTo>
                      <a:pt x="968" y="786"/>
                    </a:lnTo>
                    <a:lnTo>
                      <a:pt x="967" y="786"/>
                    </a:lnTo>
                    <a:lnTo>
                      <a:pt x="967" y="787"/>
                    </a:lnTo>
                    <a:lnTo>
                      <a:pt x="966" y="788"/>
                    </a:lnTo>
                    <a:lnTo>
                      <a:pt x="964" y="794"/>
                    </a:lnTo>
                    <a:lnTo>
                      <a:pt x="963" y="802"/>
                    </a:lnTo>
                    <a:lnTo>
                      <a:pt x="961" y="804"/>
                    </a:lnTo>
                    <a:lnTo>
                      <a:pt x="960" y="803"/>
                    </a:lnTo>
                    <a:lnTo>
                      <a:pt x="959" y="802"/>
                    </a:lnTo>
                    <a:lnTo>
                      <a:pt x="958" y="804"/>
                    </a:lnTo>
                    <a:lnTo>
                      <a:pt x="958" y="805"/>
                    </a:lnTo>
                    <a:lnTo>
                      <a:pt x="961" y="806"/>
                    </a:lnTo>
                    <a:lnTo>
                      <a:pt x="958" y="815"/>
                    </a:lnTo>
                    <a:lnTo>
                      <a:pt x="953" y="821"/>
                    </a:lnTo>
                    <a:lnTo>
                      <a:pt x="952" y="820"/>
                    </a:lnTo>
                    <a:lnTo>
                      <a:pt x="950" y="822"/>
                    </a:lnTo>
                    <a:lnTo>
                      <a:pt x="949" y="822"/>
                    </a:lnTo>
                    <a:lnTo>
                      <a:pt x="948" y="824"/>
                    </a:lnTo>
                    <a:lnTo>
                      <a:pt x="948" y="826"/>
                    </a:lnTo>
                    <a:lnTo>
                      <a:pt x="948" y="827"/>
                    </a:lnTo>
                    <a:lnTo>
                      <a:pt x="948" y="829"/>
                    </a:lnTo>
                    <a:lnTo>
                      <a:pt x="947" y="830"/>
                    </a:lnTo>
                    <a:lnTo>
                      <a:pt x="945" y="833"/>
                    </a:lnTo>
                    <a:lnTo>
                      <a:pt x="945" y="834"/>
                    </a:lnTo>
                    <a:lnTo>
                      <a:pt x="944" y="835"/>
                    </a:lnTo>
                    <a:lnTo>
                      <a:pt x="945" y="835"/>
                    </a:lnTo>
                    <a:lnTo>
                      <a:pt x="945" y="837"/>
                    </a:lnTo>
                    <a:lnTo>
                      <a:pt x="944" y="841"/>
                    </a:lnTo>
                    <a:lnTo>
                      <a:pt x="944" y="845"/>
                    </a:lnTo>
                    <a:lnTo>
                      <a:pt x="947" y="856"/>
                    </a:lnTo>
                    <a:lnTo>
                      <a:pt x="947" y="857"/>
                    </a:lnTo>
                    <a:lnTo>
                      <a:pt x="946" y="858"/>
                    </a:lnTo>
                    <a:lnTo>
                      <a:pt x="941" y="862"/>
                    </a:lnTo>
                    <a:lnTo>
                      <a:pt x="931" y="866"/>
                    </a:lnTo>
                    <a:lnTo>
                      <a:pt x="928" y="868"/>
                    </a:lnTo>
                    <a:lnTo>
                      <a:pt x="927" y="869"/>
                    </a:lnTo>
                    <a:lnTo>
                      <a:pt x="924" y="871"/>
                    </a:lnTo>
                    <a:lnTo>
                      <a:pt x="922" y="875"/>
                    </a:lnTo>
                    <a:lnTo>
                      <a:pt x="921" y="875"/>
                    </a:lnTo>
                    <a:lnTo>
                      <a:pt x="921" y="877"/>
                    </a:lnTo>
                    <a:lnTo>
                      <a:pt x="922" y="880"/>
                    </a:lnTo>
                    <a:lnTo>
                      <a:pt x="922" y="881"/>
                    </a:lnTo>
                    <a:lnTo>
                      <a:pt x="922" y="884"/>
                    </a:lnTo>
                    <a:lnTo>
                      <a:pt x="921" y="886"/>
                    </a:lnTo>
                    <a:lnTo>
                      <a:pt x="918" y="888"/>
                    </a:lnTo>
                    <a:lnTo>
                      <a:pt x="907" y="887"/>
                    </a:lnTo>
                    <a:lnTo>
                      <a:pt x="905" y="888"/>
                    </a:lnTo>
                    <a:lnTo>
                      <a:pt x="904" y="888"/>
                    </a:lnTo>
                    <a:lnTo>
                      <a:pt x="897" y="888"/>
                    </a:lnTo>
                    <a:lnTo>
                      <a:pt x="892" y="888"/>
                    </a:lnTo>
                    <a:lnTo>
                      <a:pt x="892" y="887"/>
                    </a:lnTo>
                    <a:lnTo>
                      <a:pt x="892" y="886"/>
                    </a:lnTo>
                    <a:lnTo>
                      <a:pt x="892" y="884"/>
                    </a:lnTo>
                    <a:lnTo>
                      <a:pt x="893" y="883"/>
                    </a:lnTo>
                    <a:lnTo>
                      <a:pt x="894" y="881"/>
                    </a:lnTo>
                    <a:lnTo>
                      <a:pt x="894" y="879"/>
                    </a:lnTo>
                    <a:lnTo>
                      <a:pt x="892" y="879"/>
                    </a:lnTo>
                    <a:lnTo>
                      <a:pt x="888" y="881"/>
                    </a:lnTo>
                    <a:lnTo>
                      <a:pt x="887" y="883"/>
                    </a:lnTo>
                    <a:lnTo>
                      <a:pt x="888" y="883"/>
                    </a:lnTo>
                    <a:lnTo>
                      <a:pt x="888" y="884"/>
                    </a:lnTo>
                    <a:lnTo>
                      <a:pt x="890" y="886"/>
                    </a:lnTo>
                    <a:lnTo>
                      <a:pt x="891" y="888"/>
                    </a:lnTo>
                    <a:lnTo>
                      <a:pt x="890" y="888"/>
                    </a:lnTo>
                    <a:lnTo>
                      <a:pt x="889" y="889"/>
                    </a:lnTo>
                    <a:lnTo>
                      <a:pt x="888" y="890"/>
                    </a:lnTo>
                    <a:lnTo>
                      <a:pt x="886" y="890"/>
                    </a:lnTo>
                    <a:lnTo>
                      <a:pt x="884" y="890"/>
                    </a:lnTo>
                    <a:lnTo>
                      <a:pt x="871" y="892"/>
                    </a:lnTo>
                    <a:lnTo>
                      <a:pt x="870" y="892"/>
                    </a:lnTo>
                    <a:lnTo>
                      <a:pt x="869" y="892"/>
                    </a:lnTo>
                    <a:lnTo>
                      <a:pt x="868" y="892"/>
                    </a:lnTo>
                    <a:lnTo>
                      <a:pt x="868" y="891"/>
                    </a:lnTo>
                    <a:lnTo>
                      <a:pt x="869" y="890"/>
                    </a:lnTo>
                    <a:lnTo>
                      <a:pt x="871" y="891"/>
                    </a:lnTo>
                    <a:lnTo>
                      <a:pt x="874" y="891"/>
                    </a:lnTo>
                    <a:lnTo>
                      <a:pt x="877" y="890"/>
                    </a:lnTo>
                    <a:lnTo>
                      <a:pt x="878" y="890"/>
                    </a:lnTo>
                    <a:lnTo>
                      <a:pt x="874" y="887"/>
                    </a:lnTo>
                    <a:lnTo>
                      <a:pt x="871" y="886"/>
                    </a:lnTo>
                    <a:lnTo>
                      <a:pt x="867" y="887"/>
                    </a:lnTo>
                    <a:lnTo>
                      <a:pt x="865" y="890"/>
                    </a:lnTo>
                    <a:lnTo>
                      <a:pt x="863" y="891"/>
                    </a:lnTo>
                    <a:lnTo>
                      <a:pt x="861" y="891"/>
                    </a:lnTo>
                    <a:lnTo>
                      <a:pt x="859" y="886"/>
                    </a:lnTo>
                    <a:lnTo>
                      <a:pt x="858" y="886"/>
                    </a:lnTo>
                    <a:lnTo>
                      <a:pt x="857" y="888"/>
                    </a:lnTo>
                    <a:lnTo>
                      <a:pt x="855" y="890"/>
                    </a:lnTo>
                    <a:lnTo>
                      <a:pt x="854" y="890"/>
                    </a:lnTo>
                    <a:lnTo>
                      <a:pt x="852" y="890"/>
                    </a:lnTo>
                    <a:lnTo>
                      <a:pt x="851" y="890"/>
                    </a:lnTo>
                    <a:lnTo>
                      <a:pt x="850" y="891"/>
                    </a:lnTo>
                    <a:lnTo>
                      <a:pt x="850" y="892"/>
                    </a:lnTo>
                    <a:lnTo>
                      <a:pt x="849" y="896"/>
                    </a:lnTo>
                    <a:lnTo>
                      <a:pt x="850" y="896"/>
                    </a:lnTo>
                    <a:lnTo>
                      <a:pt x="854" y="896"/>
                    </a:lnTo>
                    <a:lnTo>
                      <a:pt x="856" y="898"/>
                    </a:lnTo>
                    <a:lnTo>
                      <a:pt x="854" y="900"/>
                    </a:lnTo>
                    <a:lnTo>
                      <a:pt x="853" y="900"/>
                    </a:lnTo>
                    <a:lnTo>
                      <a:pt x="852" y="900"/>
                    </a:lnTo>
                    <a:lnTo>
                      <a:pt x="850" y="900"/>
                    </a:lnTo>
                    <a:lnTo>
                      <a:pt x="850" y="901"/>
                    </a:lnTo>
                    <a:lnTo>
                      <a:pt x="846" y="901"/>
                    </a:lnTo>
                    <a:lnTo>
                      <a:pt x="844" y="900"/>
                    </a:lnTo>
                    <a:lnTo>
                      <a:pt x="844" y="901"/>
                    </a:lnTo>
                    <a:lnTo>
                      <a:pt x="843" y="902"/>
                    </a:lnTo>
                    <a:lnTo>
                      <a:pt x="842" y="903"/>
                    </a:lnTo>
                    <a:lnTo>
                      <a:pt x="843" y="903"/>
                    </a:lnTo>
                    <a:lnTo>
                      <a:pt x="841" y="905"/>
                    </a:lnTo>
                    <a:lnTo>
                      <a:pt x="836" y="907"/>
                    </a:lnTo>
                    <a:lnTo>
                      <a:pt x="832" y="909"/>
                    </a:lnTo>
                    <a:lnTo>
                      <a:pt x="831" y="910"/>
                    </a:lnTo>
                    <a:lnTo>
                      <a:pt x="832" y="911"/>
                    </a:lnTo>
                    <a:lnTo>
                      <a:pt x="833" y="913"/>
                    </a:lnTo>
                    <a:lnTo>
                      <a:pt x="833" y="915"/>
                    </a:lnTo>
                    <a:lnTo>
                      <a:pt x="830" y="916"/>
                    </a:lnTo>
                    <a:lnTo>
                      <a:pt x="829" y="915"/>
                    </a:lnTo>
                    <a:lnTo>
                      <a:pt x="821" y="913"/>
                    </a:lnTo>
                    <a:lnTo>
                      <a:pt x="817" y="914"/>
                    </a:lnTo>
                    <a:lnTo>
                      <a:pt x="813" y="916"/>
                    </a:lnTo>
                    <a:lnTo>
                      <a:pt x="811" y="918"/>
                    </a:lnTo>
                    <a:lnTo>
                      <a:pt x="812" y="918"/>
                    </a:lnTo>
                    <a:lnTo>
                      <a:pt x="813" y="917"/>
                    </a:lnTo>
                    <a:lnTo>
                      <a:pt x="814" y="917"/>
                    </a:lnTo>
                    <a:lnTo>
                      <a:pt x="812" y="919"/>
                    </a:lnTo>
                    <a:lnTo>
                      <a:pt x="812" y="920"/>
                    </a:lnTo>
                    <a:lnTo>
                      <a:pt x="810" y="921"/>
                    </a:lnTo>
                    <a:lnTo>
                      <a:pt x="809" y="921"/>
                    </a:lnTo>
                    <a:lnTo>
                      <a:pt x="809" y="920"/>
                    </a:lnTo>
                    <a:lnTo>
                      <a:pt x="810" y="920"/>
                    </a:lnTo>
                    <a:lnTo>
                      <a:pt x="810" y="919"/>
                    </a:lnTo>
                    <a:lnTo>
                      <a:pt x="809" y="918"/>
                    </a:lnTo>
                    <a:lnTo>
                      <a:pt x="807" y="917"/>
                    </a:lnTo>
                    <a:lnTo>
                      <a:pt x="805" y="918"/>
                    </a:lnTo>
                    <a:lnTo>
                      <a:pt x="806" y="920"/>
                    </a:lnTo>
                    <a:lnTo>
                      <a:pt x="806" y="921"/>
                    </a:lnTo>
                    <a:lnTo>
                      <a:pt x="805" y="922"/>
                    </a:lnTo>
                    <a:lnTo>
                      <a:pt x="792" y="930"/>
                    </a:lnTo>
                    <a:lnTo>
                      <a:pt x="792" y="931"/>
                    </a:lnTo>
                    <a:lnTo>
                      <a:pt x="792" y="933"/>
                    </a:lnTo>
                    <a:lnTo>
                      <a:pt x="786" y="938"/>
                    </a:lnTo>
                    <a:lnTo>
                      <a:pt x="781" y="942"/>
                    </a:lnTo>
                    <a:lnTo>
                      <a:pt x="778" y="943"/>
                    </a:lnTo>
                    <a:lnTo>
                      <a:pt x="777" y="944"/>
                    </a:lnTo>
                    <a:lnTo>
                      <a:pt x="771" y="949"/>
                    </a:lnTo>
                    <a:lnTo>
                      <a:pt x="767" y="952"/>
                    </a:lnTo>
                    <a:lnTo>
                      <a:pt x="766" y="952"/>
                    </a:lnTo>
                    <a:lnTo>
                      <a:pt x="766" y="954"/>
                    </a:lnTo>
                    <a:lnTo>
                      <a:pt x="767" y="954"/>
                    </a:lnTo>
                    <a:lnTo>
                      <a:pt x="769" y="954"/>
                    </a:lnTo>
                    <a:lnTo>
                      <a:pt x="770" y="954"/>
                    </a:lnTo>
                    <a:lnTo>
                      <a:pt x="770" y="955"/>
                    </a:lnTo>
                    <a:lnTo>
                      <a:pt x="770" y="956"/>
                    </a:lnTo>
                    <a:lnTo>
                      <a:pt x="769" y="958"/>
                    </a:lnTo>
                    <a:lnTo>
                      <a:pt x="769" y="959"/>
                    </a:lnTo>
                    <a:lnTo>
                      <a:pt x="767" y="959"/>
                    </a:lnTo>
                    <a:lnTo>
                      <a:pt x="767" y="961"/>
                    </a:lnTo>
                    <a:lnTo>
                      <a:pt x="766" y="961"/>
                    </a:lnTo>
                    <a:lnTo>
                      <a:pt x="766" y="962"/>
                    </a:lnTo>
                    <a:lnTo>
                      <a:pt x="764" y="964"/>
                    </a:lnTo>
                    <a:lnTo>
                      <a:pt x="763" y="964"/>
                    </a:lnTo>
                    <a:lnTo>
                      <a:pt x="763" y="966"/>
                    </a:lnTo>
                    <a:lnTo>
                      <a:pt x="762" y="966"/>
                    </a:lnTo>
                    <a:lnTo>
                      <a:pt x="762" y="965"/>
                    </a:lnTo>
                    <a:lnTo>
                      <a:pt x="762" y="963"/>
                    </a:lnTo>
                    <a:lnTo>
                      <a:pt x="763" y="962"/>
                    </a:lnTo>
                    <a:lnTo>
                      <a:pt x="765" y="961"/>
                    </a:lnTo>
                    <a:lnTo>
                      <a:pt x="762" y="962"/>
                    </a:lnTo>
                    <a:lnTo>
                      <a:pt x="761" y="962"/>
                    </a:lnTo>
                    <a:lnTo>
                      <a:pt x="760" y="962"/>
                    </a:lnTo>
                    <a:lnTo>
                      <a:pt x="759" y="962"/>
                    </a:lnTo>
                    <a:lnTo>
                      <a:pt x="758" y="961"/>
                    </a:lnTo>
                    <a:lnTo>
                      <a:pt x="757" y="962"/>
                    </a:lnTo>
                    <a:lnTo>
                      <a:pt x="756" y="964"/>
                    </a:lnTo>
                    <a:lnTo>
                      <a:pt x="758" y="965"/>
                    </a:lnTo>
                    <a:lnTo>
                      <a:pt x="757" y="967"/>
                    </a:lnTo>
                    <a:lnTo>
                      <a:pt x="756" y="967"/>
                    </a:lnTo>
                    <a:lnTo>
                      <a:pt x="752" y="966"/>
                    </a:lnTo>
                    <a:lnTo>
                      <a:pt x="750" y="965"/>
                    </a:lnTo>
                    <a:lnTo>
                      <a:pt x="750" y="966"/>
                    </a:lnTo>
                    <a:lnTo>
                      <a:pt x="749" y="967"/>
                    </a:lnTo>
                    <a:lnTo>
                      <a:pt x="750" y="968"/>
                    </a:lnTo>
                    <a:lnTo>
                      <a:pt x="752" y="968"/>
                    </a:lnTo>
                    <a:lnTo>
                      <a:pt x="753" y="969"/>
                    </a:lnTo>
                    <a:lnTo>
                      <a:pt x="756" y="968"/>
                    </a:lnTo>
                    <a:lnTo>
                      <a:pt x="759" y="969"/>
                    </a:lnTo>
                    <a:lnTo>
                      <a:pt x="760" y="970"/>
                    </a:lnTo>
                    <a:lnTo>
                      <a:pt x="760" y="971"/>
                    </a:lnTo>
                    <a:lnTo>
                      <a:pt x="758" y="971"/>
                    </a:lnTo>
                    <a:lnTo>
                      <a:pt x="758" y="972"/>
                    </a:lnTo>
                    <a:lnTo>
                      <a:pt x="757" y="975"/>
                    </a:lnTo>
                    <a:lnTo>
                      <a:pt x="756" y="977"/>
                    </a:lnTo>
                    <a:lnTo>
                      <a:pt x="754" y="978"/>
                    </a:lnTo>
                    <a:lnTo>
                      <a:pt x="750" y="979"/>
                    </a:lnTo>
                    <a:lnTo>
                      <a:pt x="750" y="980"/>
                    </a:lnTo>
                    <a:lnTo>
                      <a:pt x="754" y="980"/>
                    </a:lnTo>
                    <a:lnTo>
                      <a:pt x="755" y="979"/>
                    </a:lnTo>
                    <a:lnTo>
                      <a:pt x="756" y="981"/>
                    </a:lnTo>
                    <a:lnTo>
                      <a:pt x="756" y="983"/>
                    </a:lnTo>
                    <a:lnTo>
                      <a:pt x="755" y="984"/>
                    </a:lnTo>
                    <a:lnTo>
                      <a:pt x="755" y="985"/>
                    </a:lnTo>
                    <a:lnTo>
                      <a:pt x="756" y="987"/>
                    </a:lnTo>
                    <a:lnTo>
                      <a:pt x="756" y="988"/>
                    </a:lnTo>
                    <a:lnTo>
                      <a:pt x="756" y="989"/>
                    </a:lnTo>
                    <a:lnTo>
                      <a:pt x="754" y="991"/>
                    </a:lnTo>
                    <a:lnTo>
                      <a:pt x="752" y="990"/>
                    </a:lnTo>
                    <a:lnTo>
                      <a:pt x="752" y="989"/>
                    </a:lnTo>
                    <a:lnTo>
                      <a:pt x="751" y="986"/>
                    </a:lnTo>
                    <a:lnTo>
                      <a:pt x="750" y="985"/>
                    </a:lnTo>
                    <a:lnTo>
                      <a:pt x="750" y="988"/>
                    </a:lnTo>
                    <a:lnTo>
                      <a:pt x="752" y="992"/>
                    </a:lnTo>
                    <a:lnTo>
                      <a:pt x="756" y="996"/>
                    </a:lnTo>
                    <a:lnTo>
                      <a:pt x="757" y="997"/>
                    </a:lnTo>
                    <a:lnTo>
                      <a:pt x="757" y="998"/>
                    </a:lnTo>
                    <a:lnTo>
                      <a:pt x="756" y="999"/>
                    </a:lnTo>
                    <a:lnTo>
                      <a:pt x="756" y="1001"/>
                    </a:lnTo>
                    <a:lnTo>
                      <a:pt x="756" y="1002"/>
                    </a:lnTo>
                    <a:lnTo>
                      <a:pt x="756" y="1005"/>
                    </a:lnTo>
                    <a:lnTo>
                      <a:pt x="756" y="1006"/>
                    </a:lnTo>
                    <a:lnTo>
                      <a:pt x="758" y="1007"/>
                    </a:lnTo>
                    <a:lnTo>
                      <a:pt x="760" y="1018"/>
                    </a:lnTo>
                    <a:lnTo>
                      <a:pt x="761" y="1019"/>
                    </a:lnTo>
                    <a:lnTo>
                      <a:pt x="763" y="1018"/>
                    </a:lnTo>
                    <a:lnTo>
                      <a:pt x="763" y="1020"/>
                    </a:lnTo>
                    <a:lnTo>
                      <a:pt x="764" y="1021"/>
                    </a:lnTo>
                    <a:lnTo>
                      <a:pt x="763" y="1022"/>
                    </a:lnTo>
                    <a:lnTo>
                      <a:pt x="762" y="1021"/>
                    </a:lnTo>
                    <a:lnTo>
                      <a:pt x="760" y="1022"/>
                    </a:lnTo>
                    <a:lnTo>
                      <a:pt x="761" y="1029"/>
                    </a:lnTo>
                    <a:lnTo>
                      <a:pt x="763" y="1034"/>
                    </a:lnTo>
                    <a:lnTo>
                      <a:pt x="762" y="1035"/>
                    </a:lnTo>
                    <a:lnTo>
                      <a:pt x="763" y="1039"/>
                    </a:lnTo>
                    <a:lnTo>
                      <a:pt x="765" y="1041"/>
                    </a:lnTo>
                    <a:lnTo>
                      <a:pt x="765" y="1042"/>
                    </a:lnTo>
                    <a:lnTo>
                      <a:pt x="764" y="1046"/>
                    </a:lnTo>
                    <a:lnTo>
                      <a:pt x="765" y="1053"/>
                    </a:lnTo>
                    <a:lnTo>
                      <a:pt x="763" y="1062"/>
                    </a:lnTo>
                    <a:lnTo>
                      <a:pt x="762" y="1061"/>
                    </a:lnTo>
                    <a:lnTo>
                      <a:pt x="761" y="1060"/>
                    </a:lnTo>
                    <a:lnTo>
                      <a:pt x="761" y="1058"/>
                    </a:lnTo>
                    <a:lnTo>
                      <a:pt x="760" y="1056"/>
                    </a:lnTo>
                    <a:lnTo>
                      <a:pt x="760" y="1060"/>
                    </a:lnTo>
                    <a:lnTo>
                      <a:pt x="760" y="1061"/>
                    </a:lnTo>
                    <a:lnTo>
                      <a:pt x="763" y="1062"/>
                    </a:lnTo>
                    <a:lnTo>
                      <a:pt x="761" y="1066"/>
                    </a:lnTo>
                    <a:lnTo>
                      <a:pt x="760" y="1066"/>
                    </a:lnTo>
                    <a:lnTo>
                      <a:pt x="759" y="1067"/>
                    </a:lnTo>
                    <a:lnTo>
                      <a:pt x="749" y="1077"/>
                    </a:lnTo>
                    <a:lnTo>
                      <a:pt x="744" y="1084"/>
                    </a:lnTo>
                    <a:lnTo>
                      <a:pt x="743" y="1088"/>
                    </a:lnTo>
                    <a:lnTo>
                      <a:pt x="741" y="1089"/>
                    </a:lnTo>
                    <a:lnTo>
                      <a:pt x="734" y="1117"/>
                    </a:lnTo>
                    <a:lnTo>
                      <a:pt x="727" y="1137"/>
                    </a:lnTo>
                    <a:lnTo>
                      <a:pt x="726" y="1140"/>
                    </a:lnTo>
                    <a:lnTo>
                      <a:pt x="719" y="1153"/>
                    </a:lnTo>
                    <a:lnTo>
                      <a:pt x="710" y="1163"/>
                    </a:lnTo>
                    <a:lnTo>
                      <a:pt x="707" y="1166"/>
                    </a:lnTo>
                    <a:lnTo>
                      <a:pt x="705" y="1166"/>
                    </a:lnTo>
                    <a:lnTo>
                      <a:pt x="701" y="1169"/>
                    </a:lnTo>
                    <a:lnTo>
                      <a:pt x="700" y="1170"/>
                    </a:lnTo>
                    <a:lnTo>
                      <a:pt x="697" y="1177"/>
                    </a:lnTo>
                    <a:lnTo>
                      <a:pt x="697" y="1176"/>
                    </a:lnTo>
                    <a:lnTo>
                      <a:pt x="697" y="1175"/>
                    </a:lnTo>
                    <a:lnTo>
                      <a:pt x="697" y="1174"/>
                    </a:lnTo>
                    <a:lnTo>
                      <a:pt x="697" y="1173"/>
                    </a:lnTo>
                    <a:lnTo>
                      <a:pt x="697" y="1169"/>
                    </a:lnTo>
                    <a:lnTo>
                      <a:pt x="694" y="1167"/>
                    </a:lnTo>
                    <a:lnTo>
                      <a:pt x="694" y="1166"/>
                    </a:lnTo>
                    <a:lnTo>
                      <a:pt x="695" y="1166"/>
                    </a:lnTo>
                    <a:lnTo>
                      <a:pt x="696" y="1166"/>
                    </a:lnTo>
                    <a:lnTo>
                      <a:pt x="697" y="1166"/>
                    </a:lnTo>
                    <a:lnTo>
                      <a:pt x="698" y="1166"/>
                    </a:lnTo>
                    <a:lnTo>
                      <a:pt x="699" y="1167"/>
                    </a:lnTo>
                    <a:lnTo>
                      <a:pt x="700" y="1167"/>
                    </a:lnTo>
                    <a:lnTo>
                      <a:pt x="701" y="1167"/>
                    </a:lnTo>
                    <a:lnTo>
                      <a:pt x="705" y="1165"/>
                    </a:lnTo>
                    <a:lnTo>
                      <a:pt x="706" y="1164"/>
                    </a:lnTo>
                    <a:lnTo>
                      <a:pt x="709" y="1158"/>
                    </a:lnTo>
                    <a:lnTo>
                      <a:pt x="710" y="1156"/>
                    </a:lnTo>
                    <a:lnTo>
                      <a:pt x="711" y="1157"/>
                    </a:lnTo>
                    <a:lnTo>
                      <a:pt x="712" y="1156"/>
                    </a:lnTo>
                    <a:lnTo>
                      <a:pt x="714" y="1155"/>
                    </a:lnTo>
                    <a:lnTo>
                      <a:pt x="714" y="1154"/>
                    </a:lnTo>
                    <a:lnTo>
                      <a:pt x="715" y="1152"/>
                    </a:lnTo>
                    <a:lnTo>
                      <a:pt x="715" y="1149"/>
                    </a:lnTo>
                    <a:lnTo>
                      <a:pt x="714" y="1146"/>
                    </a:lnTo>
                    <a:lnTo>
                      <a:pt x="714" y="1145"/>
                    </a:lnTo>
                    <a:lnTo>
                      <a:pt x="714" y="1143"/>
                    </a:lnTo>
                    <a:lnTo>
                      <a:pt x="717" y="1143"/>
                    </a:lnTo>
                    <a:lnTo>
                      <a:pt x="718" y="1143"/>
                    </a:lnTo>
                    <a:lnTo>
                      <a:pt x="719" y="1145"/>
                    </a:lnTo>
                    <a:lnTo>
                      <a:pt x="720" y="1144"/>
                    </a:lnTo>
                    <a:lnTo>
                      <a:pt x="718" y="1141"/>
                    </a:lnTo>
                    <a:lnTo>
                      <a:pt x="718" y="1138"/>
                    </a:lnTo>
                    <a:lnTo>
                      <a:pt x="719" y="1137"/>
                    </a:lnTo>
                    <a:lnTo>
                      <a:pt x="720" y="1136"/>
                    </a:lnTo>
                    <a:lnTo>
                      <a:pt x="723" y="1135"/>
                    </a:lnTo>
                    <a:lnTo>
                      <a:pt x="724" y="1134"/>
                    </a:lnTo>
                    <a:lnTo>
                      <a:pt x="724" y="1133"/>
                    </a:lnTo>
                    <a:lnTo>
                      <a:pt x="724" y="1132"/>
                    </a:lnTo>
                    <a:lnTo>
                      <a:pt x="724" y="1128"/>
                    </a:lnTo>
                    <a:lnTo>
                      <a:pt x="723" y="1124"/>
                    </a:lnTo>
                    <a:lnTo>
                      <a:pt x="724" y="1122"/>
                    </a:lnTo>
                    <a:lnTo>
                      <a:pt x="725" y="1124"/>
                    </a:lnTo>
                    <a:lnTo>
                      <a:pt x="726" y="1124"/>
                    </a:lnTo>
                    <a:lnTo>
                      <a:pt x="726" y="1123"/>
                    </a:lnTo>
                    <a:lnTo>
                      <a:pt x="726" y="1118"/>
                    </a:lnTo>
                    <a:lnTo>
                      <a:pt x="726" y="1117"/>
                    </a:lnTo>
                    <a:lnTo>
                      <a:pt x="724" y="1115"/>
                    </a:lnTo>
                    <a:lnTo>
                      <a:pt x="723" y="1115"/>
                    </a:lnTo>
                    <a:lnTo>
                      <a:pt x="722" y="1115"/>
                    </a:lnTo>
                    <a:lnTo>
                      <a:pt x="722" y="1116"/>
                    </a:lnTo>
                    <a:lnTo>
                      <a:pt x="722" y="1118"/>
                    </a:lnTo>
                    <a:lnTo>
                      <a:pt x="719" y="1118"/>
                    </a:lnTo>
                    <a:lnTo>
                      <a:pt x="716" y="1118"/>
                    </a:lnTo>
                    <a:lnTo>
                      <a:pt x="716" y="1119"/>
                    </a:lnTo>
                    <a:lnTo>
                      <a:pt x="716" y="1122"/>
                    </a:lnTo>
                    <a:lnTo>
                      <a:pt x="715" y="1122"/>
                    </a:lnTo>
                    <a:lnTo>
                      <a:pt x="714" y="1121"/>
                    </a:lnTo>
                    <a:lnTo>
                      <a:pt x="713" y="1119"/>
                    </a:lnTo>
                    <a:lnTo>
                      <a:pt x="713" y="1118"/>
                    </a:lnTo>
                    <a:lnTo>
                      <a:pt x="711" y="1116"/>
                    </a:lnTo>
                    <a:lnTo>
                      <a:pt x="710" y="1116"/>
                    </a:lnTo>
                    <a:lnTo>
                      <a:pt x="710" y="1117"/>
                    </a:lnTo>
                    <a:lnTo>
                      <a:pt x="709" y="1116"/>
                    </a:lnTo>
                    <a:lnTo>
                      <a:pt x="707" y="1114"/>
                    </a:lnTo>
                    <a:lnTo>
                      <a:pt x="706" y="1111"/>
                    </a:lnTo>
                    <a:lnTo>
                      <a:pt x="705" y="1109"/>
                    </a:lnTo>
                    <a:lnTo>
                      <a:pt x="705" y="1114"/>
                    </a:lnTo>
                    <a:lnTo>
                      <a:pt x="706" y="1118"/>
                    </a:lnTo>
                    <a:lnTo>
                      <a:pt x="709" y="1122"/>
                    </a:lnTo>
                    <a:lnTo>
                      <a:pt x="708" y="1123"/>
                    </a:lnTo>
                    <a:lnTo>
                      <a:pt x="708" y="1125"/>
                    </a:lnTo>
                    <a:lnTo>
                      <a:pt x="708" y="1127"/>
                    </a:lnTo>
                    <a:lnTo>
                      <a:pt x="708" y="1129"/>
                    </a:lnTo>
                    <a:lnTo>
                      <a:pt x="709" y="1133"/>
                    </a:lnTo>
                    <a:lnTo>
                      <a:pt x="709" y="1134"/>
                    </a:lnTo>
                    <a:lnTo>
                      <a:pt x="709" y="1133"/>
                    </a:lnTo>
                    <a:lnTo>
                      <a:pt x="709" y="1132"/>
                    </a:lnTo>
                    <a:lnTo>
                      <a:pt x="707" y="1130"/>
                    </a:lnTo>
                    <a:lnTo>
                      <a:pt x="706" y="1129"/>
                    </a:lnTo>
                    <a:lnTo>
                      <a:pt x="705" y="1130"/>
                    </a:lnTo>
                    <a:lnTo>
                      <a:pt x="706" y="1132"/>
                    </a:lnTo>
                    <a:lnTo>
                      <a:pt x="705" y="1138"/>
                    </a:lnTo>
                    <a:lnTo>
                      <a:pt x="705" y="1139"/>
                    </a:lnTo>
                    <a:lnTo>
                      <a:pt x="705" y="1141"/>
                    </a:lnTo>
                    <a:lnTo>
                      <a:pt x="706" y="1142"/>
                    </a:lnTo>
                    <a:lnTo>
                      <a:pt x="705" y="1143"/>
                    </a:lnTo>
                    <a:lnTo>
                      <a:pt x="703" y="1144"/>
                    </a:lnTo>
                    <a:lnTo>
                      <a:pt x="703" y="1145"/>
                    </a:lnTo>
                    <a:lnTo>
                      <a:pt x="702" y="1145"/>
                    </a:lnTo>
                    <a:lnTo>
                      <a:pt x="702" y="1146"/>
                    </a:lnTo>
                    <a:lnTo>
                      <a:pt x="702" y="1147"/>
                    </a:lnTo>
                    <a:lnTo>
                      <a:pt x="695" y="1150"/>
                    </a:lnTo>
                    <a:lnTo>
                      <a:pt x="694" y="1150"/>
                    </a:lnTo>
                    <a:lnTo>
                      <a:pt x="694" y="1152"/>
                    </a:lnTo>
                    <a:lnTo>
                      <a:pt x="694" y="1154"/>
                    </a:lnTo>
                    <a:lnTo>
                      <a:pt x="695" y="1158"/>
                    </a:lnTo>
                    <a:lnTo>
                      <a:pt x="694" y="1160"/>
                    </a:lnTo>
                    <a:lnTo>
                      <a:pt x="694" y="1161"/>
                    </a:lnTo>
                    <a:lnTo>
                      <a:pt x="693" y="1162"/>
                    </a:lnTo>
                    <a:lnTo>
                      <a:pt x="692" y="1162"/>
                    </a:lnTo>
                    <a:lnTo>
                      <a:pt x="691" y="1163"/>
                    </a:lnTo>
                    <a:lnTo>
                      <a:pt x="690" y="1164"/>
                    </a:lnTo>
                    <a:lnTo>
                      <a:pt x="691" y="1167"/>
                    </a:lnTo>
                    <a:lnTo>
                      <a:pt x="692" y="1168"/>
                    </a:lnTo>
                    <a:lnTo>
                      <a:pt x="693" y="1169"/>
                    </a:lnTo>
                    <a:lnTo>
                      <a:pt x="692" y="1171"/>
                    </a:lnTo>
                    <a:lnTo>
                      <a:pt x="692" y="1173"/>
                    </a:lnTo>
                    <a:lnTo>
                      <a:pt x="692" y="1174"/>
                    </a:lnTo>
                    <a:lnTo>
                      <a:pt x="693" y="1174"/>
                    </a:lnTo>
                    <a:lnTo>
                      <a:pt x="695" y="1175"/>
                    </a:lnTo>
                    <a:lnTo>
                      <a:pt x="696" y="1175"/>
                    </a:lnTo>
                    <a:lnTo>
                      <a:pt x="697" y="1177"/>
                    </a:lnTo>
                    <a:lnTo>
                      <a:pt x="695" y="1178"/>
                    </a:lnTo>
                    <a:lnTo>
                      <a:pt x="693" y="1179"/>
                    </a:lnTo>
                    <a:lnTo>
                      <a:pt x="693" y="1181"/>
                    </a:lnTo>
                    <a:lnTo>
                      <a:pt x="692" y="1187"/>
                    </a:lnTo>
                    <a:lnTo>
                      <a:pt x="691" y="1194"/>
                    </a:lnTo>
                    <a:lnTo>
                      <a:pt x="691" y="1196"/>
                    </a:lnTo>
                    <a:lnTo>
                      <a:pt x="689" y="1207"/>
                    </a:lnTo>
                    <a:lnTo>
                      <a:pt x="687" y="1211"/>
                    </a:lnTo>
                    <a:lnTo>
                      <a:pt x="678" y="1221"/>
                    </a:lnTo>
                    <a:lnTo>
                      <a:pt x="677" y="1223"/>
                    </a:lnTo>
                    <a:lnTo>
                      <a:pt x="675" y="1225"/>
                    </a:lnTo>
                    <a:lnTo>
                      <a:pt x="674" y="1226"/>
                    </a:lnTo>
                    <a:lnTo>
                      <a:pt x="673" y="1226"/>
                    </a:lnTo>
                    <a:lnTo>
                      <a:pt x="670" y="1224"/>
                    </a:lnTo>
                    <a:lnTo>
                      <a:pt x="669" y="1224"/>
                    </a:lnTo>
                    <a:lnTo>
                      <a:pt x="667" y="1213"/>
                    </a:lnTo>
                    <a:lnTo>
                      <a:pt x="666" y="1209"/>
                    </a:lnTo>
                    <a:lnTo>
                      <a:pt x="666" y="1207"/>
                    </a:lnTo>
                    <a:lnTo>
                      <a:pt x="666" y="1206"/>
                    </a:lnTo>
                    <a:lnTo>
                      <a:pt x="666" y="1205"/>
                    </a:lnTo>
                    <a:lnTo>
                      <a:pt x="667" y="1205"/>
                    </a:lnTo>
                    <a:lnTo>
                      <a:pt x="670" y="1201"/>
                    </a:lnTo>
                    <a:lnTo>
                      <a:pt x="671" y="1199"/>
                    </a:lnTo>
                    <a:lnTo>
                      <a:pt x="673" y="1197"/>
                    </a:lnTo>
                    <a:lnTo>
                      <a:pt x="674" y="1194"/>
                    </a:lnTo>
                    <a:lnTo>
                      <a:pt x="671" y="1192"/>
                    </a:lnTo>
                    <a:lnTo>
                      <a:pt x="669" y="1190"/>
                    </a:lnTo>
                    <a:lnTo>
                      <a:pt x="665" y="1189"/>
                    </a:lnTo>
                    <a:lnTo>
                      <a:pt x="658" y="1182"/>
                    </a:lnTo>
                    <a:lnTo>
                      <a:pt x="656" y="1181"/>
                    </a:lnTo>
                    <a:lnTo>
                      <a:pt x="656" y="1180"/>
                    </a:lnTo>
                    <a:lnTo>
                      <a:pt x="656" y="1178"/>
                    </a:lnTo>
                    <a:lnTo>
                      <a:pt x="652" y="1175"/>
                    </a:lnTo>
                    <a:lnTo>
                      <a:pt x="647" y="1169"/>
                    </a:lnTo>
                    <a:lnTo>
                      <a:pt x="643" y="1167"/>
                    </a:lnTo>
                    <a:lnTo>
                      <a:pt x="642" y="1168"/>
                    </a:lnTo>
                    <a:lnTo>
                      <a:pt x="640" y="1168"/>
                    </a:lnTo>
                    <a:lnTo>
                      <a:pt x="634" y="1164"/>
                    </a:lnTo>
                    <a:lnTo>
                      <a:pt x="633" y="1163"/>
                    </a:lnTo>
                    <a:lnTo>
                      <a:pt x="632" y="1162"/>
                    </a:lnTo>
                    <a:lnTo>
                      <a:pt x="631" y="1161"/>
                    </a:lnTo>
                    <a:lnTo>
                      <a:pt x="629" y="1158"/>
                    </a:lnTo>
                    <a:lnTo>
                      <a:pt x="626" y="1154"/>
                    </a:lnTo>
                    <a:lnTo>
                      <a:pt x="622" y="1154"/>
                    </a:lnTo>
                    <a:lnTo>
                      <a:pt x="621" y="1154"/>
                    </a:lnTo>
                    <a:lnTo>
                      <a:pt x="620" y="1154"/>
                    </a:lnTo>
                    <a:lnTo>
                      <a:pt x="619" y="1154"/>
                    </a:lnTo>
                    <a:lnTo>
                      <a:pt x="618" y="1153"/>
                    </a:lnTo>
                    <a:lnTo>
                      <a:pt x="614" y="1150"/>
                    </a:lnTo>
                    <a:lnTo>
                      <a:pt x="612" y="1150"/>
                    </a:lnTo>
                    <a:lnTo>
                      <a:pt x="607" y="1148"/>
                    </a:lnTo>
                    <a:lnTo>
                      <a:pt x="607" y="1147"/>
                    </a:lnTo>
                    <a:lnTo>
                      <a:pt x="603" y="1141"/>
                    </a:lnTo>
                    <a:lnTo>
                      <a:pt x="600" y="1139"/>
                    </a:lnTo>
                    <a:lnTo>
                      <a:pt x="595" y="1135"/>
                    </a:lnTo>
                    <a:lnTo>
                      <a:pt x="594" y="1135"/>
                    </a:lnTo>
                    <a:lnTo>
                      <a:pt x="594" y="1136"/>
                    </a:lnTo>
                    <a:lnTo>
                      <a:pt x="593" y="1139"/>
                    </a:lnTo>
                    <a:lnTo>
                      <a:pt x="590" y="1143"/>
                    </a:lnTo>
                    <a:lnTo>
                      <a:pt x="588" y="1143"/>
                    </a:lnTo>
                    <a:lnTo>
                      <a:pt x="586" y="1143"/>
                    </a:lnTo>
                    <a:lnTo>
                      <a:pt x="586" y="1142"/>
                    </a:lnTo>
                    <a:lnTo>
                      <a:pt x="584" y="1137"/>
                    </a:lnTo>
                    <a:lnTo>
                      <a:pt x="585" y="1137"/>
                    </a:lnTo>
                    <a:lnTo>
                      <a:pt x="585" y="1135"/>
                    </a:lnTo>
                    <a:lnTo>
                      <a:pt x="584" y="1134"/>
                    </a:lnTo>
                    <a:lnTo>
                      <a:pt x="584" y="1133"/>
                    </a:lnTo>
                    <a:lnTo>
                      <a:pt x="576" y="1126"/>
                    </a:lnTo>
                    <a:lnTo>
                      <a:pt x="575" y="1126"/>
                    </a:lnTo>
                    <a:lnTo>
                      <a:pt x="567" y="1120"/>
                    </a:lnTo>
                    <a:lnTo>
                      <a:pt x="563" y="1116"/>
                    </a:lnTo>
                    <a:lnTo>
                      <a:pt x="558" y="1113"/>
                    </a:lnTo>
                    <a:lnTo>
                      <a:pt x="558" y="1112"/>
                    </a:lnTo>
                    <a:lnTo>
                      <a:pt x="556" y="1112"/>
                    </a:lnTo>
                    <a:lnTo>
                      <a:pt x="551" y="1112"/>
                    </a:lnTo>
                    <a:lnTo>
                      <a:pt x="550" y="1113"/>
                    </a:lnTo>
                    <a:lnTo>
                      <a:pt x="550" y="1115"/>
                    </a:lnTo>
                    <a:lnTo>
                      <a:pt x="550" y="1116"/>
                    </a:lnTo>
                    <a:lnTo>
                      <a:pt x="549" y="1118"/>
                    </a:lnTo>
                    <a:lnTo>
                      <a:pt x="548" y="1118"/>
                    </a:lnTo>
                    <a:lnTo>
                      <a:pt x="546" y="1118"/>
                    </a:lnTo>
                    <a:lnTo>
                      <a:pt x="546" y="1117"/>
                    </a:lnTo>
                    <a:lnTo>
                      <a:pt x="545" y="1117"/>
                    </a:lnTo>
                    <a:lnTo>
                      <a:pt x="544" y="1117"/>
                    </a:lnTo>
                    <a:lnTo>
                      <a:pt x="541" y="1118"/>
                    </a:lnTo>
                    <a:lnTo>
                      <a:pt x="540" y="1117"/>
                    </a:lnTo>
                    <a:lnTo>
                      <a:pt x="539" y="1117"/>
                    </a:lnTo>
                    <a:lnTo>
                      <a:pt x="539" y="1116"/>
                    </a:lnTo>
                    <a:lnTo>
                      <a:pt x="539" y="1115"/>
                    </a:lnTo>
                    <a:lnTo>
                      <a:pt x="538" y="1115"/>
                    </a:lnTo>
                    <a:lnTo>
                      <a:pt x="537" y="1115"/>
                    </a:lnTo>
                    <a:lnTo>
                      <a:pt x="538" y="1115"/>
                    </a:lnTo>
                    <a:lnTo>
                      <a:pt x="539" y="1114"/>
                    </a:lnTo>
                    <a:lnTo>
                      <a:pt x="540" y="1113"/>
                    </a:lnTo>
                    <a:lnTo>
                      <a:pt x="543" y="1109"/>
                    </a:lnTo>
                    <a:lnTo>
                      <a:pt x="543" y="1108"/>
                    </a:lnTo>
                    <a:lnTo>
                      <a:pt x="542" y="1105"/>
                    </a:lnTo>
                    <a:lnTo>
                      <a:pt x="543" y="1103"/>
                    </a:lnTo>
                    <a:lnTo>
                      <a:pt x="544" y="1102"/>
                    </a:lnTo>
                    <a:lnTo>
                      <a:pt x="546" y="1101"/>
                    </a:lnTo>
                    <a:lnTo>
                      <a:pt x="547" y="1101"/>
                    </a:lnTo>
                    <a:lnTo>
                      <a:pt x="548" y="1101"/>
                    </a:lnTo>
                    <a:lnTo>
                      <a:pt x="552" y="1095"/>
                    </a:lnTo>
                    <a:lnTo>
                      <a:pt x="556" y="1088"/>
                    </a:lnTo>
                    <a:lnTo>
                      <a:pt x="557" y="1086"/>
                    </a:lnTo>
                    <a:lnTo>
                      <a:pt x="556" y="1084"/>
                    </a:lnTo>
                    <a:lnTo>
                      <a:pt x="557" y="1084"/>
                    </a:lnTo>
                    <a:lnTo>
                      <a:pt x="557" y="1083"/>
                    </a:lnTo>
                    <a:lnTo>
                      <a:pt x="558" y="1082"/>
                    </a:lnTo>
                    <a:lnTo>
                      <a:pt x="558" y="1081"/>
                    </a:lnTo>
                    <a:lnTo>
                      <a:pt x="559" y="1081"/>
                    </a:lnTo>
                    <a:lnTo>
                      <a:pt x="561" y="1080"/>
                    </a:lnTo>
                    <a:lnTo>
                      <a:pt x="563" y="1072"/>
                    </a:lnTo>
                    <a:lnTo>
                      <a:pt x="563" y="1071"/>
                    </a:lnTo>
                    <a:lnTo>
                      <a:pt x="564" y="1070"/>
                    </a:lnTo>
                    <a:lnTo>
                      <a:pt x="567" y="1069"/>
                    </a:lnTo>
                    <a:lnTo>
                      <a:pt x="569" y="1066"/>
                    </a:lnTo>
                    <a:lnTo>
                      <a:pt x="570" y="1064"/>
                    </a:lnTo>
                    <a:lnTo>
                      <a:pt x="570" y="1062"/>
                    </a:lnTo>
                    <a:lnTo>
                      <a:pt x="572" y="1058"/>
                    </a:lnTo>
                    <a:lnTo>
                      <a:pt x="573" y="1057"/>
                    </a:lnTo>
                    <a:lnTo>
                      <a:pt x="576" y="1058"/>
                    </a:lnTo>
                    <a:lnTo>
                      <a:pt x="577" y="1059"/>
                    </a:lnTo>
                    <a:lnTo>
                      <a:pt x="578" y="1056"/>
                    </a:lnTo>
                    <a:lnTo>
                      <a:pt x="577" y="1056"/>
                    </a:lnTo>
                    <a:lnTo>
                      <a:pt x="575" y="1054"/>
                    </a:lnTo>
                    <a:lnTo>
                      <a:pt x="575" y="1053"/>
                    </a:lnTo>
                    <a:lnTo>
                      <a:pt x="576" y="1052"/>
                    </a:lnTo>
                    <a:lnTo>
                      <a:pt x="577" y="1051"/>
                    </a:lnTo>
                    <a:lnTo>
                      <a:pt x="578" y="1050"/>
                    </a:lnTo>
                    <a:lnTo>
                      <a:pt x="582" y="1049"/>
                    </a:lnTo>
                    <a:lnTo>
                      <a:pt x="584" y="1047"/>
                    </a:lnTo>
                    <a:lnTo>
                      <a:pt x="583" y="1046"/>
                    </a:lnTo>
                    <a:lnTo>
                      <a:pt x="584" y="1045"/>
                    </a:lnTo>
                    <a:lnTo>
                      <a:pt x="584" y="1043"/>
                    </a:lnTo>
                    <a:lnTo>
                      <a:pt x="588" y="1041"/>
                    </a:lnTo>
                    <a:lnTo>
                      <a:pt x="591" y="1041"/>
                    </a:lnTo>
                    <a:lnTo>
                      <a:pt x="592" y="1041"/>
                    </a:lnTo>
                    <a:lnTo>
                      <a:pt x="595" y="1037"/>
                    </a:lnTo>
                    <a:lnTo>
                      <a:pt x="594" y="1035"/>
                    </a:lnTo>
                    <a:lnTo>
                      <a:pt x="596" y="1032"/>
                    </a:lnTo>
                    <a:lnTo>
                      <a:pt x="597" y="1032"/>
                    </a:lnTo>
                    <a:lnTo>
                      <a:pt x="599" y="1032"/>
                    </a:lnTo>
                    <a:lnTo>
                      <a:pt x="603" y="1030"/>
                    </a:lnTo>
                    <a:lnTo>
                      <a:pt x="605" y="1030"/>
                    </a:lnTo>
                    <a:lnTo>
                      <a:pt x="608" y="1029"/>
                    </a:lnTo>
                    <a:lnTo>
                      <a:pt x="610" y="1028"/>
                    </a:lnTo>
                    <a:lnTo>
                      <a:pt x="612" y="1024"/>
                    </a:lnTo>
                    <a:lnTo>
                      <a:pt x="614" y="1024"/>
                    </a:lnTo>
                    <a:lnTo>
                      <a:pt x="615" y="1022"/>
                    </a:lnTo>
                    <a:lnTo>
                      <a:pt x="616" y="1022"/>
                    </a:lnTo>
                    <a:lnTo>
                      <a:pt x="616" y="1020"/>
                    </a:lnTo>
                    <a:lnTo>
                      <a:pt x="618" y="1020"/>
                    </a:lnTo>
                    <a:lnTo>
                      <a:pt x="620" y="1019"/>
                    </a:lnTo>
                    <a:lnTo>
                      <a:pt x="620" y="1020"/>
                    </a:lnTo>
                    <a:lnTo>
                      <a:pt x="621" y="1018"/>
                    </a:lnTo>
                    <a:lnTo>
                      <a:pt x="622" y="1012"/>
                    </a:lnTo>
                    <a:lnTo>
                      <a:pt x="622" y="1011"/>
                    </a:lnTo>
                    <a:lnTo>
                      <a:pt x="620" y="1005"/>
                    </a:lnTo>
                    <a:lnTo>
                      <a:pt x="620" y="1004"/>
                    </a:lnTo>
                    <a:lnTo>
                      <a:pt x="620" y="1000"/>
                    </a:lnTo>
                    <a:lnTo>
                      <a:pt x="620" y="995"/>
                    </a:lnTo>
                    <a:lnTo>
                      <a:pt x="620" y="994"/>
                    </a:lnTo>
                    <a:lnTo>
                      <a:pt x="620" y="993"/>
                    </a:lnTo>
                    <a:lnTo>
                      <a:pt x="620" y="992"/>
                    </a:lnTo>
                    <a:lnTo>
                      <a:pt x="621" y="992"/>
                    </a:lnTo>
                    <a:lnTo>
                      <a:pt x="620" y="991"/>
                    </a:lnTo>
                    <a:lnTo>
                      <a:pt x="620" y="990"/>
                    </a:lnTo>
                    <a:lnTo>
                      <a:pt x="620" y="989"/>
                    </a:lnTo>
                    <a:lnTo>
                      <a:pt x="614" y="982"/>
                    </a:lnTo>
                    <a:lnTo>
                      <a:pt x="614" y="979"/>
                    </a:lnTo>
                    <a:lnTo>
                      <a:pt x="614" y="978"/>
                    </a:lnTo>
                    <a:lnTo>
                      <a:pt x="614" y="977"/>
                    </a:lnTo>
                    <a:lnTo>
                      <a:pt x="612" y="973"/>
                    </a:lnTo>
                    <a:lnTo>
                      <a:pt x="611" y="972"/>
                    </a:lnTo>
                    <a:lnTo>
                      <a:pt x="605" y="968"/>
                    </a:lnTo>
                    <a:lnTo>
                      <a:pt x="603" y="969"/>
                    </a:lnTo>
                    <a:lnTo>
                      <a:pt x="600" y="969"/>
                    </a:lnTo>
                    <a:lnTo>
                      <a:pt x="599" y="969"/>
                    </a:lnTo>
                    <a:lnTo>
                      <a:pt x="597" y="970"/>
                    </a:lnTo>
                    <a:lnTo>
                      <a:pt x="596" y="972"/>
                    </a:lnTo>
                    <a:lnTo>
                      <a:pt x="593" y="970"/>
                    </a:lnTo>
                    <a:lnTo>
                      <a:pt x="592" y="970"/>
                    </a:lnTo>
                    <a:lnTo>
                      <a:pt x="592" y="968"/>
                    </a:lnTo>
                    <a:lnTo>
                      <a:pt x="591" y="966"/>
                    </a:lnTo>
                    <a:lnTo>
                      <a:pt x="592" y="963"/>
                    </a:lnTo>
                    <a:lnTo>
                      <a:pt x="592" y="962"/>
                    </a:lnTo>
                    <a:lnTo>
                      <a:pt x="593" y="961"/>
                    </a:lnTo>
                    <a:lnTo>
                      <a:pt x="594" y="957"/>
                    </a:lnTo>
                    <a:lnTo>
                      <a:pt x="594" y="956"/>
                    </a:lnTo>
                    <a:lnTo>
                      <a:pt x="593" y="954"/>
                    </a:lnTo>
                    <a:lnTo>
                      <a:pt x="593" y="952"/>
                    </a:lnTo>
                    <a:lnTo>
                      <a:pt x="593" y="946"/>
                    </a:lnTo>
                    <a:lnTo>
                      <a:pt x="595" y="942"/>
                    </a:lnTo>
                    <a:lnTo>
                      <a:pt x="595" y="940"/>
                    </a:lnTo>
                    <a:lnTo>
                      <a:pt x="595" y="939"/>
                    </a:lnTo>
                    <a:lnTo>
                      <a:pt x="595" y="938"/>
                    </a:lnTo>
                    <a:lnTo>
                      <a:pt x="594" y="937"/>
                    </a:lnTo>
                    <a:lnTo>
                      <a:pt x="594" y="936"/>
                    </a:lnTo>
                    <a:lnTo>
                      <a:pt x="594" y="935"/>
                    </a:lnTo>
                    <a:lnTo>
                      <a:pt x="595" y="935"/>
                    </a:lnTo>
                    <a:lnTo>
                      <a:pt x="595" y="934"/>
                    </a:lnTo>
                    <a:lnTo>
                      <a:pt x="596" y="932"/>
                    </a:lnTo>
                    <a:lnTo>
                      <a:pt x="595" y="930"/>
                    </a:lnTo>
                    <a:lnTo>
                      <a:pt x="595" y="929"/>
                    </a:lnTo>
                    <a:lnTo>
                      <a:pt x="594" y="929"/>
                    </a:lnTo>
                    <a:lnTo>
                      <a:pt x="593" y="928"/>
                    </a:lnTo>
                    <a:lnTo>
                      <a:pt x="593" y="925"/>
                    </a:lnTo>
                    <a:lnTo>
                      <a:pt x="593" y="924"/>
                    </a:lnTo>
                    <a:lnTo>
                      <a:pt x="593" y="923"/>
                    </a:lnTo>
                    <a:lnTo>
                      <a:pt x="594" y="922"/>
                    </a:lnTo>
                    <a:lnTo>
                      <a:pt x="595" y="922"/>
                    </a:lnTo>
                    <a:lnTo>
                      <a:pt x="590" y="918"/>
                    </a:lnTo>
                    <a:lnTo>
                      <a:pt x="584" y="915"/>
                    </a:lnTo>
                    <a:lnTo>
                      <a:pt x="577" y="918"/>
                    </a:lnTo>
                    <a:lnTo>
                      <a:pt x="576" y="919"/>
                    </a:lnTo>
                    <a:lnTo>
                      <a:pt x="576" y="920"/>
                    </a:lnTo>
                    <a:lnTo>
                      <a:pt x="573" y="920"/>
                    </a:lnTo>
                    <a:lnTo>
                      <a:pt x="569" y="921"/>
                    </a:lnTo>
                    <a:lnTo>
                      <a:pt x="565" y="920"/>
                    </a:lnTo>
                    <a:lnTo>
                      <a:pt x="564" y="920"/>
                    </a:lnTo>
                    <a:lnTo>
                      <a:pt x="563" y="920"/>
                    </a:lnTo>
                    <a:lnTo>
                      <a:pt x="563" y="919"/>
                    </a:lnTo>
                    <a:lnTo>
                      <a:pt x="563" y="918"/>
                    </a:lnTo>
                    <a:lnTo>
                      <a:pt x="561" y="911"/>
                    </a:lnTo>
                    <a:lnTo>
                      <a:pt x="560" y="910"/>
                    </a:lnTo>
                    <a:lnTo>
                      <a:pt x="559" y="909"/>
                    </a:lnTo>
                    <a:lnTo>
                      <a:pt x="559" y="908"/>
                    </a:lnTo>
                    <a:lnTo>
                      <a:pt x="558" y="903"/>
                    </a:lnTo>
                    <a:lnTo>
                      <a:pt x="558" y="901"/>
                    </a:lnTo>
                    <a:lnTo>
                      <a:pt x="557" y="900"/>
                    </a:lnTo>
                    <a:lnTo>
                      <a:pt x="557" y="899"/>
                    </a:lnTo>
                    <a:lnTo>
                      <a:pt x="556" y="894"/>
                    </a:lnTo>
                    <a:lnTo>
                      <a:pt x="555" y="892"/>
                    </a:lnTo>
                    <a:lnTo>
                      <a:pt x="552" y="885"/>
                    </a:lnTo>
                    <a:lnTo>
                      <a:pt x="552" y="883"/>
                    </a:lnTo>
                    <a:lnTo>
                      <a:pt x="553" y="881"/>
                    </a:lnTo>
                    <a:lnTo>
                      <a:pt x="552" y="878"/>
                    </a:lnTo>
                    <a:lnTo>
                      <a:pt x="552" y="877"/>
                    </a:lnTo>
                    <a:lnTo>
                      <a:pt x="551" y="877"/>
                    </a:lnTo>
                    <a:lnTo>
                      <a:pt x="550" y="877"/>
                    </a:lnTo>
                    <a:lnTo>
                      <a:pt x="550" y="876"/>
                    </a:lnTo>
                    <a:lnTo>
                      <a:pt x="549" y="875"/>
                    </a:lnTo>
                    <a:lnTo>
                      <a:pt x="548" y="874"/>
                    </a:lnTo>
                    <a:lnTo>
                      <a:pt x="548" y="871"/>
                    </a:lnTo>
                    <a:lnTo>
                      <a:pt x="548" y="870"/>
                    </a:lnTo>
                    <a:lnTo>
                      <a:pt x="544" y="867"/>
                    </a:lnTo>
                    <a:lnTo>
                      <a:pt x="541" y="866"/>
                    </a:lnTo>
                    <a:lnTo>
                      <a:pt x="539" y="867"/>
                    </a:lnTo>
                    <a:lnTo>
                      <a:pt x="538" y="867"/>
                    </a:lnTo>
                    <a:lnTo>
                      <a:pt x="536" y="867"/>
                    </a:lnTo>
                    <a:lnTo>
                      <a:pt x="535" y="866"/>
                    </a:lnTo>
                    <a:lnTo>
                      <a:pt x="532" y="864"/>
                    </a:lnTo>
                    <a:lnTo>
                      <a:pt x="530" y="863"/>
                    </a:lnTo>
                    <a:lnTo>
                      <a:pt x="529" y="860"/>
                    </a:lnTo>
                    <a:lnTo>
                      <a:pt x="527" y="860"/>
                    </a:lnTo>
                    <a:lnTo>
                      <a:pt x="526" y="860"/>
                    </a:lnTo>
                    <a:lnTo>
                      <a:pt x="525" y="862"/>
                    </a:lnTo>
                    <a:lnTo>
                      <a:pt x="525" y="863"/>
                    </a:lnTo>
                    <a:lnTo>
                      <a:pt x="524" y="864"/>
                    </a:lnTo>
                    <a:lnTo>
                      <a:pt x="523" y="866"/>
                    </a:lnTo>
                    <a:lnTo>
                      <a:pt x="522" y="865"/>
                    </a:lnTo>
                    <a:lnTo>
                      <a:pt x="521" y="865"/>
                    </a:lnTo>
                    <a:lnTo>
                      <a:pt x="520" y="866"/>
                    </a:lnTo>
                    <a:lnTo>
                      <a:pt x="518" y="866"/>
                    </a:lnTo>
                    <a:lnTo>
                      <a:pt x="516" y="866"/>
                    </a:lnTo>
                    <a:lnTo>
                      <a:pt x="513" y="865"/>
                    </a:lnTo>
                    <a:lnTo>
                      <a:pt x="509" y="864"/>
                    </a:lnTo>
                    <a:lnTo>
                      <a:pt x="503" y="865"/>
                    </a:lnTo>
                    <a:lnTo>
                      <a:pt x="496" y="864"/>
                    </a:lnTo>
                    <a:lnTo>
                      <a:pt x="495" y="862"/>
                    </a:lnTo>
                    <a:lnTo>
                      <a:pt x="492" y="862"/>
                    </a:lnTo>
                    <a:lnTo>
                      <a:pt x="490" y="862"/>
                    </a:lnTo>
                    <a:lnTo>
                      <a:pt x="488" y="862"/>
                    </a:lnTo>
                    <a:lnTo>
                      <a:pt x="486" y="861"/>
                    </a:lnTo>
                    <a:lnTo>
                      <a:pt x="486" y="860"/>
                    </a:lnTo>
                    <a:lnTo>
                      <a:pt x="486" y="858"/>
                    </a:lnTo>
                    <a:lnTo>
                      <a:pt x="486" y="857"/>
                    </a:lnTo>
                    <a:lnTo>
                      <a:pt x="486" y="847"/>
                    </a:lnTo>
                    <a:lnTo>
                      <a:pt x="484" y="843"/>
                    </a:lnTo>
                    <a:lnTo>
                      <a:pt x="485" y="840"/>
                    </a:lnTo>
                    <a:lnTo>
                      <a:pt x="486" y="837"/>
                    </a:lnTo>
                    <a:lnTo>
                      <a:pt x="486" y="826"/>
                    </a:lnTo>
                    <a:lnTo>
                      <a:pt x="484" y="821"/>
                    </a:lnTo>
                    <a:lnTo>
                      <a:pt x="484" y="818"/>
                    </a:lnTo>
                    <a:lnTo>
                      <a:pt x="482" y="817"/>
                    </a:lnTo>
                    <a:lnTo>
                      <a:pt x="482" y="816"/>
                    </a:lnTo>
                    <a:lnTo>
                      <a:pt x="481" y="817"/>
                    </a:lnTo>
                    <a:lnTo>
                      <a:pt x="480" y="815"/>
                    </a:lnTo>
                    <a:lnTo>
                      <a:pt x="479" y="811"/>
                    </a:lnTo>
                    <a:lnTo>
                      <a:pt x="477" y="807"/>
                    </a:lnTo>
                    <a:lnTo>
                      <a:pt x="475" y="804"/>
                    </a:lnTo>
                    <a:lnTo>
                      <a:pt x="474" y="802"/>
                    </a:lnTo>
                    <a:lnTo>
                      <a:pt x="474" y="800"/>
                    </a:lnTo>
                    <a:lnTo>
                      <a:pt x="475" y="800"/>
                    </a:lnTo>
                    <a:lnTo>
                      <a:pt x="480" y="796"/>
                    </a:lnTo>
                    <a:lnTo>
                      <a:pt x="482" y="794"/>
                    </a:lnTo>
                    <a:lnTo>
                      <a:pt x="474" y="788"/>
                    </a:lnTo>
                    <a:lnTo>
                      <a:pt x="473" y="787"/>
                    </a:lnTo>
                    <a:lnTo>
                      <a:pt x="480" y="765"/>
                    </a:lnTo>
                    <a:lnTo>
                      <a:pt x="482" y="765"/>
                    </a:lnTo>
                    <a:lnTo>
                      <a:pt x="481" y="762"/>
                    </a:lnTo>
                    <a:lnTo>
                      <a:pt x="481" y="761"/>
                    </a:lnTo>
                    <a:lnTo>
                      <a:pt x="480" y="761"/>
                    </a:lnTo>
                    <a:lnTo>
                      <a:pt x="483" y="740"/>
                    </a:lnTo>
                    <a:lnTo>
                      <a:pt x="484" y="739"/>
                    </a:lnTo>
                    <a:lnTo>
                      <a:pt x="477" y="728"/>
                    </a:lnTo>
                    <a:lnTo>
                      <a:pt x="477" y="725"/>
                    </a:lnTo>
                    <a:lnTo>
                      <a:pt x="477" y="724"/>
                    </a:lnTo>
                    <a:lnTo>
                      <a:pt x="476" y="724"/>
                    </a:lnTo>
                    <a:lnTo>
                      <a:pt x="476" y="722"/>
                    </a:lnTo>
                    <a:lnTo>
                      <a:pt x="475" y="721"/>
                    </a:lnTo>
                    <a:lnTo>
                      <a:pt x="475" y="720"/>
                    </a:lnTo>
                    <a:lnTo>
                      <a:pt x="476" y="720"/>
                    </a:lnTo>
                    <a:lnTo>
                      <a:pt x="471" y="715"/>
                    </a:lnTo>
                    <a:lnTo>
                      <a:pt x="469" y="717"/>
                    </a:lnTo>
                    <a:lnTo>
                      <a:pt x="468" y="717"/>
                    </a:lnTo>
                    <a:lnTo>
                      <a:pt x="466" y="715"/>
                    </a:lnTo>
                    <a:lnTo>
                      <a:pt x="465" y="715"/>
                    </a:lnTo>
                    <a:lnTo>
                      <a:pt x="465" y="714"/>
                    </a:lnTo>
                    <a:lnTo>
                      <a:pt x="459" y="711"/>
                    </a:lnTo>
                    <a:lnTo>
                      <a:pt x="458" y="710"/>
                    </a:lnTo>
                    <a:lnTo>
                      <a:pt x="457" y="709"/>
                    </a:lnTo>
                    <a:lnTo>
                      <a:pt x="456" y="708"/>
                    </a:lnTo>
                    <a:lnTo>
                      <a:pt x="456" y="707"/>
                    </a:lnTo>
                    <a:lnTo>
                      <a:pt x="456" y="705"/>
                    </a:lnTo>
                    <a:lnTo>
                      <a:pt x="455" y="702"/>
                    </a:lnTo>
                    <a:lnTo>
                      <a:pt x="455" y="700"/>
                    </a:lnTo>
                    <a:lnTo>
                      <a:pt x="454" y="699"/>
                    </a:lnTo>
                    <a:lnTo>
                      <a:pt x="454" y="698"/>
                    </a:lnTo>
                    <a:lnTo>
                      <a:pt x="453" y="691"/>
                    </a:lnTo>
                    <a:lnTo>
                      <a:pt x="453" y="690"/>
                    </a:lnTo>
                    <a:lnTo>
                      <a:pt x="454" y="688"/>
                    </a:lnTo>
                    <a:lnTo>
                      <a:pt x="454" y="687"/>
                    </a:lnTo>
                    <a:lnTo>
                      <a:pt x="456" y="686"/>
                    </a:lnTo>
                    <a:lnTo>
                      <a:pt x="456" y="682"/>
                    </a:lnTo>
                    <a:lnTo>
                      <a:pt x="456" y="679"/>
                    </a:lnTo>
                    <a:lnTo>
                      <a:pt x="454" y="679"/>
                    </a:lnTo>
                    <a:lnTo>
                      <a:pt x="453" y="680"/>
                    </a:lnTo>
                    <a:lnTo>
                      <a:pt x="452" y="680"/>
                    </a:lnTo>
                    <a:lnTo>
                      <a:pt x="405" y="678"/>
                    </a:lnTo>
                    <a:lnTo>
                      <a:pt x="401" y="653"/>
                    </a:lnTo>
                    <a:lnTo>
                      <a:pt x="390" y="641"/>
                    </a:lnTo>
                    <a:lnTo>
                      <a:pt x="399" y="641"/>
                    </a:lnTo>
                    <a:lnTo>
                      <a:pt x="397" y="626"/>
                    </a:lnTo>
                    <a:lnTo>
                      <a:pt x="392" y="617"/>
                    </a:lnTo>
                    <a:lnTo>
                      <a:pt x="391" y="616"/>
                    </a:lnTo>
                    <a:lnTo>
                      <a:pt x="390" y="612"/>
                    </a:lnTo>
                    <a:lnTo>
                      <a:pt x="390" y="610"/>
                    </a:lnTo>
                    <a:lnTo>
                      <a:pt x="391" y="609"/>
                    </a:lnTo>
                    <a:lnTo>
                      <a:pt x="392" y="608"/>
                    </a:lnTo>
                    <a:lnTo>
                      <a:pt x="392" y="607"/>
                    </a:lnTo>
                    <a:lnTo>
                      <a:pt x="390" y="601"/>
                    </a:lnTo>
                    <a:lnTo>
                      <a:pt x="384" y="599"/>
                    </a:lnTo>
                    <a:lnTo>
                      <a:pt x="382" y="597"/>
                    </a:lnTo>
                    <a:lnTo>
                      <a:pt x="381" y="597"/>
                    </a:lnTo>
                    <a:lnTo>
                      <a:pt x="380" y="597"/>
                    </a:lnTo>
                    <a:lnTo>
                      <a:pt x="376" y="594"/>
                    </a:lnTo>
                    <a:lnTo>
                      <a:pt x="374" y="592"/>
                    </a:lnTo>
                    <a:lnTo>
                      <a:pt x="373" y="591"/>
                    </a:lnTo>
                    <a:lnTo>
                      <a:pt x="361" y="593"/>
                    </a:lnTo>
                    <a:lnTo>
                      <a:pt x="360" y="593"/>
                    </a:lnTo>
                    <a:lnTo>
                      <a:pt x="358" y="592"/>
                    </a:lnTo>
                    <a:lnTo>
                      <a:pt x="352" y="593"/>
                    </a:lnTo>
                    <a:lnTo>
                      <a:pt x="351" y="592"/>
                    </a:lnTo>
                    <a:lnTo>
                      <a:pt x="350" y="590"/>
                    </a:lnTo>
                    <a:lnTo>
                      <a:pt x="347" y="587"/>
                    </a:lnTo>
                    <a:lnTo>
                      <a:pt x="346" y="587"/>
                    </a:lnTo>
                    <a:lnTo>
                      <a:pt x="344" y="584"/>
                    </a:lnTo>
                    <a:lnTo>
                      <a:pt x="343" y="581"/>
                    </a:lnTo>
                    <a:lnTo>
                      <a:pt x="342" y="581"/>
                    </a:lnTo>
                    <a:lnTo>
                      <a:pt x="340" y="579"/>
                    </a:lnTo>
                    <a:lnTo>
                      <a:pt x="339" y="579"/>
                    </a:lnTo>
                    <a:lnTo>
                      <a:pt x="339" y="580"/>
                    </a:lnTo>
                    <a:lnTo>
                      <a:pt x="337" y="580"/>
                    </a:lnTo>
                    <a:lnTo>
                      <a:pt x="335" y="580"/>
                    </a:lnTo>
                    <a:lnTo>
                      <a:pt x="327" y="577"/>
                    </a:lnTo>
                    <a:lnTo>
                      <a:pt x="327" y="576"/>
                    </a:lnTo>
                    <a:lnTo>
                      <a:pt x="326" y="575"/>
                    </a:lnTo>
                    <a:lnTo>
                      <a:pt x="324" y="576"/>
                    </a:lnTo>
                    <a:lnTo>
                      <a:pt x="320" y="572"/>
                    </a:lnTo>
                    <a:lnTo>
                      <a:pt x="318" y="571"/>
                    </a:lnTo>
                    <a:lnTo>
                      <a:pt x="316" y="568"/>
                    </a:lnTo>
                    <a:lnTo>
                      <a:pt x="316" y="566"/>
                    </a:lnTo>
                    <a:lnTo>
                      <a:pt x="315" y="565"/>
                    </a:lnTo>
                    <a:lnTo>
                      <a:pt x="313" y="564"/>
                    </a:lnTo>
                    <a:lnTo>
                      <a:pt x="312" y="564"/>
                    </a:lnTo>
                    <a:lnTo>
                      <a:pt x="311" y="566"/>
                    </a:lnTo>
                    <a:lnTo>
                      <a:pt x="310" y="566"/>
                    </a:lnTo>
                    <a:lnTo>
                      <a:pt x="308" y="566"/>
                    </a:lnTo>
                    <a:lnTo>
                      <a:pt x="306" y="565"/>
                    </a:lnTo>
                    <a:lnTo>
                      <a:pt x="304" y="563"/>
                    </a:lnTo>
                    <a:lnTo>
                      <a:pt x="304" y="562"/>
                    </a:lnTo>
                    <a:lnTo>
                      <a:pt x="298" y="559"/>
                    </a:lnTo>
                    <a:lnTo>
                      <a:pt x="295" y="558"/>
                    </a:lnTo>
                    <a:lnTo>
                      <a:pt x="293" y="559"/>
                    </a:lnTo>
                    <a:lnTo>
                      <a:pt x="293" y="560"/>
                    </a:lnTo>
                    <a:lnTo>
                      <a:pt x="292" y="561"/>
                    </a:lnTo>
                    <a:lnTo>
                      <a:pt x="291" y="561"/>
                    </a:lnTo>
                    <a:lnTo>
                      <a:pt x="289" y="561"/>
                    </a:lnTo>
                    <a:lnTo>
                      <a:pt x="288" y="560"/>
                    </a:lnTo>
                    <a:lnTo>
                      <a:pt x="284" y="560"/>
                    </a:lnTo>
                    <a:lnTo>
                      <a:pt x="282" y="559"/>
                    </a:lnTo>
                    <a:lnTo>
                      <a:pt x="281" y="559"/>
                    </a:lnTo>
                    <a:lnTo>
                      <a:pt x="278" y="559"/>
                    </a:lnTo>
                    <a:lnTo>
                      <a:pt x="278" y="558"/>
                    </a:lnTo>
                    <a:lnTo>
                      <a:pt x="277" y="558"/>
                    </a:lnTo>
                    <a:lnTo>
                      <a:pt x="275" y="556"/>
                    </a:lnTo>
                    <a:lnTo>
                      <a:pt x="274" y="552"/>
                    </a:lnTo>
                    <a:lnTo>
                      <a:pt x="271" y="551"/>
                    </a:lnTo>
                    <a:lnTo>
                      <a:pt x="268" y="549"/>
                    </a:lnTo>
                    <a:lnTo>
                      <a:pt x="266" y="545"/>
                    </a:lnTo>
                    <a:lnTo>
                      <a:pt x="265" y="545"/>
                    </a:lnTo>
                    <a:lnTo>
                      <a:pt x="263" y="545"/>
                    </a:lnTo>
                    <a:lnTo>
                      <a:pt x="261" y="545"/>
                    </a:lnTo>
                    <a:lnTo>
                      <a:pt x="260" y="544"/>
                    </a:lnTo>
                    <a:lnTo>
                      <a:pt x="259" y="543"/>
                    </a:lnTo>
                    <a:lnTo>
                      <a:pt x="259" y="538"/>
                    </a:lnTo>
                    <a:lnTo>
                      <a:pt x="258" y="536"/>
                    </a:lnTo>
                    <a:lnTo>
                      <a:pt x="256" y="535"/>
                    </a:lnTo>
                    <a:lnTo>
                      <a:pt x="256" y="537"/>
                    </a:lnTo>
                    <a:lnTo>
                      <a:pt x="254" y="536"/>
                    </a:lnTo>
                    <a:lnTo>
                      <a:pt x="254" y="535"/>
                    </a:lnTo>
                    <a:lnTo>
                      <a:pt x="254" y="534"/>
                    </a:lnTo>
                    <a:lnTo>
                      <a:pt x="255" y="532"/>
                    </a:lnTo>
                    <a:lnTo>
                      <a:pt x="253" y="529"/>
                    </a:lnTo>
                    <a:lnTo>
                      <a:pt x="252" y="529"/>
                    </a:lnTo>
                    <a:lnTo>
                      <a:pt x="251" y="528"/>
                    </a:lnTo>
                    <a:lnTo>
                      <a:pt x="250" y="528"/>
                    </a:lnTo>
                    <a:lnTo>
                      <a:pt x="248" y="521"/>
                    </a:lnTo>
                    <a:lnTo>
                      <a:pt x="247" y="518"/>
                    </a:lnTo>
                    <a:lnTo>
                      <a:pt x="248" y="517"/>
                    </a:lnTo>
                    <a:lnTo>
                      <a:pt x="250" y="513"/>
                    </a:lnTo>
                    <a:lnTo>
                      <a:pt x="249" y="509"/>
                    </a:lnTo>
                    <a:lnTo>
                      <a:pt x="248" y="508"/>
                    </a:lnTo>
                    <a:lnTo>
                      <a:pt x="246" y="505"/>
                    </a:lnTo>
                    <a:lnTo>
                      <a:pt x="245" y="501"/>
                    </a:lnTo>
                    <a:lnTo>
                      <a:pt x="244" y="496"/>
                    </a:lnTo>
                    <a:lnTo>
                      <a:pt x="246" y="495"/>
                    </a:lnTo>
                    <a:lnTo>
                      <a:pt x="246" y="494"/>
                    </a:lnTo>
                    <a:lnTo>
                      <a:pt x="246" y="493"/>
                    </a:lnTo>
                    <a:lnTo>
                      <a:pt x="246" y="492"/>
                    </a:lnTo>
                    <a:lnTo>
                      <a:pt x="247" y="492"/>
                    </a:lnTo>
                    <a:lnTo>
                      <a:pt x="248" y="491"/>
                    </a:lnTo>
                    <a:lnTo>
                      <a:pt x="248" y="490"/>
                    </a:lnTo>
                    <a:lnTo>
                      <a:pt x="248" y="488"/>
                    </a:lnTo>
                    <a:lnTo>
                      <a:pt x="248" y="485"/>
                    </a:lnTo>
                    <a:lnTo>
                      <a:pt x="248" y="484"/>
                    </a:lnTo>
                    <a:lnTo>
                      <a:pt x="247" y="483"/>
                    </a:lnTo>
                    <a:lnTo>
                      <a:pt x="246" y="480"/>
                    </a:lnTo>
                    <a:lnTo>
                      <a:pt x="247" y="477"/>
                    </a:lnTo>
                    <a:lnTo>
                      <a:pt x="245" y="472"/>
                    </a:lnTo>
                    <a:lnTo>
                      <a:pt x="244" y="472"/>
                    </a:lnTo>
                    <a:lnTo>
                      <a:pt x="243" y="472"/>
                    </a:lnTo>
                    <a:lnTo>
                      <a:pt x="242" y="473"/>
                    </a:lnTo>
                    <a:lnTo>
                      <a:pt x="241" y="473"/>
                    </a:lnTo>
                    <a:lnTo>
                      <a:pt x="241" y="474"/>
                    </a:lnTo>
                    <a:lnTo>
                      <a:pt x="240" y="476"/>
                    </a:lnTo>
                    <a:lnTo>
                      <a:pt x="239" y="476"/>
                    </a:lnTo>
                    <a:lnTo>
                      <a:pt x="235" y="474"/>
                    </a:lnTo>
                    <a:lnTo>
                      <a:pt x="225" y="474"/>
                    </a:lnTo>
                    <a:lnTo>
                      <a:pt x="223" y="475"/>
                    </a:lnTo>
                    <a:lnTo>
                      <a:pt x="216" y="478"/>
                    </a:lnTo>
                    <a:lnTo>
                      <a:pt x="215" y="478"/>
                    </a:lnTo>
                    <a:lnTo>
                      <a:pt x="213" y="478"/>
                    </a:lnTo>
                    <a:lnTo>
                      <a:pt x="210" y="479"/>
                    </a:lnTo>
                    <a:lnTo>
                      <a:pt x="210" y="480"/>
                    </a:lnTo>
                    <a:lnTo>
                      <a:pt x="208" y="481"/>
                    </a:lnTo>
                    <a:lnTo>
                      <a:pt x="207" y="481"/>
                    </a:lnTo>
                    <a:lnTo>
                      <a:pt x="204" y="485"/>
                    </a:lnTo>
                    <a:lnTo>
                      <a:pt x="199" y="490"/>
                    </a:lnTo>
                    <a:lnTo>
                      <a:pt x="196" y="492"/>
                    </a:lnTo>
                    <a:lnTo>
                      <a:pt x="195" y="491"/>
                    </a:lnTo>
                    <a:lnTo>
                      <a:pt x="193" y="491"/>
                    </a:lnTo>
                    <a:lnTo>
                      <a:pt x="192" y="492"/>
                    </a:lnTo>
                    <a:lnTo>
                      <a:pt x="190" y="495"/>
                    </a:lnTo>
                    <a:lnTo>
                      <a:pt x="188" y="496"/>
                    </a:lnTo>
                    <a:lnTo>
                      <a:pt x="186" y="497"/>
                    </a:lnTo>
                    <a:lnTo>
                      <a:pt x="185" y="498"/>
                    </a:lnTo>
                    <a:lnTo>
                      <a:pt x="184" y="501"/>
                    </a:lnTo>
                    <a:lnTo>
                      <a:pt x="183" y="504"/>
                    </a:lnTo>
                    <a:lnTo>
                      <a:pt x="182" y="504"/>
                    </a:lnTo>
                    <a:lnTo>
                      <a:pt x="180" y="502"/>
                    </a:lnTo>
                    <a:lnTo>
                      <a:pt x="179" y="502"/>
                    </a:lnTo>
                    <a:lnTo>
                      <a:pt x="178" y="502"/>
                    </a:lnTo>
                    <a:lnTo>
                      <a:pt x="174" y="502"/>
                    </a:lnTo>
                    <a:lnTo>
                      <a:pt x="173" y="503"/>
                    </a:lnTo>
                    <a:lnTo>
                      <a:pt x="172" y="504"/>
                    </a:lnTo>
                    <a:lnTo>
                      <a:pt x="171" y="504"/>
                    </a:lnTo>
                    <a:lnTo>
                      <a:pt x="171" y="505"/>
                    </a:lnTo>
                    <a:lnTo>
                      <a:pt x="167" y="512"/>
                    </a:lnTo>
                    <a:lnTo>
                      <a:pt x="167" y="513"/>
                    </a:lnTo>
                    <a:lnTo>
                      <a:pt x="166" y="513"/>
                    </a:lnTo>
                    <a:lnTo>
                      <a:pt x="164" y="513"/>
                    </a:lnTo>
                    <a:lnTo>
                      <a:pt x="161" y="515"/>
                    </a:lnTo>
                    <a:lnTo>
                      <a:pt x="160" y="516"/>
                    </a:lnTo>
                    <a:lnTo>
                      <a:pt x="159" y="516"/>
                    </a:lnTo>
                    <a:lnTo>
                      <a:pt x="156" y="517"/>
                    </a:lnTo>
                    <a:lnTo>
                      <a:pt x="154" y="517"/>
                    </a:lnTo>
                    <a:lnTo>
                      <a:pt x="154" y="513"/>
                    </a:lnTo>
                    <a:lnTo>
                      <a:pt x="152" y="513"/>
                    </a:lnTo>
                    <a:lnTo>
                      <a:pt x="146" y="512"/>
                    </a:lnTo>
                    <a:lnTo>
                      <a:pt x="136" y="511"/>
                    </a:lnTo>
                    <a:lnTo>
                      <a:pt x="135" y="511"/>
                    </a:lnTo>
                    <a:lnTo>
                      <a:pt x="129" y="511"/>
                    </a:lnTo>
                    <a:lnTo>
                      <a:pt x="127" y="511"/>
                    </a:lnTo>
                    <a:lnTo>
                      <a:pt x="126" y="511"/>
                    </a:lnTo>
                    <a:lnTo>
                      <a:pt x="122" y="510"/>
                    </a:lnTo>
                    <a:lnTo>
                      <a:pt x="121" y="511"/>
                    </a:lnTo>
                    <a:lnTo>
                      <a:pt x="119" y="512"/>
                    </a:lnTo>
                    <a:lnTo>
                      <a:pt x="116" y="514"/>
                    </a:lnTo>
                    <a:lnTo>
                      <a:pt x="114" y="515"/>
                    </a:lnTo>
                    <a:lnTo>
                      <a:pt x="111" y="515"/>
                    </a:lnTo>
                    <a:lnTo>
                      <a:pt x="110" y="515"/>
                    </a:lnTo>
                    <a:lnTo>
                      <a:pt x="109" y="514"/>
                    </a:lnTo>
                    <a:lnTo>
                      <a:pt x="108" y="514"/>
                    </a:lnTo>
                    <a:lnTo>
                      <a:pt x="107" y="512"/>
                    </a:lnTo>
                    <a:lnTo>
                      <a:pt x="107" y="511"/>
                    </a:lnTo>
                    <a:lnTo>
                      <a:pt x="105" y="511"/>
                    </a:lnTo>
                    <a:lnTo>
                      <a:pt x="104" y="512"/>
                    </a:lnTo>
                    <a:lnTo>
                      <a:pt x="103" y="513"/>
                    </a:lnTo>
                    <a:lnTo>
                      <a:pt x="101" y="476"/>
                    </a:lnTo>
                    <a:lnTo>
                      <a:pt x="101" y="475"/>
                    </a:lnTo>
                    <a:lnTo>
                      <a:pt x="101" y="470"/>
                    </a:lnTo>
                    <a:lnTo>
                      <a:pt x="101" y="468"/>
                    </a:lnTo>
                    <a:lnTo>
                      <a:pt x="102" y="466"/>
                    </a:lnTo>
                    <a:lnTo>
                      <a:pt x="103" y="464"/>
                    </a:lnTo>
                    <a:lnTo>
                      <a:pt x="101" y="464"/>
                    </a:lnTo>
                    <a:lnTo>
                      <a:pt x="95" y="469"/>
                    </a:lnTo>
                    <a:lnTo>
                      <a:pt x="93" y="471"/>
                    </a:lnTo>
                    <a:lnTo>
                      <a:pt x="91" y="474"/>
                    </a:lnTo>
                    <a:lnTo>
                      <a:pt x="90" y="475"/>
                    </a:lnTo>
                    <a:lnTo>
                      <a:pt x="90" y="476"/>
                    </a:lnTo>
                    <a:lnTo>
                      <a:pt x="86" y="477"/>
                    </a:lnTo>
                    <a:lnTo>
                      <a:pt x="86" y="478"/>
                    </a:lnTo>
                    <a:lnTo>
                      <a:pt x="85" y="479"/>
                    </a:lnTo>
                    <a:lnTo>
                      <a:pt x="82" y="481"/>
                    </a:lnTo>
                    <a:lnTo>
                      <a:pt x="80" y="481"/>
                    </a:lnTo>
                    <a:lnTo>
                      <a:pt x="57" y="481"/>
                    </a:lnTo>
                    <a:lnTo>
                      <a:pt x="58" y="480"/>
                    </a:lnTo>
                    <a:lnTo>
                      <a:pt x="58" y="478"/>
                    </a:lnTo>
                    <a:lnTo>
                      <a:pt x="58" y="476"/>
                    </a:lnTo>
                    <a:lnTo>
                      <a:pt x="57" y="475"/>
                    </a:lnTo>
                    <a:lnTo>
                      <a:pt x="55" y="474"/>
                    </a:lnTo>
                    <a:lnTo>
                      <a:pt x="55" y="473"/>
                    </a:lnTo>
                    <a:lnTo>
                      <a:pt x="55" y="472"/>
                    </a:lnTo>
                    <a:lnTo>
                      <a:pt x="55" y="471"/>
                    </a:lnTo>
                    <a:lnTo>
                      <a:pt x="54" y="467"/>
                    </a:lnTo>
                    <a:lnTo>
                      <a:pt x="52" y="466"/>
                    </a:lnTo>
                    <a:lnTo>
                      <a:pt x="50" y="465"/>
                    </a:lnTo>
                    <a:lnTo>
                      <a:pt x="45" y="464"/>
                    </a:lnTo>
                    <a:lnTo>
                      <a:pt x="41" y="463"/>
                    </a:lnTo>
                    <a:lnTo>
                      <a:pt x="29" y="462"/>
                    </a:lnTo>
                    <a:lnTo>
                      <a:pt x="31" y="460"/>
                    </a:lnTo>
                    <a:lnTo>
                      <a:pt x="33" y="457"/>
                    </a:lnTo>
                    <a:lnTo>
                      <a:pt x="35" y="455"/>
                    </a:lnTo>
                    <a:lnTo>
                      <a:pt x="35" y="454"/>
                    </a:lnTo>
                    <a:lnTo>
                      <a:pt x="35" y="453"/>
                    </a:lnTo>
                    <a:lnTo>
                      <a:pt x="35" y="452"/>
                    </a:lnTo>
                    <a:lnTo>
                      <a:pt x="34" y="450"/>
                    </a:lnTo>
                    <a:lnTo>
                      <a:pt x="33" y="448"/>
                    </a:lnTo>
                    <a:lnTo>
                      <a:pt x="31" y="447"/>
                    </a:lnTo>
                    <a:lnTo>
                      <a:pt x="29" y="443"/>
                    </a:lnTo>
                    <a:lnTo>
                      <a:pt x="29" y="442"/>
                    </a:lnTo>
                    <a:lnTo>
                      <a:pt x="28" y="441"/>
                    </a:lnTo>
                    <a:lnTo>
                      <a:pt x="27" y="441"/>
                    </a:lnTo>
                    <a:lnTo>
                      <a:pt x="27" y="440"/>
                    </a:lnTo>
                    <a:lnTo>
                      <a:pt x="25" y="440"/>
                    </a:lnTo>
                    <a:lnTo>
                      <a:pt x="23" y="438"/>
                    </a:lnTo>
                    <a:lnTo>
                      <a:pt x="21" y="433"/>
                    </a:lnTo>
                    <a:lnTo>
                      <a:pt x="19" y="431"/>
                    </a:lnTo>
                    <a:lnTo>
                      <a:pt x="17" y="430"/>
                    </a:lnTo>
                    <a:lnTo>
                      <a:pt x="17" y="428"/>
                    </a:lnTo>
                    <a:lnTo>
                      <a:pt x="15" y="422"/>
                    </a:lnTo>
                    <a:lnTo>
                      <a:pt x="13" y="419"/>
                    </a:lnTo>
                    <a:lnTo>
                      <a:pt x="12" y="418"/>
                    </a:lnTo>
                    <a:lnTo>
                      <a:pt x="10" y="418"/>
                    </a:lnTo>
                    <a:lnTo>
                      <a:pt x="10" y="417"/>
                    </a:lnTo>
                    <a:lnTo>
                      <a:pt x="10" y="415"/>
                    </a:lnTo>
                    <a:lnTo>
                      <a:pt x="11" y="415"/>
                    </a:lnTo>
                    <a:lnTo>
                      <a:pt x="12" y="414"/>
                    </a:lnTo>
                    <a:lnTo>
                      <a:pt x="12" y="413"/>
                    </a:lnTo>
                    <a:lnTo>
                      <a:pt x="12" y="412"/>
                    </a:lnTo>
                    <a:lnTo>
                      <a:pt x="11" y="411"/>
                    </a:lnTo>
                    <a:lnTo>
                      <a:pt x="10" y="411"/>
                    </a:lnTo>
                    <a:lnTo>
                      <a:pt x="8" y="410"/>
                    </a:lnTo>
                    <a:lnTo>
                      <a:pt x="7" y="409"/>
                    </a:lnTo>
                    <a:lnTo>
                      <a:pt x="4" y="406"/>
                    </a:lnTo>
                    <a:lnTo>
                      <a:pt x="3" y="405"/>
                    </a:lnTo>
                    <a:lnTo>
                      <a:pt x="3" y="404"/>
                    </a:lnTo>
                    <a:lnTo>
                      <a:pt x="4" y="404"/>
                    </a:lnTo>
                    <a:lnTo>
                      <a:pt x="5" y="402"/>
                    </a:lnTo>
                    <a:lnTo>
                      <a:pt x="5" y="399"/>
                    </a:lnTo>
                    <a:lnTo>
                      <a:pt x="10" y="398"/>
                    </a:lnTo>
                    <a:lnTo>
                      <a:pt x="10" y="397"/>
                    </a:lnTo>
                    <a:lnTo>
                      <a:pt x="10" y="394"/>
                    </a:lnTo>
                    <a:lnTo>
                      <a:pt x="8" y="392"/>
                    </a:lnTo>
                    <a:lnTo>
                      <a:pt x="8" y="391"/>
                    </a:lnTo>
                    <a:lnTo>
                      <a:pt x="8" y="390"/>
                    </a:lnTo>
                    <a:lnTo>
                      <a:pt x="8" y="384"/>
                    </a:lnTo>
                    <a:lnTo>
                      <a:pt x="9" y="383"/>
                    </a:lnTo>
                    <a:lnTo>
                      <a:pt x="10" y="381"/>
                    </a:lnTo>
                    <a:lnTo>
                      <a:pt x="19" y="374"/>
                    </a:lnTo>
                    <a:lnTo>
                      <a:pt x="20" y="374"/>
                    </a:lnTo>
                    <a:lnTo>
                      <a:pt x="22" y="374"/>
                    </a:lnTo>
                    <a:lnTo>
                      <a:pt x="23" y="373"/>
                    </a:lnTo>
                    <a:lnTo>
                      <a:pt x="24" y="373"/>
                    </a:lnTo>
                    <a:lnTo>
                      <a:pt x="25" y="372"/>
                    </a:lnTo>
                    <a:lnTo>
                      <a:pt x="25" y="370"/>
                    </a:lnTo>
                    <a:lnTo>
                      <a:pt x="25" y="368"/>
                    </a:lnTo>
                    <a:lnTo>
                      <a:pt x="24" y="364"/>
                    </a:lnTo>
                    <a:lnTo>
                      <a:pt x="22" y="360"/>
                    </a:lnTo>
                    <a:lnTo>
                      <a:pt x="22" y="359"/>
                    </a:lnTo>
                    <a:lnTo>
                      <a:pt x="22" y="357"/>
                    </a:lnTo>
                    <a:lnTo>
                      <a:pt x="24" y="352"/>
                    </a:lnTo>
                    <a:lnTo>
                      <a:pt x="27" y="349"/>
                    </a:lnTo>
                    <a:lnTo>
                      <a:pt x="28" y="347"/>
                    </a:lnTo>
                    <a:lnTo>
                      <a:pt x="29" y="345"/>
                    </a:lnTo>
                    <a:lnTo>
                      <a:pt x="29" y="341"/>
                    </a:lnTo>
                    <a:lnTo>
                      <a:pt x="29" y="340"/>
                    </a:lnTo>
                    <a:lnTo>
                      <a:pt x="29" y="339"/>
                    </a:lnTo>
                    <a:lnTo>
                      <a:pt x="29" y="335"/>
                    </a:lnTo>
                    <a:lnTo>
                      <a:pt x="30" y="330"/>
                    </a:lnTo>
                    <a:lnTo>
                      <a:pt x="31" y="328"/>
                    </a:lnTo>
                    <a:lnTo>
                      <a:pt x="33" y="328"/>
                    </a:lnTo>
                    <a:lnTo>
                      <a:pt x="37" y="325"/>
                    </a:lnTo>
                    <a:lnTo>
                      <a:pt x="41" y="323"/>
                    </a:lnTo>
                    <a:lnTo>
                      <a:pt x="43" y="321"/>
                    </a:lnTo>
                    <a:lnTo>
                      <a:pt x="44" y="320"/>
                    </a:lnTo>
                    <a:lnTo>
                      <a:pt x="44" y="319"/>
                    </a:lnTo>
                    <a:lnTo>
                      <a:pt x="44" y="318"/>
                    </a:lnTo>
                    <a:lnTo>
                      <a:pt x="45" y="317"/>
                    </a:lnTo>
                    <a:lnTo>
                      <a:pt x="46" y="317"/>
                    </a:lnTo>
                    <a:lnTo>
                      <a:pt x="47" y="317"/>
                    </a:lnTo>
                    <a:lnTo>
                      <a:pt x="48" y="317"/>
                    </a:lnTo>
                    <a:lnTo>
                      <a:pt x="50" y="315"/>
                    </a:lnTo>
                    <a:lnTo>
                      <a:pt x="57" y="309"/>
                    </a:lnTo>
                    <a:lnTo>
                      <a:pt x="61" y="309"/>
                    </a:lnTo>
                    <a:lnTo>
                      <a:pt x="63" y="309"/>
                    </a:lnTo>
                    <a:lnTo>
                      <a:pt x="71" y="307"/>
                    </a:lnTo>
                    <a:lnTo>
                      <a:pt x="74" y="306"/>
                    </a:lnTo>
                    <a:lnTo>
                      <a:pt x="76" y="304"/>
                    </a:lnTo>
                    <a:lnTo>
                      <a:pt x="80" y="305"/>
                    </a:lnTo>
                    <a:lnTo>
                      <a:pt x="80" y="306"/>
                    </a:lnTo>
                    <a:lnTo>
                      <a:pt x="83" y="306"/>
                    </a:lnTo>
                    <a:lnTo>
                      <a:pt x="85" y="302"/>
                    </a:lnTo>
                    <a:lnTo>
                      <a:pt x="85" y="301"/>
                    </a:lnTo>
                    <a:lnTo>
                      <a:pt x="86" y="299"/>
                    </a:lnTo>
                    <a:lnTo>
                      <a:pt x="86" y="298"/>
                    </a:lnTo>
                    <a:lnTo>
                      <a:pt x="88" y="298"/>
                    </a:lnTo>
                    <a:lnTo>
                      <a:pt x="91" y="298"/>
                    </a:lnTo>
                    <a:lnTo>
                      <a:pt x="93" y="300"/>
                    </a:lnTo>
                    <a:lnTo>
                      <a:pt x="95" y="299"/>
                    </a:lnTo>
                    <a:lnTo>
                      <a:pt x="97" y="298"/>
                    </a:lnTo>
                    <a:lnTo>
                      <a:pt x="100" y="298"/>
                    </a:lnTo>
                    <a:lnTo>
                      <a:pt x="101" y="299"/>
                    </a:lnTo>
                    <a:lnTo>
                      <a:pt x="101" y="300"/>
                    </a:lnTo>
                    <a:lnTo>
                      <a:pt x="101" y="301"/>
                    </a:lnTo>
                    <a:lnTo>
                      <a:pt x="102" y="302"/>
                    </a:lnTo>
                    <a:lnTo>
                      <a:pt x="104" y="304"/>
                    </a:lnTo>
                    <a:lnTo>
                      <a:pt x="108" y="304"/>
                    </a:lnTo>
                    <a:lnTo>
                      <a:pt x="110" y="303"/>
                    </a:lnTo>
                    <a:lnTo>
                      <a:pt x="110" y="302"/>
                    </a:lnTo>
                    <a:lnTo>
                      <a:pt x="110" y="301"/>
                    </a:lnTo>
                    <a:lnTo>
                      <a:pt x="110" y="300"/>
                    </a:lnTo>
                    <a:lnTo>
                      <a:pt x="122" y="216"/>
                    </a:lnTo>
                    <a:lnTo>
                      <a:pt x="123" y="211"/>
                    </a:lnTo>
                    <a:lnTo>
                      <a:pt x="124" y="209"/>
                    </a:lnTo>
                    <a:lnTo>
                      <a:pt x="122" y="200"/>
                    </a:lnTo>
                    <a:lnTo>
                      <a:pt x="122" y="199"/>
                    </a:lnTo>
                    <a:lnTo>
                      <a:pt x="121" y="198"/>
                    </a:lnTo>
                    <a:lnTo>
                      <a:pt x="120" y="197"/>
                    </a:lnTo>
                    <a:lnTo>
                      <a:pt x="117" y="192"/>
                    </a:lnTo>
                    <a:lnTo>
                      <a:pt x="117" y="191"/>
                    </a:lnTo>
                    <a:lnTo>
                      <a:pt x="118" y="190"/>
                    </a:lnTo>
                    <a:lnTo>
                      <a:pt x="118" y="189"/>
                    </a:lnTo>
                    <a:lnTo>
                      <a:pt x="118" y="188"/>
                    </a:lnTo>
                    <a:lnTo>
                      <a:pt x="118" y="184"/>
                    </a:lnTo>
                    <a:lnTo>
                      <a:pt x="117" y="183"/>
                    </a:lnTo>
                    <a:lnTo>
                      <a:pt x="115" y="183"/>
                    </a:lnTo>
                    <a:lnTo>
                      <a:pt x="114" y="182"/>
                    </a:lnTo>
                    <a:lnTo>
                      <a:pt x="108" y="177"/>
                    </a:lnTo>
                    <a:lnTo>
                      <a:pt x="105" y="173"/>
                    </a:lnTo>
                    <a:lnTo>
                      <a:pt x="105" y="149"/>
                    </a:lnTo>
                    <a:lnTo>
                      <a:pt x="107" y="149"/>
                    </a:lnTo>
                    <a:lnTo>
                      <a:pt x="112" y="149"/>
                    </a:lnTo>
                    <a:lnTo>
                      <a:pt x="115" y="147"/>
                    </a:lnTo>
                    <a:lnTo>
                      <a:pt x="122" y="145"/>
                    </a:lnTo>
                    <a:lnTo>
                      <a:pt x="125" y="147"/>
                    </a:lnTo>
                    <a:lnTo>
                      <a:pt x="126" y="148"/>
                    </a:lnTo>
                    <a:lnTo>
                      <a:pt x="129" y="149"/>
                    </a:lnTo>
                    <a:lnTo>
                      <a:pt x="131" y="147"/>
                    </a:lnTo>
                    <a:lnTo>
                      <a:pt x="130" y="144"/>
                    </a:lnTo>
                    <a:lnTo>
                      <a:pt x="131" y="141"/>
                    </a:lnTo>
                    <a:lnTo>
                      <a:pt x="128" y="136"/>
                    </a:lnTo>
                    <a:lnTo>
                      <a:pt x="127" y="136"/>
                    </a:lnTo>
                    <a:lnTo>
                      <a:pt x="125" y="134"/>
                    </a:lnTo>
                    <a:lnTo>
                      <a:pt x="124" y="135"/>
                    </a:lnTo>
                    <a:lnTo>
                      <a:pt x="122" y="135"/>
                    </a:lnTo>
                    <a:lnTo>
                      <a:pt x="118" y="134"/>
                    </a:lnTo>
                    <a:lnTo>
                      <a:pt x="111" y="134"/>
                    </a:lnTo>
                    <a:lnTo>
                      <a:pt x="111" y="115"/>
                    </a:lnTo>
                    <a:lnTo>
                      <a:pt x="111" y="114"/>
                    </a:lnTo>
                    <a:lnTo>
                      <a:pt x="113" y="114"/>
                    </a:lnTo>
                    <a:lnTo>
                      <a:pt x="115" y="113"/>
                    </a:lnTo>
                    <a:lnTo>
                      <a:pt x="120" y="112"/>
                    </a:lnTo>
                    <a:lnTo>
                      <a:pt x="123" y="113"/>
                    </a:lnTo>
                    <a:lnTo>
                      <a:pt x="124" y="113"/>
                    </a:lnTo>
                    <a:lnTo>
                      <a:pt x="158" y="114"/>
                    </a:lnTo>
                    <a:lnTo>
                      <a:pt x="157" y="112"/>
                    </a:lnTo>
                    <a:lnTo>
                      <a:pt x="156" y="112"/>
                    </a:lnTo>
                    <a:lnTo>
                      <a:pt x="156" y="109"/>
                    </a:lnTo>
                    <a:lnTo>
                      <a:pt x="156" y="107"/>
                    </a:lnTo>
                    <a:lnTo>
                      <a:pt x="157" y="106"/>
                    </a:lnTo>
                    <a:lnTo>
                      <a:pt x="159" y="106"/>
                    </a:lnTo>
                    <a:lnTo>
                      <a:pt x="159" y="107"/>
                    </a:lnTo>
                    <a:lnTo>
                      <a:pt x="160" y="108"/>
                    </a:lnTo>
                    <a:lnTo>
                      <a:pt x="160" y="109"/>
                    </a:lnTo>
                    <a:lnTo>
                      <a:pt x="161" y="111"/>
                    </a:lnTo>
                    <a:lnTo>
                      <a:pt x="162" y="112"/>
                    </a:lnTo>
                    <a:lnTo>
                      <a:pt x="163" y="113"/>
                    </a:lnTo>
                    <a:lnTo>
                      <a:pt x="164" y="113"/>
                    </a:lnTo>
                    <a:lnTo>
                      <a:pt x="165" y="113"/>
                    </a:lnTo>
                    <a:lnTo>
                      <a:pt x="166" y="113"/>
                    </a:lnTo>
                    <a:lnTo>
                      <a:pt x="167" y="112"/>
                    </a:lnTo>
                    <a:lnTo>
                      <a:pt x="169" y="111"/>
                    </a:lnTo>
                    <a:lnTo>
                      <a:pt x="171" y="108"/>
                    </a:lnTo>
                    <a:lnTo>
                      <a:pt x="171" y="107"/>
                    </a:lnTo>
                    <a:lnTo>
                      <a:pt x="172" y="106"/>
                    </a:lnTo>
                    <a:lnTo>
                      <a:pt x="174" y="104"/>
                    </a:lnTo>
                    <a:lnTo>
                      <a:pt x="176" y="102"/>
                    </a:lnTo>
                    <a:lnTo>
                      <a:pt x="178" y="100"/>
                    </a:lnTo>
                    <a:lnTo>
                      <a:pt x="181" y="102"/>
                    </a:lnTo>
                    <a:lnTo>
                      <a:pt x="181" y="103"/>
                    </a:lnTo>
                    <a:lnTo>
                      <a:pt x="182" y="104"/>
                    </a:lnTo>
                    <a:lnTo>
                      <a:pt x="183" y="107"/>
                    </a:lnTo>
                    <a:lnTo>
                      <a:pt x="184" y="108"/>
                    </a:lnTo>
                    <a:lnTo>
                      <a:pt x="184" y="109"/>
                    </a:lnTo>
                    <a:lnTo>
                      <a:pt x="186" y="111"/>
                    </a:lnTo>
                    <a:lnTo>
                      <a:pt x="187" y="113"/>
                    </a:lnTo>
                    <a:lnTo>
                      <a:pt x="188" y="117"/>
                    </a:lnTo>
                    <a:lnTo>
                      <a:pt x="188" y="120"/>
                    </a:lnTo>
                    <a:lnTo>
                      <a:pt x="188" y="123"/>
                    </a:lnTo>
                    <a:lnTo>
                      <a:pt x="188" y="125"/>
                    </a:lnTo>
                    <a:lnTo>
                      <a:pt x="188" y="130"/>
                    </a:lnTo>
                    <a:lnTo>
                      <a:pt x="188" y="131"/>
                    </a:lnTo>
                    <a:lnTo>
                      <a:pt x="193" y="130"/>
                    </a:lnTo>
                    <a:lnTo>
                      <a:pt x="208" y="144"/>
                    </a:lnTo>
                    <a:lnTo>
                      <a:pt x="214" y="145"/>
                    </a:lnTo>
                    <a:lnTo>
                      <a:pt x="218" y="143"/>
                    </a:lnTo>
                    <a:lnTo>
                      <a:pt x="219" y="142"/>
                    </a:lnTo>
                    <a:lnTo>
                      <a:pt x="220" y="141"/>
                    </a:lnTo>
                    <a:lnTo>
                      <a:pt x="220" y="140"/>
                    </a:lnTo>
                    <a:lnTo>
                      <a:pt x="221" y="140"/>
                    </a:lnTo>
                    <a:lnTo>
                      <a:pt x="225" y="137"/>
                    </a:lnTo>
                    <a:lnTo>
                      <a:pt x="229" y="137"/>
                    </a:lnTo>
                    <a:lnTo>
                      <a:pt x="229" y="138"/>
                    </a:lnTo>
                    <a:lnTo>
                      <a:pt x="230" y="138"/>
                    </a:lnTo>
                    <a:lnTo>
                      <a:pt x="231" y="139"/>
                    </a:lnTo>
                    <a:lnTo>
                      <a:pt x="231" y="140"/>
                    </a:lnTo>
                    <a:lnTo>
                      <a:pt x="231" y="141"/>
                    </a:lnTo>
                    <a:lnTo>
                      <a:pt x="231" y="143"/>
                    </a:lnTo>
                    <a:lnTo>
                      <a:pt x="229" y="144"/>
                    </a:lnTo>
                    <a:lnTo>
                      <a:pt x="229" y="145"/>
                    </a:lnTo>
                    <a:lnTo>
                      <a:pt x="229" y="146"/>
                    </a:lnTo>
                    <a:lnTo>
                      <a:pt x="229" y="147"/>
                    </a:lnTo>
                    <a:lnTo>
                      <a:pt x="230" y="147"/>
                    </a:lnTo>
                    <a:lnTo>
                      <a:pt x="231" y="147"/>
                    </a:lnTo>
                    <a:lnTo>
                      <a:pt x="233" y="146"/>
                    </a:lnTo>
                    <a:lnTo>
                      <a:pt x="234" y="144"/>
                    </a:lnTo>
                    <a:lnTo>
                      <a:pt x="234" y="142"/>
                    </a:lnTo>
                    <a:lnTo>
                      <a:pt x="235" y="141"/>
                    </a:lnTo>
                    <a:lnTo>
                      <a:pt x="236" y="140"/>
                    </a:lnTo>
                    <a:lnTo>
                      <a:pt x="237" y="139"/>
                    </a:lnTo>
                    <a:lnTo>
                      <a:pt x="238" y="139"/>
                    </a:lnTo>
                    <a:lnTo>
                      <a:pt x="239" y="139"/>
                    </a:lnTo>
                    <a:lnTo>
                      <a:pt x="240" y="139"/>
                    </a:lnTo>
                    <a:lnTo>
                      <a:pt x="241" y="138"/>
                    </a:lnTo>
                    <a:lnTo>
                      <a:pt x="241" y="137"/>
                    </a:lnTo>
                    <a:lnTo>
                      <a:pt x="241" y="136"/>
                    </a:lnTo>
                    <a:lnTo>
                      <a:pt x="241" y="135"/>
                    </a:lnTo>
                    <a:lnTo>
                      <a:pt x="241" y="134"/>
                    </a:lnTo>
                    <a:lnTo>
                      <a:pt x="241" y="133"/>
                    </a:lnTo>
                    <a:lnTo>
                      <a:pt x="242" y="132"/>
                    </a:lnTo>
                    <a:lnTo>
                      <a:pt x="245" y="131"/>
                    </a:lnTo>
                    <a:lnTo>
                      <a:pt x="247" y="130"/>
                    </a:lnTo>
                    <a:lnTo>
                      <a:pt x="250" y="128"/>
                    </a:lnTo>
                    <a:lnTo>
                      <a:pt x="252" y="129"/>
                    </a:lnTo>
                    <a:lnTo>
                      <a:pt x="253" y="128"/>
                    </a:lnTo>
                    <a:lnTo>
                      <a:pt x="254" y="128"/>
                    </a:lnTo>
                    <a:lnTo>
                      <a:pt x="256" y="126"/>
                    </a:lnTo>
                    <a:lnTo>
                      <a:pt x="257" y="125"/>
                    </a:lnTo>
                    <a:lnTo>
                      <a:pt x="257" y="124"/>
                    </a:lnTo>
                    <a:lnTo>
                      <a:pt x="257" y="123"/>
                    </a:lnTo>
                    <a:lnTo>
                      <a:pt x="258" y="123"/>
                    </a:lnTo>
                    <a:lnTo>
                      <a:pt x="262" y="121"/>
                    </a:lnTo>
                    <a:lnTo>
                      <a:pt x="263" y="121"/>
                    </a:lnTo>
                    <a:lnTo>
                      <a:pt x="266" y="121"/>
                    </a:lnTo>
                    <a:lnTo>
                      <a:pt x="270" y="118"/>
                    </a:lnTo>
                    <a:lnTo>
                      <a:pt x="271" y="117"/>
                    </a:lnTo>
                    <a:lnTo>
                      <a:pt x="271" y="115"/>
                    </a:lnTo>
                    <a:lnTo>
                      <a:pt x="272" y="111"/>
                    </a:lnTo>
                    <a:lnTo>
                      <a:pt x="272" y="109"/>
                    </a:lnTo>
                    <a:lnTo>
                      <a:pt x="273" y="108"/>
                    </a:lnTo>
                    <a:lnTo>
                      <a:pt x="273" y="107"/>
                    </a:lnTo>
                    <a:lnTo>
                      <a:pt x="274" y="106"/>
                    </a:lnTo>
                    <a:lnTo>
                      <a:pt x="275" y="106"/>
                    </a:lnTo>
                    <a:lnTo>
                      <a:pt x="278" y="106"/>
                    </a:lnTo>
                    <a:lnTo>
                      <a:pt x="280" y="105"/>
                    </a:lnTo>
                    <a:lnTo>
                      <a:pt x="281" y="104"/>
                    </a:lnTo>
                    <a:lnTo>
                      <a:pt x="284" y="102"/>
                    </a:lnTo>
                    <a:lnTo>
                      <a:pt x="286" y="101"/>
                    </a:lnTo>
                    <a:lnTo>
                      <a:pt x="288" y="101"/>
                    </a:lnTo>
                    <a:lnTo>
                      <a:pt x="290" y="100"/>
                    </a:lnTo>
                    <a:lnTo>
                      <a:pt x="291" y="98"/>
                    </a:lnTo>
                    <a:lnTo>
                      <a:pt x="291" y="97"/>
                    </a:lnTo>
                    <a:lnTo>
                      <a:pt x="291" y="92"/>
                    </a:lnTo>
                    <a:lnTo>
                      <a:pt x="285" y="91"/>
                    </a:lnTo>
                    <a:lnTo>
                      <a:pt x="278" y="92"/>
                    </a:lnTo>
                    <a:lnTo>
                      <a:pt x="273" y="91"/>
                    </a:lnTo>
                    <a:lnTo>
                      <a:pt x="273" y="89"/>
                    </a:lnTo>
                    <a:lnTo>
                      <a:pt x="273" y="88"/>
                    </a:lnTo>
                    <a:lnTo>
                      <a:pt x="273" y="87"/>
                    </a:lnTo>
                    <a:lnTo>
                      <a:pt x="274" y="85"/>
                    </a:lnTo>
                    <a:lnTo>
                      <a:pt x="274" y="83"/>
                    </a:lnTo>
                    <a:lnTo>
                      <a:pt x="269" y="72"/>
                    </a:lnTo>
                    <a:lnTo>
                      <a:pt x="269" y="68"/>
                    </a:lnTo>
                    <a:lnTo>
                      <a:pt x="268" y="60"/>
                    </a:lnTo>
                    <a:lnTo>
                      <a:pt x="268" y="59"/>
                    </a:lnTo>
                    <a:lnTo>
                      <a:pt x="269" y="58"/>
                    </a:lnTo>
                    <a:lnTo>
                      <a:pt x="269" y="57"/>
                    </a:lnTo>
                    <a:lnTo>
                      <a:pt x="269" y="55"/>
                    </a:lnTo>
                    <a:lnTo>
                      <a:pt x="266" y="51"/>
                    </a:lnTo>
                    <a:lnTo>
                      <a:pt x="265" y="50"/>
                    </a:lnTo>
                    <a:lnTo>
                      <a:pt x="262" y="49"/>
                    </a:lnTo>
                    <a:lnTo>
                      <a:pt x="257" y="43"/>
                    </a:lnTo>
                    <a:lnTo>
                      <a:pt x="256" y="40"/>
                    </a:lnTo>
                    <a:lnTo>
                      <a:pt x="256" y="38"/>
                    </a:lnTo>
                    <a:lnTo>
                      <a:pt x="255" y="38"/>
                    </a:lnTo>
                    <a:lnTo>
                      <a:pt x="254" y="36"/>
                    </a:lnTo>
                    <a:lnTo>
                      <a:pt x="253" y="36"/>
                    </a:lnTo>
                    <a:lnTo>
                      <a:pt x="253" y="34"/>
                    </a:lnTo>
                    <a:lnTo>
                      <a:pt x="254" y="34"/>
                    </a:lnTo>
                    <a:lnTo>
                      <a:pt x="255" y="34"/>
                    </a:lnTo>
                    <a:lnTo>
                      <a:pt x="256" y="34"/>
                    </a:lnTo>
                    <a:lnTo>
                      <a:pt x="257" y="35"/>
                    </a:lnTo>
                    <a:lnTo>
                      <a:pt x="257" y="36"/>
                    </a:lnTo>
                    <a:lnTo>
                      <a:pt x="258" y="38"/>
                    </a:lnTo>
                    <a:lnTo>
                      <a:pt x="259" y="38"/>
                    </a:lnTo>
                    <a:lnTo>
                      <a:pt x="263" y="38"/>
                    </a:lnTo>
                    <a:lnTo>
                      <a:pt x="264" y="38"/>
                    </a:lnTo>
                    <a:lnTo>
                      <a:pt x="265" y="38"/>
                    </a:lnTo>
                    <a:lnTo>
                      <a:pt x="266" y="38"/>
                    </a:lnTo>
                    <a:lnTo>
                      <a:pt x="268" y="38"/>
                    </a:lnTo>
                    <a:lnTo>
                      <a:pt x="269" y="38"/>
                    </a:lnTo>
                    <a:lnTo>
                      <a:pt x="271" y="39"/>
                    </a:lnTo>
                    <a:lnTo>
                      <a:pt x="272" y="40"/>
                    </a:lnTo>
                    <a:lnTo>
                      <a:pt x="273" y="42"/>
                    </a:lnTo>
                    <a:lnTo>
                      <a:pt x="273" y="45"/>
                    </a:lnTo>
                    <a:lnTo>
                      <a:pt x="274" y="46"/>
                    </a:lnTo>
                    <a:lnTo>
                      <a:pt x="275" y="46"/>
                    </a:lnTo>
                    <a:lnTo>
                      <a:pt x="276" y="46"/>
                    </a:lnTo>
                    <a:lnTo>
                      <a:pt x="277" y="45"/>
                    </a:lnTo>
                    <a:lnTo>
                      <a:pt x="279" y="43"/>
                    </a:lnTo>
                    <a:lnTo>
                      <a:pt x="286" y="44"/>
                    </a:lnTo>
                    <a:lnTo>
                      <a:pt x="286" y="45"/>
                    </a:lnTo>
                    <a:lnTo>
                      <a:pt x="287" y="46"/>
                    </a:lnTo>
                    <a:lnTo>
                      <a:pt x="288" y="47"/>
                    </a:lnTo>
                    <a:lnTo>
                      <a:pt x="289" y="47"/>
                    </a:lnTo>
                    <a:lnTo>
                      <a:pt x="290" y="47"/>
                    </a:lnTo>
                    <a:lnTo>
                      <a:pt x="290" y="46"/>
                    </a:lnTo>
                    <a:lnTo>
                      <a:pt x="290" y="44"/>
                    </a:lnTo>
                    <a:lnTo>
                      <a:pt x="291" y="43"/>
                    </a:lnTo>
                    <a:lnTo>
                      <a:pt x="292" y="43"/>
                    </a:lnTo>
                    <a:lnTo>
                      <a:pt x="293" y="43"/>
                    </a:lnTo>
                    <a:lnTo>
                      <a:pt x="294" y="44"/>
                    </a:lnTo>
                    <a:lnTo>
                      <a:pt x="295" y="45"/>
                    </a:lnTo>
                    <a:lnTo>
                      <a:pt x="298" y="49"/>
                    </a:lnTo>
                    <a:lnTo>
                      <a:pt x="303" y="55"/>
                    </a:lnTo>
                    <a:lnTo>
                      <a:pt x="304" y="56"/>
                    </a:lnTo>
                    <a:lnTo>
                      <a:pt x="305" y="56"/>
                    </a:lnTo>
                    <a:lnTo>
                      <a:pt x="308" y="55"/>
                    </a:lnTo>
                    <a:lnTo>
                      <a:pt x="309" y="54"/>
                    </a:lnTo>
                    <a:lnTo>
                      <a:pt x="310" y="53"/>
                    </a:lnTo>
                    <a:lnTo>
                      <a:pt x="310" y="51"/>
                    </a:lnTo>
                    <a:lnTo>
                      <a:pt x="310" y="49"/>
                    </a:lnTo>
                    <a:lnTo>
                      <a:pt x="308" y="46"/>
                    </a:lnTo>
                    <a:lnTo>
                      <a:pt x="308" y="45"/>
                    </a:lnTo>
                    <a:lnTo>
                      <a:pt x="309" y="42"/>
                    </a:lnTo>
                    <a:lnTo>
                      <a:pt x="310" y="41"/>
                    </a:lnTo>
                    <a:lnTo>
                      <a:pt x="312" y="41"/>
                    </a:lnTo>
                    <a:lnTo>
                      <a:pt x="314" y="41"/>
                    </a:lnTo>
                    <a:lnTo>
                      <a:pt x="316" y="39"/>
                    </a:lnTo>
                    <a:lnTo>
                      <a:pt x="318" y="37"/>
                    </a:lnTo>
                    <a:lnTo>
                      <a:pt x="320" y="37"/>
                    </a:lnTo>
                    <a:lnTo>
                      <a:pt x="323" y="38"/>
                    </a:lnTo>
                    <a:lnTo>
                      <a:pt x="325" y="40"/>
                    </a:lnTo>
                    <a:lnTo>
                      <a:pt x="326" y="40"/>
                    </a:lnTo>
                    <a:lnTo>
                      <a:pt x="327" y="39"/>
                    </a:lnTo>
                    <a:lnTo>
                      <a:pt x="329" y="38"/>
                    </a:lnTo>
                    <a:lnTo>
                      <a:pt x="331" y="37"/>
                    </a:lnTo>
                    <a:lnTo>
                      <a:pt x="331" y="38"/>
                    </a:lnTo>
                    <a:lnTo>
                      <a:pt x="333" y="38"/>
                    </a:lnTo>
                    <a:lnTo>
                      <a:pt x="335" y="38"/>
                    </a:lnTo>
                    <a:lnTo>
                      <a:pt x="335" y="36"/>
                    </a:lnTo>
                    <a:lnTo>
                      <a:pt x="336" y="36"/>
                    </a:lnTo>
                    <a:lnTo>
                      <a:pt x="337" y="35"/>
                    </a:lnTo>
                    <a:lnTo>
                      <a:pt x="339" y="34"/>
                    </a:lnTo>
                    <a:lnTo>
                      <a:pt x="340" y="34"/>
                    </a:lnTo>
                    <a:lnTo>
                      <a:pt x="341" y="35"/>
                    </a:lnTo>
                    <a:lnTo>
                      <a:pt x="342" y="34"/>
                    </a:lnTo>
                    <a:lnTo>
                      <a:pt x="344" y="34"/>
                    </a:lnTo>
                    <a:lnTo>
                      <a:pt x="344" y="33"/>
                    </a:lnTo>
                    <a:lnTo>
                      <a:pt x="344" y="32"/>
                    </a:lnTo>
                    <a:lnTo>
                      <a:pt x="344" y="31"/>
                    </a:lnTo>
                    <a:lnTo>
                      <a:pt x="344" y="30"/>
                    </a:lnTo>
                    <a:lnTo>
                      <a:pt x="350" y="26"/>
                    </a:lnTo>
                    <a:lnTo>
                      <a:pt x="354" y="27"/>
                    </a:lnTo>
                    <a:lnTo>
                      <a:pt x="359" y="26"/>
                    </a:lnTo>
                    <a:lnTo>
                      <a:pt x="360" y="25"/>
                    </a:lnTo>
                    <a:lnTo>
                      <a:pt x="361" y="24"/>
                    </a:lnTo>
                    <a:lnTo>
                      <a:pt x="361" y="23"/>
                    </a:lnTo>
                    <a:lnTo>
                      <a:pt x="362" y="20"/>
                    </a:lnTo>
                    <a:lnTo>
                      <a:pt x="363" y="20"/>
                    </a:lnTo>
                    <a:lnTo>
                      <a:pt x="367" y="18"/>
                    </a:lnTo>
                    <a:lnTo>
                      <a:pt x="368" y="17"/>
                    </a:lnTo>
                    <a:lnTo>
                      <a:pt x="369" y="16"/>
                    </a:lnTo>
                    <a:lnTo>
                      <a:pt x="370" y="13"/>
                    </a:lnTo>
                    <a:lnTo>
                      <a:pt x="371" y="13"/>
                    </a:lnTo>
                    <a:lnTo>
                      <a:pt x="371" y="11"/>
                    </a:lnTo>
                    <a:lnTo>
                      <a:pt x="369" y="6"/>
                    </a:lnTo>
                    <a:lnTo>
                      <a:pt x="368" y="5"/>
                    </a:lnTo>
                    <a:lnTo>
                      <a:pt x="367" y="5"/>
                    </a:lnTo>
                    <a:lnTo>
                      <a:pt x="367" y="4"/>
                    </a:lnTo>
                    <a:lnTo>
                      <a:pt x="368" y="4"/>
                    </a:lnTo>
                    <a:lnTo>
                      <a:pt x="371" y="4"/>
                    </a:lnTo>
                    <a:lnTo>
                      <a:pt x="371" y="5"/>
                    </a:lnTo>
                    <a:lnTo>
                      <a:pt x="372" y="5"/>
                    </a:lnTo>
                    <a:lnTo>
                      <a:pt x="378" y="5"/>
                    </a:lnTo>
                    <a:lnTo>
                      <a:pt x="380" y="4"/>
                    </a:lnTo>
                    <a:lnTo>
                      <a:pt x="380" y="3"/>
                    </a:lnTo>
                    <a:lnTo>
                      <a:pt x="382" y="2"/>
                    </a:lnTo>
                    <a:moveTo>
                      <a:pt x="648" y="98"/>
                    </a:moveTo>
                    <a:lnTo>
                      <a:pt x="649" y="98"/>
                    </a:lnTo>
                    <a:lnTo>
                      <a:pt x="650" y="99"/>
                    </a:lnTo>
                    <a:lnTo>
                      <a:pt x="650" y="100"/>
                    </a:lnTo>
                    <a:lnTo>
                      <a:pt x="650" y="101"/>
                    </a:lnTo>
                    <a:lnTo>
                      <a:pt x="648" y="102"/>
                    </a:lnTo>
                    <a:lnTo>
                      <a:pt x="646" y="100"/>
                    </a:lnTo>
                    <a:lnTo>
                      <a:pt x="647" y="99"/>
                    </a:lnTo>
                    <a:lnTo>
                      <a:pt x="647" y="98"/>
                    </a:lnTo>
                    <a:lnTo>
                      <a:pt x="648" y="98"/>
                    </a:lnTo>
                    <a:moveTo>
                      <a:pt x="650" y="101"/>
                    </a:moveTo>
                    <a:lnTo>
                      <a:pt x="651" y="101"/>
                    </a:lnTo>
                    <a:lnTo>
                      <a:pt x="652" y="102"/>
                    </a:lnTo>
                    <a:lnTo>
                      <a:pt x="653" y="106"/>
                    </a:lnTo>
                    <a:lnTo>
                      <a:pt x="653" y="107"/>
                    </a:lnTo>
                    <a:lnTo>
                      <a:pt x="651" y="109"/>
                    </a:lnTo>
                    <a:lnTo>
                      <a:pt x="650" y="109"/>
                    </a:lnTo>
                    <a:lnTo>
                      <a:pt x="649" y="109"/>
                    </a:lnTo>
                    <a:lnTo>
                      <a:pt x="649" y="108"/>
                    </a:lnTo>
                    <a:lnTo>
                      <a:pt x="647" y="104"/>
                    </a:lnTo>
                    <a:lnTo>
                      <a:pt x="647" y="103"/>
                    </a:lnTo>
                    <a:lnTo>
                      <a:pt x="648" y="102"/>
                    </a:lnTo>
                    <a:lnTo>
                      <a:pt x="650" y="101"/>
                    </a:lnTo>
                    <a:moveTo>
                      <a:pt x="661" y="135"/>
                    </a:moveTo>
                    <a:lnTo>
                      <a:pt x="662" y="135"/>
                    </a:lnTo>
                    <a:lnTo>
                      <a:pt x="663" y="136"/>
                    </a:lnTo>
                    <a:lnTo>
                      <a:pt x="662" y="136"/>
                    </a:lnTo>
                    <a:lnTo>
                      <a:pt x="662" y="137"/>
                    </a:lnTo>
                    <a:lnTo>
                      <a:pt x="661" y="138"/>
                    </a:lnTo>
                    <a:lnTo>
                      <a:pt x="660" y="139"/>
                    </a:lnTo>
                    <a:lnTo>
                      <a:pt x="659" y="138"/>
                    </a:lnTo>
                    <a:lnTo>
                      <a:pt x="659" y="137"/>
                    </a:lnTo>
                    <a:lnTo>
                      <a:pt x="660" y="135"/>
                    </a:lnTo>
                    <a:lnTo>
                      <a:pt x="661" y="135"/>
                    </a:lnTo>
                    <a:moveTo>
                      <a:pt x="661" y="139"/>
                    </a:moveTo>
                    <a:lnTo>
                      <a:pt x="661" y="140"/>
                    </a:lnTo>
                    <a:lnTo>
                      <a:pt x="659" y="142"/>
                    </a:lnTo>
                    <a:lnTo>
                      <a:pt x="659" y="143"/>
                    </a:lnTo>
                    <a:lnTo>
                      <a:pt x="658" y="143"/>
                    </a:lnTo>
                    <a:lnTo>
                      <a:pt x="658" y="144"/>
                    </a:lnTo>
                    <a:lnTo>
                      <a:pt x="657" y="144"/>
                    </a:lnTo>
                    <a:lnTo>
                      <a:pt x="656" y="144"/>
                    </a:lnTo>
                    <a:lnTo>
                      <a:pt x="654" y="145"/>
                    </a:lnTo>
                    <a:lnTo>
                      <a:pt x="654" y="144"/>
                    </a:lnTo>
                    <a:lnTo>
                      <a:pt x="653" y="144"/>
                    </a:lnTo>
                    <a:lnTo>
                      <a:pt x="653" y="143"/>
                    </a:lnTo>
                    <a:lnTo>
                      <a:pt x="654" y="142"/>
                    </a:lnTo>
                    <a:lnTo>
                      <a:pt x="655" y="140"/>
                    </a:lnTo>
                    <a:lnTo>
                      <a:pt x="656" y="140"/>
                    </a:lnTo>
                    <a:lnTo>
                      <a:pt x="657" y="140"/>
                    </a:lnTo>
                    <a:lnTo>
                      <a:pt x="658" y="140"/>
                    </a:lnTo>
                    <a:lnTo>
                      <a:pt x="658" y="141"/>
                    </a:lnTo>
                    <a:lnTo>
                      <a:pt x="659" y="140"/>
                    </a:lnTo>
                    <a:lnTo>
                      <a:pt x="661" y="139"/>
                    </a:lnTo>
                    <a:moveTo>
                      <a:pt x="659" y="147"/>
                    </a:moveTo>
                    <a:lnTo>
                      <a:pt x="659" y="147"/>
                    </a:lnTo>
                    <a:lnTo>
                      <a:pt x="660" y="149"/>
                    </a:lnTo>
                    <a:lnTo>
                      <a:pt x="660" y="150"/>
                    </a:lnTo>
                    <a:lnTo>
                      <a:pt x="660" y="151"/>
                    </a:lnTo>
                    <a:lnTo>
                      <a:pt x="657" y="155"/>
                    </a:lnTo>
                    <a:lnTo>
                      <a:pt x="654" y="157"/>
                    </a:lnTo>
                    <a:lnTo>
                      <a:pt x="653" y="157"/>
                    </a:lnTo>
                    <a:lnTo>
                      <a:pt x="652" y="157"/>
                    </a:lnTo>
                    <a:lnTo>
                      <a:pt x="652" y="155"/>
                    </a:lnTo>
                    <a:lnTo>
                      <a:pt x="652" y="153"/>
                    </a:lnTo>
                    <a:lnTo>
                      <a:pt x="652" y="152"/>
                    </a:lnTo>
                    <a:lnTo>
                      <a:pt x="654" y="150"/>
                    </a:lnTo>
                    <a:lnTo>
                      <a:pt x="654" y="149"/>
                    </a:lnTo>
                    <a:lnTo>
                      <a:pt x="659" y="147"/>
                    </a:lnTo>
                    <a:moveTo>
                      <a:pt x="650" y="149"/>
                    </a:moveTo>
                    <a:lnTo>
                      <a:pt x="651" y="149"/>
                    </a:lnTo>
                    <a:lnTo>
                      <a:pt x="651" y="151"/>
                    </a:lnTo>
                    <a:lnTo>
                      <a:pt x="651" y="155"/>
                    </a:lnTo>
                    <a:lnTo>
                      <a:pt x="651" y="156"/>
                    </a:lnTo>
                    <a:lnTo>
                      <a:pt x="652" y="157"/>
                    </a:lnTo>
                    <a:lnTo>
                      <a:pt x="652" y="158"/>
                    </a:lnTo>
                    <a:lnTo>
                      <a:pt x="652" y="160"/>
                    </a:lnTo>
                    <a:lnTo>
                      <a:pt x="650" y="160"/>
                    </a:lnTo>
                    <a:lnTo>
                      <a:pt x="649" y="161"/>
                    </a:lnTo>
                    <a:lnTo>
                      <a:pt x="648" y="162"/>
                    </a:lnTo>
                    <a:lnTo>
                      <a:pt x="646" y="162"/>
                    </a:lnTo>
                    <a:lnTo>
                      <a:pt x="646" y="161"/>
                    </a:lnTo>
                    <a:lnTo>
                      <a:pt x="646" y="160"/>
                    </a:lnTo>
                    <a:lnTo>
                      <a:pt x="647" y="160"/>
                    </a:lnTo>
                    <a:lnTo>
                      <a:pt x="647" y="159"/>
                    </a:lnTo>
                    <a:lnTo>
                      <a:pt x="648" y="159"/>
                    </a:lnTo>
                    <a:lnTo>
                      <a:pt x="648" y="157"/>
                    </a:lnTo>
                    <a:lnTo>
                      <a:pt x="648" y="151"/>
                    </a:lnTo>
                    <a:lnTo>
                      <a:pt x="649" y="151"/>
                    </a:lnTo>
                    <a:lnTo>
                      <a:pt x="650" y="149"/>
                    </a:lnTo>
                    <a:moveTo>
                      <a:pt x="669" y="157"/>
                    </a:moveTo>
                    <a:lnTo>
                      <a:pt x="669" y="157"/>
                    </a:lnTo>
                    <a:lnTo>
                      <a:pt x="670" y="158"/>
                    </a:lnTo>
                    <a:lnTo>
                      <a:pt x="671" y="158"/>
                    </a:lnTo>
                    <a:lnTo>
                      <a:pt x="671" y="159"/>
                    </a:lnTo>
                    <a:lnTo>
                      <a:pt x="671" y="160"/>
                    </a:lnTo>
                    <a:lnTo>
                      <a:pt x="671" y="161"/>
                    </a:lnTo>
                    <a:lnTo>
                      <a:pt x="670" y="162"/>
                    </a:lnTo>
                    <a:lnTo>
                      <a:pt x="667" y="164"/>
                    </a:lnTo>
                    <a:lnTo>
                      <a:pt x="666" y="164"/>
                    </a:lnTo>
                    <a:lnTo>
                      <a:pt x="665" y="165"/>
                    </a:lnTo>
                    <a:lnTo>
                      <a:pt x="664" y="168"/>
                    </a:lnTo>
                    <a:lnTo>
                      <a:pt x="663" y="168"/>
                    </a:lnTo>
                    <a:lnTo>
                      <a:pt x="663" y="169"/>
                    </a:lnTo>
                    <a:lnTo>
                      <a:pt x="661" y="170"/>
                    </a:lnTo>
                    <a:lnTo>
                      <a:pt x="659" y="168"/>
                    </a:lnTo>
                    <a:lnTo>
                      <a:pt x="658" y="168"/>
                    </a:lnTo>
                    <a:lnTo>
                      <a:pt x="657" y="167"/>
                    </a:lnTo>
                    <a:lnTo>
                      <a:pt x="655" y="167"/>
                    </a:lnTo>
                    <a:lnTo>
                      <a:pt x="653" y="168"/>
                    </a:lnTo>
                    <a:lnTo>
                      <a:pt x="652" y="168"/>
                    </a:lnTo>
                    <a:lnTo>
                      <a:pt x="651" y="167"/>
                    </a:lnTo>
                    <a:lnTo>
                      <a:pt x="650" y="166"/>
                    </a:lnTo>
                    <a:lnTo>
                      <a:pt x="650" y="164"/>
                    </a:lnTo>
                    <a:lnTo>
                      <a:pt x="650" y="162"/>
                    </a:lnTo>
                    <a:lnTo>
                      <a:pt x="652" y="161"/>
                    </a:lnTo>
                    <a:lnTo>
                      <a:pt x="653" y="161"/>
                    </a:lnTo>
                    <a:lnTo>
                      <a:pt x="656" y="161"/>
                    </a:lnTo>
                    <a:lnTo>
                      <a:pt x="657" y="160"/>
                    </a:lnTo>
                    <a:lnTo>
                      <a:pt x="659" y="158"/>
                    </a:lnTo>
                    <a:lnTo>
                      <a:pt x="661" y="158"/>
                    </a:lnTo>
                    <a:lnTo>
                      <a:pt x="668" y="157"/>
                    </a:lnTo>
                    <a:lnTo>
                      <a:pt x="669" y="157"/>
                    </a:lnTo>
                    <a:moveTo>
                      <a:pt x="644" y="161"/>
                    </a:moveTo>
                    <a:lnTo>
                      <a:pt x="648" y="163"/>
                    </a:lnTo>
                    <a:lnTo>
                      <a:pt x="648" y="164"/>
                    </a:lnTo>
                    <a:lnTo>
                      <a:pt x="648" y="168"/>
                    </a:lnTo>
                    <a:lnTo>
                      <a:pt x="647" y="169"/>
                    </a:lnTo>
                    <a:lnTo>
                      <a:pt x="646" y="169"/>
                    </a:lnTo>
                    <a:lnTo>
                      <a:pt x="646" y="168"/>
                    </a:lnTo>
                    <a:lnTo>
                      <a:pt x="645" y="168"/>
                    </a:lnTo>
                    <a:lnTo>
                      <a:pt x="644" y="167"/>
                    </a:lnTo>
                    <a:lnTo>
                      <a:pt x="643" y="164"/>
                    </a:lnTo>
                    <a:lnTo>
                      <a:pt x="643" y="163"/>
                    </a:lnTo>
                    <a:lnTo>
                      <a:pt x="643" y="162"/>
                    </a:lnTo>
                    <a:lnTo>
                      <a:pt x="644" y="161"/>
                    </a:lnTo>
                    <a:moveTo>
                      <a:pt x="672" y="165"/>
                    </a:moveTo>
                    <a:lnTo>
                      <a:pt x="674" y="166"/>
                    </a:lnTo>
                    <a:lnTo>
                      <a:pt x="675" y="166"/>
                    </a:lnTo>
                    <a:lnTo>
                      <a:pt x="676" y="166"/>
                    </a:lnTo>
                    <a:lnTo>
                      <a:pt x="677" y="167"/>
                    </a:lnTo>
                    <a:lnTo>
                      <a:pt x="677" y="168"/>
                    </a:lnTo>
                    <a:lnTo>
                      <a:pt x="678" y="169"/>
                    </a:lnTo>
                    <a:lnTo>
                      <a:pt x="678" y="170"/>
                    </a:lnTo>
                    <a:lnTo>
                      <a:pt x="677" y="171"/>
                    </a:lnTo>
                    <a:lnTo>
                      <a:pt x="676" y="172"/>
                    </a:lnTo>
                    <a:lnTo>
                      <a:pt x="674" y="172"/>
                    </a:lnTo>
                    <a:lnTo>
                      <a:pt x="672" y="172"/>
                    </a:lnTo>
                    <a:lnTo>
                      <a:pt x="671" y="172"/>
                    </a:lnTo>
                    <a:lnTo>
                      <a:pt x="670" y="172"/>
                    </a:lnTo>
                    <a:lnTo>
                      <a:pt x="669" y="173"/>
                    </a:lnTo>
                    <a:lnTo>
                      <a:pt x="665" y="171"/>
                    </a:lnTo>
                    <a:lnTo>
                      <a:pt x="665" y="170"/>
                    </a:lnTo>
                    <a:lnTo>
                      <a:pt x="667" y="168"/>
                    </a:lnTo>
                    <a:lnTo>
                      <a:pt x="669" y="166"/>
                    </a:lnTo>
                    <a:lnTo>
                      <a:pt x="671" y="166"/>
                    </a:lnTo>
                    <a:lnTo>
                      <a:pt x="672" y="165"/>
                    </a:lnTo>
                    <a:moveTo>
                      <a:pt x="639" y="166"/>
                    </a:moveTo>
                    <a:lnTo>
                      <a:pt x="639" y="166"/>
                    </a:lnTo>
                    <a:lnTo>
                      <a:pt x="641" y="166"/>
                    </a:lnTo>
                    <a:lnTo>
                      <a:pt x="641" y="167"/>
                    </a:lnTo>
                    <a:lnTo>
                      <a:pt x="641" y="168"/>
                    </a:lnTo>
                    <a:lnTo>
                      <a:pt x="637" y="169"/>
                    </a:lnTo>
                    <a:lnTo>
                      <a:pt x="636" y="170"/>
                    </a:lnTo>
                    <a:lnTo>
                      <a:pt x="635" y="169"/>
                    </a:lnTo>
                    <a:lnTo>
                      <a:pt x="635" y="168"/>
                    </a:lnTo>
                    <a:lnTo>
                      <a:pt x="636" y="168"/>
                    </a:lnTo>
                    <a:lnTo>
                      <a:pt x="637" y="166"/>
                    </a:lnTo>
                    <a:lnTo>
                      <a:pt x="639" y="166"/>
                    </a:lnTo>
                    <a:moveTo>
                      <a:pt x="641" y="168"/>
                    </a:moveTo>
                    <a:lnTo>
                      <a:pt x="643" y="168"/>
                    </a:lnTo>
                    <a:lnTo>
                      <a:pt x="644" y="168"/>
                    </a:lnTo>
                    <a:lnTo>
                      <a:pt x="645" y="170"/>
                    </a:lnTo>
                    <a:lnTo>
                      <a:pt x="642" y="173"/>
                    </a:lnTo>
                    <a:lnTo>
                      <a:pt x="641" y="174"/>
                    </a:lnTo>
                    <a:lnTo>
                      <a:pt x="640" y="174"/>
                    </a:lnTo>
                    <a:lnTo>
                      <a:pt x="637" y="177"/>
                    </a:lnTo>
                    <a:lnTo>
                      <a:pt x="637" y="176"/>
                    </a:lnTo>
                    <a:lnTo>
                      <a:pt x="636" y="176"/>
                    </a:lnTo>
                    <a:lnTo>
                      <a:pt x="635" y="176"/>
                    </a:lnTo>
                    <a:lnTo>
                      <a:pt x="633" y="175"/>
                    </a:lnTo>
                    <a:lnTo>
                      <a:pt x="632" y="175"/>
                    </a:lnTo>
                    <a:lnTo>
                      <a:pt x="632" y="174"/>
                    </a:lnTo>
                    <a:lnTo>
                      <a:pt x="633" y="172"/>
                    </a:lnTo>
                    <a:lnTo>
                      <a:pt x="633" y="171"/>
                    </a:lnTo>
                    <a:lnTo>
                      <a:pt x="634" y="171"/>
                    </a:lnTo>
                    <a:lnTo>
                      <a:pt x="634" y="170"/>
                    </a:lnTo>
                    <a:lnTo>
                      <a:pt x="635" y="170"/>
                    </a:lnTo>
                    <a:lnTo>
                      <a:pt x="640" y="169"/>
                    </a:lnTo>
                    <a:lnTo>
                      <a:pt x="641" y="168"/>
                    </a:lnTo>
                    <a:moveTo>
                      <a:pt x="652" y="171"/>
                    </a:moveTo>
                    <a:lnTo>
                      <a:pt x="671" y="175"/>
                    </a:lnTo>
                    <a:lnTo>
                      <a:pt x="677" y="175"/>
                    </a:lnTo>
                    <a:lnTo>
                      <a:pt x="677" y="174"/>
                    </a:lnTo>
                    <a:lnTo>
                      <a:pt x="678" y="173"/>
                    </a:lnTo>
                    <a:lnTo>
                      <a:pt x="679" y="173"/>
                    </a:lnTo>
                    <a:lnTo>
                      <a:pt x="683" y="172"/>
                    </a:lnTo>
                    <a:lnTo>
                      <a:pt x="688" y="173"/>
                    </a:lnTo>
                    <a:lnTo>
                      <a:pt x="693" y="174"/>
                    </a:lnTo>
                    <a:lnTo>
                      <a:pt x="705" y="176"/>
                    </a:lnTo>
                    <a:lnTo>
                      <a:pt x="706" y="177"/>
                    </a:lnTo>
                    <a:lnTo>
                      <a:pt x="706" y="179"/>
                    </a:lnTo>
                    <a:lnTo>
                      <a:pt x="705" y="180"/>
                    </a:lnTo>
                    <a:lnTo>
                      <a:pt x="705" y="181"/>
                    </a:lnTo>
                    <a:lnTo>
                      <a:pt x="704" y="182"/>
                    </a:lnTo>
                    <a:lnTo>
                      <a:pt x="703" y="184"/>
                    </a:lnTo>
                    <a:lnTo>
                      <a:pt x="703" y="185"/>
                    </a:lnTo>
                    <a:lnTo>
                      <a:pt x="703" y="186"/>
                    </a:lnTo>
                    <a:lnTo>
                      <a:pt x="701" y="195"/>
                    </a:lnTo>
                    <a:lnTo>
                      <a:pt x="701" y="196"/>
                    </a:lnTo>
                    <a:lnTo>
                      <a:pt x="700" y="197"/>
                    </a:lnTo>
                    <a:lnTo>
                      <a:pt x="699" y="198"/>
                    </a:lnTo>
                    <a:lnTo>
                      <a:pt x="699" y="199"/>
                    </a:lnTo>
                    <a:lnTo>
                      <a:pt x="699" y="200"/>
                    </a:lnTo>
                    <a:lnTo>
                      <a:pt x="699" y="201"/>
                    </a:lnTo>
                    <a:lnTo>
                      <a:pt x="695" y="206"/>
                    </a:lnTo>
                    <a:lnTo>
                      <a:pt x="693" y="213"/>
                    </a:lnTo>
                    <a:lnTo>
                      <a:pt x="693" y="214"/>
                    </a:lnTo>
                    <a:lnTo>
                      <a:pt x="692" y="215"/>
                    </a:lnTo>
                    <a:lnTo>
                      <a:pt x="684" y="219"/>
                    </a:lnTo>
                    <a:lnTo>
                      <a:pt x="678" y="219"/>
                    </a:lnTo>
                    <a:lnTo>
                      <a:pt x="675" y="219"/>
                    </a:lnTo>
                    <a:lnTo>
                      <a:pt x="673" y="221"/>
                    </a:lnTo>
                    <a:lnTo>
                      <a:pt x="670" y="224"/>
                    </a:lnTo>
                    <a:lnTo>
                      <a:pt x="669" y="223"/>
                    </a:lnTo>
                    <a:lnTo>
                      <a:pt x="668" y="219"/>
                    </a:lnTo>
                    <a:lnTo>
                      <a:pt x="667" y="220"/>
                    </a:lnTo>
                    <a:lnTo>
                      <a:pt x="667" y="221"/>
                    </a:lnTo>
                    <a:lnTo>
                      <a:pt x="668" y="223"/>
                    </a:lnTo>
                    <a:lnTo>
                      <a:pt x="667" y="224"/>
                    </a:lnTo>
                    <a:lnTo>
                      <a:pt x="666" y="224"/>
                    </a:lnTo>
                    <a:lnTo>
                      <a:pt x="664" y="224"/>
                    </a:lnTo>
                    <a:lnTo>
                      <a:pt x="663" y="223"/>
                    </a:lnTo>
                    <a:lnTo>
                      <a:pt x="659" y="221"/>
                    </a:lnTo>
                    <a:lnTo>
                      <a:pt x="659" y="222"/>
                    </a:lnTo>
                    <a:lnTo>
                      <a:pt x="658" y="223"/>
                    </a:lnTo>
                    <a:lnTo>
                      <a:pt x="651" y="225"/>
                    </a:lnTo>
                    <a:lnTo>
                      <a:pt x="649" y="225"/>
                    </a:lnTo>
                    <a:lnTo>
                      <a:pt x="645" y="224"/>
                    </a:lnTo>
                    <a:lnTo>
                      <a:pt x="644" y="223"/>
                    </a:lnTo>
                    <a:lnTo>
                      <a:pt x="643" y="223"/>
                    </a:lnTo>
                    <a:lnTo>
                      <a:pt x="643" y="219"/>
                    </a:lnTo>
                    <a:lnTo>
                      <a:pt x="641" y="217"/>
                    </a:lnTo>
                    <a:lnTo>
                      <a:pt x="639" y="214"/>
                    </a:lnTo>
                    <a:lnTo>
                      <a:pt x="639" y="213"/>
                    </a:lnTo>
                    <a:lnTo>
                      <a:pt x="639" y="209"/>
                    </a:lnTo>
                    <a:lnTo>
                      <a:pt x="639" y="204"/>
                    </a:lnTo>
                    <a:lnTo>
                      <a:pt x="641" y="203"/>
                    </a:lnTo>
                    <a:lnTo>
                      <a:pt x="641" y="204"/>
                    </a:lnTo>
                    <a:lnTo>
                      <a:pt x="643" y="204"/>
                    </a:lnTo>
                    <a:lnTo>
                      <a:pt x="645" y="202"/>
                    </a:lnTo>
                    <a:lnTo>
                      <a:pt x="645" y="201"/>
                    </a:lnTo>
                    <a:lnTo>
                      <a:pt x="643" y="202"/>
                    </a:lnTo>
                    <a:lnTo>
                      <a:pt x="641" y="202"/>
                    </a:lnTo>
                    <a:lnTo>
                      <a:pt x="639" y="200"/>
                    </a:lnTo>
                    <a:lnTo>
                      <a:pt x="639" y="198"/>
                    </a:lnTo>
                    <a:lnTo>
                      <a:pt x="639" y="189"/>
                    </a:lnTo>
                    <a:lnTo>
                      <a:pt x="639" y="188"/>
                    </a:lnTo>
                    <a:lnTo>
                      <a:pt x="641" y="187"/>
                    </a:lnTo>
                    <a:lnTo>
                      <a:pt x="641" y="188"/>
                    </a:lnTo>
                    <a:lnTo>
                      <a:pt x="642" y="188"/>
                    </a:lnTo>
                    <a:lnTo>
                      <a:pt x="644" y="189"/>
                    </a:lnTo>
                    <a:lnTo>
                      <a:pt x="645" y="189"/>
                    </a:lnTo>
                    <a:lnTo>
                      <a:pt x="644" y="189"/>
                    </a:lnTo>
                    <a:lnTo>
                      <a:pt x="644" y="188"/>
                    </a:lnTo>
                    <a:lnTo>
                      <a:pt x="643" y="188"/>
                    </a:lnTo>
                    <a:lnTo>
                      <a:pt x="642" y="187"/>
                    </a:lnTo>
                    <a:lnTo>
                      <a:pt x="641" y="183"/>
                    </a:lnTo>
                    <a:lnTo>
                      <a:pt x="641" y="180"/>
                    </a:lnTo>
                    <a:lnTo>
                      <a:pt x="643" y="177"/>
                    </a:lnTo>
                    <a:lnTo>
                      <a:pt x="643" y="176"/>
                    </a:lnTo>
                    <a:lnTo>
                      <a:pt x="645" y="174"/>
                    </a:lnTo>
                    <a:lnTo>
                      <a:pt x="647" y="172"/>
                    </a:lnTo>
                    <a:lnTo>
                      <a:pt x="648" y="172"/>
                    </a:lnTo>
                    <a:lnTo>
                      <a:pt x="649" y="171"/>
                    </a:lnTo>
                    <a:lnTo>
                      <a:pt x="651" y="171"/>
                    </a:lnTo>
                    <a:lnTo>
                      <a:pt x="652" y="171"/>
                    </a:lnTo>
                    <a:moveTo>
                      <a:pt x="630" y="172"/>
                    </a:moveTo>
                    <a:lnTo>
                      <a:pt x="630" y="172"/>
                    </a:lnTo>
                    <a:lnTo>
                      <a:pt x="630" y="175"/>
                    </a:lnTo>
                    <a:lnTo>
                      <a:pt x="629" y="177"/>
                    </a:lnTo>
                    <a:lnTo>
                      <a:pt x="622" y="183"/>
                    </a:lnTo>
                    <a:lnTo>
                      <a:pt x="622" y="182"/>
                    </a:lnTo>
                    <a:lnTo>
                      <a:pt x="622" y="181"/>
                    </a:lnTo>
                    <a:lnTo>
                      <a:pt x="623" y="181"/>
                    </a:lnTo>
                    <a:lnTo>
                      <a:pt x="625" y="177"/>
                    </a:lnTo>
                    <a:lnTo>
                      <a:pt x="626" y="177"/>
                    </a:lnTo>
                    <a:lnTo>
                      <a:pt x="626" y="175"/>
                    </a:lnTo>
                    <a:lnTo>
                      <a:pt x="627" y="174"/>
                    </a:lnTo>
                    <a:lnTo>
                      <a:pt x="627" y="173"/>
                    </a:lnTo>
                    <a:lnTo>
                      <a:pt x="630" y="172"/>
                    </a:lnTo>
                    <a:moveTo>
                      <a:pt x="640" y="175"/>
                    </a:moveTo>
                    <a:lnTo>
                      <a:pt x="640" y="175"/>
                    </a:lnTo>
                    <a:lnTo>
                      <a:pt x="640" y="177"/>
                    </a:lnTo>
                    <a:lnTo>
                      <a:pt x="640" y="178"/>
                    </a:lnTo>
                    <a:lnTo>
                      <a:pt x="639" y="179"/>
                    </a:lnTo>
                    <a:lnTo>
                      <a:pt x="637" y="179"/>
                    </a:lnTo>
                    <a:lnTo>
                      <a:pt x="636" y="179"/>
                    </a:lnTo>
                    <a:lnTo>
                      <a:pt x="637" y="178"/>
                    </a:lnTo>
                    <a:lnTo>
                      <a:pt x="640" y="175"/>
                    </a:lnTo>
                    <a:moveTo>
                      <a:pt x="632" y="177"/>
                    </a:moveTo>
                    <a:lnTo>
                      <a:pt x="632" y="177"/>
                    </a:lnTo>
                    <a:lnTo>
                      <a:pt x="635" y="179"/>
                    </a:lnTo>
                    <a:lnTo>
                      <a:pt x="634" y="179"/>
                    </a:lnTo>
                    <a:lnTo>
                      <a:pt x="633" y="179"/>
                    </a:lnTo>
                    <a:lnTo>
                      <a:pt x="633" y="180"/>
                    </a:lnTo>
                    <a:lnTo>
                      <a:pt x="632" y="180"/>
                    </a:lnTo>
                    <a:lnTo>
                      <a:pt x="631" y="180"/>
                    </a:lnTo>
                    <a:lnTo>
                      <a:pt x="631" y="181"/>
                    </a:lnTo>
                    <a:lnTo>
                      <a:pt x="630" y="184"/>
                    </a:lnTo>
                    <a:lnTo>
                      <a:pt x="630" y="185"/>
                    </a:lnTo>
                    <a:lnTo>
                      <a:pt x="629" y="185"/>
                    </a:lnTo>
                    <a:lnTo>
                      <a:pt x="629" y="184"/>
                    </a:lnTo>
                    <a:lnTo>
                      <a:pt x="629" y="180"/>
                    </a:lnTo>
                    <a:lnTo>
                      <a:pt x="632" y="177"/>
                    </a:lnTo>
                    <a:moveTo>
                      <a:pt x="638" y="179"/>
                    </a:moveTo>
                    <a:lnTo>
                      <a:pt x="639" y="179"/>
                    </a:lnTo>
                    <a:lnTo>
                      <a:pt x="639" y="180"/>
                    </a:lnTo>
                    <a:lnTo>
                      <a:pt x="640" y="181"/>
                    </a:lnTo>
                    <a:lnTo>
                      <a:pt x="639" y="182"/>
                    </a:lnTo>
                    <a:lnTo>
                      <a:pt x="638" y="184"/>
                    </a:lnTo>
                    <a:lnTo>
                      <a:pt x="633" y="186"/>
                    </a:lnTo>
                    <a:lnTo>
                      <a:pt x="636" y="180"/>
                    </a:lnTo>
                    <a:lnTo>
                      <a:pt x="637" y="180"/>
                    </a:lnTo>
                    <a:lnTo>
                      <a:pt x="637" y="179"/>
                    </a:lnTo>
                    <a:lnTo>
                      <a:pt x="638" y="179"/>
                    </a:lnTo>
                    <a:moveTo>
                      <a:pt x="636" y="179"/>
                    </a:moveTo>
                    <a:lnTo>
                      <a:pt x="635" y="181"/>
                    </a:lnTo>
                    <a:lnTo>
                      <a:pt x="634" y="184"/>
                    </a:lnTo>
                    <a:lnTo>
                      <a:pt x="633" y="185"/>
                    </a:lnTo>
                    <a:lnTo>
                      <a:pt x="631" y="185"/>
                    </a:lnTo>
                    <a:lnTo>
                      <a:pt x="631" y="184"/>
                    </a:lnTo>
                    <a:lnTo>
                      <a:pt x="631" y="183"/>
                    </a:lnTo>
                    <a:lnTo>
                      <a:pt x="633" y="181"/>
                    </a:lnTo>
                    <a:lnTo>
                      <a:pt x="635" y="180"/>
                    </a:lnTo>
                    <a:lnTo>
                      <a:pt x="636" y="179"/>
                    </a:lnTo>
                    <a:moveTo>
                      <a:pt x="627" y="185"/>
                    </a:moveTo>
                    <a:lnTo>
                      <a:pt x="628" y="185"/>
                    </a:lnTo>
                    <a:lnTo>
                      <a:pt x="629" y="189"/>
                    </a:lnTo>
                    <a:lnTo>
                      <a:pt x="627" y="194"/>
                    </a:lnTo>
                    <a:lnTo>
                      <a:pt x="626" y="198"/>
                    </a:lnTo>
                    <a:lnTo>
                      <a:pt x="626" y="200"/>
                    </a:lnTo>
                    <a:lnTo>
                      <a:pt x="624" y="201"/>
                    </a:lnTo>
                    <a:lnTo>
                      <a:pt x="623" y="202"/>
                    </a:lnTo>
                    <a:lnTo>
                      <a:pt x="622" y="204"/>
                    </a:lnTo>
                    <a:lnTo>
                      <a:pt x="621" y="206"/>
                    </a:lnTo>
                    <a:lnTo>
                      <a:pt x="620" y="206"/>
                    </a:lnTo>
                    <a:lnTo>
                      <a:pt x="611" y="213"/>
                    </a:lnTo>
                    <a:lnTo>
                      <a:pt x="609" y="214"/>
                    </a:lnTo>
                    <a:lnTo>
                      <a:pt x="608" y="214"/>
                    </a:lnTo>
                    <a:lnTo>
                      <a:pt x="607" y="213"/>
                    </a:lnTo>
                    <a:lnTo>
                      <a:pt x="607" y="212"/>
                    </a:lnTo>
                    <a:lnTo>
                      <a:pt x="609" y="209"/>
                    </a:lnTo>
                    <a:lnTo>
                      <a:pt x="609" y="207"/>
                    </a:lnTo>
                    <a:lnTo>
                      <a:pt x="609" y="205"/>
                    </a:lnTo>
                    <a:lnTo>
                      <a:pt x="609" y="204"/>
                    </a:lnTo>
                    <a:lnTo>
                      <a:pt x="610" y="204"/>
                    </a:lnTo>
                    <a:lnTo>
                      <a:pt x="611" y="204"/>
                    </a:lnTo>
                    <a:lnTo>
                      <a:pt x="613" y="204"/>
                    </a:lnTo>
                    <a:lnTo>
                      <a:pt x="614" y="203"/>
                    </a:lnTo>
                    <a:lnTo>
                      <a:pt x="614" y="202"/>
                    </a:lnTo>
                    <a:lnTo>
                      <a:pt x="615" y="202"/>
                    </a:lnTo>
                    <a:lnTo>
                      <a:pt x="615" y="201"/>
                    </a:lnTo>
                    <a:lnTo>
                      <a:pt x="615" y="200"/>
                    </a:lnTo>
                    <a:lnTo>
                      <a:pt x="614" y="198"/>
                    </a:lnTo>
                    <a:lnTo>
                      <a:pt x="614" y="196"/>
                    </a:lnTo>
                    <a:lnTo>
                      <a:pt x="616" y="191"/>
                    </a:lnTo>
                    <a:lnTo>
                      <a:pt x="618" y="189"/>
                    </a:lnTo>
                    <a:lnTo>
                      <a:pt x="618" y="188"/>
                    </a:lnTo>
                    <a:lnTo>
                      <a:pt x="622" y="185"/>
                    </a:lnTo>
                    <a:lnTo>
                      <a:pt x="627" y="185"/>
                    </a:lnTo>
                    <a:moveTo>
                      <a:pt x="638" y="185"/>
                    </a:moveTo>
                    <a:lnTo>
                      <a:pt x="638" y="186"/>
                    </a:lnTo>
                    <a:lnTo>
                      <a:pt x="639" y="187"/>
                    </a:lnTo>
                    <a:lnTo>
                      <a:pt x="638" y="189"/>
                    </a:lnTo>
                    <a:lnTo>
                      <a:pt x="637" y="190"/>
                    </a:lnTo>
                    <a:lnTo>
                      <a:pt x="635" y="191"/>
                    </a:lnTo>
                    <a:lnTo>
                      <a:pt x="632" y="195"/>
                    </a:lnTo>
                    <a:lnTo>
                      <a:pt x="629" y="198"/>
                    </a:lnTo>
                    <a:lnTo>
                      <a:pt x="629" y="197"/>
                    </a:lnTo>
                    <a:lnTo>
                      <a:pt x="629" y="195"/>
                    </a:lnTo>
                    <a:lnTo>
                      <a:pt x="631" y="191"/>
                    </a:lnTo>
                    <a:lnTo>
                      <a:pt x="631" y="190"/>
                    </a:lnTo>
                    <a:lnTo>
                      <a:pt x="634" y="187"/>
                    </a:lnTo>
                    <a:lnTo>
                      <a:pt x="637" y="186"/>
                    </a:lnTo>
                    <a:lnTo>
                      <a:pt x="637" y="185"/>
                    </a:lnTo>
                    <a:lnTo>
                      <a:pt x="638" y="185"/>
                    </a:lnTo>
                    <a:moveTo>
                      <a:pt x="637" y="191"/>
                    </a:moveTo>
                    <a:lnTo>
                      <a:pt x="637" y="191"/>
                    </a:lnTo>
                    <a:lnTo>
                      <a:pt x="637" y="192"/>
                    </a:lnTo>
                    <a:lnTo>
                      <a:pt x="637" y="193"/>
                    </a:lnTo>
                    <a:lnTo>
                      <a:pt x="635" y="194"/>
                    </a:lnTo>
                    <a:lnTo>
                      <a:pt x="634" y="194"/>
                    </a:lnTo>
                    <a:lnTo>
                      <a:pt x="634" y="193"/>
                    </a:lnTo>
                    <a:lnTo>
                      <a:pt x="635" y="191"/>
                    </a:lnTo>
                    <a:lnTo>
                      <a:pt x="637" y="191"/>
                    </a:lnTo>
                    <a:moveTo>
                      <a:pt x="627" y="194"/>
                    </a:moveTo>
                    <a:lnTo>
                      <a:pt x="627" y="194"/>
                    </a:lnTo>
                    <a:lnTo>
                      <a:pt x="628" y="195"/>
                    </a:lnTo>
                    <a:lnTo>
                      <a:pt x="628" y="198"/>
                    </a:lnTo>
                    <a:lnTo>
                      <a:pt x="627" y="204"/>
                    </a:lnTo>
                    <a:lnTo>
                      <a:pt x="626" y="204"/>
                    </a:lnTo>
                    <a:lnTo>
                      <a:pt x="626" y="205"/>
                    </a:lnTo>
                    <a:lnTo>
                      <a:pt x="625" y="206"/>
                    </a:lnTo>
                    <a:lnTo>
                      <a:pt x="623" y="206"/>
                    </a:lnTo>
                    <a:lnTo>
                      <a:pt x="622" y="206"/>
                    </a:lnTo>
                    <a:lnTo>
                      <a:pt x="622" y="205"/>
                    </a:lnTo>
                    <a:lnTo>
                      <a:pt x="622" y="204"/>
                    </a:lnTo>
                    <a:lnTo>
                      <a:pt x="623" y="203"/>
                    </a:lnTo>
                    <a:lnTo>
                      <a:pt x="625" y="202"/>
                    </a:lnTo>
                    <a:lnTo>
                      <a:pt x="626" y="201"/>
                    </a:lnTo>
                    <a:lnTo>
                      <a:pt x="626" y="200"/>
                    </a:lnTo>
                    <a:lnTo>
                      <a:pt x="627" y="198"/>
                    </a:lnTo>
                    <a:lnTo>
                      <a:pt x="627" y="197"/>
                    </a:lnTo>
                    <a:lnTo>
                      <a:pt x="627" y="196"/>
                    </a:lnTo>
                    <a:lnTo>
                      <a:pt x="627" y="195"/>
                    </a:lnTo>
                    <a:lnTo>
                      <a:pt x="627" y="194"/>
                    </a:lnTo>
                    <a:moveTo>
                      <a:pt x="633" y="195"/>
                    </a:moveTo>
                    <a:lnTo>
                      <a:pt x="634" y="195"/>
                    </a:lnTo>
                    <a:lnTo>
                      <a:pt x="635" y="195"/>
                    </a:lnTo>
                    <a:lnTo>
                      <a:pt x="635" y="196"/>
                    </a:lnTo>
                    <a:lnTo>
                      <a:pt x="633" y="196"/>
                    </a:lnTo>
                    <a:lnTo>
                      <a:pt x="633" y="198"/>
                    </a:lnTo>
                    <a:lnTo>
                      <a:pt x="633" y="199"/>
                    </a:lnTo>
                    <a:lnTo>
                      <a:pt x="631" y="200"/>
                    </a:lnTo>
                    <a:lnTo>
                      <a:pt x="629" y="202"/>
                    </a:lnTo>
                    <a:lnTo>
                      <a:pt x="628" y="202"/>
                    </a:lnTo>
                    <a:lnTo>
                      <a:pt x="628" y="200"/>
                    </a:lnTo>
                    <a:lnTo>
                      <a:pt x="629" y="200"/>
                    </a:lnTo>
                    <a:lnTo>
                      <a:pt x="631" y="196"/>
                    </a:lnTo>
                    <a:lnTo>
                      <a:pt x="632" y="195"/>
                    </a:lnTo>
                    <a:lnTo>
                      <a:pt x="633" y="195"/>
                    </a:lnTo>
                    <a:moveTo>
                      <a:pt x="759" y="196"/>
                    </a:moveTo>
                    <a:lnTo>
                      <a:pt x="759" y="196"/>
                    </a:lnTo>
                    <a:lnTo>
                      <a:pt x="760" y="199"/>
                    </a:lnTo>
                    <a:lnTo>
                      <a:pt x="758" y="200"/>
                    </a:lnTo>
                    <a:lnTo>
                      <a:pt x="757" y="200"/>
                    </a:lnTo>
                    <a:lnTo>
                      <a:pt x="757" y="199"/>
                    </a:lnTo>
                    <a:lnTo>
                      <a:pt x="756" y="199"/>
                    </a:lnTo>
                    <a:lnTo>
                      <a:pt x="756" y="198"/>
                    </a:lnTo>
                    <a:lnTo>
                      <a:pt x="757" y="197"/>
                    </a:lnTo>
                    <a:lnTo>
                      <a:pt x="759" y="196"/>
                    </a:lnTo>
                    <a:moveTo>
                      <a:pt x="707" y="202"/>
                    </a:moveTo>
                    <a:lnTo>
                      <a:pt x="707" y="202"/>
                    </a:lnTo>
                    <a:lnTo>
                      <a:pt x="708" y="203"/>
                    </a:lnTo>
                    <a:lnTo>
                      <a:pt x="708" y="204"/>
                    </a:lnTo>
                    <a:lnTo>
                      <a:pt x="707" y="205"/>
                    </a:lnTo>
                    <a:lnTo>
                      <a:pt x="707" y="206"/>
                    </a:lnTo>
                    <a:lnTo>
                      <a:pt x="706" y="206"/>
                    </a:lnTo>
                    <a:lnTo>
                      <a:pt x="705" y="206"/>
                    </a:lnTo>
                    <a:lnTo>
                      <a:pt x="703" y="204"/>
                    </a:lnTo>
                    <a:lnTo>
                      <a:pt x="705" y="202"/>
                    </a:lnTo>
                    <a:lnTo>
                      <a:pt x="707" y="202"/>
                    </a:lnTo>
                    <a:moveTo>
                      <a:pt x="782" y="203"/>
                    </a:moveTo>
                    <a:lnTo>
                      <a:pt x="782" y="204"/>
                    </a:lnTo>
                    <a:lnTo>
                      <a:pt x="782" y="210"/>
                    </a:lnTo>
                    <a:lnTo>
                      <a:pt x="780" y="211"/>
                    </a:lnTo>
                    <a:lnTo>
                      <a:pt x="780" y="210"/>
                    </a:lnTo>
                    <a:lnTo>
                      <a:pt x="782" y="204"/>
                    </a:lnTo>
                    <a:lnTo>
                      <a:pt x="782" y="203"/>
                    </a:lnTo>
                    <a:moveTo>
                      <a:pt x="801" y="207"/>
                    </a:moveTo>
                    <a:lnTo>
                      <a:pt x="803" y="208"/>
                    </a:lnTo>
                    <a:lnTo>
                      <a:pt x="803" y="209"/>
                    </a:lnTo>
                    <a:lnTo>
                      <a:pt x="801" y="211"/>
                    </a:lnTo>
                    <a:lnTo>
                      <a:pt x="800" y="211"/>
                    </a:lnTo>
                    <a:lnTo>
                      <a:pt x="800" y="212"/>
                    </a:lnTo>
                    <a:lnTo>
                      <a:pt x="799" y="212"/>
                    </a:lnTo>
                    <a:lnTo>
                      <a:pt x="799" y="211"/>
                    </a:lnTo>
                    <a:lnTo>
                      <a:pt x="799" y="209"/>
                    </a:lnTo>
                    <a:lnTo>
                      <a:pt x="799" y="208"/>
                    </a:lnTo>
                    <a:lnTo>
                      <a:pt x="800" y="207"/>
                    </a:lnTo>
                    <a:lnTo>
                      <a:pt x="801" y="207"/>
                    </a:lnTo>
                    <a:moveTo>
                      <a:pt x="600" y="211"/>
                    </a:moveTo>
                    <a:lnTo>
                      <a:pt x="601" y="212"/>
                    </a:lnTo>
                    <a:lnTo>
                      <a:pt x="598" y="214"/>
                    </a:lnTo>
                    <a:lnTo>
                      <a:pt x="595" y="215"/>
                    </a:lnTo>
                    <a:lnTo>
                      <a:pt x="594" y="216"/>
                    </a:lnTo>
                    <a:lnTo>
                      <a:pt x="593" y="216"/>
                    </a:lnTo>
                    <a:lnTo>
                      <a:pt x="593" y="215"/>
                    </a:lnTo>
                    <a:lnTo>
                      <a:pt x="593" y="214"/>
                    </a:lnTo>
                    <a:lnTo>
                      <a:pt x="600" y="211"/>
                    </a:lnTo>
                    <a:moveTo>
                      <a:pt x="605" y="213"/>
                    </a:moveTo>
                    <a:lnTo>
                      <a:pt x="605" y="213"/>
                    </a:lnTo>
                    <a:lnTo>
                      <a:pt x="606" y="213"/>
                    </a:lnTo>
                    <a:lnTo>
                      <a:pt x="607" y="214"/>
                    </a:lnTo>
                    <a:lnTo>
                      <a:pt x="608" y="215"/>
                    </a:lnTo>
                    <a:lnTo>
                      <a:pt x="608" y="216"/>
                    </a:lnTo>
                    <a:lnTo>
                      <a:pt x="607" y="216"/>
                    </a:lnTo>
                    <a:lnTo>
                      <a:pt x="607" y="217"/>
                    </a:lnTo>
                    <a:lnTo>
                      <a:pt x="606" y="217"/>
                    </a:lnTo>
                    <a:lnTo>
                      <a:pt x="604" y="218"/>
                    </a:lnTo>
                    <a:lnTo>
                      <a:pt x="603" y="218"/>
                    </a:lnTo>
                    <a:lnTo>
                      <a:pt x="602" y="217"/>
                    </a:lnTo>
                    <a:lnTo>
                      <a:pt x="601" y="218"/>
                    </a:lnTo>
                    <a:lnTo>
                      <a:pt x="601" y="219"/>
                    </a:lnTo>
                    <a:lnTo>
                      <a:pt x="600" y="219"/>
                    </a:lnTo>
                    <a:lnTo>
                      <a:pt x="600" y="217"/>
                    </a:lnTo>
                    <a:lnTo>
                      <a:pt x="601" y="215"/>
                    </a:lnTo>
                    <a:lnTo>
                      <a:pt x="605" y="213"/>
                    </a:lnTo>
                    <a:moveTo>
                      <a:pt x="807" y="217"/>
                    </a:moveTo>
                    <a:lnTo>
                      <a:pt x="809" y="217"/>
                    </a:lnTo>
                    <a:lnTo>
                      <a:pt x="809" y="218"/>
                    </a:lnTo>
                    <a:lnTo>
                      <a:pt x="809" y="219"/>
                    </a:lnTo>
                    <a:lnTo>
                      <a:pt x="809" y="220"/>
                    </a:lnTo>
                    <a:lnTo>
                      <a:pt x="809" y="219"/>
                    </a:lnTo>
                    <a:lnTo>
                      <a:pt x="806" y="221"/>
                    </a:lnTo>
                    <a:lnTo>
                      <a:pt x="806" y="220"/>
                    </a:lnTo>
                    <a:lnTo>
                      <a:pt x="805" y="220"/>
                    </a:lnTo>
                    <a:lnTo>
                      <a:pt x="805" y="219"/>
                    </a:lnTo>
                    <a:lnTo>
                      <a:pt x="807" y="217"/>
                    </a:lnTo>
                    <a:moveTo>
                      <a:pt x="691" y="217"/>
                    </a:moveTo>
                    <a:lnTo>
                      <a:pt x="692" y="217"/>
                    </a:lnTo>
                    <a:lnTo>
                      <a:pt x="692" y="219"/>
                    </a:lnTo>
                    <a:lnTo>
                      <a:pt x="690" y="223"/>
                    </a:lnTo>
                    <a:lnTo>
                      <a:pt x="690" y="224"/>
                    </a:lnTo>
                    <a:lnTo>
                      <a:pt x="689" y="224"/>
                    </a:lnTo>
                    <a:lnTo>
                      <a:pt x="688" y="224"/>
                    </a:lnTo>
                    <a:lnTo>
                      <a:pt x="688" y="221"/>
                    </a:lnTo>
                    <a:lnTo>
                      <a:pt x="688" y="219"/>
                    </a:lnTo>
                    <a:lnTo>
                      <a:pt x="689" y="219"/>
                    </a:lnTo>
                    <a:lnTo>
                      <a:pt x="690" y="218"/>
                    </a:lnTo>
                    <a:lnTo>
                      <a:pt x="691" y="217"/>
                    </a:lnTo>
                    <a:moveTo>
                      <a:pt x="687" y="222"/>
                    </a:moveTo>
                    <a:lnTo>
                      <a:pt x="688" y="223"/>
                    </a:lnTo>
                    <a:lnTo>
                      <a:pt x="688" y="224"/>
                    </a:lnTo>
                    <a:lnTo>
                      <a:pt x="688" y="225"/>
                    </a:lnTo>
                    <a:lnTo>
                      <a:pt x="688" y="226"/>
                    </a:lnTo>
                    <a:lnTo>
                      <a:pt x="686" y="226"/>
                    </a:lnTo>
                    <a:lnTo>
                      <a:pt x="685" y="226"/>
                    </a:lnTo>
                    <a:lnTo>
                      <a:pt x="684" y="226"/>
                    </a:lnTo>
                    <a:lnTo>
                      <a:pt x="686" y="223"/>
                    </a:lnTo>
                    <a:lnTo>
                      <a:pt x="687" y="222"/>
                    </a:lnTo>
                    <a:moveTo>
                      <a:pt x="631" y="225"/>
                    </a:moveTo>
                    <a:lnTo>
                      <a:pt x="634" y="226"/>
                    </a:lnTo>
                    <a:lnTo>
                      <a:pt x="637" y="228"/>
                    </a:lnTo>
                    <a:lnTo>
                      <a:pt x="638" y="230"/>
                    </a:lnTo>
                    <a:lnTo>
                      <a:pt x="637" y="230"/>
                    </a:lnTo>
                    <a:lnTo>
                      <a:pt x="636" y="230"/>
                    </a:lnTo>
                    <a:lnTo>
                      <a:pt x="635" y="230"/>
                    </a:lnTo>
                    <a:lnTo>
                      <a:pt x="634" y="230"/>
                    </a:lnTo>
                    <a:lnTo>
                      <a:pt x="633" y="230"/>
                    </a:lnTo>
                    <a:lnTo>
                      <a:pt x="632" y="230"/>
                    </a:lnTo>
                    <a:lnTo>
                      <a:pt x="629" y="226"/>
                    </a:lnTo>
                    <a:lnTo>
                      <a:pt x="629" y="225"/>
                    </a:lnTo>
                    <a:lnTo>
                      <a:pt x="631" y="225"/>
                    </a:lnTo>
                    <a:moveTo>
                      <a:pt x="814" y="253"/>
                    </a:moveTo>
                    <a:lnTo>
                      <a:pt x="814" y="254"/>
                    </a:lnTo>
                    <a:lnTo>
                      <a:pt x="814" y="258"/>
                    </a:lnTo>
                    <a:lnTo>
                      <a:pt x="814" y="260"/>
                    </a:lnTo>
                    <a:lnTo>
                      <a:pt x="814" y="261"/>
                    </a:lnTo>
                    <a:lnTo>
                      <a:pt x="813" y="261"/>
                    </a:lnTo>
                    <a:lnTo>
                      <a:pt x="812" y="262"/>
                    </a:lnTo>
                    <a:lnTo>
                      <a:pt x="812" y="264"/>
                    </a:lnTo>
                    <a:lnTo>
                      <a:pt x="811" y="262"/>
                    </a:lnTo>
                    <a:lnTo>
                      <a:pt x="812" y="262"/>
                    </a:lnTo>
                    <a:lnTo>
                      <a:pt x="812" y="259"/>
                    </a:lnTo>
                    <a:lnTo>
                      <a:pt x="812" y="257"/>
                    </a:lnTo>
                    <a:lnTo>
                      <a:pt x="812" y="256"/>
                    </a:lnTo>
                    <a:lnTo>
                      <a:pt x="812" y="255"/>
                    </a:lnTo>
                    <a:lnTo>
                      <a:pt x="813" y="253"/>
                    </a:lnTo>
                    <a:lnTo>
                      <a:pt x="814" y="253"/>
                    </a:lnTo>
                    <a:moveTo>
                      <a:pt x="986" y="571"/>
                    </a:moveTo>
                    <a:lnTo>
                      <a:pt x="988" y="572"/>
                    </a:lnTo>
                    <a:lnTo>
                      <a:pt x="988" y="573"/>
                    </a:lnTo>
                    <a:lnTo>
                      <a:pt x="989" y="574"/>
                    </a:lnTo>
                    <a:lnTo>
                      <a:pt x="989" y="575"/>
                    </a:lnTo>
                    <a:lnTo>
                      <a:pt x="984" y="580"/>
                    </a:lnTo>
                    <a:lnTo>
                      <a:pt x="984" y="577"/>
                    </a:lnTo>
                    <a:lnTo>
                      <a:pt x="985" y="577"/>
                    </a:lnTo>
                    <a:lnTo>
                      <a:pt x="986" y="576"/>
                    </a:lnTo>
                    <a:lnTo>
                      <a:pt x="987" y="575"/>
                    </a:lnTo>
                    <a:lnTo>
                      <a:pt x="987" y="573"/>
                    </a:lnTo>
                    <a:lnTo>
                      <a:pt x="986" y="573"/>
                    </a:lnTo>
                    <a:lnTo>
                      <a:pt x="986" y="572"/>
                    </a:lnTo>
                    <a:lnTo>
                      <a:pt x="986" y="571"/>
                    </a:lnTo>
                    <a:moveTo>
                      <a:pt x="981" y="588"/>
                    </a:moveTo>
                    <a:lnTo>
                      <a:pt x="981" y="588"/>
                    </a:lnTo>
                    <a:lnTo>
                      <a:pt x="982" y="590"/>
                    </a:lnTo>
                    <a:lnTo>
                      <a:pt x="980" y="593"/>
                    </a:lnTo>
                    <a:lnTo>
                      <a:pt x="979" y="592"/>
                    </a:lnTo>
                    <a:lnTo>
                      <a:pt x="980" y="591"/>
                    </a:lnTo>
                    <a:lnTo>
                      <a:pt x="978" y="591"/>
                    </a:lnTo>
                    <a:lnTo>
                      <a:pt x="978" y="590"/>
                    </a:lnTo>
                    <a:lnTo>
                      <a:pt x="978" y="588"/>
                    </a:lnTo>
                    <a:lnTo>
                      <a:pt x="981" y="588"/>
                    </a:lnTo>
                    <a:moveTo>
                      <a:pt x="862" y="892"/>
                    </a:moveTo>
                    <a:lnTo>
                      <a:pt x="865" y="893"/>
                    </a:lnTo>
                    <a:lnTo>
                      <a:pt x="866" y="894"/>
                    </a:lnTo>
                    <a:lnTo>
                      <a:pt x="866" y="895"/>
                    </a:lnTo>
                    <a:lnTo>
                      <a:pt x="862" y="896"/>
                    </a:lnTo>
                    <a:lnTo>
                      <a:pt x="861" y="895"/>
                    </a:lnTo>
                    <a:lnTo>
                      <a:pt x="860" y="896"/>
                    </a:lnTo>
                    <a:lnTo>
                      <a:pt x="859" y="895"/>
                    </a:lnTo>
                    <a:lnTo>
                      <a:pt x="859" y="894"/>
                    </a:lnTo>
                    <a:lnTo>
                      <a:pt x="862" y="892"/>
                    </a:lnTo>
                    <a:moveTo>
                      <a:pt x="835" y="912"/>
                    </a:moveTo>
                    <a:lnTo>
                      <a:pt x="837" y="913"/>
                    </a:lnTo>
                    <a:lnTo>
                      <a:pt x="839" y="919"/>
                    </a:lnTo>
                    <a:lnTo>
                      <a:pt x="838" y="919"/>
                    </a:lnTo>
                    <a:lnTo>
                      <a:pt x="838" y="920"/>
                    </a:lnTo>
                    <a:lnTo>
                      <a:pt x="837" y="919"/>
                    </a:lnTo>
                    <a:lnTo>
                      <a:pt x="835" y="918"/>
                    </a:lnTo>
                    <a:lnTo>
                      <a:pt x="834" y="918"/>
                    </a:lnTo>
                    <a:lnTo>
                      <a:pt x="833" y="918"/>
                    </a:lnTo>
                    <a:lnTo>
                      <a:pt x="832" y="918"/>
                    </a:lnTo>
                    <a:lnTo>
                      <a:pt x="832" y="917"/>
                    </a:lnTo>
                    <a:lnTo>
                      <a:pt x="833" y="916"/>
                    </a:lnTo>
                    <a:lnTo>
                      <a:pt x="833" y="915"/>
                    </a:lnTo>
                    <a:lnTo>
                      <a:pt x="834" y="914"/>
                    </a:lnTo>
                    <a:lnTo>
                      <a:pt x="835" y="914"/>
                    </a:lnTo>
                    <a:lnTo>
                      <a:pt x="835" y="913"/>
                    </a:lnTo>
                    <a:lnTo>
                      <a:pt x="835" y="912"/>
                    </a:lnTo>
                    <a:moveTo>
                      <a:pt x="807" y="918"/>
                    </a:moveTo>
                    <a:lnTo>
                      <a:pt x="809" y="918"/>
                    </a:lnTo>
                    <a:lnTo>
                      <a:pt x="810" y="920"/>
                    </a:lnTo>
                    <a:lnTo>
                      <a:pt x="807" y="920"/>
                    </a:lnTo>
                    <a:lnTo>
                      <a:pt x="806" y="919"/>
                    </a:lnTo>
                    <a:lnTo>
                      <a:pt x="807" y="918"/>
                    </a:lnTo>
                    <a:moveTo>
                      <a:pt x="758" y="988"/>
                    </a:moveTo>
                    <a:lnTo>
                      <a:pt x="758" y="988"/>
                    </a:lnTo>
                    <a:lnTo>
                      <a:pt x="758" y="989"/>
                    </a:lnTo>
                    <a:lnTo>
                      <a:pt x="760" y="990"/>
                    </a:lnTo>
                    <a:lnTo>
                      <a:pt x="760" y="991"/>
                    </a:lnTo>
                    <a:lnTo>
                      <a:pt x="758" y="993"/>
                    </a:lnTo>
                    <a:lnTo>
                      <a:pt x="758" y="996"/>
                    </a:lnTo>
                    <a:lnTo>
                      <a:pt x="758" y="997"/>
                    </a:lnTo>
                    <a:lnTo>
                      <a:pt x="756" y="996"/>
                    </a:lnTo>
                    <a:lnTo>
                      <a:pt x="754" y="993"/>
                    </a:lnTo>
                    <a:lnTo>
                      <a:pt x="758" y="988"/>
                    </a:lnTo>
                    <a:moveTo>
                      <a:pt x="766" y="1027"/>
                    </a:moveTo>
                    <a:lnTo>
                      <a:pt x="767" y="1027"/>
                    </a:lnTo>
                    <a:lnTo>
                      <a:pt x="768" y="1029"/>
                    </a:lnTo>
                    <a:lnTo>
                      <a:pt x="768" y="1034"/>
                    </a:lnTo>
                    <a:lnTo>
                      <a:pt x="767" y="1034"/>
                    </a:lnTo>
                    <a:lnTo>
                      <a:pt x="767" y="1035"/>
                    </a:lnTo>
                    <a:lnTo>
                      <a:pt x="766" y="1037"/>
                    </a:lnTo>
                    <a:lnTo>
                      <a:pt x="766" y="1038"/>
                    </a:lnTo>
                    <a:lnTo>
                      <a:pt x="767" y="1038"/>
                    </a:lnTo>
                    <a:lnTo>
                      <a:pt x="767" y="1039"/>
                    </a:lnTo>
                    <a:lnTo>
                      <a:pt x="765" y="1040"/>
                    </a:lnTo>
                    <a:lnTo>
                      <a:pt x="765" y="1041"/>
                    </a:lnTo>
                    <a:lnTo>
                      <a:pt x="765" y="1040"/>
                    </a:lnTo>
                    <a:lnTo>
                      <a:pt x="765" y="1039"/>
                    </a:lnTo>
                    <a:lnTo>
                      <a:pt x="765" y="1037"/>
                    </a:lnTo>
                    <a:lnTo>
                      <a:pt x="765" y="1032"/>
                    </a:lnTo>
                    <a:lnTo>
                      <a:pt x="765" y="1031"/>
                    </a:lnTo>
                    <a:lnTo>
                      <a:pt x="764" y="1030"/>
                    </a:lnTo>
                    <a:lnTo>
                      <a:pt x="764" y="1028"/>
                    </a:lnTo>
                    <a:lnTo>
                      <a:pt x="766" y="1027"/>
                    </a:lnTo>
                    <a:moveTo>
                      <a:pt x="382" y="0"/>
                    </a:moveTo>
                    <a:lnTo>
                      <a:pt x="380" y="0"/>
                    </a:lnTo>
                    <a:lnTo>
                      <a:pt x="379" y="0"/>
                    </a:lnTo>
                    <a:lnTo>
                      <a:pt x="378" y="0"/>
                    </a:lnTo>
                    <a:lnTo>
                      <a:pt x="378" y="2"/>
                    </a:lnTo>
                    <a:lnTo>
                      <a:pt x="377" y="2"/>
                    </a:lnTo>
                    <a:lnTo>
                      <a:pt x="372" y="2"/>
                    </a:lnTo>
                    <a:lnTo>
                      <a:pt x="371" y="2"/>
                    </a:lnTo>
                    <a:lnTo>
                      <a:pt x="368" y="2"/>
                    </a:lnTo>
                    <a:lnTo>
                      <a:pt x="367" y="2"/>
                    </a:lnTo>
                    <a:lnTo>
                      <a:pt x="366" y="2"/>
                    </a:lnTo>
                    <a:lnTo>
                      <a:pt x="354" y="6"/>
                    </a:lnTo>
                    <a:lnTo>
                      <a:pt x="367" y="7"/>
                    </a:lnTo>
                    <a:lnTo>
                      <a:pt x="368" y="12"/>
                    </a:lnTo>
                    <a:lnTo>
                      <a:pt x="367" y="14"/>
                    </a:lnTo>
                    <a:lnTo>
                      <a:pt x="366" y="15"/>
                    </a:lnTo>
                    <a:lnTo>
                      <a:pt x="365" y="16"/>
                    </a:lnTo>
                    <a:lnTo>
                      <a:pt x="362" y="17"/>
                    </a:lnTo>
                    <a:lnTo>
                      <a:pt x="361" y="17"/>
                    </a:lnTo>
                    <a:lnTo>
                      <a:pt x="360" y="18"/>
                    </a:lnTo>
                    <a:lnTo>
                      <a:pt x="359" y="19"/>
                    </a:lnTo>
                    <a:lnTo>
                      <a:pt x="358" y="21"/>
                    </a:lnTo>
                    <a:lnTo>
                      <a:pt x="358" y="22"/>
                    </a:lnTo>
                    <a:lnTo>
                      <a:pt x="358" y="23"/>
                    </a:lnTo>
                    <a:lnTo>
                      <a:pt x="358" y="24"/>
                    </a:lnTo>
                    <a:lnTo>
                      <a:pt x="354" y="25"/>
                    </a:lnTo>
                    <a:lnTo>
                      <a:pt x="350" y="24"/>
                    </a:lnTo>
                    <a:lnTo>
                      <a:pt x="349" y="24"/>
                    </a:lnTo>
                    <a:lnTo>
                      <a:pt x="348" y="25"/>
                    </a:lnTo>
                    <a:lnTo>
                      <a:pt x="343" y="27"/>
                    </a:lnTo>
                    <a:lnTo>
                      <a:pt x="343" y="28"/>
                    </a:lnTo>
                    <a:lnTo>
                      <a:pt x="342" y="28"/>
                    </a:lnTo>
                    <a:lnTo>
                      <a:pt x="342" y="29"/>
                    </a:lnTo>
                    <a:lnTo>
                      <a:pt x="342" y="30"/>
                    </a:lnTo>
                    <a:lnTo>
                      <a:pt x="341" y="31"/>
                    </a:lnTo>
                    <a:lnTo>
                      <a:pt x="342" y="32"/>
                    </a:lnTo>
                    <a:lnTo>
                      <a:pt x="341" y="32"/>
                    </a:lnTo>
                    <a:lnTo>
                      <a:pt x="340" y="32"/>
                    </a:lnTo>
                    <a:lnTo>
                      <a:pt x="339" y="32"/>
                    </a:lnTo>
                    <a:lnTo>
                      <a:pt x="338" y="32"/>
                    </a:lnTo>
                    <a:lnTo>
                      <a:pt x="337" y="32"/>
                    </a:lnTo>
                    <a:lnTo>
                      <a:pt x="335" y="32"/>
                    </a:lnTo>
                    <a:lnTo>
                      <a:pt x="335" y="33"/>
                    </a:lnTo>
                    <a:lnTo>
                      <a:pt x="334" y="34"/>
                    </a:lnTo>
                    <a:lnTo>
                      <a:pt x="334" y="35"/>
                    </a:lnTo>
                    <a:lnTo>
                      <a:pt x="333" y="35"/>
                    </a:lnTo>
                    <a:lnTo>
                      <a:pt x="332" y="34"/>
                    </a:lnTo>
                    <a:lnTo>
                      <a:pt x="331" y="34"/>
                    </a:lnTo>
                    <a:lnTo>
                      <a:pt x="330" y="34"/>
                    </a:lnTo>
                    <a:lnTo>
                      <a:pt x="328" y="35"/>
                    </a:lnTo>
                    <a:lnTo>
                      <a:pt x="327" y="36"/>
                    </a:lnTo>
                    <a:lnTo>
                      <a:pt x="326" y="37"/>
                    </a:lnTo>
                    <a:lnTo>
                      <a:pt x="324" y="36"/>
                    </a:lnTo>
                    <a:lnTo>
                      <a:pt x="321" y="34"/>
                    </a:lnTo>
                    <a:lnTo>
                      <a:pt x="320" y="34"/>
                    </a:lnTo>
                    <a:lnTo>
                      <a:pt x="318" y="34"/>
                    </a:lnTo>
                    <a:lnTo>
                      <a:pt x="316" y="34"/>
                    </a:lnTo>
                    <a:lnTo>
                      <a:pt x="314" y="37"/>
                    </a:lnTo>
                    <a:lnTo>
                      <a:pt x="313" y="37"/>
                    </a:lnTo>
                    <a:lnTo>
                      <a:pt x="312" y="38"/>
                    </a:lnTo>
                    <a:lnTo>
                      <a:pt x="311" y="38"/>
                    </a:lnTo>
                    <a:lnTo>
                      <a:pt x="310" y="38"/>
                    </a:lnTo>
                    <a:lnTo>
                      <a:pt x="309" y="39"/>
                    </a:lnTo>
                    <a:lnTo>
                      <a:pt x="308" y="39"/>
                    </a:lnTo>
                    <a:lnTo>
                      <a:pt x="308" y="40"/>
                    </a:lnTo>
                    <a:lnTo>
                      <a:pt x="307" y="40"/>
                    </a:lnTo>
                    <a:lnTo>
                      <a:pt x="307" y="41"/>
                    </a:lnTo>
                    <a:lnTo>
                      <a:pt x="306" y="45"/>
                    </a:lnTo>
                    <a:lnTo>
                      <a:pt x="306" y="46"/>
                    </a:lnTo>
                    <a:lnTo>
                      <a:pt x="306" y="47"/>
                    </a:lnTo>
                    <a:lnTo>
                      <a:pt x="307" y="49"/>
                    </a:lnTo>
                    <a:lnTo>
                      <a:pt x="307" y="51"/>
                    </a:lnTo>
                    <a:lnTo>
                      <a:pt x="307" y="52"/>
                    </a:lnTo>
                    <a:lnTo>
                      <a:pt x="307" y="53"/>
                    </a:lnTo>
                    <a:lnTo>
                      <a:pt x="305" y="53"/>
                    </a:lnTo>
                    <a:lnTo>
                      <a:pt x="304" y="53"/>
                    </a:lnTo>
                    <a:lnTo>
                      <a:pt x="300" y="47"/>
                    </a:lnTo>
                    <a:lnTo>
                      <a:pt x="298" y="44"/>
                    </a:lnTo>
                    <a:lnTo>
                      <a:pt x="297" y="43"/>
                    </a:lnTo>
                    <a:lnTo>
                      <a:pt x="296" y="42"/>
                    </a:lnTo>
                    <a:lnTo>
                      <a:pt x="295" y="42"/>
                    </a:lnTo>
                    <a:lnTo>
                      <a:pt x="294" y="42"/>
                    </a:lnTo>
                    <a:lnTo>
                      <a:pt x="293" y="41"/>
                    </a:lnTo>
                    <a:lnTo>
                      <a:pt x="292" y="41"/>
                    </a:lnTo>
                    <a:lnTo>
                      <a:pt x="291" y="41"/>
                    </a:lnTo>
                    <a:lnTo>
                      <a:pt x="290" y="41"/>
                    </a:lnTo>
                    <a:lnTo>
                      <a:pt x="289" y="42"/>
                    </a:lnTo>
                    <a:lnTo>
                      <a:pt x="288" y="43"/>
                    </a:lnTo>
                    <a:lnTo>
                      <a:pt x="287" y="42"/>
                    </a:lnTo>
                    <a:lnTo>
                      <a:pt x="286" y="42"/>
                    </a:lnTo>
                    <a:lnTo>
                      <a:pt x="279" y="41"/>
                    </a:lnTo>
                    <a:lnTo>
                      <a:pt x="278" y="41"/>
                    </a:lnTo>
                    <a:lnTo>
                      <a:pt x="278" y="42"/>
                    </a:lnTo>
                    <a:lnTo>
                      <a:pt x="276" y="42"/>
                    </a:lnTo>
                    <a:lnTo>
                      <a:pt x="275" y="43"/>
                    </a:lnTo>
                    <a:lnTo>
                      <a:pt x="275" y="41"/>
                    </a:lnTo>
                    <a:lnTo>
                      <a:pt x="275" y="40"/>
                    </a:lnTo>
                    <a:lnTo>
                      <a:pt x="274" y="39"/>
                    </a:lnTo>
                    <a:lnTo>
                      <a:pt x="274" y="38"/>
                    </a:lnTo>
                    <a:lnTo>
                      <a:pt x="273" y="37"/>
                    </a:lnTo>
                    <a:lnTo>
                      <a:pt x="273" y="36"/>
                    </a:lnTo>
                    <a:lnTo>
                      <a:pt x="270" y="36"/>
                    </a:lnTo>
                    <a:lnTo>
                      <a:pt x="269" y="36"/>
                    </a:lnTo>
                    <a:lnTo>
                      <a:pt x="269" y="35"/>
                    </a:lnTo>
                    <a:lnTo>
                      <a:pt x="266" y="35"/>
                    </a:lnTo>
                    <a:lnTo>
                      <a:pt x="265" y="35"/>
                    </a:lnTo>
                    <a:lnTo>
                      <a:pt x="264" y="35"/>
                    </a:lnTo>
                    <a:lnTo>
                      <a:pt x="263" y="35"/>
                    </a:lnTo>
                    <a:lnTo>
                      <a:pt x="262" y="36"/>
                    </a:lnTo>
                    <a:lnTo>
                      <a:pt x="260" y="36"/>
                    </a:lnTo>
                    <a:lnTo>
                      <a:pt x="259" y="34"/>
                    </a:lnTo>
                    <a:lnTo>
                      <a:pt x="259" y="33"/>
                    </a:lnTo>
                    <a:lnTo>
                      <a:pt x="258" y="32"/>
                    </a:lnTo>
                    <a:lnTo>
                      <a:pt x="257" y="32"/>
                    </a:lnTo>
                    <a:lnTo>
                      <a:pt x="256" y="31"/>
                    </a:lnTo>
                    <a:lnTo>
                      <a:pt x="255" y="30"/>
                    </a:lnTo>
                    <a:lnTo>
                      <a:pt x="254" y="31"/>
                    </a:lnTo>
                    <a:lnTo>
                      <a:pt x="252" y="31"/>
                    </a:lnTo>
                    <a:lnTo>
                      <a:pt x="252" y="32"/>
                    </a:lnTo>
                    <a:lnTo>
                      <a:pt x="251" y="32"/>
                    </a:lnTo>
                    <a:lnTo>
                      <a:pt x="250" y="33"/>
                    </a:lnTo>
                    <a:lnTo>
                      <a:pt x="250" y="34"/>
                    </a:lnTo>
                    <a:lnTo>
                      <a:pt x="250" y="36"/>
                    </a:lnTo>
                    <a:lnTo>
                      <a:pt x="250" y="37"/>
                    </a:lnTo>
                    <a:lnTo>
                      <a:pt x="251" y="38"/>
                    </a:lnTo>
                    <a:lnTo>
                      <a:pt x="252" y="38"/>
                    </a:lnTo>
                    <a:lnTo>
                      <a:pt x="252" y="39"/>
                    </a:lnTo>
                    <a:lnTo>
                      <a:pt x="253" y="40"/>
                    </a:lnTo>
                    <a:lnTo>
                      <a:pt x="253" y="41"/>
                    </a:lnTo>
                    <a:lnTo>
                      <a:pt x="254" y="41"/>
                    </a:lnTo>
                    <a:lnTo>
                      <a:pt x="255" y="44"/>
                    </a:lnTo>
                    <a:lnTo>
                      <a:pt x="256" y="45"/>
                    </a:lnTo>
                    <a:lnTo>
                      <a:pt x="260" y="51"/>
                    </a:lnTo>
                    <a:lnTo>
                      <a:pt x="261" y="51"/>
                    </a:lnTo>
                    <a:lnTo>
                      <a:pt x="263" y="53"/>
                    </a:lnTo>
                    <a:lnTo>
                      <a:pt x="264" y="53"/>
                    </a:lnTo>
                    <a:lnTo>
                      <a:pt x="267" y="57"/>
                    </a:lnTo>
                    <a:lnTo>
                      <a:pt x="266" y="57"/>
                    </a:lnTo>
                    <a:lnTo>
                      <a:pt x="266" y="58"/>
                    </a:lnTo>
                    <a:lnTo>
                      <a:pt x="265" y="59"/>
                    </a:lnTo>
                    <a:lnTo>
                      <a:pt x="265" y="60"/>
                    </a:lnTo>
                    <a:lnTo>
                      <a:pt x="266" y="68"/>
                    </a:lnTo>
                    <a:lnTo>
                      <a:pt x="267" y="72"/>
                    </a:lnTo>
                    <a:lnTo>
                      <a:pt x="267" y="73"/>
                    </a:lnTo>
                    <a:lnTo>
                      <a:pt x="271" y="83"/>
                    </a:lnTo>
                    <a:lnTo>
                      <a:pt x="271" y="85"/>
                    </a:lnTo>
                    <a:lnTo>
                      <a:pt x="271" y="86"/>
                    </a:lnTo>
                    <a:lnTo>
                      <a:pt x="271" y="87"/>
                    </a:lnTo>
                    <a:lnTo>
                      <a:pt x="270" y="88"/>
                    </a:lnTo>
                    <a:lnTo>
                      <a:pt x="269" y="89"/>
                    </a:lnTo>
                    <a:lnTo>
                      <a:pt x="270" y="90"/>
                    </a:lnTo>
                    <a:lnTo>
                      <a:pt x="270" y="91"/>
                    </a:lnTo>
                    <a:lnTo>
                      <a:pt x="271" y="92"/>
                    </a:lnTo>
                    <a:lnTo>
                      <a:pt x="272" y="93"/>
                    </a:lnTo>
                    <a:lnTo>
                      <a:pt x="278" y="94"/>
                    </a:lnTo>
                    <a:lnTo>
                      <a:pt x="285" y="94"/>
                    </a:lnTo>
                    <a:lnTo>
                      <a:pt x="289" y="94"/>
                    </a:lnTo>
                    <a:lnTo>
                      <a:pt x="289" y="96"/>
                    </a:lnTo>
                    <a:lnTo>
                      <a:pt x="288" y="96"/>
                    </a:lnTo>
                    <a:lnTo>
                      <a:pt x="288" y="97"/>
                    </a:lnTo>
                    <a:lnTo>
                      <a:pt x="288" y="98"/>
                    </a:lnTo>
                    <a:lnTo>
                      <a:pt x="287" y="98"/>
                    </a:lnTo>
                    <a:lnTo>
                      <a:pt x="286" y="98"/>
                    </a:lnTo>
                    <a:lnTo>
                      <a:pt x="285" y="98"/>
                    </a:lnTo>
                    <a:lnTo>
                      <a:pt x="283" y="100"/>
                    </a:lnTo>
                    <a:lnTo>
                      <a:pt x="282" y="100"/>
                    </a:lnTo>
                    <a:lnTo>
                      <a:pt x="279" y="102"/>
                    </a:lnTo>
                    <a:lnTo>
                      <a:pt x="279" y="103"/>
                    </a:lnTo>
                    <a:lnTo>
                      <a:pt x="278" y="103"/>
                    </a:lnTo>
                    <a:lnTo>
                      <a:pt x="275" y="103"/>
                    </a:lnTo>
                    <a:lnTo>
                      <a:pt x="274" y="103"/>
                    </a:lnTo>
                    <a:lnTo>
                      <a:pt x="274" y="104"/>
                    </a:lnTo>
                    <a:lnTo>
                      <a:pt x="273" y="104"/>
                    </a:lnTo>
                    <a:lnTo>
                      <a:pt x="272" y="104"/>
                    </a:lnTo>
                    <a:lnTo>
                      <a:pt x="271" y="105"/>
                    </a:lnTo>
                    <a:lnTo>
                      <a:pt x="271" y="106"/>
                    </a:lnTo>
                    <a:lnTo>
                      <a:pt x="270" y="106"/>
                    </a:lnTo>
                    <a:lnTo>
                      <a:pt x="269" y="108"/>
                    </a:lnTo>
                    <a:lnTo>
                      <a:pt x="269" y="109"/>
                    </a:lnTo>
                    <a:lnTo>
                      <a:pt x="269" y="111"/>
                    </a:lnTo>
                    <a:lnTo>
                      <a:pt x="269" y="115"/>
                    </a:lnTo>
                    <a:lnTo>
                      <a:pt x="268" y="117"/>
                    </a:lnTo>
                    <a:lnTo>
                      <a:pt x="265" y="119"/>
                    </a:lnTo>
                    <a:lnTo>
                      <a:pt x="264" y="118"/>
                    </a:lnTo>
                    <a:lnTo>
                      <a:pt x="263" y="118"/>
                    </a:lnTo>
                    <a:lnTo>
                      <a:pt x="261" y="118"/>
                    </a:lnTo>
                    <a:lnTo>
                      <a:pt x="257" y="121"/>
                    </a:lnTo>
                    <a:lnTo>
                      <a:pt x="256" y="121"/>
                    </a:lnTo>
                    <a:lnTo>
                      <a:pt x="256" y="122"/>
                    </a:lnTo>
                    <a:lnTo>
                      <a:pt x="255" y="123"/>
                    </a:lnTo>
                    <a:lnTo>
                      <a:pt x="255" y="125"/>
                    </a:lnTo>
                    <a:lnTo>
                      <a:pt x="252" y="126"/>
                    </a:lnTo>
                    <a:lnTo>
                      <a:pt x="250" y="125"/>
                    </a:lnTo>
                    <a:lnTo>
                      <a:pt x="249" y="125"/>
                    </a:lnTo>
                    <a:lnTo>
                      <a:pt x="245" y="128"/>
                    </a:lnTo>
                    <a:lnTo>
                      <a:pt x="244" y="129"/>
                    </a:lnTo>
                    <a:lnTo>
                      <a:pt x="242" y="130"/>
                    </a:lnTo>
                    <a:lnTo>
                      <a:pt x="241" y="130"/>
                    </a:lnTo>
                    <a:lnTo>
                      <a:pt x="240" y="130"/>
                    </a:lnTo>
                    <a:lnTo>
                      <a:pt x="239" y="131"/>
                    </a:lnTo>
                    <a:lnTo>
                      <a:pt x="239" y="132"/>
                    </a:lnTo>
                    <a:lnTo>
                      <a:pt x="239" y="133"/>
                    </a:lnTo>
                    <a:lnTo>
                      <a:pt x="239" y="134"/>
                    </a:lnTo>
                    <a:lnTo>
                      <a:pt x="239" y="135"/>
                    </a:lnTo>
                    <a:lnTo>
                      <a:pt x="238" y="136"/>
                    </a:lnTo>
                    <a:lnTo>
                      <a:pt x="237" y="136"/>
                    </a:lnTo>
                    <a:lnTo>
                      <a:pt x="236" y="136"/>
                    </a:lnTo>
                    <a:lnTo>
                      <a:pt x="235" y="137"/>
                    </a:lnTo>
                    <a:lnTo>
                      <a:pt x="234" y="138"/>
                    </a:lnTo>
                    <a:lnTo>
                      <a:pt x="233" y="139"/>
                    </a:lnTo>
                    <a:lnTo>
                      <a:pt x="233" y="138"/>
                    </a:lnTo>
                    <a:lnTo>
                      <a:pt x="233" y="136"/>
                    </a:lnTo>
                    <a:lnTo>
                      <a:pt x="232" y="136"/>
                    </a:lnTo>
                    <a:lnTo>
                      <a:pt x="231" y="136"/>
                    </a:lnTo>
                    <a:lnTo>
                      <a:pt x="231" y="135"/>
                    </a:lnTo>
                    <a:lnTo>
                      <a:pt x="230" y="134"/>
                    </a:lnTo>
                    <a:lnTo>
                      <a:pt x="229" y="134"/>
                    </a:lnTo>
                    <a:lnTo>
                      <a:pt x="225" y="134"/>
                    </a:lnTo>
                    <a:lnTo>
                      <a:pt x="224" y="134"/>
                    </a:lnTo>
                    <a:lnTo>
                      <a:pt x="224" y="135"/>
                    </a:lnTo>
                    <a:lnTo>
                      <a:pt x="220" y="137"/>
                    </a:lnTo>
                    <a:lnTo>
                      <a:pt x="220" y="138"/>
                    </a:lnTo>
                    <a:lnTo>
                      <a:pt x="219" y="138"/>
                    </a:lnTo>
                    <a:lnTo>
                      <a:pt x="218" y="139"/>
                    </a:lnTo>
                    <a:lnTo>
                      <a:pt x="218" y="140"/>
                    </a:lnTo>
                    <a:lnTo>
                      <a:pt x="217" y="140"/>
                    </a:lnTo>
                    <a:lnTo>
                      <a:pt x="216" y="140"/>
                    </a:lnTo>
                    <a:lnTo>
                      <a:pt x="216" y="141"/>
                    </a:lnTo>
                    <a:lnTo>
                      <a:pt x="213" y="142"/>
                    </a:lnTo>
                    <a:lnTo>
                      <a:pt x="210" y="141"/>
                    </a:lnTo>
                    <a:lnTo>
                      <a:pt x="195" y="128"/>
                    </a:lnTo>
                    <a:lnTo>
                      <a:pt x="195" y="127"/>
                    </a:lnTo>
                    <a:lnTo>
                      <a:pt x="193" y="127"/>
                    </a:lnTo>
                    <a:lnTo>
                      <a:pt x="192" y="127"/>
                    </a:lnTo>
                    <a:lnTo>
                      <a:pt x="190" y="128"/>
                    </a:lnTo>
                    <a:lnTo>
                      <a:pt x="190" y="125"/>
                    </a:lnTo>
                    <a:lnTo>
                      <a:pt x="191" y="124"/>
                    </a:lnTo>
                    <a:lnTo>
                      <a:pt x="191" y="123"/>
                    </a:lnTo>
                    <a:lnTo>
                      <a:pt x="191" y="121"/>
                    </a:lnTo>
                    <a:lnTo>
                      <a:pt x="191" y="120"/>
                    </a:lnTo>
                    <a:lnTo>
                      <a:pt x="191" y="117"/>
                    </a:lnTo>
                    <a:lnTo>
                      <a:pt x="190" y="116"/>
                    </a:lnTo>
                    <a:lnTo>
                      <a:pt x="190" y="113"/>
                    </a:lnTo>
                    <a:lnTo>
                      <a:pt x="190" y="112"/>
                    </a:lnTo>
                    <a:lnTo>
                      <a:pt x="188" y="109"/>
                    </a:lnTo>
                    <a:lnTo>
                      <a:pt x="186" y="108"/>
                    </a:lnTo>
                    <a:lnTo>
                      <a:pt x="186" y="107"/>
                    </a:lnTo>
                    <a:lnTo>
                      <a:pt x="185" y="106"/>
                    </a:lnTo>
                    <a:lnTo>
                      <a:pt x="184" y="103"/>
                    </a:lnTo>
                    <a:lnTo>
                      <a:pt x="184" y="102"/>
                    </a:lnTo>
                    <a:lnTo>
                      <a:pt x="184" y="101"/>
                    </a:lnTo>
                    <a:lnTo>
                      <a:pt x="183" y="100"/>
                    </a:lnTo>
                    <a:lnTo>
                      <a:pt x="182" y="99"/>
                    </a:lnTo>
                    <a:lnTo>
                      <a:pt x="180" y="98"/>
                    </a:lnTo>
                    <a:lnTo>
                      <a:pt x="178" y="98"/>
                    </a:lnTo>
                    <a:lnTo>
                      <a:pt x="177" y="98"/>
                    </a:lnTo>
                    <a:lnTo>
                      <a:pt x="175" y="100"/>
                    </a:lnTo>
                    <a:lnTo>
                      <a:pt x="174" y="100"/>
                    </a:lnTo>
                    <a:lnTo>
                      <a:pt x="173" y="102"/>
                    </a:lnTo>
                    <a:lnTo>
                      <a:pt x="172" y="102"/>
                    </a:lnTo>
                    <a:lnTo>
                      <a:pt x="170" y="104"/>
                    </a:lnTo>
                    <a:lnTo>
                      <a:pt x="169" y="105"/>
                    </a:lnTo>
                    <a:lnTo>
                      <a:pt x="169" y="106"/>
                    </a:lnTo>
                    <a:lnTo>
                      <a:pt x="167" y="109"/>
                    </a:lnTo>
                    <a:lnTo>
                      <a:pt x="166" y="109"/>
                    </a:lnTo>
                    <a:lnTo>
                      <a:pt x="165" y="110"/>
                    </a:lnTo>
                    <a:lnTo>
                      <a:pt x="164" y="111"/>
                    </a:lnTo>
                    <a:lnTo>
                      <a:pt x="163" y="110"/>
                    </a:lnTo>
                    <a:lnTo>
                      <a:pt x="163" y="108"/>
                    </a:lnTo>
                    <a:lnTo>
                      <a:pt x="163" y="107"/>
                    </a:lnTo>
                    <a:lnTo>
                      <a:pt x="163" y="106"/>
                    </a:lnTo>
                    <a:lnTo>
                      <a:pt x="162" y="106"/>
                    </a:lnTo>
                    <a:lnTo>
                      <a:pt x="161" y="105"/>
                    </a:lnTo>
                    <a:lnTo>
                      <a:pt x="161" y="104"/>
                    </a:lnTo>
                    <a:lnTo>
                      <a:pt x="160" y="104"/>
                    </a:lnTo>
                    <a:lnTo>
                      <a:pt x="159" y="104"/>
                    </a:lnTo>
                    <a:lnTo>
                      <a:pt x="158" y="104"/>
                    </a:lnTo>
                    <a:lnTo>
                      <a:pt x="158" y="103"/>
                    </a:lnTo>
                    <a:lnTo>
                      <a:pt x="157" y="103"/>
                    </a:lnTo>
                    <a:lnTo>
                      <a:pt x="156" y="103"/>
                    </a:lnTo>
                    <a:lnTo>
                      <a:pt x="155" y="104"/>
                    </a:lnTo>
                    <a:lnTo>
                      <a:pt x="154" y="106"/>
                    </a:lnTo>
                    <a:lnTo>
                      <a:pt x="153" y="109"/>
                    </a:lnTo>
                    <a:lnTo>
                      <a:pt x="152" y="109"/>
                    </a:lnTo>
                    <a:lnTo>
                      <a:pt x="153" y="110"/>
                    </a:lnTo>
                    <a:lnTo>
                      <a:pt x="153" y="111"/>
                    </a:lnTo>
                    <a:lnTo>
                      <a:pt x="125" y="111"/>
                    </a:lnTo>
                    <a:lnTo>
                      <a:pt x="124" y="111"/>
                    </a:lnTo>
                    <a:lnTo>
                      <a:pt x="120" y="109"/>
                    </a:lnTo>
                    <a:lnTo>
                      <a:pt x="119" y="109"/>
                    </a:lnTo>
                    <a:lnTo>
                      <a:pt x="118" y="109"/>
                    </a:lnTo>
                    <a:lnTo>
                      <a:pt x="114" y="111"/>
                    </a:lnTo>
                    <a:lnTo>
                      <a:pt x="112" y="111"/>
                    </a:lnTo>
                    <a:lnTo>
                      <a:pt x="111" y="111"/>
                    </a:lnTo>
                    <a:lnTo>
                      <a:pt x="108" y="111"/>
                    </a:lnTo>
                    <a:lnTo>
                      <a:pt x="108" y="115"/>
                    </a:lnTo>
                    <a:lnTo>
                      <a:pt x="108" y="134"/>
                    </a:lnTo>
                    <a:lnTo>
                      <a:pt x="108" y="137"/>
                    </a:lnTo>
                    <a:lnTo>
                      <a:pt x="111" y="137"/>
                    </a:lnTo>
                    <a:lnTo>
                      <a:pt x="117" y="137"/>
                    </a:lnTo>
                    <a:lnTo>
                      <a:pt x="122" y="138"/>
                    </a:lnTo>
                    <a:lnTo>
                      <a:pt x="123" y="138"/>
                    </a:lnTo>
                    <a:lnTo>
                      <a:pt x="125" y="137"/>
                    </a:lnTo>
                    <a:lnTo>
                      <a:pt x="125" y="138"/>
                    </a:lnTo>
                    <a:lnTo>
                      <a:pt x="126" y="138"/>
                    </a:lnTo>
                    <a:lnTo>
                      <a:pt x="127" y="141"/>
                    </a:lnTo>
                    <a:lnTo>
                      <a:pt x="127" y="143"/>
                    </a:lnTo>
                    <a:lnTo>
                      <a:pt x="127" y="144"/>
                    </a:lnTo>
                    <a:lnTo>
                      <a:pt x="127" y="145"/>
                    </a:lnTo>
                    <a:lnTo>
                      <a:pt x="127" y="146"/>
                    </a:lnTo>
                    <a:lnTo>
                      <a:pt x="127" y="145"/>
                    </a:lnTo>
                    <a:lnTo>
                      <a:pt x="123" y="143"/>
                    </a:lnTo>
                    <a:lnTo>
                      <a:pt x="122" y="142"/>
                    </a:lnTo>
                    <a:lnTo>
                      <a:pt x="121" y="142"/>
                    </a:lnTo>
                    <a:lnTo>
                      <a:pt x="114" y="144"/>
                    </a:lnTo>
                    <a:lnTo>
                      <a:pt x="114" y="145"/>
                    </a:lnTo>
                    <a:lnTo>
                      <a:pt x="111" y="146"/>
                    </a:lnTo>
                    <a:lnTo>
                      <a:pt x="107" y="147"/>
                    </a:lnTo>
                    <a:lnTo>
                      <a:pt x="105" y="147"/>
                    </a:lnTo>
                    <a:lnTo>
                      <a:pt x="103" y="147"/>
                    </a:lnTo>
                    <a:lnTo>
                      <a:pt x="103" y="149"/>
                    </a:lnTo>
                    <a:lnTo>
                      <a:pt x="102" y="173"/>
                    </a:lnTo>
                    <a:lnTo>
                      <a:pt x="102" y="174"/>
                    </a:lnTo>
                    <a:lnTo>
                      <a:pt x="103" y="174"/>
                    </a:lnTo>
                    <a:lnTo>
                      <a:pt x="107" y="179"/>
                    </a:lnTo>
                    <a:lnTo>
                      <a:pt x="112" y="184"/>
                    </a:lnTo>
                    <a:lnTo>
                      <a:pt x="112" y="185"/>
                    </a:lnTo>
                    <a:lnTo>
                      <a:pt x="113" y="185"/>
                    </a:lnTo>
                    <a:lnTo>
                      <a:pt x="114" y="185"/>
                    </a:lnTo>
                    <a:lnTo>
                      <a:pt x="115" y="185"/>
                    </a:lnTo>
                    <a:lnTo>
                      <a:pt x="116" y="188"/>
                    </a:lnTo>
                    <a:lnTo>
                      <a:pt x="116" y="189"/>
                    </a:lnTo>
                    <a:lnTo>
                      <a:pt x="115" y="189"/>
                    </a:lnTo>
                    <a:lnTo>
                      <a:pt x="114" y="190"/>
                    </a:lnTo>
                    <a:lnTo>
                      <a:pt x="114" y="191"/>
                    </a:lnTo>
                    <a:lnTo>
                      <a:pt x="114" y="192"/>
                    </a:lnTo>
                    <a:lnTo>
                      <a:pt x="115" y="192"/>
                    </a:lnTo>
                    <a:lnTo>
                      <a:pt x="118" y="198"/>
                    </a:lnTo>
                    <a:lnTo>
                      <a:pt x="118" y="199"/>
                    </a:lnTo>
                    <a:lnTo>
                      <a:pt x="119" y="200"/>
                    </a:lnTo>
                    <a:lnTo>
                      <a:pt x="120" y="201"/>
                    </a:lnTo>
                    <a:lnTo>
                      <a:pt x="122" y="209"/>
                    </a:lnTo>
                    <a:lnTo>
                      <a:pt x="121" y="210"/>
                    </a:lnTo>
                    <a:lnTo>
                      <a:pt x="120" y="215"/>
                    </a:lnTo>
                    <a:lnTo>
                      <a:pt x="108" y="299"/>
                    </a:lnTo>
                    <a:lnTo>
                      <a:pt x="108" y="300"/>
                    </a:lnTo>
                    <a:lnTo>
                      <a:pt x="107" y="300"/>
                    </a:lnTo>
                    <a:lnTo>
                      <a:pt x="108" y="301"/>
                    </a:lnTo>
                    <a:lnTo>
                      <a:pt x="105" y="301"/>
                    </a:lnTo>
                    <a:lnTo>
                      <a:pt x="104" y="300"/>
                    </a:lnTo>
                    <a:lnTo>
                      <a:pt x="103" y="300"/>
                    </a:lnTo>
                    <a:lnTo>
                      <a:pt x="103" y="299"/>
                    </a:lnTo>
                    <a:lnTo>
                      <a:pt x="103" y="298"/>
                    </a:lnTo>
                    <a:lnTo>
                      <a:pt x="103" y="296"/>
                    </a:lnTo>
                    <a:lnTo>
                      <a:pt x="101" y="295"/>
                    </a:lnTo>
                    <a:lnTo>
                      <a:pt x="100" y="295"/>
                    </a:lnTo>
                    <a:lnTo>
                      <a:pt x="97" y="295"/>
                    </a:lnTo>
                    <a:lnTo>
                      <a:pt x="96" y="294"/>
                    </a:lnTo>
                    <a:lnTo>
                      <a:pt x="95" y="295"/>
                    </a:lnTo>
                    <a:lnTo>
                      <a:pt x="94" y="296"/>
                    </a:lnTo>
                    <a:lnTo>
                      <a:pt x="93" y="296"/>
                    </a:lnTo>
                    <a:lnTo>
                      <a:pt x="92" y="296"/>
                    </a:lnTo>
                    <a:lnTo>
                      <a:pt x="88" y="295"/>
                    </a:lnTo>
                    <a:lnTo>
                      <a:pt x="87" y="295"/>
                    </a:lnTo>
                    <a:lnTo>
                      <a:pt x="86" y="296"/>
                    </a:lnTo>
                    <a:lnTo>
                      <a:pt x="85" y="296"/>
                    </a:lnTo>
                    <a:lnTo>
                      <a:pt x="84" y="297"/>
                    </a:lnTo>
                    <a:lnTo>
                      <a:pt x="84" y="298"/>
                    </a:lnTo>
                    <a:lnTo>
                      <a:pt x="82" y="300"/>
                    </a:lnTo>
                    <a:lnTo>
                      <a:pt x="82" y="301"/>
                    </a:lnTo>
                    <a:lnTo>
                      <a:pt x="81" y="303"/>
                    </a:lnTo>
                    <a:lnTo>
                      <a:pt x="81" y="302"/>
                    </a:lnTo>
                    <a:lnTo>
                      <a:pt x="80" y="302"/>
                    </a:lnTo>
                    <a:lnTo>
                      <a:pt x="77" y="302"/>
                    </a:lnTo>
                    <a:lnTo>
                      <a:pt x="76" y="302"/>
                    </a:lnTo>
                    <a:lnTo>
                      <a:pt x="73" y="303"/>
                    </a:lnTo>
                    <a:lnTo>
                      <a:pt x="70" y="304"/>
                    </a:lnTo>
                    <a:lnTo>
                      <a:pt x="63" y="307"/>
                    </a:lnTo>
                    <a:lnTo>
                      <a:pt x="61" y="306"/>
                    </a:lnTo>
                    <a:lnTo>
                      <a:pt x="57" y="307"/>
                    </a:lnTo>
                    <a:lnTo>
                      <a:pt x="56" y="307"/>
                    </a:lnTo>
                    <a:lnTo>
                      <a:pt x="55" y="307"/>
                    </a:lnTo>
                    <a:lnTo>
                      <a:pt x="49" y="313"/>
                    </a:lnTo>
                    <a:lnTo>
                      <a:pt x="46" y="315"/>
                    </a:lnTo>
                    <a:lnTo>
                      <a:pt x="46" y="314"/>
                    </a:lnTo>
                    <a:lnTo>
                      <a:pt x="46" y="315"/>
                    </a:lnTo>
                    <a:lnTo>
                      <a:pt x="45" y="315"/>
                    </a:lnTo>
                    <a:lnTo>
                      <a:pt x="44" y="315"/>
                    </a:lnTo>
                    <a:lnTo>
                      <a:pt x="42" y="315"/>
                    </a:lnTo>
                    <a:lnTo>
                      <a:pt x="42" y="316"/>
                    </a:lnTo>
                    <a:lnTo>
                      <a:pt x="42" y="317"/>
                    </a:lnTo>
                    <a:lnTo>
                      <a:pt x="41" y="317"/>
                    </a:lnTo>
                    <a:lnTo>
                      <a:pt x="41" y="318"/>
                    </a:lnTo>
                    <a:lnTo>
                      <a:pt x="41" y="319"/>
                    </a:lnTo>
                    <a:lnTo>
                      <a:pt x="40" y="321"/>
                    </a:lnTo>
                    <a:lnTo>
                      <a:pt x="37" y="323"/>
                    </a:lnTo>
                    <a:lnTo>
                      <a:pt x="32" y="325"/>
                    </a:lnTo>
                    <a:lnTo>
                      <a:pt x="31" y="325"/>
                    </a:lnTo>
                    <a:lnTo>
                      <a:pt x="30" y="326"/>
                    </a:lnTo>
                    <a:lnTo>
                      <a:pt x="29" y="326"/>
                    </a:lnTo>
                    <a:lnTo>
                      <a:pt x="29" y="327"/>
                    </a:lnTo>
                    <a:lnTo>
                      <a:pt x="28" y="328"/>
                    </a:lnTo>
                    <a:lnTo>
                      <a:pt x="27" y="329"/>
                    </a:lnTo>
                    <a:lnTo>
                      <a:pt x="27" y="330"/>
                    </a:lnTo>
                    <a:lnTo>
                      <a:pt x="27" y="334"/>
                    </a:lnTo>
                    <a:lnTo>
                      <a:pt x="26" y="338"/>
                    </a:lnTo>
                    <a:lnTo>
                      <a:pt x="26" y="339"/>
                    </a:lnTo>
                    <a:lnTo>
                      <a:pt x="26" y="340"/>
                    </a:lnTo>
                    <a:lnTo>
                      <a:pt x="27" y="342"/>
                    </a:lnTo>
                    <a:lnTo>
                      <a:pt x="26" y="345"/>
                    </a:lnTo>
                    <a:lnTo>
                      <a:pt x="25" y="346"/>
                    </a:lnTo>
                    <a:lnTo>
                      <a:pt x="24" y="348"/>
                    </a:lnTo>
                    <a:lnTo>
                      <a:pt x="22" y="351"/>
                    </a:lnTo>
                    <a:lnTo>
                      <a:pt x="20" y="356"/>
                    </a:lnTo>
                    <a:lnTo>
                      <a:pt x="20" y="357"/>
                    </a:lnTo>
                    <a:lnTo>
                      <a:pt x="20" y="358"/>
                    </a:lnTo>
                    <a:lnTo>
                      <a:pt x="20" y="359"/>
                    </a:lnTo>
                    <a:lnTo>
                      <a:pt x="20" y="360"/>
                    </a:lnTo>
                    <a:lnTo>
                      <a:pt x="20" y="361"/>
                    </a:lnTo>
                    <a:lnTo>
                      <a:pt x="20" y="362"/>
                    </a:lnTo>
                    <a:lnTo>
                      <a:pt x="22" y="364"/>
                    </a:lnTo>
                    <a:lnTo>
                      <a:pt x="23" y="368"/>
                    </a:lnTo>
                    <a:lnTo>
                      <a:pt x="23" y="370"/>
                    </a:lnTo>
                    <a:lnTo>
                      <a:pt x="22" y="371"/>
                    </a:lnTo>
                    <a:lnTo>
                      <a:pt x="22" y="372"/>
                    </a:lnTo>
                    <a:lnTo>
                      <a:pt x="21" y="372"/>
                    </a:lnTo>
                    <a:lnTo>
                      <a:pt x="20" y="372"/>
                    </a:lnTo>
                    <a:lnTo>
                      <a:pt x="19" y="372"/>
                    </a:lnTo>
                    <a:lnTo>
                      <a:pt x="18" y="372"/>
                    </a:lnTo>
                    <a:lnTo>
                      <a:pt x="9" y="379"/>
                    </a:lnTo>
                    <a:lnTo>
                      <a:pt x="8" y="379"/>
                    </a:lnTo>
                    <a:lnTo>
                      <a:pt x="7" y="382"/>
                    </a:lnTo>
                    <a:lnTo>
                      <a:pt x="6" y="382"/>
                    </a:lnTo>
                    <a:lnTo>
                      <a:pt x="6" y="383"/>
                    </a:lnTo>
                    <a:lnTo>
                      <a:pt x="6" y="384"/>
                    </a:lnTo>
                    <a:lnTo>
                      <a:pt x="5" y="389"/>
                    </a:lnTo>
                    <a:lnTo>
                      <a:pt x="5" y="390"/>
                    </a:lnTo>
                    <a:lnTo>
                      <a:pt x="5" y="392"/>
                    </a:lnTo>
                    <a:lnTo>
                      <a:pt x="6" y="393"/>
                    </a:lnTo>
                    <a:lnTo>
                      <a:pt x="6" y="394"/>
                    </a:lnTo>
                    <a:lnTo>
                      <a:pt x="8" y="395"/>
                    </a:lnTo>
                    <a:lnTo>
                      <a:pt x="8" y="396"/>
                    </a:lnTo>
                    <a:lnTo>
                      <a:pt x="4" y="396"/>
                    </a:lnTo>
                    <a:lnTo>
                      <a:pt x="2" y="396"/>
                    </a:lnTo>
                    <a:lnTo>
                      <a:pt x="2" y="399"/>
                    </a:lnTo>
                    <a:lnTo>
                      <a:pt x="2" y="401"/>
                    </a:lnTo>
                    <a:lnTo>
                      <a:pt x="2" y="402"/>
                    </a:lnTo>
                    <a:lnTo>
                      <a:pt x="1" y="402"/>
                    </a:lnTo>
                    <a:lnTo>
                      <a:pt x="0" y="404"/>
                    </a:lnTo>
                    <a:lnTo>
                      <a:pt x="0" y="405"/>
                    </a:lnTo>
                    <a:lnTo>
                      <a:pt x="0" y="406"/>
                    </a:lnTo>
                    <a:lnTo>
                      <a:pt x="1" y="407"/>
                    </a:lnTo>
                    <a:lnTo>
                      <a:pt x="2" y="407"/>
                    </a:lnTo>
                    <a:lnTo>
                      <a:pt x="5" y="410"/>
                    </a:lnTo>
                    <a:lnTo>
                      <a:pt x="5" y="411"/>
                    </a:lnTo>
                    <a:lnTo>
                      <a:pt x="6" y="411"/>
                    </a:lnTo>
                    <a:lnTo>
                      <a:pt x="6" y="412"/>
                    </a:lnTo>
                    <a:lnTo>
                      <a:pt x="6" y="413"/>
                    </a:lnTo>
                    <a:lnTo>
                      <a:pt x="7" y="415"/>
                    </a:lnTo>
                    <a:lnTo>
                      <a:pt x="7" y="417"/>
                    </a:lnTo>
                    <a:lnTo>
                      <a:pt x="7" y="418"/>
                    </a:lnTo>
                    <a:lnTo>
                      <a:pt x="8" y="419"/>
                    </a:lnTo>
                    <a:lnTo>
                      <a:pt x="8" y="420"/>
                    </a:lnTo>
                    <a:lnTo>
                      <a:pt x="9" y="420"/>
                    </a:lnTo>
                    <a:lnTo>
                      <a:pt x="10" y="421"/>
                    </a:lnTo>
                    <a:lnTo>
                      <a:pt x="11" y="421"/>
                    </a:lnTo>
                    <a:lnTo>
                      <a:pt x="12" y="424"/>
                    </a:lnTo>
                    <a:lnTo>
                      <a:pt x="14" y="429"/>
                    </a:lnTo>
                    <a:lnTo>
                      <a:pt x="14" y="430"/>
                    </a:lnTo>
                    <a:lnTo>
                      <a:pt x="15" y="431"/>
                    </a:lnTo>
                    <a:lnTo>
                      <a:pt x="16" y="432"/>
                    </a:lnTo>
                    <a:lnTo>
                      <a:pt x="17" y="433"/>
                    </a:lnTo>
                    <a:lnTo>
                      <a:pt x="17" y="434"/>
                    </a:lnTo>
                    <a:lnTo>
                      <a:pt x="19" y="434"/>
                    </a:lnTo>
                    <a:lnTo>
                      <a:pt x="20" y="439"/>
                    </a:lnTo>
                    <a:lnTo>
                      <a:pt x="21" y="439"/>
                    </a:lnTo>
                    <a:lnTo>
                      <a:pt x="23" y="441"/>
                    </a:lnTo>
                    <a:lnTo>
                      <a:pt x="23" y="442"/>
                    </a:lnTo>
                    <a:lnTo>
                      <a:pt x="24" y="442"/>
                    </a:lnTo>
                    <a:lnTo>
                      <a:pt x="25" y="443"/>
                    </a:lnTo>
                    <a:lnTo>
                      <a:pt x="26" y="443"/>
                    </a:lnTo>
                    <a:lnTo>
                      <a:pt x="27" y="445"/>
                    </a:lnTo>
                    <a:lnTo>
                      <a:pt x="29" y="449"/>
                    </a:lnTo>
                    <a:lnTo>
                      <a:pt x="30" y="449"/>
                    </a:lnTo>
                    <a:lnTo>
                      <a:pt x="31" y="450"/>
                    </a:lnTo>
                    <a:lnTo>
                      <a:pt x="32" y="451"/>
                    </a:lnTo>
                    <a:lnTo>
                      <a:pt x="32" y="453"/>
                    </a:lnTo>
                    <a:lnTo>
                      <a:pt x="31" y="456"/>
                    </a:lnTo>
                    <a:lnTo>
                      <a:pt x="29" y="458"/>
                    </a:lnTo>
                    <a:lnTo>
                      <a:pt x="27" y="460"/>
                    </a:lnTo>
                    <a:lnTo>
                      <a:pt x="26" y="460"/>
                    </a:lnTo>
                    <a:lnTo>
                      <a:pt x="26" y="462"/>
                    </a:lnTo>
                    <a:lnTo>
                      <a:pt x="25" y="465"/>
                    </a:lnTo>
                    <a:lnTo>
                      <a:pt x="28" y="465"/>
                    </a:lnTo>
                    <a:lnTo>
                      <a:pt x="41" y="466"/>
                    </a:lnTo>
                    <a:lnTo>
                      <a:pt x="44" y="466"/>
                    </a:lnTo>
                    <a:lnTo>
                      <a:pt x="44" y="467"/>
                    </a:lnTo>
                    <a:lnTo>
                      <a:pt x="50" y="468"/>
                    </a:lnTo>
                    <a:lnTo>
                      <a:pt x="52" y="469"/>
                    </a:lnTo>
                    <a:lnTo>
                      <a:pt x="52" y="471"/>
                    </a:lnTo>
                    <a:lnTo>
                      <a:pt x="52" y="472"/>
                    </a:lnTo>
                    <a:lnTo>
                      <a:pt x="52" y="473"/>
                    </a:lnTo>
                    <a:lnTo>
                      <a:pt x="52" y="474"/>
                    </a:lnTo>
                    <a:lnTo>
                      <a:pt x="53" y="475"/>
                    </a:lnTo>
                    <a:lnTo>
                      <a:pt x="54" y="476"/>
                    </a:lnTo>
                    <a:lnTo>
                      <a:pt x="56" y="477"/>
                    </a:lnTo>
                    <a:lnTo>
                      <a:pt x="56" y="478"/>
                    </a:lnTo>
                    <a:lnTo>
                      <a:pt x="56" y="479"/>
                    </a:lnTo>
                    <a:lnTo>
                      <a:pt x="55" y="481"/>
                    </a:lnTo>
                    <a:lnTo>
                      <a:pt x="54" y="484"/>
                    </a:lnTo>
                    <a:lnTo>
                      <a:pt x="57" y="484"/>
                    </a:lnTo>
                    <a:lnTo>
                      <a:pt x="80" y="484"/>
                    </a:lnTo>
                    <a:lnTo>
                      <a:pt x="82" y="484"/>
                    </a:lnTo>
                    <a:lnTo>
                      <a:pt x="83" y="484"/>
                    </a:lnTo>
                    <a:lnTo>
                      <a:pt x="84" y="483"/>
                    </a:lnTo>
                    <a:lnTo>
                      <a:pt x="87" y="481"/>
                    </a:lnTo>
                    <a:lnTo>
                      <a:pt x="88" y="481"/>
                    </a:lnTo>
                    <a:lnTo>
                      <a:pt x="88" y="480"/>
                    </a:lnTo>
                    <a:lnTo>
                      <a:pt x="88" y="479"/>
                    </a:lnTo>
                    <a:lnTo>
                      <a:pt x="91" y="478"/>
                    </a:lnTo>
                    <a:lnTo>
                      <a:pt x="91" y="477"/>
                    </a:lnTo>
                    <a:lnTo>
                      <a:pt x="92" y="477"/>
                    </a:lnTo>
                    <a:lnTo>
                      <a:pt x="93" y="477"/>
                    </a:lnTo>
                    <a:lnTo>
                      <a:pt x="93" y="476"/>
                    </a:lnTo>
                    <a:lnTo>
                      <a:pt x="93" y="475"/>
                    </a:lnTo>
                    <a:lnTo>
                      <a:pt x="95" y="473"/>
                    </a:lnTo>
                    <a:lnTo>
                      <a:pt x="97" y="472"/>
                    </a:lnTo>
                    <a:lnTo>
                      <a:pt x="97" y="471"/>
                    </a:lnTo>
                    <a:lnTo>
                      <a:pt x="98" y="470"/>
                    </a:lnTo>
                    <a:lnTo>
                      <a:pt x="99" y="473"/>
                    </a:lnTo>
                    <a:lnTo>
                      <a:pt x="98" y="474"/>
                    </a:lnTo>
                    <a:lnTo>
                      <a:pt x="98" y="475"/>
                    </a:lnTo>
                    <a:lnTo>
                      <a:pt x="97" y="475"/>
                    </a:lnTo>
                    <a:lnTo>
                      <a:pt x="98" y="476"/>
                    </a:lnTo>
                    <a:lnTo>
                      <a:pt x="100" y="513"/>
                    </a:lnTo>
                    <a:lnTo>
                      <a:pt x="101" y="519"/>
                    </a:lnTo>
                    <a:lnTo>
                      <a:pt x="105" y="515"/>
                    </a:lnTo>
                    <a:lnTo>
                      <a:pt x="105" y="514"/>
                    </a:lnTo>
                    <a:lnTo>
                      <a:pt x="106" y="515"/>
                    </a:lnTo>
                    <a:lnTo>
                      <a:pt x="107" y="516"/>
                    </a:lnTo>
                    <a:lnTo>
                      <a:pt x="108" y="517"/>
                    </a:lnTo>
                    <a:lnTo>
                      <a:pt x="110" y="517"/>
                    </a:lnTo>
                    <a:lnTo>
                      <a:pt x="111" y="518"/>
                    </a:lnTo>
                    <a:lnTo>
                      <a:pt x="112" y="517"/>
                    </a:lnTo>
                    <a:lnTo>
                      <a:pt x="114" y="517"/>
                    </a:lnTo>
                    <a:lnTo>
                      <a:pt x="115" y="517"/>
                    </a:lnTo>
                    <a:lnTo>
                      <a:pt x="117" y="516"/>
                    </a:lnTo>
                    <a:lnTo>
                      <a:pt x="118" y="516"/>
                    </a:lnTo>
                    <a:lnTo>
                      <a:pt x="120" y="515"/>
                    </a:lnTo>
                    <a:lnTo>
                      <a:pt x="120" y="514"/>
                    </a:lnTo>
                    <a:lnTo>
                      <a:pt x="122" y="513"/>
                    </a:lnTo>
                    <a:lnTo>
                      <a:pt x="125" y="513"/>
                    </a:lnTo>
                    <a:lnTo>
                      <a:pt x="126" y="515"/>
                    </a:lnTo>
                    <a:lnTo>
                      <a:pt x="127" y="514"/>
                    </a:lnTo>
                    <a:lnTo>
                      <a:pt x="129" y="514"/>
                    </a:lnTo>
                    <a:lnTo>
                      <a:pt x="135" y="514"/>
                    </a:lnTo>
                    <a:lnTo>
                      <a:pt x="136" y="514"/>
                    </a:lnTo>
                    <a:lnTo>
                      <a:pt x="137" y="513"/>
                    </a:lnTo>
                    <a:lnTo>
                      <a:pt x="145" y="515"/>
                    </a:lnTo>
                    <a:lnTo>
                      <a:pt x="152" y="516"/>
                    </a:lnTo>
                    <a:lnTo>
                      <a:pt x="152" y="517"/>
                    </a:lnTo>
                    <a:lnTo>
                      <a:pt x="152" y="520"/>
                    </a:lnTo>
                    <a:lnTo>
                      <a:pt x="155" y="520"/>
                    </a:lnTo>
                    <a:lnTo>
                      <a:pt x="156" y="520"/>
                    </a:lnTo>
                    <a:lnTo>
                      <a:pt x="157" y="520"/>
                    </a:lnTo>
                    <a:lnTo>
                      <a:pt x="160" y="519"/>
                    </a:lnTo>
                    <a:lnTo>
                      <a:pt x="161" y="519"/>
                    </a:lnTo>
                    <a:lnTo>
                      <a:pt x="161" y="518"/>
                    </a:lnTo>
                    <a:lnTo>
                      <a:pt x="162" y="518"/>
                    </a:lnTo>
                    <a:lnTo>
                      <a:pt x="162" y="517"/>
                    </a:lnTo>
                    <a:lnTo>
                      <a:pt x="163" y="517"/>
                    </a:lnTo>
                    <a:lnTo>
                      <a:pt x="165" y="516"/>
                    </a:lnTo>
                    <a:lnTo>
                      <a:pt x="167" y="515"/>
                    </a:lnTo>
                    <a:lnTo>
                      <a:pt x="168" y="515"/>
                    </a:lnTo>
                    <a:lnTo>
                      <a:pt x="169" y="515"/>
                    </a:lnTo>
                    <a:lnTo>
                      <a:pt x="169" y="514"/>
                    </a:lnTo>
                    <a:lnTo>
                      <a:pt x="170" y="513"/>
                    </a:lnTo>
                    <a:lnTo>
                      <a:pt x="174" y="507"/>
                    </a:lnTo>
                    <a:lnTo>
                      <a:pt x="174" y="506"/>
                    </a:lnTo>
                    <a:lnTo>
                      <a:pt x="174" y="505"/>
                    </a:lnTo>
                    <a:lnTo>
                      <a:pt x="178" y="505"/>
                    </a:lnTo>
                    <a:lnTo>
                      <a:pt x="180" y="506"/>
                    </a:lnTo>
                    <a:lnTo>
                      <a:pt x="182" y="507"/>
                    </a:lnTo>
                    <a:lnTo>
                      <a:pt x="183" y="506"/>
                    </a:lnTo>
                    <a:lnTo>
                      <a:pt x="184" y="505"/>
                    </a:lnTo>
                    <a:lnTo>
                      <a:pt x="185" y="505"/>
                    </a:lnTo>
                    <a:lnTo>
                      <a:pt x="186" y="504"/>
                    </a:lnTo>
                    <a:lnTo>
                      <a:pt x="186" y="502"/>
                    </a:lnTo>
                    <a:lnTo>
                      <a:pt x="187" y="500"/>
                    </a:lnTo>
                    <a:lnTo>
                      <a:pt x="188" y="500"/>
                    </a:lnTo>
                    <a:lnTo>
                      <a:pt x="189" y="499"/>
                    </a:lnTo>
                    <a:lnTo>
                      <a:pt x="189" y="498"/>
                    </a:lnTo>
                    <a:lnTo>
                      <a:pt x="191" y="498"/>
                    </a:lnTo>
                    <a:lnTo>
                      <a:pt x="194" y="495"/>
                    </a:lnTo>
                    <a:lnTo>
                      <a:pt x="195" y="494"/>
                    </a:lnTo>
                    <a:lnTo>
                      <a:pt x="197" y="494"/>
                    </a:lnTo>
                    <a:lnTo>
                      <a:pt x="201" y="492"/>
                    </a:lnTo>
                    <a:lnTo>
                      <a:pt x="206" y="486"/>
                    </a:lnTo>
                    <a:lnTo>
                      <a:pt x="209" y="483"/>
                    </a:lnTo>
                    <a:lnTo>
                      <a:pt x="211" y="482"/>
                    </a:lnTo>
                    <a:lnTo>
                      <a:pt x="212" y="482"/>
                    </a:lnTo>
                    <a:lnTo>
                      <a:pt x="212" y="481"/>
                    </a:lnTo>
                    <a:lnTo>
                      <a:pt x="214" y="481"/>
                    </a:lnTo>
                    <a:lnTo>
                      <a:pt x="215" y="481"/>
                    </a:lnTo>
                    <a:lnTo>
                      <a:pt x="216" y="481"/>
                    </a:lnTo>
                    <a:lnTo>
                      <a:pt x="217" y="481"/>
                    </a:lnTo>
                    <a:lnTo>
                      <a:pt x="224" y="477"/>
                    </a:lnTo>
                    <a:lnTo>
                      <a:pt x="226" y="477"/>
                    </a:lnTo>
                    <a:lnTo>
                      <a:pt x="234" y="477"/>
                    </a:lnTo>
                    <a:lnTo>
                      <a:pt x="238" y="479"/>
                    </a:lnTo>
                    <a:lnTo>
                      <a:pt x="239" y="479"/>
                    </a:lnTo>
                    <a:lnTo>
                      <a:pt x="240" y="479"/>
                    </a:lnTo>
                    <a:lnTo>
                      <a:pt x="241" y="479"/>
                    </a:lnTo>
                    <a:lnTo>
                      <a:pt x="242" y="478"/>
                    </a:lnTo>
                    <a:lnTo>
                      <a:pt x="243" y="476"/>
                    </a:lnTo>
                    <a:lnTo>
                      <a:pt x="244" y="475"/>
                    </a:lnTo>
                    <a:lnTo>
                      <a:pt x="244" y="477"/>
                    </a:lnTo>
                    <a:lnTo>
                      <a:pt x="244" y="479"/>
                    </a:lnTo>
                    <a:lnTo>
                      <a:pt x="244" y="480"/>
                    </a:lnTo>
                    <a:lnTo>
                      <a:pt x="244" y="483"/>
                    </a:lnTo>
                    <a:lnTo>
                      <a:pt x="244" y="484"/>
                    </a:lnTo>
                    <a:lnTo>
                      <a:pt x="245" y="485"/>
                    </a:lnTo>
                    <a:lnTo>
                      <a:pt x="246" y="488"/>
                    </a:lnTo>
                    <a:lnTo>
                      <a:pt x="245" y="490"/>
                    </a:lnTo>
                    <a:lnTo>
                      <a:pt x="244" y="491"/>
                    </a:lnTo>
                    <a:lnTo>
                      <a:pt x="244" y="492"/>
                    </a:lnTo>
                    <a:lnTo>
                      <a:pt x="243" y="492"/>
                    </a:lnTo>
                    <a:lnTo>
                      <a:pt x="243" y="493"/>
                    </a:lnTo>
                    <a:lnTo>
                      <a:pt x="243" y="494"/>
                    </a:lnTo>
                    <a:lnTo>
                      <a:pt x="242" y="495"/>
                    </a:lnTo>
                    <a:lnTo>
                      <a:pt x="242" y="496"/>
                    </a:lnTo>
                    <a:lnTo>
                      <a:pt x="242" y="501"/>
                    </a:lnTo>
                    <a:lnTo>
                      <a:pt x="242" y="502"/>
                    </a:lnTo>
                    <a:lnTo>
                      <a:pt x="244" y="506"/>
                    </a:lnTo>
                    <a:lnTo>
                      <a:pt x="244" y="507"/>
                    </a:lnTo>
                    <a:lnTo>
                      <a:pt x="246" y="509"/>
                    </a:lnTo>
                    <a:lnTo>
                      <a:pt x="246" y="510"/>
                    </a:lnTo>
                    <a:lnTo>
                      <a:pt x="247" y="512"/>
                    </a:lnTo>
                    <a:lnTo>
                      <a:pt x="245" y="517"/>
                    </a:lnTo>
                    <a:lnTo>
                      <a:pt x="244" y="518"/>
                    </a:lnTo>
                    <a:lnTo>
                      <a:pt x="244" y="519"/>
                    </a:lnTo>
                    <a:lnTo>
                      <a:pt x="245" y="522"/>
                    </a:lnTo>
                    <a:lnTo>
                      <a:pt x="248" y="529"/>
                    </a:lnTo>
                    <a:lnTo>
                      <a:pt x="248" y="530"/>
                    </a:lnTo>
                    <a:lnTo>
                      <a:pt x="249" y="530"/>
                    </a:lnTo>
                    <a:lnTo>
                      <a:pt x="250" y="531"/>
                    </a:lnTo>
                    <a:lnTo>
                      <a:pt x="251" y="531"/>
                    </a:lnTo>
                    <a:lnTo>
                      <a:pt x="252" y="532"/>
                    </a:lnTo>
                    <a:lnTo>
                      <a:pt x="252" y="534"/>
                    </a:lnTo>
                    <a:lnTo>
                      <a:pt x="252" y="535"/>
                    </a:lnTo>
                    <a:lnTo>
                      <a:pt x="251" y="536"/>
                    </a:lnTo>
                    <a:lnTo>
                      <a:pt x="252" y="536"/>
                    </a:lnTo>
                    <a:lnTo>
                      <a:pt x="252" y="538"/>
                    </a:lnTo>
                    <a:lnTo>
                      <a:pt x="253" y="539"/>
                    </a:lnTo>
                    <a:lnTo>
                      <a:pt x="254" y="539"/>
                    </a:lnTo>
                    <a:lnTo>
                      <a:pt x="256" y="541"/>
                    </a:lnTo>
                    <a:lnTo>
                      <a:pt x="257" y="544"/>
                    </a:lnTo>
                    <a:lnTo>
                      <a:pt x="257" y="545"/>
                    </a:lnTo>
                    <a:lnTo>
                      <a:pt x="258" y="545"/>
                    </a:lnTo>
                    <a:lnTo>
                      <a:pt x="258" y="546"/>
                    </a:lnTo>
                    <a:lnTo>
                      <a:pt x="259" y="547"/>
                    </a:lnTo>
                    <a:lnTo>
                      <a:pt x="260" y="547"/>
                    </a:lnTo>
                    <a:lnTo>
                      <a:pt x="263" y="547"/>
                    </a:lnTo>
                    <a:lnTo>
                      <a:pt x="264" y="547"/>
                    </a:lnTo>
                    <a:lnTo>
                      <a:pt x="265" y="550"/>
                    </a:lnTo>
                    <a:lnTo>
                      <a:pt x="266" y="551"/>
                    </a:lnTo>
                    <a:lnTo>
                      <a:pt x="267" y="551"/>
                    </a:lnTo>
                    <a:lnTo>
                      <a:pt x="270" y="553"/>
                    </a:lnTo>
                    <a:lnTo>
                      <a:pt x="271" y="553"/>
                    </a:lnTo>
                    <a:lnTo>
                      <a:pt x="272" y="554"/>
                    </a:lnTo>
                    <a:lnTo>
                      <a:pt x="273" y="556"/>
                    </a:lnTo>
                    <a:lnTo>
                      <a:pt x="273" y="557"/>
                    </a:lnTo>
                    <a:lnTo>
                      <a:pt x="273" y="558"/>
                    </a:lnTo>
                    <a:lnTo>
                      <a:pt x="275" y="560"/>
                    </a:lnTo>
                    <a:lnTo>
                      <a:pt x="276" y="560"/>
                    </a:lnTo>
                    <a:lnTo>
                      <a:pt x="276" y="561"/>
                    </a:lnTo>
                    <a:lnTo>
                      <a:pt x="277" y="561"/>
                    </a:lnTo>
                    <a:lnTo>
                      <a:pt x="278" y="561"/>
                    </a:lnTo>
                    <a:lnTo>
                      <a:pt x="278" y="562"/>
                    </a:lnTo>
                    <a:lnTo>
                      <a:pt x="280" y="562"/>
                    </a:lnTo>
                    <a:lnTo>
                      <a:pt x="281" y="562"/>
                    </a:lnTo>
                    <a:lnTo>
                      <a:pt x="282" y="562"/>
                    </a:lnTo>
                    <a:lnTo>
                      <a:pt x="284" y="562"/>
                    </a:lnTo>
                    <a:lnTo>
                      <a:pt x="287" y="563"/>
                    </a:lnTo>
                    <a:lnTo>
                      <a:pt x="288" y="564"/>
                    </a:lnTo>
                    <a:lnTo>
                      <a:pt x="291" y="564"/>
                    </a:lnTo>
                    <a:lnTo>
                      <a:pt x="292" y="564"/>
                    </a:lnTo>
                    <a:lnTo>
                      <a:pt x="293" y="564"/>
                    </a:lnTo>
                    <a:lnTo>
                      <a:pt x="293" y="563"/>
                    </a:lnTo>
                    <a:lnTo>
                      <a:pt x="294" y="562"/>
                    </a:lnTo>
                    <a:lnTo>
                      <a:pt x="295" y="562"/>
                    </a:lnTo>
                    <a:lnTo>
                      <a:pt x="295" y="561"/>
                    </a:lnTo>
                    <a:lnTo>
                      <a:pt x="297" y="562"/>
                    </a:lnTo>
                    <a:lnTo>
                      <a:pt x="302" y="564"/>
                    </a:lnTo>
                    <a:lnTo>
                      <a:pt x="303" y="566"/>
                    </a:lnTo>
                    <a:lnTo>
                      <a:pt x="304" y="567"/>
                    </a:lnTo>
                    <a:lnTo>
                      <a:pt x="305" y="568"/>
                    </a:lnTo>
                    <a:lnTo>
                      <a:pt x="307" y="569"/>
                    </a:lnTo>
                    <a:lnTo>
                      <a:pt x="308" y="569"/>
                    </a:lnTo>
                    <a:lnTo>
                      <a:pt x="310" y="569"/>
                    </a:lnTo>
                    <a:lnTo>
                      <a:pt x="311" y="569"/>
                    </a:lnTo>
                    <a:lnTo>
                      <a:pt x="312" y="568"/>
                    </a:lnTo>
                    <a:lnTo>
                      <a:pt x="313" y="568"/>
                    </a:lnTo>
                    <a:lnTo>
                      <a:pt x="314" y="569"/>
                    </a:lnTo>
                    <a:lnTo>
                      <a:pt x="316" y="572"/>
                    </a:lnTo>
                    <a:lnTo>
                      <a:pt x="316" y="573"/>
                    </a:lnTo>
                    <a:lnTo>
                      <a:pt x="319" y="575"/>
                    </a:lnTo>
                    <a:lnTo>
                      <a:pt x="322" y="578"/>
                    </a:lnTo>
                    <a:lnTo>
                      <a:pt x="324" y="579"/>
                    </a:lnTo>
                    <a:lnTo>
                      <a:pt x="325" y="578"/>
                    </a:lnTo>
                    <a:lnTo>
                      <a:pt x="327" y="579"/>
                    </a:lnTo>
                    <a:lnTo>
                      <a:pt x="334" y="583"/>
                    </a:lnTo>
                    <a:lnTo>
                      <a:pt x="335" y="583"/>
                    </a:lnTo>
                    <a:lnTo>
                      <a:pt x="337" y="583"/>
                    </a:lnTo>
                    <a:lnTo>
                      <a:pt x="339" y="583"/>
                    </a:lnTo>
                    <a:lnTo>
                      <a:pt x="340" y="582"/>
                    </a:lnTo>
                    <a:lnTo>
                      <a:pt x="341" y="583"/>
                    </a:lnTo>
                    <a:lnTo>
                      <a:pt x="341" y="585"/>
                    </a:lnTo>
                    <a:lnTo>
                      <a:pt x="342" y="586"/>
                    </a:lnTo>
                    <a:lnTo>
                      <a:pt x="344" y="588"/>
                    </a:lnTo>
                    <a:lnTo>
                      <a:pt x="344" y="589"/>
                    </a:lnTo>
                    <a:lnTo>
                      <a:pt x="345" y="589"/>
                    </a:lnTo>
                    <a:lnTo>
                      <a:pt x="346" y="590"/>
                    </a:lnTo>
                    <a:lnTo>
                      <a:pt x="348" y="591"/>
                    </a:lnTo>
                    <a:lnTo>
                      <a:pt x="348" y="592"/>
                    </a:lnTo>
                    <a:lnTo>
                      <a:pt x="349" y="594"/>
                    </a:lnTo>
                    <a:lnTo>
                      <a:pt x="350" y="595"/>
                    </a:lnTo>
                    <a:lnTo>
                      <a:pt x="351" y="595"/>
                    </a:lnTo>
                    <a:lnTo>
                      <a:pt x="352" y="596"/>
                    </a:lnTo>
                    <a:lnTo>
                      <a:pt x="352" y="595"/>
                    </a:lnTo>
                    <a:lnTo>
                      <a:pt x="357" y="594"/>
                    </a:lnTo>
                    <a:lnTo>
                      <a:pt x="358" y="594"/>
                    </a:lnTo>
                    <a:lnTo>
                      <a:pt x="359" y="595"/>
                    </a:lnTo>
                    <a:lnTo>
                      <a:pt x="359" y="596"/>
                    </a:lnTo>
                    <a:lnTo>
                      <a:pt x="361" y="596"/>
                    </a:lnTo>
                    <a:lnTo>
                      <a:pt x="372" y="594"/>
                    </a:lnTo>
                    <a:lnTo>
                      <a:pt x="373" y="594"/>
                    </a:lnTo>
                    <a:lnTo>
                      <a:pt x="374" y="596"/>
                    </a:lnTo>
                    <a:lnTo>
                      <a:pt x="379" y="599"/>
                    </a:lnTo>
                    <a:lnTo>
                      <a:pt x="379" y="600"/>
                    </a:lnTo>
                    <a:lnTo>
                      <a:pt x="380" y="600"/>
                    </a:lnTo>
                    <a:lnTo>
                      <a:pt x="381" y="600"/>
                    </a:lnTo>
                    <a:lnTo>
                      <a:pt x="382" y="601"/>
                    </a:lnTo>
                    <a:lnTo>
                      <a:pt x="383" y="601"/>
                    </a:lnTo>
                    <a:lnTo>
                      <a:pt x="388" y="603"/>
                    </a:lnTo>
                    <a:lnTo>
                      <a:pt x="390" y="607"/>
                    </a:lnTo>
                    <a:lnTo>
                      <a:pt x="388" y="608"/>
                    </a:lnTo>
                    <a:lnTo>
                      <a:pt x="388" y="609"/>
                    </a:lnTo>
                    <a:lnTo>
                      <a:pt x="388" y="610"/>
                    </a:lnTo>
                    <a:lnTo>
                      <a:pt x="388" y="612"/>
                    </a:lnTo>
                    <a:lnTo>
                      <a:pt x="388" y="613"/>
                    </a:lnTo>
                    <a:lnTo>
                      <a:pt x="389" y="617"/>
                    </a:lnTo>
                    <a:lnTo>
                      <a:pt x="390" y="617"/>
                    </a:lnTo>
                    <a:lnTo>
                      <a:pt x="390" y="619"/>
                    </a:lnTo>
                    <a:lnTo>
                      <a:pt x="394" y="627"/>
                    </a:lnTo>
                    <a:lnTo>
                      <a:pt x="396" y="639"/>
                    </a:lnTo>
                    <a:lnTo>
                      <a:pt x="390" y="639"/>
                    </a:lnTo>
                    <a:lnTo>
                      <a:pt x="384" y="639"/>
                    </a:lnTo>
                    <a:lnTo>
                      <a:pt x="388" y="643"/>
                    </a:lnTo>
                    <a:lnTo>
                      <a:pt x="399" y="654"/>
                    </a:lnTo>
                    <a:lnTo>
                      <a:pt x="403" y="679"/>
                    </a:lnTo>
                    <a:lnTo>
                      <a:pt x="403" y="681"/>
                    </a:lnTo>
                    <a:lnTo>
                      <a:pt x="405" y="681"/>
                    </a:lnTo>
                    <a:lnTo>
                      <a:pt x="452" y="683"/>
                    </a:lnTo>
                    <a:lnTo>
                      <a:pt x="453" y="683"/>
                    </a:lnTo>
                    <a:lnTo>
                      <a:pt x="453" y="685"/>
                    </a:lnTo>
                    <a:lnTo>
                      <a:pt x="452" y="685"/>
                    </a:lnTo>
                    <a:lnTo>
                      <a:pt x="452" y="686"/>
                    </a:lnTo>
                    <a:lnTo>
                      <a:pt x="452" y="687"/>
                    </a:lnTo>
                    <a:lnTo>
                      <a:pt x="450" y="688"/>
                    </a:lnTo>
                    <a:lnTo>
                      <a:pt x="450" y="689"/>
                    </a:lnTo>
                    <a:lnTo>
                      <a:pt x="450" y="690"/>
                    </a:lnTo>
                    <a:lnTo>
                      <a:pt x="450" y="691"/>
                    </a:lnTo>
                    <a:lnTo>
                      <a:pt x="451" y="698"/>
                    </a:lnTo>
                    <a:lnTo>
                      <a:pt x="451" y="699"/>
                    </a:lnTo>
                    <a:lnTo>
                      <a:pt x="452" y="700"/>
                    </a:lnTo>
                    <a:lnTo>
                      <a:pt x="452" y="701"/>
                    </a:lnTo>
                    <a:lnTo>
                      <a:pt x="453" y="702"/>
                    </a:lnTo>
                    <a:lnTo>
                      <a:pt x="454" y="705"/>
                    </a:lnTo>
                    <a:lnTo>
                      <a:pt x="454" y="707"/>
                    </a:lnTo>
                    <a:lnTo>
                      <a:pt x="454" y="709"/>
                    </a:lnTo>
                    <a:lnTo>
                      <a:pt x="454" y="710"/>
                    </a:lnTo>
                    <a:lnTo>
                      <a:pt x="455" y="711"/>
                    </a:lnTo>
                    <a:lnTo>
                      <a:pt x="456" y="711"/>
                    </a:lnTo>
                    <a:lnTo>
                      <a:pt x="456" y="712"/>
                    </a:lnTo>
                    <a:lnTo>
                      <a:pt x="457" y="713"/>
                    </a:lnTo>
                    <a:lnTo>
                      <a:pt x="458" y="713"/>
                    </a:lnTo>
                    <a:lnTo>
                      <a:pt x="459" y="713"/>
                    </a:lnTo>
                    <a:lnTo>
                      <a:pt x="463" y="716"/>
                    </a:lnTo>
                    <a:lnTo>
                      <a:pt x="463" y="717"/>
                    </a:lnTo>
                    <a:lnTo>
                      <a:pt x="464" y="717"/>
                    </a:lnTo>
                    <a:lnTo>
                      <a:pt x="465" y="718"/>
                    </a:lnTo>
                    <a:lnTo>
                      <a:pt x="467" y="719"/>
                    </a:lnTo>
                    <a:lnTo>
                      <a:pt x="468" y="719"/>
                    </a:lnTo>
                    <a:lnTo>
                      <a:pt x="469" y="719"/>
                    </a:lnTo>
                    <a:lnTo>
                      <a:pt x="470" y="719"/>
                    </a:lnTo>
                    <a:lnTo>
                      <a:pt x="471" y="719"/>
                    </a:lnTo>
                    <a:lnTo>
                      <a:pt x="473" y="720"/>
                    </a:lnTo>
                    <a:lnTo>
                      <a:pt x="472" y="721"/>
                    </a:lnTo>
                    <a:lnTo>
                      <a:pt x="473" y="722"/>
                    </a:lnTo>
                    <a:lnTo>
                      <a:pt x="473" y="724"/>
                    </a:lnTo>
                    <a:lnTo>
                      <a:pt x="474" y="724"/>
                    </a:lnTo>
                    <a:lnTo>
                      <a:pt x="475" y="725"/>
                    </a:lnTo>
                    <a:lnTo>
                      <a:pt x="475" y="726"/>
                    </a:lnTo>
                    <a:lnTo>
                      <a:pt x="475" y="728"/>
                    </a:lnTo>
                    <a:lnTo>
                      <a:pt x="475" y="729"/>
                    </a:lnTo>
                    <a:lnTo>
                      <a:pt x="481" y="739"/>
                    </a:lnTo>
                    <a:lnTo>
                      <a:pt x="480" y="739"/>
                    </a:lnTo>
                    <a:lnTo>
                      <a:pt x="477" y="760"/>
                    </a:lnTo>
                    <a:lnTo>
                      <a:pt x="476" y="763"/>
                    </a:lnTo>
                    <a:lnTo>
                      <a:pt x="478" y="763"/>
                    </a:lnTo>
                    <a:lnTo>
                      <a:pt x="478" y="764"/>
                    </a:lnTo>
                    <a:lnTo>
                      <a:pt x="471" y="786"/>
                    </a:lnTo>
                    <a:lnTo>
                      <a:pt x="470" y="788"/>
                    </a:lnTo>
                    <a:lnTo>
                      <a:pt x="471" y="789"/>
                    </a:lnTo>
                    <a:lnTo>
                      <a:pt x="472" y="789"/>
                    </a:lnTo>
                    <a:lnTo>
                      <a:pt x="472" y="790"/>
                    </a:lnTo>
                    <a:lnTo>
                      <a:pt x="478" y="794"/>
                    </a:lnTo>
                    <a:lnTo>
                      <a:pt x="474" y="798"/>
                    </a:lnTo>
                    <a:lnTo>
                      <a:pt x="473" y="798"/>
                    </a:lnTo>
                    <a:lnTo>
                      <a:pt x="471" y="799"/>
                    </a:lnTo>
                    <a:lnTo>
                      <a:pt x="471" y="801"/>
                    </a:lnTo>
                    <a:lnTo>
                      <a:pt x="471" y="803"/>
                    </a:lnTo>
                    <a:lnTo>
                      <a:pt x="472" y="803"/>
                    </a:lnTo>
                    <a:lnTo>
                      <a:pt x="473" y="805"/>
                    </a:lnTo>
                    <a:lnTo>
                      <a:pt x="475" y="809"/>
                    </a:lnTo>
                    <a:lnTo>
                      <a:pt x="476" y="812"/>
                    </a:lnTo>
                    <a:lnTo>
                      <a:pt x="477" y="815"/>
                    </a:lnTo>
                    <a:lnTo>
                      <a:pt x="478" y="819"/>
                    </a:lnTo>
                    <a:lnTo>
                      <a:pt x="480" y="823"/>
                    </a:lnTo>
                    <a:lnTo>
                      <a:pt x="482" y="821"/>
                    </a:lnTo>
                    <a:lnTo>
                      <a:pt x="482" y="822"/>
                    </a:lnTo>
                    <a:lnTo>
                      <a:pt x="484" y="826"/>
                    </a:lnTo>
                    <a:lnTo>
                      <a:pt x="484" y="837"/>
                    </a:lnTo>
                    <a:lnTo>
                      <a:pt x="483" y="839"/>
                    </a:lnTo>
                    <a:lnTo>
                      <a:pt x="482" y="839"/>
                    </a:lnTo>
                    <a:lnTo>
                      <a:pt x="482" y="842"/>
                    </a:lnTo>
                    <a:lnTo>
                      <a:pt x="482" y="843"/>
                    </a:lnTo>
                    <a:lnTo>
                      <a:pt x="483" y="847"/>
                    </a:lnTo>
                    <a:lnTo>
                      <a:pt x="483" y="848"/>
                    </a:lnTo>
                    <a:lnTo>
                      <a:pt x="483" y="856"/>
                    </a:lnTo>
                    <a:lnTo>
                      <a:pt x="483" y="858"/>
                    </a:lnTo>
                    <a:lnTo>
                      <a:pt x="483" y="859"/>
                    </a:lnTo>
                    <a:lnTo>
                      <a:pt x="483" y="860"/>
                    </a:lnTo>
                    <a:lnTo>
                      <a:pt x="483" y="861"/>
                    </a:lnTo>
                    <a:lnTo>
                      <a:pt x="484" y="862"/>
                    </a:lnTo>
                    <a:lnTo>
                      <a:pt x="485" y="863"/>
                    </a:lnTo>
                    <a:lnTo>
                      <a:pt x="486" y="864"/>
                    </a:lnTo>
                    <a:lnTo>
                      <a:pt x="487" y="864"/>
                    </a:lnTo>
                    <a:lnTo>
                      <a:pt x="488" y="864"/>
                    </a:lnTo>
                    <a:lnTo>
                      <a:pt x="490" y="865"/>
                    </a:lnTo>
                    <a:lnTo>
                      <a:pt x="491" y="865"/>
                    </a:lnTo>
                    <a:lnTo>
                      <a:pt x="492" y="865"/>
                    </a:lnTo>
                    <a:lnTo>
                      <a:pt x="492" y="864"/>
                    </a:lnTo>
                    <a:lnTo>
                      <a:pt x="493" y="864"/>
                    </a:lnTo>
                    <a:lnTo>
                      <a:pt x="494" y="865"/>
                    </a:lnTo>
                    <a:lnTo>
                      <a:pt x="495" y="866"/>
                    </a:lnTo>
                    <a:lnTo>
                      <a:pt x="496" y="866"/>
                    </a:lnTo>
                    <a:lnTo>
                      <a:pt x="503" y="868"/>
                    </a:lnTo>
                    <a:lnTo>
                      <a:pt x="509" y="867"/>
                    </a:lnTo>
                    <a:lnTo>
                      <a:pt x="512" y="868"/>
                    </a:lnTo>
                    <a:lnTo>
                      <a:pt x="516" y="869"/>
                    </a:lnTo>
                    <a:lnTo>
                      <a:pt x="517" y="869"/>
                    </a:lnTo>
                    <a:lnTo>
                      <a:pt x="519" y="869"/>
                    </a:lnTo>
                    <a:lnTo>
                      <a:pt x="520" y="868"/>
                    </a:lnTo>
                    <a:lnTo>
                      <a:pt x="521" y="868"/>
                    </a:lnTo>
                    <a:lnTo>
                      <a:pt x="522" y="868"/>
                    </a:lnTo>
                    <a:lnTo>
                      <a:pt x="524" y="869"/>
                    </a:lnTo>
                    <a:lnTo>
                      <a:pt x="525" y="868"/>
                    </a:lnTo>
                    <a:lnTo>
                      <a:pt x="527" y="866"/>
                    </a:lnTo>
                    <a:lnTo>
                      <a:pt x="527" y="865"/>
                    </a:lnTo>
                    <a:lnTo>
                      <a:pt x="527" y="864"/>
                    </a:lnTo>
                    <a:lnTo>
                      <a:pt x="528" y="864"/>
                    </a:lnTo>
                    <a:lnTo>
                      <a:pt x="528" y="865"/>
                    </a:lnTo>
                    <a:lnTo>
                      <a:pt x="530" y="866"/>
                    </a:lnTo>
                    <a:lnTo>
                      <a:pt x="533" y="869"/>
                    </a:lnTo>
                    <a:lnTo>
                      <a:pt x="534" y="869"/>
                    </a:lnTo>
                    <a:lnTo>
                      <a:pt x="535" y="869"/>
                    </a:lnTo>
                    <a:lnTo>
                      <a:pt x="538" y="869"/>
                    </a:lnTo>
                    <a:lnTo>
                      <a:pt x="539" y="869"/>
                    </a:lnTo>
                    <a:lnTo>
                      <a:pt x="540" y="869"/>
                    </a:lnTo>
                    <a:lnTo>
                      <a:pt x="541" y="869"/>
                    </a:lnTo>
                    <a:lnTo>
                      <a:pt x="543" y="869"/>
                    </a:lnTo>
                    <a:lnTo>
                      <a:pt x="545" y="871"/>
                    </a:lnTo>
                    <a:lnTo>
                      <a:pt x="546" y="875"/>
                    </a:lnTo>
                    <a:lnTo>
                      <a:pt x="546" y="876"/>
                    </a:lnTo>
                    <a:lnTo>
                      <a:pt x="546" y="877"/>
                    </a:lnTo>
                    <a:lnTo>
                      <a:pt x="547" y="877"/>
                    </a:lnTo>
                    <a:lnTo>
                      <a:pt x="548" y="877"/>
                    </a:lnTo>
                    <a:lnTo>
                      <a:pt x="548" y="878"/>
                    </a:lnTo>
                    <a:lnTo>
                      <a:pt x="548" y="879"/>
                    </a:lnTo>
                    <a:lnTo>
                      <a:pt x="549" y="879"/>
                    </a:lnTo>
                    <a:lnTo>
                      <a:pt x="550" y="879"/>
                    </a:lnTo>
                    <a:lnTo>
                      <a:pt x="550" y="881"/>
                    </a:lnTo>
                    <a:lnTo>
                      <a:pt x="550" y="883"/>
                    </a:lnTo>
                    <a:lnTo>
                      <a:pt x="549" y="883"/>
                    </a:lnTo>
                    <a:lnTo>
                      <a:pt x="550" y="884"/>
                    </a:lnTo>
                    <a:lnTo>
                      <a:pt x="550" y="885"/>
                    </a:lnTo>
                    <a:lnTo>
                      <a:pt x="550" y="886"/>
                    </a:lnTo>
                    <a:lnTo>
                      <a:pt x="552" y="893"/>
                    </a:lnTo>
                    <a:lnTo>
                      <a:pt x="553" y="894"/>
                    </a:lnTo>
                    <a:lnTo>
                      <a:pt x="554" y="894"/>
                    </a:lnTo>
                    <a:lnTo>
                      <a:pt x="554" y="899"/>
                    </a:lnTo>
                    <a:lnTo>
                      <a:pt x="554" y="900"/>
                    </a:lnTo>
                    <a:lnTo>
                      <a:pt x="554" y="901"/>
                    </a:lnTo>
                    <a:lnTo>
                      <a:pt x="555" y="901"/>
                    </a:lnTo>
                    <a:lnTo>
                      <a:pt x="556" y="902"/>
                    </a:lnTo>
                    <a:lnTo>
                      <a:pt x="555" y="903"/>
                    </a:lnTo>
                    <a:lnTo>
                      <a:pt x="555" y="904"/>
                    </a:lnTo>
                    <a:lnTo>
                      <a:pt x="556" y="909"/>
                    </a:lnTo>
                    <a:lnTo>
                      <a:pt x="556" y="910"/>
                    </a:lnTo>
                    <a:lnTo>
                      <a:pt x="557" y="911"/>
                    </a:lnTo>
                    <a:lnTo>
                      <a:pt x="558" y="911"/>
                    </a:lnTo>
                    <a:lnTo>
                      <a:pt x="559" y="912"/>
                    </a:lnTo>
                    <a:lnTo>
                      <a:pt x="560" y="918"/>
                    </a:lnTo>
                    <a:lnTo>
                      <a:pt x="560" y="919"/>
                    </a:lnTo>
                    <a:lnTo>
                      <a:pt x="560" y="920"/>
                    </a:lnTo>
                    <a:lnTo>
                      <a:pt x="561" y="920"/>
                    </a:lnTo>
                    <a:lnTo>
                      <a:pt x="561" y="921"/>
                    </a:lnTo>
                    <a:lnTo>
                      <a:pt x="561" y="922"/>
                    </a:lnTo>
                    <a:lnTo>
                      <a:pt x="562" y="922"/>
                    </a:lnTo>
                    <a:lnTo>
                      <a:pt x="563" y="922"/>
                    </a:lnTo>
                    <a:lnTo>
                      <a:pt x="564" y="923"/>
                    </a:lnTo>
                    <a:lnTo>
                      <a:pt x="569" y="924"/>
                    </a:lnTo>
                    <a:lnTo>
                      <a:pt x="570" y="924"/>
                    </a:lnTo>
                    <a:lnTo>
                      <a:pt x="574" y="923"/>
                    </a:lnTo>
                    <a:lnTo>
                      <a:pt x="577" y="922"/>
                    </a:lnTo>
                    <a:lnTo>
                      <a:pt x="578" y="922"/>
                    </a:lnTo>
                    <a:lnTo>
                      <a:pt x="578" y="921"/>
                    </a:lnTo>
                    <a:lnTo>
                      <a:pt x="578" y="920"/>
                    </a:lnTo>
                    <a:lnTo>
                      <a:pt x="579" y="920"/>
                    </a:lnTo>
                    <a:lnTo>
                      <a:pt x="584" y="917"/>
                    </a:lnTo>
                    <a:lnTo>
                      <a:pt x="588" y="920"/>
                    </a:lnTo>
                    <a:lnTo>
                      <a:pt x="591" y="922"/>
                    </a:lnTo>
                    <a:lnTo>
                      <a:pt x="590" y="923"/>
                    </a:lnTo>
                    <a:lnTo>
                      <a:pt x="590" y="924"/>
                    </a:lnTo>
                    <a:lnTo>
                      <a:pt x="590" y="925"/>
                    </a:lnTo>
                    <a:lnTo>
                      <a:pt x="590" y="926"/>
                    </a:lnTo>
                    <a:lnTo>
                      <a:pt x="591" y="929"/>
                    </a:lnTo>
                    <a:lnTo>
                      <a:pt x="592" y="930"/>
                    </a:lnTo>
                    <a:lnTo>
                      <a:pt x="592" y="931"/>
                    </a:lnTo>
                    <a:lnTo>
                      <a:pt x="593" y="931"/>
                    </a:lnTo>
                    <a:lnTo>
                      <a:pt x="593" y="932"/>
                    </a:lnTo>
                    <a:lnTo>
                      <a:pt x="593" y="933"/>
                    </a:lnTo>
                    <a:lnTo>
                      <a:pt x="592" y="934"/>
                    </a:lnTo>
                    <a:lnTo>
                      <a:pt x="592" y="935"/>
                    </a:lnTo>
                    <a:lnTo>
                      <a:pt x="592" y="936"/>
                    </a:lnTo>
                    <a:lnTo>
                      <a:pt x="592" y="937"/>
                    </a:lnTo>
                    <a:lnTo>
                      <a:pt x="592" y="938"/>
                    </a:lnTo>
                    <a:lnTo>
                      <a:pt x="592" y="939"/>
                    </a:lnTo>
                    <a:lnTo>
                      <a:pt x="593" y="940"/>
                    </a:lnTo>
                    <a:lnTo>
                      <a:pt x="592" y="941"/>
                    </a:lnTo>
                    <a:lnTo>
                      <a:pt x="592" y="945"/>
                    </a:lnTo>
                    <a:lnTo>
                      <a:pt x="591" y="945"/>
                    </a:lnTo>
                    <a:lnTo>
                      <a:pt x="590" y="952"/>
                    </a:lnTo>
                    <a:lnTo>
                      <a:pt x="591" y="954"/>
                    </a:lnTo>
                    <a:lnTo>
                      <a:pt x="591" y="955"/>
                    </a:lnTo>
                    <a:lnTo>
                      <a:pt x="591" y="956"/>
                    </a:lnTo>
                    <a:lnTo>
                      <a:pt x="592" y="956"/>
                    </a:lnTo>
                    <a:lnTo>
                      <a:pt x="592" y="957"/>
                    </a:lnTo>
                    <a:lnTo>
                      <a:pt x="590" y="960"/>
                    </a:lnTo>
                    <a:lnTo>
                      <a:pt x="590" y="961"/>
                    </a:lnTo>
                    <a:lnTo>
                      <a:pt x="590" y="962"/>
                    </a:lnTo>
                    <a:lnTo>
                      <a:pt x="589" y="962"/>
                    </a:lnTo>
                    <a:lnTo>
                      <a:pt x="588" y="966"/>
                    </a:lnTo>
                    <a:lnTo>
                      <a:pt x="588" y="967"/>
                    </a:lnTo>
                    <a:lnTo>
                      <a:pt x="589" y="969"/>
                    </a:lnTo>
                    <a:lnTo>
                      <a:pt x="589" y="970"/>
                    </a:lnTo>
                    <a:lnTo>
                      <a:pt x="590" y="973"/>
                    </a:lnTo>
                    <a:lnTo>
                      <a:pt x="592" y="973"/>
                    </a:lnTo>
                    <a:lnTo>
                      <a:pt x="595" y="974"/>
                    </a:lnTo>
                    <a:lnTo>
                      <a:pt x="596" y="975"/>
                    </a:lnTo>
                    <a:lnTo>
                      <a:pt x="598" y="973"/>
                    </a:lnTo>
                    <a:lnTo>
                      <a:pt x="599" y="972"/>
                    </a:lnTo>
                    <a:lnTo>
                      <a:pt x="600" y="972"/>
                    </a:lnTo>
                    <a:lnTo>
                      <a:pt x="603" y="972"/>
                    </a:lnTo>
                    <a:lnTo>
                      <a:pt x="605" y="972"/>
                    </a:lnTo>
                    <a:lnTo>
                      <a:pt x="605" y="971"/>
                    </a:lnTo>
                    <a:lnTo>
                      <a:pt x="609" y="973"/>
                    </a:lnTo>
                    <a:lnTo>
                      <a:pt x="610" y="975"/>
                    </a:lnTo>
                    <a:lnTo>
                      <a:pt x="611" y="978"/>
                    </a:lnTo>
                    <a:lnTo>
                      <a:pt x="611" y="980"/>
                    </a:lnTo>
                    <a:lnTo>
                      <a:pt x="612" y="983"/>
                    </a:lnTo>
                    <a:lnTo>
                      <a:pt x="618" y="991"/>
                    </a:lnTo>
                    <a:lnTo>
                      <a:pt x="618" y="992"/>
                    </a:lnTo>
                    <a:lnTo>
                      <a:pt x="618" y="993"/>
                    </a:lnTo>
                    <a:lnTo>
                      <a:pt x="617" y="994"/>
                    </a:lnTo>
                    <a:lnTo>
                      <a:pt x="617" y="995"/>
                    </a:lnTo>
                    <a:lnTo>
                      <a:pt x="618" y="1000"/>
                    </a:lnTo>
                    <a:lnTo>
                      <a:pt x="618" y="1004"/>
                    </a:lnTo>
                    <a:lnTo>
                      <a:pt x="618" y="1005"/>
                    </a:lnTo>
                    <a:lnTo>
                      <a:pt x="618" y="1006"/>
                    </a:lnTo>
                    <a:lnTo>
                      <a:pt x="620" y="1011"/>
                    </a:lnTo>
                    <a:lnTo>
                      <a:pt x="618" y="1017"/>
                    </a:lnTo>
                    <a:lnTo>
                      <a:pt x="615" y="1018"/>
                    </a:lnTo>
                    <a:lnTo>
                      <a:pt x="614" y="1018"/>
                    </a:lnTo>
                    <a:lnTo>
                      <a:pt x="613" y="1020"/>
                    </a:lnTo>
                    <a:lnTo>
                      <a:pt x="613" y="1021"/>
                    </a:lnTo>
                    <a:lnTo>
                      <a:pt x="612" y="1021"/>
                    </a:lnTo>
                    <a:lnTo>
                      <a:pt x="611" y="1021"/>
                    </a:lnTo>
                    <a:lnTo>
                      <a:pt x="610" y="1022"/>
                    </a:lnTo>
                    <a:lnTo>
                      <a:pt x="608" y="1026"/>
                    </a:lnTo>
                    <a:lnTo>
                      <a:pt x="607" y="1026"/>
                    </a:lnTo>
                    <a:lnTo>
                      <a:pt x="605" y="1027"/>
                    </a:lnTo>
                    <a:lnTo>
                      <a:pt x="603" y="1028"/>
                    </a:lnTo>
                    <a:lnTo>
                      <a:pt x="602" y="1028"/>
                    </a:lnTo>
                    <a:lnTo>
                      <a:pt x="599" y="1030"/>
                    </a:lnTo>
                    <a:lnTo>
                      <a:pt x="599" y="1028"/>
                    </a:lnTo>
                    <a:lnTo>
                      <a:pt x="596" y="1029"/>
                    </a:lnTo>
                    <a:lnTo>
                      <a:pt x="595" y="1029"/>
                    </a:lnTo>
                    <a:lnTo>
                      <a:pt x="594" y="1029"/>
                    </a:lnTo>
                    <a:lnTo>
                      <a:pt x="593" y="1031"/>
                    </a:lnTo>
                    <a:lnTo>
                      <a:pt x="592" y="1035"/>
                    </a:lnTo>
                    <a:lnTo>
                      <a:pt x="592" y="1036"/>
                    </a:lnTo>
                    <a:lnTo>
                      <a:pt x="592" y="1037"/>
                    </a:lnTo>
                    <a:lnTo>
                      <a:pt x="590" y="1039"/>
                    </a:lnTo>
                    <a:lnTo>
                      <a:pt x="588" y="1039"/>
                    </a:lnTo>
                    <a:lnTo>
                      <a:pt x="587" y="1039"/>
                    </a:lnTo>
                    <a:lnTo>
                      <a:pt x="586" y="1039"/>
                    </a:lnTo>
                    <a:lnTo>
                      <a:pt x="583" y="1041"/>
                    </a:lnTo>
                    <a:lnTo>
                      <a:pt x="582" y="1041"/>
                    </a:lnTo>
                    <a:lnTo>
                      <a:pt x="582" y="1042"/>
                    </a:lnTo>
                    <a:lnTo>
                      <a:pt x="581" y="1044"/>
                    </a:lnTo>
                    <a:lnTo>
                      <a:pt x="581" y="1045"/>
                    </a:lnTo>
                    <a:lnTo>
                      <a:pt x="580" y="1046"/>
                    </a:lnTo>
                    <a:lnTo>
                      <a:pt x="580" y="1047"/>
                    </a:lnTo>
                    <a:lnTo>
                      <a:pt x="578" y="1048"/>
                    </a:lnTo>
                    <a:lnTo>
                      <a:pt x="577" y="1048"/>
                    </a:lnTo>
                    <a:lnTo>
                      <a:pt x="575" y="1049"/>
                    </a:lnTo>
                    <a:lnTo>
                      <a:pt x="575" y="1050"/>
                    </a:lnTo>
                    <a:lnTo>
                      <a:pt x="574" y="1050"/>
                    </a:lnTo>
                    <a:lnTo>
                      <a:pt x="573" y="1050"/>
                    </a:lnTo>
                    <a:lnTo>
                      <a:pt x="573" y="1051"/>
                    </a:lnTo>
                    <a:lnTo>
                      <a:pt x="572" y="1052"/>
                    </a:lnTo>
                    <a:lnTo>
                      <a:pt x="571" y="1053"/>
                    </a:lnTo>
                    <a:lnTo>
                      <a:pt x="572" y="1054"/>
                    </a:lnTo>
                    <a:lnTo>
                      <a:pt x="571" y="1054"/>
                    </a:lnTo>
                    <a:lnTo>
                      <a:pt x="571" y="1055"/>
                    </a:lnTo>
                    <a:lnTo>
                      <a:pt x="570" y="1056"/>
                    </a:lnTo>
                    <a:lnTo>
                      <a:pt x="569" y="1056"/>
                    </a:lnTo>
                    <a:lnTo>
                      <a:pt x="568" y="1060"/>
                    </a:lnTo>
                    <a:lnTo>
                      <a:pt x="567" y="1060"/>
                    </a:lnTo>
                    <a:lnTo>
                      <a:pt x="567" y="1061"/>
                    </a:lnTo>
                    <a:lnTo>
                      <a:pt x="567" y="1063"/>
                    </a:lnTo>
                    <a:lnTo>
                      <a:pt x="566" y="1064"/>
                    </a:lnTo>
                    <a:lnTo>
                      <a:pt x="565" y="1067"/>
                    </a:lnTo>
                    <a:lnTo>
                      <a:pt x="563" y="1068"/>
                    </a:lnTo>
                    <a:lnTo>
                      <a:pt x="562" y="1069"/>
                    </a:lnTo>
                    <a:lnTo>
                      <a:pt x="561" y="1069"/>
                    </a:lnTo>
                    <a:lnTo>
                      <a:pt x="561" y="1070"/>
                    </a:lnTo>
                    <a:lnTo>
                      <a:pt x="561" y="1071"/>
                    </a:lnTo>
                    <a:lnTo>
                      <a:pt x="561" y="1072"/>
                    </a:lnTo>
                    <a:lnTo>
                      <a:pt x="559" y="1077"/>
                    </a:lnTo>
                    <a:lnTo>
                      <a:pt x="559" y="1078"/>
                    </a:lnTo>
                    <a:lnTo>
                      <a:pt x="558" y="1078"/>
                    </a:lnTo>
                    <a:lnTo>
                      <a:pt x="556" y="1079"/>
                    </a:lnTo>
                    <a:lnTo>
                      <a:pt x="556" y="1080"/>
                    </a:lnTo>
                    <a:lnTo>
                      <a:pt x="556" y="1081"/>
                    </a:lnTo>
                    <a:lnTo>
                      <a:pt x="555" y="1081"/>
                    </a:lnTo>
                    <a:lnTo>
                      <a:pt x="555" y="1082"/>
                    </a:lnTo>
                    <a:lnTo>
                      <a:pt x="554" y="1082"/>
                    </a:lnTo>
                    <a:lnTo>
                      <a:pt x="554" y="1083"/>
                    </a:lnTo>
                    <a:lnTo>
                      <a:pt x="554" y="1084"/>
                    </a:lnTo>
                    <a:lnTo>
                      <a:pt x="554" y="1085"/>
                    </a:lnTo>
                    <a:lnTo>
                      <a:pt x="554" y="1086"/>
                    </a:lnTo>
                    <a:lnTo>
                      <a:pt x="554" y="1087"/>
                    </a:lnTo>
                    <a:lnTo>
                      <a:pt x="550" y="1094"/>
                    </a:lnTo>
                    <a:lnTo>
                      <a:pt x="549" y="1094"/>
                    </a:lnTo>
                    <a:lnTo>
                      <a:pt x="546" y="1099"/>
                    </a:lnTo>
                    <a:lnTo>
                      <a:pt x="545" y="1099"/>
                    </a:lnTo>
                    <a:lnTo>
                      <a:pt x="545" y="1100"/>
                    </a:lnTo>
                    <a:lnTo>
                      <a:pt x="544" y="1100"/>
                    </a:lnTo>
                    <a:lnTo>
                      <a:pt x="542" y="1100"/>
                    </a:lnTo>
                    <a:lnTo>
                      <a:pt x="542" y="1101"/>
                    </a:lnTo>
                    <a:lnTo>
                      <a:pt x="541" y="1101"/>
                    </a:lnTo>
                    <a:lnTo>
                      <a:pt x="541" y="1102"/>
                    </a:lnTo>
                    <a:lnTo>
                      <a:pt x="541" y="1103"/>
                    </a:lnTo>
                    <a:lnTo>
                      <a:pt x="541" y="1105"/>
                    </a:lnTo>
                    <a:lnTo>
                      <a:pt x="540" y="1105"/>
                    </a:lnTo>
                    <a:lnTo>
                      <a:pt x="541" y="1107"/>
                    </a:lnTo>
                    <a:lnTo>
                      <a:pt x="538" y="1111"/>
                    </a:lnTo>
                    <a:lnTo>
                      <a:pt x="537" y="1112"/>
                    </a:lnTo>
                    <a:lnTo>
                      <a:pt x="528" y="1114"/>
                    </a:lnTo>
                    <a:lnTo>
                      <a:pt x="536" y="1117"/>
                    </a:lnTo>
                    <a:lnTo>
                      <a:pt x="536" y="1118"/>
                    </a:lnTo>
                    <a:lnTo>
                      <a:pt x="537" y="1118"/>
                    </a:lnTo>
                    <a:lnTo>
                      <a:pt x="537" y="1119"/>
                    </a:lnTo>
                    <a:lnTo>
                      <a:pt x="538" y="1119"/>
                    </a:lnTo>
                    <a:lnTo>
                      <a:pt x="539" y="1120"/>
                    </a:lnTo>
                    <a:lnTo>
                      <a:pt x="540" y="1120"/>
                    </a:lnTo>
                    <a:lnTo>
                      <a:pt x="541" y="1120"/>
                    </a:lnTo>
                    <a:lnTo>
                      <a:pt x="544" y="1120"/>
                    </a:lnTo>
                    <a:lnTo>
                      <a:pt x="545" y="1120"/>
                    </a:lnTo>
                    <a:lnTo>
                      <a:pt x="546" y="1120"/>
                    </a:lnTo>
                    <a:lnTo>
                      <a:pt x="548" y="1120"/>
                    </a:lnTo>
                    <a:lnTo>
                      <a:pt x="549" y="1120"/>
                    </a:lnTo>
                    <a:lnTo>
                      <a:pt x="550" y="1120"/>
                    </a:lnTo>
                    <a:lnTo>
                      <a:pt x="551" y="1119"/>
                    </a:lnTo>
                    <a:lnTo>
                      <a:pt x="552" y="1118"/>
                    </a:lnTo>
                    <a:lnTo>
                      <a:pt x="552" y="1117"/>
                    </a:lnTo>
                    <a:lnTo>
                      <a:pt x="552" y="1116"/>
                    </a:lnTo>
                    <a:lnTo>
                      <a:pt x="552" y="1115"/>
                    </a:lnTo>
                    <a:lnTo>
                      <a:pt x="556" y="1115"/>
                    </a:lnTo>
                    <a:lnTo>
                      <a:pt x="557" y="1115"/>
                    </a:lnTo>
                    <a:lnTo>
                      <a:pt x="561" y="1118"/>
                    </a:lnTo>
                    <a:lnTo>
                      <a:pt x="565" y="1122"/>
                    </a:lnTo>
                    <a:lnTo>
                      <a:pt x="573" y="1128"/>
                    </a:lnTo>
                    <a:lnTo>
                      <a:pt x="575" y="1128"/>
                    </a:lnTo>
                    <a:lnTo>
                      <a:pt x="582" y="1135"/>
                    </a:lnTo>
                    <a:lnTo>
                      <a:pt x="582" y="1136"/>
                    </a:lnTo>
                    <a:lnTo>
                      <a:pt x="582" y="1137"/>
                    </a:lnTo>
                    <a:lnTo>
                      <a:pt x="582" y="1138"/>
                    </a:lnTo>
                    <a:lnTo>
                      <a:pt x="583" y="1143"/>
                    </a:lnTo>
                    <a:lnTo>
                      <a:pt x="583" y="1144"/>
                    </a:lnTo>
                    <a:lnTo>
                      <a:pt x="584" y="1145"/>
                    </a:lnTo>
                    <a:lnTo>
                      <a:pt x="586" y="1145"/>
                    </a:lnTo>
                    <a:lnTo>
                      <a:pt x="588" y="1145"/>
                    </a:lnTo>
                    <a:lnTo>
                      <a:pt x="590" y="1145"/>
                    </a:lnTo>
                    <a:lnTo>
                      <a:pt x="592" y="1145"/>
                    </a:lnTo>
                    <a:lnTo>
                      <a:pt x="592" y="1144"/>
                    </a:lnTo>
                    <a:lnTo>
                      <a:pt x="595" y="1140"/>
                    </a:lnTo>
                    <a:lnTo>
                      <a:pt x="596" y="1139"/>
                    </a:lnTo>
                    <a:lnTo>
                      <a:pt x="599" y="1141"/>
                    </a:lnTo>
                    <a:lnTo>
                      <a:pt x="601" y="1143"/>
                    </a:lnTo>
                    <a:lnTo>
                      <a:pt x="605" y="1149"/>
                    </a:lnTo>
                    <a:lnTo>
                      <a:pt x="606" y="1150"/>
                    </a:lnTo>
                    <a:lnTo>
                      <a:pt x="610" y="1152"/>
                    </a:lnTo>
                    <a:lnTo>
                      <a:pt x="611" y="1153"/>
                    </a:lnTo>
                    <a:lnTo>
                      <a:pt x="612" y="1153"/>
                    </a:lnTo>
                    <a:lnTo>
                      <a:pt x="614" y="1153"/>
                    </a:lnTo>
                    <a:lnTo>
                      <a:pt x="616" y="1155"/>
                    </a:lnTo>
                    <a:lnTo>
                      <a:pt x="617" y="1155"/>
                    </a:lnTo>
                    <a:lnTo>
                      <a:pt x="618" y="1156"/>
                    </a:lnTo>
                    <a:lnTo>
                      <a:pt x="619" y="1156"/>
                    </a:lnTo>
                    <a:lnTo>
                      <a:pt x="620" y="1156"/>
                    </a:lnTo>
                    <a:lnTo>
                      <a:pt x="621" y="1156"/>
                    </a:lnTo>
                    <a:lnTo>
                      <a:pt x="622" y="1156"/>
                    </a:lnTo>
                    <a:lnTo>
                      <a:pt x="624" y="1157"/>
                    </a:lnTo>
                    <a:lnTo>
                      <a:pt x="627" y="1160"/>
                    </a:lnTo>
                    <a:lnTo>
                      <a:pt x="628" y="1162"/>
                    </a:lnTo>
                    <a:lnTo>
                      <a:pt x="628" y="1163"/>
                    </a:lnTo>
                    <a:lnTo>
                      <a:pt x="629" y="1164"/>
                    </a:lnTo>
                    <a:lnTo>
                      <a:pt x="631" y="1164"/>
                    </a:lnTo>
                    <a:lnTo>
                      <a:pt x="631" y="1165"/>
                    </a:lnTo>
                    <a:lnTo>
                      <a:pt x="632" y="1166"/>
                    </a:lnTo>
                    <a:lnTo>
                      <a:pt x="633" y="1166"/>
                    </a:lnTo>
                    <a:lnTo>
                      <a:pt x="639" y="1170"/>
                    </a:lnTo>
                    <a:lnTo>
                      <a:pt x="639" y="1171"/>
                    </a:lnTo>
                    <a:lnTo>
                      <a:pt x="640" y="1171"/>
                    </a:lnTo>
                    <a:lnTo>
                      <a:pt x="642" y="1171"/>
                    </a:lnTo>
                    <a:lnTo>
                      <a:pt x="643" y="1171"/>
                    </a:lnTo>
                    <a:lnTo>
                      <a:pt x="645" y="1172"/>
                    </a:lnTo>
                    <a:lnTo>
                      <a:pt x="650" y="1177"/>
                    </a:lnTo>
                    <a:lnTo>
                      <a:pt x="653" y="1179"/>
                    </a:lnTo>
                    <a:lnTo>
                      <a:pt x="654" y="1181"/>
                    </a:lnTo>
                    <a:lnTo>
                      <a:pt x="654" y="1182"/>
                    </a:lnTo>
                    <a:lnTo>
                      <a:pt x="655" y="1184"/>
                    </a:lnTo>
                    <a:lnTo>
                      <a:pt x="656" y="1184"/>
                    </a:lnTo>
                    <a:lnTo>
                      <a:pt x="663" y="1191"/>
                    </a:lnTo>
                    <a:lnTo>
                      <a:pt x="663" y="1192"/>
                    </a:lnTo>
                    <a:lnTo>
                      <a:pt x="664" y="1192"/>
                    </a:lnTo>
                    <a:lnTo>
                      <a:pt x="668" y="1193"/>
                    </a:lnTo>
                    <a:lnTo>
                      <a:pt x="669" y="1194"/>
                    </a:lnTo>
                    <a:lnTo>
                      <a:pt x="671" y="1195"/>
                    </a:lnTo>
                    <a:lnTo>
                      <a:pt x="669" y="1197"/>
                    </a:lnTo>
                    <a:lnTo>
                      <a:pt x="669" y="1198"/>
                    </a:lnTo>
                    <a:lnTo>
                      <a:pt x="668" y="1199"/>
                    </a:lnTo>
                    <a:lnTo>
                      <a:pt x="665" y="1203"/>
                    </a:lnTo>
                    <a:lnTo>
                      <a:pt x="664" y="1203"/>
                    </a:lnTo>
                    <a:lnTo>
                      <a:pt x="664" y="1204"/>
                    </a:lnTo>
                    <a:lnTo>
                      <a:pt x="663" y="1205"/>
                    </a:lnTo>
                    <a:lnTo>
                      <a:pt x="663" y="1207"/>
                    </a:lnTo>
                    <a:lnTo>
                      <a:pt x="663" y="1209"/>
                    </a:lnTo>
                    <a:lnTo>
                      <a:pt x="663" y="1210"/>
                    </a:lnTo>
                    <a:lnTo>
                      <a:pt x="665" y="1214"/>
                    </a:lnTo>
                    <a:lnTo>
                      <a:pt x="667" y="1224"/>
                    </a:lnTo>
                    <a:lnTo>
                      <a:pt x="667" y="1225"/>
                    </a:lnTo>
                    <a:lnTo>
                      <a:pt x="667" y="1226"/>
                    </a:lnTo>
                    <a:lnTo>
                      <a:pt x="668" y="1226"/>
                    </a:lnTo>
                    <a:lnTo>
                      <a:pt x="669" y="1226"/>
                    </a:lnTo>
                    <a:lnTo>
                      <a:pt x="672" y="1228"/>
                    </a:lnTo>
                    <a:lnTo>
                      <a:pt x="673" y="1229"/>
                    </a:lnTo>
                    <a:lnTo>
                      <a:pt x="674" y="1229"/>
                    </a:lnTo>
                    <a:lnTo>
                      <a:pt x="675" y="1229"/>
                    </a:lnTo>
                    <a:lnTo>
                      <a:pt x="676" y="1228"/>
                    </a:lnTo>
                    <a:lnTo>
                      <a:pt x="677" y="1227"/>
                    </a:lnTo>
                    <a:lnTo>
                      <a:pt x="679" y="1225"/>
                    </a:lnTo>
                    <a:lnTo>
                      <a:pt x="680" y="1224"/>
                    </a:lnTo>
                    <a:lnTo>
                      <a:pt x="681" y="1222"/>
                    </a:lnTo>
                    <a:lnTo>
                      <a:pt x="689" y="1213"/>
                    </a:lnTo>
                    <a:lnTo>
                      <a:pt x="690" y="1212"/>
                    </a:lnTo>
                    <a:lnTo>
                      <a:pt x="692" y="1208"/>
                    </a:lnTo>
                    <a:lnTo>
                      <a:pt x="692" y="1207"/>
                    </a:lnTo>
                    <a:lnTo>
                      <a:pt x="693" y="1196"/>
                    </a:lnTo>
                    <a:lnTo>
                      <a:pt x="693" y="1194"/>
                    </a:lnTo>
                    <a:lnTo>
                      <a:pt x="694" y="1188"/>
                    </a:lnTo>
                    <a:lnTo>
                      <a:pt x="695" y="1181"/>
                    </a:lnTo>
                    <a:lnTo>
                      <a:pt x="696" y="1181"/>
                    </a:lnTo>
                    <a:lnTo>
                      <a:pt x="697" y="1182"/>
                    </a:lnTo>
                    <a:lnTo>
                      <a:pt x="699" y="1178"/>
                    </a:lnTo>
                    <a:lnTo>
                      <a:pt x="703" y="1172"/>
                    </a:lnTo>
                    <a:lnTo>
                      <a:pt x="703" y="1171"/>
                    </a:lnTo>
                    <a:lnTo>
                      <a:pt x="707" y="1169"/>
                    </a:lnTo>
                    <a:lnTo>
                      <a:pt x="708" y="1168"/>
                    </a:lnTo>
                    <a:lnTo>
                      <a:pt x="708" y="1167"/>
                    </a:lnTo>
                    <a:lnTo>
                      <a:pt x="709" y="1167"/>
                    </a:lnTo>
                    <a:lnTo>
                      <a:pt x="711" y="1166"/>
                    </a:lnTo>
                    <a:lnTo>
                      <a:pt x="712" y="1165"/>
                    </a:lnTo>
                    <a:lnTo>
                      <a:pt x="721" y="1154"/>
                    </a:lnTo>
                    <a:lnTo>
                      <a:pt x="729" y="1141"/>
                    </a:lnTo>
                    <a:lnTo>
                      <a:pt x="729" y="1138"/>
                    </a:lnTo>
                    <a:lnTo>
                      <a:pt x="737" y="1118"/>
                    </a:lnTo>
                    <a:lnTo>
                      <a:pt x="744" y="1090"/>
                    </a:lnTo>
                    <a:lnTo>
                      <a:pt x="744" y="1089"/>
                    </a:lnTo>
                    <a:lnTo>
                      <a:pt x="745" y="1088"/>
                    </a:lnTo>
                    <a:lnTo>
                      <a:pt x="746" y="1086"/>
                    </a:lnTo>
                    <a:lnTo>
                      <a:pt x="751" y="1078"/>
                    </a:lnTo>
                    <a:lnTo>
                      <a:pt x="760" y="1069"/>
                    </a:lnTo>
                    <a:lnTo>
                      <a:pt x="761" y="1069"/>
                    </a:lnTo>
                    <a:lnTo>
                      <a:pt x="763" y="1068"/>
                    </a:lnTo>
                    <a:lnTo>
                      <a:pt x="763" y="1067"/>
                    </a:lnTo>
                    <a:lnTo>
                      <a:pt x="764" y="1066"/>
                    </a:lnTo>
                    <a:lnTo>
                      <a:pt x="765" y="1065"/>
                    </a:lnTo>
                    <a:lnTo>
                      <a:pt x="765" y="1062"/>
                    </a:lnTo>
                    <a:lnTo>
                      <a:pt x="766" y="1062"/>
                    </a:lnTo>
                    <a:lnTo>
                      <a:pt x="765" y="1062"/>
                    </a:lnTo>
                    <a:lnTo>
                      <a:pt x="767" y="1054"/>
                    </a:lnTo>
                    <a:lnTo>
                      <a:pt x="767" y="1053"/>
                    </a:lnTo>
                    <a:lnTo>
                      <a:pt x="767" y="1046"/>
                    </a:lnTo>
                    <a:lnTo>
                      <a:pt x="767" y="1042"/>
                    </a:lnTo>
                    <a:lnTo>
                      <a:pt x="768" y="1042"/>
                    </a:lnTo>
                    <a:lnTo>
                      <a:pt x="769" y="1041"/>
                    </a:lnTo>
                    <a:lnTo>
                      <a:pt x="769" y="1039"/>
                    </a:lnTo>
                    <a:lnTo>
                      <a:pt x="769" y="1037"/>
                    </a:lnTo>
                    <a:lnTo>
                      <a:pt x="769" y="1036"/>
                    </a:lnTo>
                    <a:lnTo>
                      <a:pt x="770" y="1035"/>
                    </a:lnTo>
                    <a:lnTo>
                      <a:pt x="770" y="1034"/>
                    </a:lnTo>
                    <a:lnTo>
                      <a:pt x="771" y="1034"/>
                    </a:lnTo>
                    <a:lnTo>
                      <a:pt x="771" y="1029"/>
                    </a:lnTo>
                    <a:lnTo>
                      <a:pt x="771" y="1028"/>
                    </a:lnTo>
                    <a:lnTo>
                      <a:pt x="770" y="1027"/>
                    </a:lnTo>
                    <a:lnTo>
                      <a:pt x="769" y="1025"/>
                    </a:lnTo>
                    <a:lnTo>
                      <a:pt x="768" y="1025"/>
                    </a:lnTo>
                    <a:lnTo>
                      <a:pt x="767" y="1024"/>
                    </a:lnTo>
                    <a:lnTo>
                      <a:pt x="766" y="1024"/>
                    </a:lnTo>
                    <a:lnTo>
                      <a:pt x="765" y="1024"/>
                    </a:lnTo>
                    <a:lnTo>
                      <a:pt x="763" y="1026"/>
                    </a:lnTo>
                    <a:lnTo>
                      <a:pt x="763" y="1024"/>
                    </a:lnTo>
                    <a:lnTo>
                      <a:pt x="764" y="1024"/>
                    </a:lnTo>
                    <a:lnTo>
                      <a:pt x="767" y="1024"/>
                    </a:lnTo>
                    <a:lnTo>
                      <a:pt x="767" y="1020"/>
                    </a:lnTo>
                    <a:lnTo>
                      <a:pt x="766" y="1019"/>
                    </a:lnTo>
                    <a:lnTo>
                      <a:pt x="766" y="1018"/>
                    </a:lnTo>
                    <a:lnTo>
                      <a:pt x="765" y="1017"/>
                    </a:lnTo>
                    <a:lnTo>
                      <a:pt x="763" y="1015"/>
                    </a:lnTo>
                    <a:lnTo>
                      <a:pt x="762" y="1016"/>
                    </a:lnTo>
                    <a:lnTo>
                      <a:pt x="761" y="1007"/>
                    </a:lnTo>
                    <a:lnTo>
                      <a:pt x="760" y="1006"/>
                    </a:lnTo>
                    <a:lnTo>
                      <a:pt x="760" y="1005"/>
                    </a:lnTo>
                    <a:lnTo>
                      <a:pt x="759" y="1005"/>
                    </a:lnTo>
                    <a:lnTo>
                      <a:pt x="758" y="1002"/>
                    </a:lnTo>
                    <a:lnTo>
                      <a:pt x="758" y="1001"/>
                    </a:lnTo>
                    <a:lnTo>
                      <a:pt x="759" y="1001"/>
                    </a:lnTo>
                    <a:lnTo>
                      <a:pt x="760" y="1002"/>
                    </a:lnTo>
                    <a:lnTo>
                      <a:pt x="760" y="997"/>
                    </a:lnTo>
                    <a:lnTo>
                      <a:pt x="760" y="996"/>
                    </a:lnTo>
                    <a:lnTo>
                      <a:pt x="761" y="994"/>
                    </a:lnTo>
                    <a:lnTo>
                      <a:pt x="761" y="992"/>
                    </a:lnTo>
                    <a:lnTo>
                      <a:pt x="762" y="991"/>
                    </a:lnTo>
                    <a:lnTo>
                      <a:pt x="762" y="990"/>
                    </a:lnTo>
                    <a:lnTo>
                      <a:pt x="761" y="989"/>
                    </a:lnTo>
                    <a:lnTo>
                      <a:pt x="760" y="988"/>
                    </a:lnTo>
                    <a:lnTo>
                      <a:pt x="760" y="987"/>
                    </a:lnTo>
                    <a:lnTo>
                      <a:pt x="760" y="986"/>
                    </a:lnTo>
                    <a:lnTo>
                      <a:pt x="759" y="986"/>
                    </a:lnTo>
                    <a:lnTo>
                      <a:pt x="758" y="986"/>
                    </a:lnTo>
                    <a:lnTo>
                      <a:pt x="758" y="984"/>
                    </a:lnTo>
                    <a:lnTo>
                      <a:pt x="758" y="983"/>
                    </a:lnTo>
                    <a:lnTo>
                      <a:pt x="758" y="982"/>
                    </a:lnTo>
                    <a:lnTo>
                      <a:pt x="758" y="981"/>
                    </a:lnTo>
                    <a:lnTo>
                      <a:pt x="758" y="979"/>
                    </a:lnTo>
                    <a:lnTo>
                      <a:pt x="759" y="978"/>
                    </a:lnTo>
                    <a:lnTo>
                      <a:pt x="759" y="977"/>
                    </a:lnTo>
                    <a:lnTo>
                      <a:pt x="760" y="975"/>
                    </a:lnTo>
                    <a:lnTo>
                      <a:pt x="760" y="973"/>
                    </a:lnTo>
                    <a:lnTo>
                      <a:pt x="761" y="973"/>
                    </a:lnTo>
                    <a:lnTo>
                      <a:pt x="761" y="972"/>
                    </a:lnTo>
                    <a:lnTo>
                      <a:pt x="761" y="971"/>
                    </a:lnTo>
                    <a:lnTo>
                      <a:pt x="763" y="970"/>
                    </a:lnTo>
                    <a:lnTo>
                      <a:pt x="762" y="969"/>
                    </a:lnTo>
                    <a:lnTo>
                      <a:pt x="763" y="969"/>
                    </a:lnTo>
                    <a:lnTo>
                      <a:pt x="765" y="969"/>
                    </a:lnTo>
                    <a:lnTo>
                      <a:pt x="766" y="967"/>
                    </a:lnTo>
                    <a:lnTo>
                      <a:pt x="766" y="966"/>
                    </a:lnTo>
                    <a:lnTo>
                      <a:pt x="768" y="964"/>
                    </a:lnTo>
                    <a:lnTo>
                      <a:pt x="769" y="963"/>
                    </a:lnTo>
                    <a:lnTo>
                      <a:pt x="769" y="962"/>
                    </a:lnTo>
                    <a:lnTo>
                      <a:pt x="769" y="961"/>
                    </a:lnTo>
                    <a:lnTo>
                      <a:pt x="770" y="961"/>
                    </a:lnTo>
                    <a:lnTo>
                      <a:pt x="771" y="960"/>
                    </a:lnTo>
                    <a:lnTo>
                      <a:pt x="772" y="959"/>
                    </a:lnTo>
                    <a:lnTo>
                      <a:pt x="773" y="958"/>
                    </a:lnTo>
                    <a:lnTo>
                      <a:pt x="773" y="957"/>
                    </a:lnTo>
                    <a:lnTo>
                      <a:pt x="773" y="956"/>
                    </a:lnTo>
                    <a:lnTo>
                      <a:pt x="773" y="955"/>
                    </a:lnTo>
                    <a:lnTo>
                      <a:pt x="773" y="953"/>
                    </a:lnTo>
                    <a:lnTo>
                      <a:pt x="773" y="951"/>
                    </a:lnTo>
                    <a:lnTo>
                      <a:pt x="778" y="946"/>
                    </a:lnTo>
                    <a:lnTo>
                      <a:pt x="779" y="945"/>
                    </a:lnTo>
                    <a:lnTo>
                      <a:pt x="782" y="945"/>
                    </a:lnTo>
                    <a:lnTo>
                      <a:pt x="782" y="944"/>
                    </a:lnTo>
                    <a:lnTo>
                      <a:pt x="783" y="944"/>
                    </a:lnTo>
                    <a:lnTo>
                      <a:pt x="788" y="940"/>
                    </a:lnTo>
                    <a:lnTo>
                      <a:pt x="793" y="934"/>
                    </a:lnTo>
                    <a:lnTo>
                      <a:pt x="794" y="934"/>
                    </a:lnTo>
                    <a:lnTo>
                      <a:pt x="794" y="933"/>
                    </a:lnTo>
                    <a:lnTo>
                      <a:pt x="794" y="932"/>
                    </a:lnTo>
                    <a:lnTo>
                      <a:pt x="806" y="924"/>
                    </a:lnTo>
                    <a:lnTo>
                      <a:pt x="807" y="924"/>
                    </a:lnTo>
                    <a:lnTo>
                      <a:pt x="809" y="924"/>
                    </a:lnTo>
                    <a:lnTo>
                      <a:pt x="810" y="924"/>
                    </a:lnTo>
                    <a:lnTo>
                      <a:pt x="811" y="924"/>
                    </a:lnTo>
                    <a:lnTo>
                      <a:pt x="812" y="923"/>
                    </a:lnTo>
                    <a:lnTo>
                      <a:pt x="814" y="923"/>
                    </a:lnTo>
                    <a:lnTo>
                      <a:pt x="814" y="922"/>
                    </a:lnTo>
                    <a:lnTo>
                      <a:pt x="815" y="921"/>
                    </a:lnTo>
                    <a:lnTo>
                      <a:pt x="815" y="920"/>
                    </a:lnTo>
                    <a:lnTo>
                      <a:pt x="816" y="918"/>
                    </a:lnTo>
                    <a:lnTo>
                      <a:pt x="818" y="917"/>
                    </a:lnTo>
                    <a:lnTo>
                      <a:pt x="821" y="916"/>
                    </a:lnTo>
                    <a:lnTo>
                      <a:pt x="827" y="917"/>
                    </a:lnTo>
                    <a:lnTo>
                      <a:pt x="828" y="917"/>
                    </a:lnTo>
                    <a:lnTo>
                      <a:pt x="829" y="918"/>
                    </a:lnTo>
                    <a:lnTo>
                      <a:pt x="829" y="919"/>
                    </a:lnTo>
                    <a:lnTo>
                      <a:pt x="830" y="919"/>
                    </a:lnTo>
                    <a:lnTo>
                      <a:pt x="830" y="920"/>
                    </a:lnTo>
                    <a:lnTo>
                      <a:pt x="831" y="920"/>
                    </a:lnTo>
                    <a:lnTo>
                      <a:pt x="831" y="921"/>
                    </a:lnTo>
                    <a:lnTo>
                      <a:pt x="832" y="921"/>
                    </a:lnTo>
                    <a:lnTo>
                      <a:pt x="833" y="921"/>
                    </a:lnTo>
                    <a:lnTo>
                      <a:pt x="834" y="921"/>
                    </a:lnTo>
                    <a:lnTo>
                      <a:pt x="835" y="921"/>
                    </a:lnTo>
                    <a:lnTo>
                      <a:pt x="836" y="921"/>
                    </a:lnTo>
                    <a:lnTo>
                      <a:pt x="837" y="922"/>
                    </a:lnTo>
                    <a:lnTo>
                      <a:pt x="839" y="922"/>
                    </a:lnTo>
                    <a:lnTo>
                      <a:pt x="840" y="921"/>
                    </a:lnTo>
                    <a:lnTo>
                      <a:pt x="841" y="921"/>
                    </a:lnTo>
                    <a:lnTo>
                      <a:pt x="841" y="920"/>
                    </a:lnTo>
                    <a:lnTo>
                      <a:pt x="841" y="919"/>
                    </a:lnTo>
                    <a:lnTo>
                      <a:pt x="841" y="918"/>
                    </a:lnTo>
                    <a:lnTo>
                      <a:pt x="840" y="913"/>
                    </a:lnTo>
                    <a:lnTo>
                      <a:pt x="839" y="912"/>
                    </a:lnTo>
                    <a:lnTo>
                      <a:pt x="839" y="911"/>
                    </a:lnTo>
                    <a:lnTo>
                      <a:pt x="838" y="911"/>
                    </a:lnTo>
                    <a:lnTo>
                      <a:pt x="838" y="910"/>
                    </a:lnTo>
                    <a:lnTo>
                      <a:pt x="837" y="910"/>
                    </a:lnTo>
                    <a:lnTo>
                      <a:pt x="843" y="907"/>
                    </a:lnTo>
                    <a:lnTo>
                      <a:pt x="844" y="905"/>
                    </a:lnTo>
                    <a:lnTo>
                      <a:pt x="845" y="904"/>
                    </a:lnTo>
                    <a:lnTo>
                      <a:pt x="846" y="904"/>
                    </a:lnTo>
                    <a:lnTo>
                      <a:pt x="847" y="904"/>
                    </a:lnTo>
                    <a:lnTo>
                      <a:pt x="850" y="903"/>
                    </a:lnTo>
                    <a:lnTo>
                      <a:pt x="852" y="903"/>
                    </a:lnTo>
                    <a:lnTo>
                      <a:pt x="854" y="903"/>
                    </a:lnTo>
                    <a:lnTo>
                      <a:pt x="855" y="903"/>
                    </a:lnTo>
                    <a:lnTo>
                      <a:pt x="856" y="902"/>
                    </a:lnTo>
                    <a:lnTo>
                      <a:pt x="858" y="900"/>
                    </a:lnTo>
                    <a:lnTo>
                      <a:pt x="859" y="899"/>
                    </a:lnTo>
                    <a:lnTo>
                      <a:pt x="860" y="899"/>
                    </a:lnTo>
                    <a:lnTo>
                      <a:pt x="862" y="899"/>
                    </a:lnTo>
                    <a:lnTo>
                      <a:pt x="862" y="898"/>
                    </a:lnTo>
                    <a:lnTo>
                      <a:pt x="863" y="898"/>
                    </a:lnTo>
                    <a:lnTo>
                      <a:pt x="866" y="898"/>
                    </a:lnTo>
                    <a:lnTo>
                      <a:pt x="867" y="898"/>
                    </a:lnTo>
                    <a:lnTo>
                      <a:pt x="867" y="897"/>
                    </a:lnTo>
                    <a:lnTo>
                      <a:pt x="868" y="896"/>
                    </a:lnTo>
                    <a:lnTo>
                      <a:pt x="870" y="895"/>
                    </a:lnTo>
                    <a:lnTo>
                      <a:pt x="870" y="894"/>
                    </a:lnTo>
                    <a:lnTo>
                      <a:pt x="871" y="894"/>
                    </a:lnTo>
                    <a:lnTo>
                      <a:pt x="885" y="892"/>
                    </a:lnTo>
                    <a:lnTo>
                      <a:pt x="886" y="892"/>
                    </a:lnTo>
                    <a:lnTo>
                      <a:pt x="887" y="892"/>
                    </a:lnTo>
                    <a:lnTo>
                      <a:pt x="888" y="892"/>
                    </a:lnTo>
                    <a:lnTo>
                      <a:pt x="890" y="892"/>
                    </a:lnTo>
                    <a:lnTo>
                      <a:pt x="891" y="891"/>
                    </a:lnTo>
                    <a:lnTo>
                      <a:pt x="892" y="891"/>
                    </a:lnTo>
                    <a:lnTo>
                      <a:pt x="892" y="890"/>
                    </a:lnTo>
                    <a:lnTo>
                      <a:pt x="896" y="891"/>
                    </a:lnTo>
                    <a:lnTo>
                      <a:pt x="897" y="891"/>
                    </a:lnTo>
                    <a:lnTo>
                      <a:pt x="904" y="890"/>
                    </a:lnTo>
                    <a:lnTo>
                      <a:pt x="905" y="890"/>
                    </a:lnTo>
                    <a:lnTo>
                      <a:pt x="907" y="890"/>
                    </a:lnTo>
                    <a:lnTo>
                      <a:pt x="918" y="890"/>
                    </a:lnTo>
                    <a:lnTo>
                      <a:pt x="919" y="890"/>
                    </a:lnTo>
                    <a:lnTo>
                      <a:pt x="922" y="889"/>
                    </a:lnTo>
                    <a:lnTo>
                      <a:pt x="923" y="889"/>
                    </a:lnTo>
                    <a:lnTo>
                      <a:pt x="924" y="888"/>
                    </a:lnTo>
                    <a:lnTo>
                      <a:pt x="924" y="885"/>
                    </a:lnTo>
                    <a:lnTo>
                      <a:pt x="925" y="885"/>
                    </a:lnTo>
                    <a:lnTo>
                      <a:pt x="925" y="884"/>
                    </a:lnTo>
                    <a:lnTo>
                      <a:pt x="925" y="881"/>
                    </a:lnTo>
                    <a:lnTo>
                      <a:pt x="925" y="880"/>
                    </a:lnTo>
                    <a:lnTo>
                      <a:pt x="924" y="880"/>
                    </a:lnTo>
                    <a:lnTo>
                      <a:pt x="924" y="879"/>
                    </a:lnTo>
                    <a:lnTo>
                      <a:pt x="924" y="877"/>
                    </a:lnTo>
                    <a:lnTo>
                      <a:pt x="924" y="876"/>
                    </a:lnTo>
                    <a:lnTo>
                      <a:pt x="926" y="873"/>
                    </a:lnTo>
                    <a:lnTo>
                      <a:pt x="927" y="873"/>
                    </a:lnTo>
                    <a:lnTo>
                      <a:pt x="929" y="871"/>
                    </a:lnTo>
                    <a:lnTo>
                      <a:pt x="929" y="869"/>
                    </a:lnTo>
                    <a:lnTo>
                      <a:pt x="931" y="868"/>
                    </a:lnTo>
                    <a:lnTo>
                      <a:pt x="942" y="864"/>
                    </a:lnTo>
                    <a:lnTo>
                      <a:pt x="943" y="864"/>
                    </a:lnTo>
                    <a:lnTo>
                      <a:pt x="948" y="861"/>
                    </a:lnTo>
                    <a:lnTo>
                      <a:pt x="948" y="860"/>
                    </a:lnTo>
                    <a:lnTo>
                      <a:pt x="949" y="860"/>
                    </a:lnTo>
                    <a:lnTo>
                      <a:pt x="949" y="859"/>
                    </a:lnTo>
                    <a:lnTo>
                      <a:pt x="949" y="858"/>
                    </a:lnTo>
                    <a:lnTo>
                      <a:pt x="950" y="858"/>
                    </a:lnTo>
                    <a:lnTo>
                      <a:pt x="950" y="857"/>
                    </a:lnTo>
                    <a:lnTo>
                      <a:pt x="950" y="856"/>
                    </a:lnTo>
                    <a:lnTo>
                      <a:pt x="946" y="844"/>
                    </a:lnTo>
                    <a:lnTo>
                      <a:pt x="946" y="841"/>
                    </a:lnTo>
                    <a:lnTo>
                      <a:pt x="947" y="839"/>
                    </a:lnTo>
                    <a:lnTo>
                      <a:pt x="948" y="838"/>
                    </a:lnTo>
                    <a:lnTo>
                      <a:pt x="948" y="837"/>
                    </a:lnTo>
                    <a:lnTo>
                      <a:pt x="948" y="835"/>
                    </a:lnTo>
                    <a:lnTo>
                      <a:pt x="948" y="834"/>
                    </a:lnTo>
                    <a:lnTo>
                      <a:pt x="949" y="832"/>
                    </a:lnTo>
                    <a:lnTo>
                      <a:pt x="950" y="832"/>
                    </a:lnTo>
                    <a:lnTo>
                      <a:pt x="950" y="830"/>
                    </a:lnTo>
                    <a:lnTo>
                      <a:pt x="950" y="828"/>
                    </a:lnTo>
                    <a:lnTo>
                      <a:pt x="951" y="827"/>
                    </a:lnTo>
                    <a:lnTo>
                      <a:pt x="951" y="826"/>
                    </a:lnTo>
                    <a:lnTo>
                      <a:pt x="950" y="826"/>
                    </a:lnTo>
                    <a:lnTo>
                      <a:pt x="950" y="825"/>
                    </a:lnTo>
                    <a:lnTo>
                      <a:pt x="951" y="824"/>
                    </a:lnTo>
                    <a:lnTo>
                      <a:pt x="952" y="824"/>
                    </a:lnTo>
                    <a:lnTo>
                      <a:pt x="953" y="825"/>
                    </a:lnTo>
                    <a:lnTo>
                      <a:pt x="955" y="823"/>
                    </a:lnTo>
                    <a:lnTo>
                      <a:pt x="960" y="816"/>
                    </a:lnTo>
                    <a:lnTo>
                      <a:pt x="960" y="815"/>
                    </a:lnTo>
                    <a:lnTo>
                      <a:pt x="963" y="808"/>
                    </a:lnTo>
                    <a:lnTo>
                      <a:pt x="964" y="805"/>
                    </a:lnTo>
                    <a:lnTo>
                      <a:pt x="965" y="802"/>
                    </a:lnTo>
                    <a:lnTo>
                      <a:pt x="966" y="794"/>
                    </a:lnTo>
                    <a:lnTo>
                      <a:pt x="969" y="788"/>
                    </a:lnTo>
                    <a:lnTo>
                      <a:pt x="971" y="787"/>
                    </a:lnTo>
                    <a:lnTo>
                      <a:pt x="973" y="786"/>
                    </a:lnTo>
                    <a:lnTo>
                      <a:pt x="974" y="786"/>
                    </a:lnTo>
                    <a:lnTo>
                      <a:pt x="974" y="785"/>
                    </a:lnTo>
                    <a:lnTo>
                      <a:pt x="977" y="778"/>
                    </a:lnTo>
                    <a:lnTo>
                      <a:pt x="977" y="777"/>
                    </a:lnTo>
                    <a:lnTo>
                      <a:pt x="977" y="773"/>
                    </a:lnTo>
                    <a:lnTo>
                      <a:pt x="975" y="766"/>
                    </a:lnTo>
                    <a:lnTo>
                      <a:pt x="973" y="754"/>
                    </a:lnTo>
                    <a:lnTo>
                      <a:pt x="973" y="749"/>
                    </a:lnTo>
                    <a:lnTo>
                      <a:pt x="975" y="743"/>
                    </a:lnTo>
                    <a:lnTo>
                      <a:pt x="975" y="740"/>
                    </a:lnTo>
                    <a:lnTo>
                      <a:pt x="975" y="739"/>
                    </a:lnTo>
                    <a:lnTo>
                      <a:pt x="978" y="732"/>
                    </a:lnTo>
                    <a:lnTo>
                      <a:pt x="979" y="732"/>
                    </a:lnTo>
                    <a:lnTo>
                      <a:pt x="980" y="732"/>
                    </a:lnTo>
                    <a:lnTo>
                      <a:pt x="981" y="732"/>
                    </a:lnTo>
                    <a:lnTo>
                      <a:pt x="982" y="731"/>
                    </a:lnTo>
                    <a:lnTo>
                      <a:pt x="982" y="730"/>
                    </a:lnTo>
                    <a:lnTo>
                      <a:pt x="983" y="730"/>
                    </a:lnTo>
                    <a:lnTo>
                      <a:pt x="984" y="730"/>
                    </a:lnTo>
                    <a:lnTo>
                      <a:pt x="987" y="724"/>
                    </a:lnTo>
                    <a:lnTo>
                      <a:pt x="988" y="723"/>
                    </a:lnTo>
                    <a:lnTo>
                      <a:pt x="987" y="722"/>
                    </a:lnTo>
                    <a:lnTo>
                      <a:pt x="987" y="721"/>
                    </a:lnTo>
                    <a:lnTo>
                      <a:pt x="987" y="720"/>
                    </a:lnTo>
                    <a:lnTo>
                      <a:pt x="986" y="720"/>
                    </a:lnTo>
                    <a:lnTo>
                      <a:pt x="986" y="719"/>
                    </a:lnTo>
                    <a:lnTo>
                      <a:pt x="984" y="706"/>
                    </a:lnTo>
                    <a:lnTo>
                      <a:pt x="985" y="698"/>
                    </a:lnTo>
                    <a:lnTo>
                      <a:pt x="985" y="697"/>
                    </a:lnTo>
                    <a:lnTo>
                      <a:pt x="985" y="696"/>
                    </a:lnTo>
                    <a:lnTo>
                      <a:pt x="985" y="694"/>
                    </a:lnTo>
                    <a:lnTo>
                      <a:pt x="985" y="693"/>
                    </a:lnTo>
                    <a:lnTo>
                      <a:pt x="986" y="692"/>
                    </a:lnTo>
                    <a:lnTo>
                      <a:pt x="986" y="690"/>
                    </a:lnTo>
                    <a:lnTo>
                      <a:pt x="986" y="688"/>
                    </a:lnTo>
                    <a:lnTo>
                      <a:pt x="990" y="666"/>
                    </a:lnTo>
                    <a:lnTo>
                      <a:pt x="990" y="665"/>
                    </a:lnTo>
                    <a:lnTo>
                      <a:pt x="990" y="662"/>
                    </a:lnTo>
                    <a:lnTo>
                      <a:pt x="989" y="662"/>
                    </a:lnTo>
                    <a:lnTo>
                      <a:pt x="988" y="660"/>
                    </a:lnTo>
                    <a:lnTo>
                      <a:pt x="988" y="658"/>
                    </a:lnTo>
                    <a:lnTo>
                      <a:pt x="984" y="637"/>
                    </a:lnTo>
                    <a:lnTo>
                      <a:pt x="983" y="632"/>
                    </a:lnTo>
                    <a:lnTo>
                      <a:pt x="982" y="631"/>
                    </a:lnTo>
                    <a:lnTo>
                      <a:pt x="982" y="628"/>
                    </a:lnTo>
                    <a:lnTo>
                      <a:pt x="982" y="624"/>
                    </a:lnTo>
                    <a:lnTo>
                      <a:pt x="983" y="613"/>
                    </a:lnTo>
                    <a:lnTo>
                      <a:pt x="984" y="609"/>
                    </a:lnTo>
                    <a:lnTo>
                      <a:pt x="984" y="608"/>
                    </a:lnTo>
                    <a:lnTo>
                      <a:pt x="984" y="605"/>
                    </a:lnTo>
                    <a:lnTo>
                      <a:pt x="984" y="604"/>
                    </a:lnTo>
                    <a:lnTo>
                      <a:pt x="984" y="602"/>
                    </a:lnTo>
                    <a:lnTo>
                      <a:pt x="982" y="600"/>
                    </a:lnTo>
                    <a:lnTo>
                      <a:pt x="983" y="598"/>
                    </a:lnTo>
                    <a:lnTo>
                      <a:pt x="983" y="597"/>
                    </a:lnTo>
                    <a:lnTo>
                      <a:pt x="982" y="596"/>
                    </a:lnTo>
                    <a:lnTo>
                      <a:pt x="982" y="595"/>
                    </a:lnTo>
                    <a:lnTo>
                      <a:pt x="983" y="594"/>
                    </a:lnTo>
                    <a:lnTo>
                      <a:pt x="984" y="593"/>
                    </a:lnTo>
                    <a:lnTo>
                      <a:pt x="984" y="592"/>
                    </a:lnTo>
                    <a:lnTo>
                      <a:pt x="984" y="591"/>
                    </a:lnTo>
                    <a:lnTo>
                      <a:pt x="984" y="590"/>
                    </a:lnTo>
                    <a:lnTo>
                      <a:pt x="984" y="589"/>
                    </a:lnTo>
                    <a:lnTo>
                      <a:pt x="984" y="587"/>
                    </a:lnTo>
                    <a:lnTo>
                      <a:pt x="983" y="586"/>
                    </a:lnTo>
                    <a:lnTo>
                      <a:pt x="982" y="585"/>
                    </a:lnTo>
                    <a:lnTo>
                      <a:pt x="984" y="583"/>
                    </a:lnTo>
                    <a:lnTo>
                      <a:pt x="986" y="582"/>
                    </a:lnTo>
                    <a:lnTo>
                      <a:pt x="990" y="579"/>
                    </a:lnTo>
                    <a:lnTo>
                      <a:pt x="991" y="579"/>
                    </a:lnTo>
                    <a:lnTo>
                      <a:pt x="992" y="579"/>
                    </a:lnTo>
                    <a:lnTo>
                      <a:pt x="993" y="579"/>
                    </a:lnTo>
                    <a:lnTo>
                      <a:pt x="994" y="579"/>
                    </a:lnTo>
                    <a:lnTo>
                      <a:pt x="997" y="577"/>
                    </a:lnTo>
                    <a:lnTo>
                      <a:pt x="997" y="576"/>
                    </a:lnTo>
                    <a:lnTo>
                      <a:pt x="998" y="575"/>
                    </a:lnTo>
                    <a:lnTo>
                      <a:pt x="999" y="575"/>
                    </a:lnTo>
                    <a:lnTo>
                      <a:pt x="1007" y="564"/>
                    </a:lnTo>
                    <a:lnTo>
                      <a:pt x="1007" y="563"/>
                    </a:lnTo>
                    <a:lnTo>
                      <a:pt x="1009" y="560"/>
                    </a:lnTo>
                    <a:lnTo>
                      <a:pt x="1009" y="559"/>
                    </a:lnTo>
                    <a:lnTo>
                      <a:pt x="1010" y="557"/>
                    </a:lnTo>
                    <a:lnTo>
                      <a:pt x="1011" y="556"/>
                    </a:lnTo>
                    <a:lnTo>
                      <a:pt x="1021" y="531"/>
                    </a:lnTo>
                    <a:lnTo>
                      <a:pt x="1022" y="530"/>
                    </a:lnTo>
                    <a:lnTo>
                      <a:pt x="1022" y="529"/>
                    </a:lnTo>
                    <a:lnTo>
                      <a:pt x="1022" y="528"/>
                    </a:lnTo>
                    <a:lnTo>
                      <a:pt x="1024" y="528"/>
                    </a:lnTo>
                    <a:lnTo>
                      <a:pt x="1024" y="526"/>
                    </a:lnTo>
                    <a:lnTo>
                      <a:pt x="1025" y="523"/>
                    </a:lnTo>
                    <a:lnTo>
                      <a:pt x="1026" y="521"/>
                    </a:lnTo>
                    <a:lnTo>
                      <a:pt x="1027" y="521"/>
                    </a:lnTo>
                    <a:lnTo>
                      <a:pt x="1027" y="520"/>
                    </a:lnTo>
                    <a:lnTo>
                      <a:pt x="1027" y="519"/>
                    </a:lnTo>
                    <a:lnTo>
                      <a:pt x="1028" y="517"/>
                    </a:lnTo>
                    <a:lnTo>
                      <a:pt x="1030" y="513"/>
                    </a:lnTo>
                    <a:lnTo>
                      <a:pt x="1031" y="513"/>
                    </a:lnTo>
                    <a:lnTo>
                      <a:pt x="1031" y="512"/>
                    </a:lnTo>
                    <a:lnTo>
                      <a:pt x="1034" y="508"/>
                    </a:lnTo>
                    <a:lnTo>
                      <a:pt x="1035" y="506"/>
                    </a:lnTo>
                    <a:lnTo>
                      <a:pt x="1043" y="501"/>
                    </a:lnTo>
                    <a:lnTo>
                      <a:pt x="1043" y="500"/>
                    </a:lnTo>
                    <a:lnTo>
                      <a:pt x="1044" y="500"/>
                    </a:lnTo>
                    <a:lnTo>
                      <a:pt x="1046" y="500"/>
                    </a:lnTo>
                    <a:lnTo>
                      <a:pt x="1047" y="499"/>
                    </a:lnTo>
                    <a:lnTo>
                      <a:pt x="1048" y="498"/>
                    </a:lnTo>
                    <a:lnTo>
                      <a:pt x="1050" y="495"/>
                    </a:lnTo>
                    <a:lnTo>
                      <a:pt x="1050" y="494"/>
                    </a:lnTo>
                    <a:lnTo>
                      <a:pt x="1051" y="492"/>
                    </a:lnTo>
                    <a:lnTo>
                      <a:pt x="1051" y="491"/>
                    </a:lnTo>
                    <a:lnTo>
                      <a:pt x="1052" y="490"/>
                    </a:lnTo>
                    <a:lnTo>
                      <a:pt x="1053" y="489"/>
                    </a:lnTo>
                    <a:lnTo>
                      <a:pt x="1054" y="488"/>
                    </a:lnTo>
                    <a:lnTo>
                      <a:pt x="1057" y="485"/>
                    </a:lnTo>
                    <a:lnTo>
                      <a:pt x="1061" y="478"/>
                    </a:lnTo>
                    <a:lnTo>
                      <a:pt x="1061" y="477"/>
                    </a:lnTo>
                    <a:lnTo>
                      <a:pt x="1062" y="476"/>
                    </a:lnTo>
                    <a:lnTo>
                      <a:pt x="1075" y="459"/>
                    </a:lnTo>
                    <a:lnTo>
                      <a:pt x="1076" y="458"/>
                    </a:lnTo>
                    <a:lnTo>
                      <a:pt x="1078" y="453"/>
                    </a:lnTo>
                    <a:lnTo>
                      <a:pt x="1078" y="452"/>
                    </a:lnTo>
                    <a:lnTo>
                      <a:pt x="1079" y="452"/>
                    </a:lnTo>
                    <a:lnTo>
                      <a:pt x="1079" y="451"/>
                    </a:lnTo>
                    <a:lnTo>
                      <a:pt x="1080" y="451"/>
                    </a:lnTo>
                    <a:lnTo>
                      <a:pt x="1080" y="450"/>
                    </a:lnTo>
                    <a:lnTo>
                      <a:pt x="1080" y="449"/>
                    </a:lnTo>
                    <a:lnTo>
                      <a:pt x="1081" y="447"/>
                    </a:lnTo>
                    <a:lnTo>
                      <a:pt x="1086" y="430"/>
                    </a:lnTo>
                    <a:lnTo>
                      <a:pt x="1087" y="422"/>
                    </a:lnTo>
                    <a:lnTo>
                      <a:pt x="1088" y="422"/>
                    </a:lnTo>
                    <a:lnTo>
                      <a:pt x="1088" y="421"/>
                    </a:lnTo>
                    <a:lnTo>
                      <a:pt x="1089" y="417"/>
                    </a:lnTo>
                    <a:lnTo>
                      <a:pt x="1089" y="416"/>
                    </a:lnTo>
                    <a:lnTo>
                      <a:pt x="1089" y="415"/>
                    </a:lnTo>
                    <a:lnTo>
                      <a:pt x="1088" y="414"/>
                    </a:lnTo>
                    <a:lnTo>
                      <a:pt x="1088" y="413"/>
                    </a:lnTo>
                    <a:lnTo>
                      <a:pt x="1087" y="411"/>
                    </a:lnTo>
                    <a:lnTo>
                      <a:pt x="1088" y="411"/>
                    </a:lnTo>
                    <a:lnTo>
                      <a:pt x="1088" y="410"/>
                    </a:lnTo>
                    <a:lnTo>
                      <a:pt x="1089" y="408"/>
                    </a:lnTo>
                    <a:lnTo>
                      <a:pt x="1089" y="407"/>
                    </a:lnTo>
                    <a:lnTo>
                      <a:pt x="1089" y="406"/>
                    </a:lnTo>
                    <a:lnTo>
                      <a:pt x="1088" y="405"/>
                    </a:lnTo>
                    <a:lnTo>
                      <a:pt x="1088" y="404"/>
                    </a:lnTo>
                    <a:lnTo>
                      <a:pt x="1089" y="393"/>
                    </a:lnTo>
                    <a:lnTo>
                      <a:pt x="1089" y="392"/>
                    </a:lnTo>
                    <a:lnTo>
                      <a:pt x="1088" y="392"/>
                    </a:lnTo>
                    <a:lnTo>
                      <a:pt x="1088" y="390"/>
                    </a:lnTo>
                    <a:lnTo>
                      <a:pt x="1088" y="389"/>
                    </a:lnTo>
                    <a:lnTo>
                      <a:pt x="1088" y="388"/>
                    </a:lnTo>
                    <a:lnTo>
                      <a:pt x="1088" y="387"/>
                    </a:lnTo>
                    <a:lnTo>
                      <a:pt x="1086" y="375"/>
                    </a:lnTo>
                    <a:lnTo>
                      <a:pt x="1084" y="379"/>
                    </a:lnTo>
                    <a:lnTo>
                      <a:pt x="1084" y="376"/>
                    </a:lnTo>
                    <a:lnTo>
                      <a:pt x="1084" y="375"/>
                    </a:lnTo>
                    <a:lnTo>
                      <a:pt x="1084" y="373"/>
                    </a:lnTo>
                    <a:lnTo>
                      <a:pt x="1083" y="372"/>
                    </a:lnTo>
                    <a:lnTo>
                      <a:pt x="1083" y="370"/>
                    </a:lnTo>
                    <a:lnTo>
                      <a:pt x="1083" y="369"/>
                    </a:lnTo>
                    <a:lnTo>
                      <a:pt x="1081" y="362"/>
                    </a:lnTo>
                    <a:lnTo>
                      <a:pt x="1080" y="362"/>
                    </a:lnTo>
                    <a:lnTo>
                      <a:pt x="1080" y="361"/>
                    </a:lnTo>
                    <a:lnTo>
                      <a:pt x="1079" y="361"/>
                    </a:lnTo>
                    <a:lnTo>
                      <a:pt x="1079" y="358"/>
                    </a:lnTo>
                    <a:lnTo>
                      <a:pt x="1078" y="354"/>
                    </a:lnTo>
                    <a:lnTo>
                      <a:pt x="1078" y="353"/>
                    </a:lnTo>
                    <a:lnTo>
                      <a:pt x="1077" y="348"/>
                    </a:lnTo>
                    <a:lnTo>
                      <a:pt x="1077" y="347"/>
                    </a:lnTo>
                    <a:lnTo>
                      <a:pt x="1077" y="346"/>
                    </a:lnTo>
                    <a:lnTo>
                      <a:pt x="1075" y="342"/>
                    </a:lnTo>
                    <a:lnTo>
                      <a:pt x="1071" y="332"/>
                    </a:lnTo>
                    <a:lnTo>
                      <a:pt x="1069" y="330"/>
                    </a:lnTo>
                    <a:lnTo>
                      <a:pt x="1067" y="328"/>
                    </a:lnTo>
                    <a:lnTo>
                      <a:pt x="1063" y="326"/>
                    </a:lnTo>
                    <a:lnTo>
                      <a:pt x="1062" y="326"/>
                    </a:lnTo>
                    <a:lnTo>
                      <a:pt x="1060" y="325"/>
                    </a:lnTo>
                    <a:lnTo>
                      <a:pt x="1056" y="324"/>
                    </a:lnTo>
                    <a:lnTo>
                      <a:pt x="1054" y="324"/>
                    </a:lnTo>
                    <a:lnTo>
                      <a:pt x="1053" y="324"/>
                    </a:lnTo>
                    <a:lnTo>
                      <a:pt x="1052" y="324"/>
                    </a:lnTo>
                    <a:lnTo>
                      <a:pt x="1050" y="324"/>
                    </a:lnTo>
                    <a:lnTo>
                      <a:pt x="1047" y="325"/>
                    </a:lnTo>
                    <a:lnTo>
                      <a:pt x="1043" y="326"/>
                    </a:lnTo>
                    <a:lnTo>
                      <a:pt x="1043" y="325"/>
                    </a:lnTo>
                    <a:lnTo>
                      <a:pt x="1042" y="325"/>
                    </a:lnTo>
                    <a:lnTo>
                      <a:pt x="1040" y="324"/>
                    </a:lnTo>
                    <a:lnTo>
                      <a:pt x="1039" y="324"/>
                    </a:lnTo>
                    <a:lnTo>
                      <a:pt x="1038" y="324"/>
                    </a:lnTo>
                    <a:lnTo>
                      <a:pt x="1037" y="324"/>
                    </a:lnTo>
                    <a:lnTo>
                      <a:pt x="1035" y="325"/>
                    </a:lnTo>
                    <a:lnTo>
                      <a:pt x="1034" y="325"/>
                    </a:lnTo>
                    <a:lnTo>
                      <a:pt x="1033" y="325"/>
                    </a:lnTo>
                    <a:lnTo>
                      <a:pt x="1031" y="324"/>
                    </a:lnTo>
                    <a:lnTo>
                      <a:pt x="1030" y="324"/>
                    </a:lnTo>
                    <a:lnTo>
                      <a:pt x="1030" y="323"/>
                    </a:lnTo>
                    <a:lnTo>
                      <a:pt x="1029" y="321"/>
                    </a:lnTo>
                    <a:lnTo>
                      <a:pt x="1028" y="321"/>
                    </a:lnTo>
                    <a:lnTo>
                      <a:pt x="1026" y="320"/>
                    </a:lnTo>
                    <a:lnTo>
                      <a:pt x="1025" y="320"/>
                    </a:lnTo>
                    <a:lnTo>
                      <a:pt x="1024" y="320"/>
                    </a:lnTo>
                    <a:lnTo>
                      <a:pt x="1020" y="320"/>
                    </a:lnTo>
                    <a:lnTo>
                      <a:pt x="1019" y="319"/>
                    </a:lnTo>
                    <a:lnTo>
                      <a:pt x="1018" y="316"/>
                    </a:lnTo>
                    <a:lnTo>
                      <a:pt x="1018" y="315"/>
                    </a:lnTo>
                    <a:lnTo>
                      <a:pt x="1017" y="314"/>
                    </a:lnTo>
                    <a:lnTo>
                      <a:pt x="1016" y="314"/>
                    </a:lnTo>
                    <a:lnTo>
                      <a:pt x="1016" y="313"/>
                    </a:lnTo>
                    <a:lnTo>
                      <a:pt x="1015" y="313"/>
                    </a:lnTo>
                    <a:lnTo>
                      <a:pt x="1012" y="311"/>
                    </a:lnTo>
                    <a:lnTo>
                      <a:pt x="1011" y="311"/>
                    </a:lnTo>
                    <a:lnTo>
                      <a:pt x="1010" y="311"/>
                    </a:lnTo>
                    <a:lnTo>
                      <a:pt x="1009" y="311"/>
                    </a:lnTo>
                    <a:lnTo>
                      <a:pt x="1008" y="310"/>
                    </a:lnTo>
                    <a:lnTo>
                      <a:pt x="1007" y="309"/>
                    </a:lnTo>
                    <a:lnTo>
                      <a:pt x="1005" y="308"/>
                    </a:lnTo>
                    <a:lnTo>
                      <a:pt x="1005" y="307"/>
                    </a:lnTo>
                    <a:lnTo>
                      <a:pt x="1003" y="304"/>
                    </a:lnTo>
                    <a:lnTo>
                      <a:pt x="1002" y="304"/>
                    </a:lnTo>
                    <a:lnTo>
                      <a:pt x="996" y="299"/>
                    </a:lnTo>
                    <a:lnTo>
                      <a:pt x="993" y="296"/>
                    </a:lnTo>
                    <a:lnTo>
                      <a:pt x="993" y="295"/>
                    </a:lnTo>
                    <a:lnTo>
                      <a:pt x="992" y="294"/>
                    </a:lnTo>
                    <a:lnTo>
                      <a:pt x="990" y="290"/>
                    </a:lnTo>
                    <a:lnTo>
                      <a:pt x="989" y="290"/>
                    </a:lnTo>
                    <a:lnTo>
                      <a:pt x="988" y="289"/>
                    </a:lnTo>
                    <a:lnTo>
                      <a:pt x="987" y="289"/>
                    </a:lnTo>
                    <a:lnTo>
                      <a:pt x="983" y="283"/>
                    </a:lnTo>
                    <a:lnTo>
                      <a:pt x="982" y="282"/>
                    </a:lnTo>
                    <a:lnTo>
                      <a:pt x="981" y="282"/>
                    </a:lnTo>
                    <a:lnTo>
                      <a:pt x="980" y="282"/>
                    </a:lnTo>
                    <a:lnTo>
                      <a:pt x="978" y="281"/>
                    </a:lnTo>
                    <a:lnTo>
                      <a:pt x="973" y="277"/>
                    </a:lnTo>
                    <a:lnTo>
                      <a:pt x="971" y="275"/>
                    </a:lnTo>
                    <a:lnTo>
                      <a:pt x="970" y="274"/>
                    </a:lnTo>
                    <a:lnTo>
                      <a:pt x="969" y="273"/>
                    </a:lnTo>
                    <a:lnTo>
                      <a:pt x="969" y="272"/>
                    </a:lnTo>
                    <a:lnTo>
                      <a:pt x="968" y="272"/>
                    </a:lnTo>
                    <a:lnTo>
                      <a:pt x="967" y="272"/>
                    </a:lnTo>
                    <a:lnTo>
                      <a:pt x="966" y="272"/>
                    </a:lnTo>
                    <a:lnTo>
                      <a:pt x="965" y="272"/>
                    </a:lnTo>
                    <a:lnTo>
                      <a:pt x="958" y="266"/>
                    </a:lnTo>
                    <a:lnTo>
                      <a:pt x="957" y="266"/>
                    </a:lnTo>
                    <a:lnTo>
                      <a:pt x="954" y="264"/>
                    </a:lnTo>
                    <a:lnTo>
                      <a:pt x="952" y="262"/>
                    </a:lnTo>
                    <a:lnTo>
                      <a:pt x="947" y="260"/>
                    </a:lnTo>
                    <a:lnTo>
                      <a:pt x="945" y="258"/>
                    </a:lnTo>
                    <a:lnTo>
                      <a:pt x="944" y="258"/>
                    </a:lnTo>
                    <a:lnTo>
                      <a:pt x="944" y="257"/>
                    </a:lnTo>
                    <a:lnTo>
                      <a:pt x="940" y="255"/>
                    </a:lnTo>
                    <a:lnTo>
                      <a:pt x="939" y="255"/>
                    </a:lnTo>
                    <a:lnTo>
                      <a:pt x="926" y="253"/>
                    </a:lnTo>
                    <a:lnTo>
                      <a:pt x="925" y="253"/>
                    </a:lnTo>
                    <a:lnTo>
                      <a:pt x="924" y="253"/>
                    </a:lnTo>
                    <a:lnTo>
                      <a:pt x="922" y="254"/>
                    </a:lnTo>
                    <a:lnTo>
                      <a:pt x="922" y="255"/>
                    </a:lnTo>
                    <a:lnTo>
                      <a:pt x="920" y="255"/>
                    </a:lnTo>
                    <a:lnTo>
                      <a:pt x="916" y="255"/>
                    </a:lnTo>
                    <a:lnTo>
                      <a:pt x="905" y="256"/>
                    </a:lnTo>
                    <a:lnTo>
                      <a:pt x="903" y="256"/>
                    </a:lnTo>
                    <a:lnTo>
                      <a:pt x="903" y="257"/>
                    </a:lnTo>
                    <a:lnTo>
                      <a:pt x="902" y="257"/>
                    </a:lnTo>
                    <a:lnTo>
                      <a:pt x="901" y="257"/>
                    </a:lnTo>
                    <a:lnTo>
                      <a:pt x="900" y="257"/>
                    </a:lnTo>
                    <a:lnTo>
                      <a:pt x="898" y="256"/>
                    </a:lnTo>
                    <a:lnTo>
                      <a:pt x="897" y="256"/>
                    </a:lnTo>
                    <a:lnTo>
                      <a:pt x="897" y="257"/>
                    </a:lnTo>
                    <a:lnTo>
                      <a:pt x="896" y="257"/>
                    </a:lnTo>
                    <a:lnTo>
                      <a:pt x="895" y="257"/>
                    </a:lnTo>
                    <a:lnTo>
                      <a:pt x="894" y="256"/>
                    </a:lnTo>
                    <a:lnTo>
                      <a:pt x="894" y="255"/>
                    </a:lnTo>
                    <a:lnTo>
                      <a:pt x="890" y="253"/>
                    </a:lnTo>
                    <a:lnTo>
                      <a:pt x="891" y="252"/>
                    </a:lnTo>
                    <a:lnTo>
                      <a:pt x="888" y="251"/>
                    </a:lnTo>
                    <a:lnTo>
                      <a:pt x="887" y="251"/>
                    </a:lnTo>
                    <a:lnTo>
                      <a:pt x="886" y="251"/>
                    </a:lnTo>
                    <a:lnTo>
                      <a:pt x="884" y="251"/>
                    </a:lnTo>
                    <a:lnTo>
                      <a:pt x="882" y="252"/>
                    </a:lnTo>
                    <a:lnTo>
                      <a:pt x="880" y="253"/>
                    </a:lnTo>
                    <a:lnTo>
                      <a:pt x="878" y="253"/>
                    </a:lnTo>
                    <a:lnTo>
                      <a:pt x="877" y="252"/>
                    </a:lnTo>
                    <a:lnTo>
                      <a:pt x="876" y="252"/>
                    </a:lnTo>
                    <a:lnTo>
                      <a:pt x="875" y="252"/>
                    </a:lnTo>
                    <a:lnTo>
                      <a:pt x="875" y="251"/>
                    </a:lnTo>
                    <a:lnTo>
                      <a:pt x="875" y="252"/>
                    </a:lnTo>
                    <a:lnTo>
                      <a:pt x="873" y="252"/>
                    </a:lnTo>
                    <a:lnTo>
                      <a:pt x="871" y="251"/>
                    </a:lnTo>
                    <a:lnTo>
                      <a:pt x="867" y="249"/>
                    </a:lnTo>
                    <a:lnTo>
                      <a:pt x="866" y="247"/>
                    </a:lnTo>
                    <a:lnTo>
                      <a:pt x="865" y="246"/>
                    </a:lnTo>
                    <a:lnTo>
                      <a:pt x="865" y="245"/>
                    </a:lnTo>
                    <a:lnTo>
                      <a:pt x="863" y="245"/>
                    </a:lnTo>
                    <a:lnTo>
                      <a:pt x="862" y="245"/>
                    </a:lnTo>
                    <a:lnTo>
                      <a:pt x="861" y="245"/>
                    </a:lnTo>
                    <a:lnTo>
                      <a:pt x="859" y="243"/>
                    </a:lnTo>
                    <a:lnTo>
                      <a:pt x="858" y="243"/>
                    </a:lnTo>
                    <a:lnTo>
                      <a:pt x="857" y="243"/>
                    </a:lnTo>
                    <a:lnTo>
                      <a:pt x="856" y="243"/>
                    </a:lnTo>
                    <a:lnTo>
                      <a:pt x="853" y="241"/>
                    </a:lnTo>
                    <a:lnTo>
                      <a:pt x="852" y="241"/>
                    </a:lnTo>
                    <a:lnTo>
                      <a:pt x="851" y="240"/>
                    </a:lnTo>
                    <a:lnTo>
                      <a:pt x="847" y="240"/>
                    </a:lnTo>
                    <a:lnTo>
                      <a:pt x="846" y="240"/>
                    </a:lnTo>
                    <a:lnTo>
                      <a:pt x="843" y="240"/>
                    </a:lnTo>
                    <a:lnTo>
                      <a:pt x="842" y="240"/>
                    </a:lnTo>
                    <a:lnTo>
                      <a:pt x="841" y="240"/>
                    </a:lnTo>
                    <a:lnTo>
                      <a:pt x="839" y="241"/>
                    </a:lnTo>
                    <a:lnTo>
                      <a:pt x="839" y="243"/>
                    </a:lnTo>
                    <a:lnTo>
                      <a:pt x="839" y="244"/>
                    </a:lnTo>
                    <a:lnTo>
                      <a:pt x="836" y="244"/>
                    </a:lnTo>
                    <a:lnTo>
                      <a:pt x="835" y="244"/>
                    </a:lnTo>
                    <a:lnTo>
                      <a:pt x="832" y="245"/>
                    </a:lnTo>
                    <a:lnTo>
                      <a:pt x="831" y="245"/>
                    </a:lnTo>
                    <a:lnTo>
                      <a:pt x="829" y="245"/>
                    </a:lnTo>
                    <a:lnTo>
                      <a:pt x="829" y="243"/>
                    </a:lnTo>
                    <a:lnTo>
                      <a:pt x="829" y="241"/>
                    </a:lnTo>
                    <a:lnTo>
                      <a:pt x="827" y="241"/>
                    </a:lnTo>
                    <a:lnTo>
                      <a:pt x="826" y="241"/>
                    </a:lnTo>
                    <a:lnTo>
                      <a:pt x="824" y="241"/>
                    </a:lnTo>
                    <a:lnTo>
                      <a:pt x="823" y="241"/>
                    </a:lnTo>
                    <a:lnTo>
                      <a:pt x="822" y="243"/>
                    </a:lnTo>
                    <a:lnTo>
                      <a:pt x="821" y="243"/>
                    </a:lnTo>
                    <a:lnTo>
                      <a:pt x="820" y="243"/>
                    </a:lnTo>
                    <a:lnTo>
                      <a:pt x="820" y="242"/>
                    </a:lnTo>
                    <a:lnTo>
                      <a:pt x="820" y="241"/>
                    </a:lnTo>
                    <a:lnTo>
                      <a:pt x="820" y="240"/>
                    </a:lnTo>
                    <a:lnTo>
                      <a:pt x="820" y="239"/>
                    </a:lnTo>
                    <a:lnTo>
                      <a:pt x="819" y="236"/>
                    </a:lnTo>
                    <a:lnTo>
                      <a:pt x="818" y="234"/>
                    </a:lnTo>
                    <a:lnTo>
                      <a:pt x="817" y="234"/>
                    </a:lnTo>
                    <a:lnTo>
                      <a:pt x="817" y="233"/>
                    </a:lnTo>
                    <a:lnTo>
                      <a:pt x="816" y="233"/>
                    </a:lnTo>
                    <a:lnTo>
                      <a:pt x="816" y="232"/>
                    </a:lnTo>
                    <a:lnTo>
                      <a:pt x="816" y="230"/>
                    </a:lnTo>
                    <a:lnTo>
                      <a:pt x="815" y="224"/>
                    </a:lnTo>
                    <a:lnTo>
                      <a:pt x="814" y="224"/>
                    </a:lnTo>
                    <a:lnTo>
                      <a:pt x="814" y="223"/>
                    </a:lnTo>
                    <a:lnTo>
                      <a:pt x="813" y="223"/>
                    </a:lnTo>
                    <a:lnTo>
                      <a:pt x="812" y="223"/>
                    </a:lnTo>
                    <a:lnTo>
                      <a:pt x="811" y="222"/>
                    </a:lnTo>
                    <a:lnTo>
                      <a:pt x="812" y="221"/>
                    </a:lnTo>
                    <a:lnTo>
                      <a:pt x="812" y="219"/>
                    </a:lnTo>
                    <a:lnTo>
                      <a:pt x="812" y="218"/>
                    </a:lnTo>
                    <a:lnTo>
                      <a:pt x="812" y="217"/>
                    </a:lnTo>
                    <a:lnTo>
                      <a:pt x="811" y="217"/>
                    </a:lnTo>
                    <a:lnTo>
                      <a:pt x="811" y="216"/>
                    </a:lnTo>
                    <a:lnTo>
                      <a:pt x="810" y="216"/>
                    </a:lnTo>
                    <a:lnTo>
                      <a:pt x="810" y="215"/>
                    </a:lnTo>
                    <a:lnTo>
                      <a:pt x="809" y="215"/>
                    </a:lnTo>
                    <a:lnTo>
                      <a:pt x="808" y="214"/>
                    </a:lnTo>
                    <a:lnTo>
                      <a:pt x="807" y="214"/>
                    </a:lnTo>
                    <a:lnTo>
                      <a:pt x="806" y="213"/>
                    </a:lnTo>
                    <a:lnTo>
                      <a:pt x="806" y="212"/>
                    </a:lnTo>
                    <a:lnTo>
                      <a:pt x="805" y="210"/>
                    </a:lnTo>
                    <a:lnTo>
                      <a:pt x="806" y="209"/>
                    </a:lnTo>
                    <a:lnTo>
                      <a:pt x="805" y="208"/>
                    </a:lnTo>
                    <a:lnTo>
                      <a:pt x="805" y="207"/>
                    </a:lnTo>
                    <a:lnTo>
                      <a:pt x="805" y="206"/>
                    </a:lnTo>
                    <a:lnTo>
                      <a:pt x="803" y="205"/>
                    </a:lnTo>
                    <a:lnTo>
                      <a:pt x="801" y="205"/>
                    </a:lnTo>
                    <a:lnTo>
                      <a:pt x="800" y="205"/>
                    </a:lnTo>
                    <a:lnTo>
                      <a:pt x="799" y="205"/>
                    </a:lnTo>
                    <a:lnTo>
                      <a:pt x="798" y="206"/>
                    </a:lnTo>
                    <a:lnTo>
                      <a:pt x="797" y="207"/>
                    </a:lnTo>
                    <a:lnTo>
                      <a:pt x="796" y="208"/>
                    </a:lnTo>
                    <a:lnTo>
                      <a:pt x="796" y="209"/>
                    </a:lnTo>
                    <a:lnTo>
                      <a:pt x="796" y="210"/>
                    </a:lnTo>
                    <a:lnTo>
                      <a:pt x="796" y="211"/>
                    </a:lnTo>
                    <a:lnTo>
                      <a:pt x="794" y="211"/>
                    </a:lnTo>
                    <a:lnTo>
                      <a:pt x="793" y="212"/>
                    </a:lnTo>
                    <a:lnTo>
                      <a:pt x="793" y="211"/>
                    </a:lnTo>
                    <a:lnTo>
                      <a:pt x="793" y="209"/>
                    </a:lnTo>
                    <a:lnTo>
                      <a:pt x="793" y="207"/>
                    </a:lnTo>
                    <a:lnTo>
                      <a:pt x="792" y="206"/>
                    </a:lnTo>
                    <a:lnTo>
                      <a:pt x="790" y="206"/>
                    </a:lnTo>
                    <a:lnTo>
                      <a:pt x="788" y="206"/>
                    </a:lnTo>
                    <a:lnTo>
                      <a:pt x="785" y="206"/>
                    </a:lnTo>
                    <a:lnTo>
                      <a:pt x="785" y="204"/>
                    </a:lnTo>
                    <a:lnTo>
                      <a:pt x="785" y="203"/>
                    </a:lnTo>
                    <a:lnTo>
                      <a:pt x="785" y="202"/>
                    </a:lnTo>
                    <a:lnTo>
                      <a:pt x="783" y="201"/>
                    </a:lnTo>
                    <a:lnTo>
                      <a:pt x="781" y="200"/>
                    </a:lnTo>
                    <a:lnTo>
                      <a:pt x="780" y="201"/>
                    </a:lnTo>
                    <a:lnTo>
                      <a:pt x="779" y="198"/>
                    </a:lnTo>
                    <a:lnTo>
                      <a:pt x="777" y="203"/>
                    </a:lnTo>
                    <a:lnTo>
                      <a:pt x="777" y="202"/>
                    </a:lnTo>
                    <a:lnTo>
                      <a:pt x="776" y="202"/>
                    </a:lnTo>
                    <a:lnTo>
                      <a:pt x="774" y="200"/>
                    </a:lnTo>
                    <a:lnTo>
                      <a:pt x="772" y="198"/>
                    </a:lnTo>
                    <a:lnTo>
                      <a:pt x="771" y="200"/>
                    </a:lnTo>
                    <a:lnTo>
                      <a:pt x="770" y="200"/>
                    </a:lnTo>
                    <a:lnTo>
                      <a:pt x="769" y="198"/>
                    </a:lnTo>
                    <a:lnTo>
                      <a:pt x="770" y="193"/>
                    </a:lnTo>
                    <a:lnTo>
                      <a:pt x="765" y="196"/>
                    </a:lnTo>
                    <a:lnTo>
                      <a:pt x="763" y="196"/>
                    </a:lnTo>
                    <a:lnTo>
                      <a:pt x="762" y="197"/>
                    </a:lnTo>
                    <a:lnTo>
                      <a:pt x="761" y="196"/>
                    </a:lnTo>
                    <a:lnTo>
                      <a:pt x="761" y="194"/>
                    </a:lnTo>
                    <a:lnTo>
                      <a:pt x="760" y="193"/>
                    </a:lnTo>
                    <a:lnTo>
                      <a:pt x="758" y="192"/>
                    </a:lnTo>
                    <a:lnTo>
                      <a:pt x="757" y="193"/>
                    </a:lnTo>
                    <a:lnTo>
                      <a:pt x="756" y="192"/>
                    </a:lnTo>
                    <a:lnTo>
                      <a:pt x="756" y="191"/>
                    </a:lnTo>
                    <a:lnTo>
                      <a:pt x="754" y="191"/>
                    </a:lnTo>
                    <a:lnTo>
                      <a:pt x="752" y="191"/>
                    </a:lnTo>
                    <a:lnTo>
                      <a:pt x="752" y="189"/>
                    </a:lnTo>
                    <a:lnTo>
                      <a:pt x="751" y="189"/>
                    </a:lnTo>
                    <a:lnTo>
                      <a:pt x="750" y="188"/>
                    </a:lnTo>
                    <a:lnTo>
                      <a:pt x="748" y="187"/>
                    </a:lnTo>
                    <a:lnTo>
                      <a:pt x="747" y="187"/>
                    </a:lnTo>
                    <a:lnTo>
                      <a:pt x="747" y="186"/>
                    </a:lnTo>
                    <a:lnTo>
                      <a:pt x="744" y="188"/>
                    </a:lnTo>
                    <a:lnTo>
                      <a:pt x="742" y="189"/>
                    </a:lnTo>
                    <a:lnTo>
                      <a:pt x="741" y="188"/>
                    </a:lnTo>
                    <a:lnTo>
                      <a:pt x="741" y="187"/>
                    </a:lnTo>
                    <a:lnTo>
                      <a:pt x="740" y="186"/>
                    </a:lnTo>
                    <a:lnTo>
                      <a:pt x="739" y="186"/>
                    </a:lnTo>
                    <a:lnTo>
                      <a:pt x="737" y="185"/>
                    </a:lnTo>
                    <a:lnTo>
                      <a:pt x="737" y="184"/>
                    </a:lnTo>
                    <a:lnTo>
                      <a:pt x="732" y="183"/>
                    </a:lnTo>
                    <a:lnTo>
                      <a:pt x="731" y="183"/>
                    </a:lnTo>
                    <a:lnTo>
                      <a:pt x="731" y="184"/>
                    </a:lnTo>
                    <a:lnTo>
                      <a:pt x="730" y="184"/>
                    </a:lnTo>
                    <a:lnTo>
                      <a:pt x="729" y="185"/>
                    </a:lnTo>
                    <a:lnTo>
                      <a:pt x="728" y="185"/>
                    </a:lnTo>
                    <a:lnTo>
                      <a:pt x="727" y="186"/>
                    </a:lnTo>
                    <a:lnTo>
                      <a:pt x="726" y="186"/>
                    </a:lnTo>
                    <a:lnTo>
                      <a:pt x="726" y="187"/>
                    </a:lnTo>
                    <a:lnTo>
                      <a:pt x="726" y="186"/>
                    </a:lnTo>
                    <a:lnTo>
                      <a:pt x="724" y="185"/>
                    </a:lnTo>
                    <a:lnTo>
                      <a:pt x="723" y="185"/>
                    </a:lnTo>
                    <a:lnTo>
                      <a:pt x="722" y="185"/>
                    </a:lnTo>
                    <a:lnTo>
                      <a:pt x="721" y="186"/>
                    </a:lnTo>
                    <a:lnTo>
                      <a:pt x="719" y="187"/>
                    </a:lnTo>
                    <a:lnTo>
                      <a:pt x="718" y="188"/>
                    </a:lnTo>
                    <a:lnTo>
                      <a:pt x="718" y="189"/>
                    </a:lnTo>
                    <a:lnTo>
                      <a:pt x="717" y="188"/>
                    </a:lnTo>
                    <a:lnTo>
                      <a:pt x="716" y="187"/>
                    </a:lnTo>
                    <a:lnTo>
                      <a:pt x="714" y="187"/>
                    </a:lnTo>
                    <a:lnTo>
                      <a:pt x="713" y="188"/>
                    </a:lnTo>
                    <a:lnTo>
                      <a:pt x="708" y="193"/>
                    </a:lnTo>
                    <a:lnTo>
                      <a:pt x="707" y="194"/>
                    </a:lnTo>
                    <a:lnTo>
                      <a:pt x="706" y="196"/>
                    </a:lnTo>
                    <a:lnTo>
                      <a:pt x="705" y="198"/>
                    </a:lnTo>
                    <a:lnTo>
                      <a:pt x="705" y="199"/>
                    </a:lnTo>
                    <a:lnTo>
                      <a:pt x="704" y="199"/>
                    </a:lnTo>
                    <a:lnTo>
                      <a:pt x="703" y="200"/>
                    </a:lnTo>
                    <a:lnTo>
                      <a:pt x="701" y="203"/>
                    </a:lnTo>
                    <a:lnTo>
                      <a:pt x="701" y="204"/>
                    </a:lnTo>
                    <a:lnTo>
                      <a:pt x="701" y="205"/>
                    </a:lnTo>
                    <a:lnTo>
                      <a:pt x="701" y="206"/>
                    </a:lnTo>
                    <a:lnTo>
                      <a:pt x="702" y="206"/>
                    </a:lnTo>
                    <a:lnTo>
                      <a:pt x="701" y="207"/>
                    </a:lnTo>
                    <a:lnTo>
                      <a:pt x="701" y="208"/>
                    </a:lnTo>
                    <a:lnTo>
                      <a:pt x="700" y="210"/>
                    </a:lnTo>
                    <a:lnTo>
                      <a:pt x="700" y="209"/>
                    </a:lnTo>
                    <a:lnTo>
                      <a:pt x="698" y="211"/>
                    </a:lnTo>
                    <a:lnTo>
                      <a:pt x="697" y="211"/>
                    </a:lnTo>
                    <a:lnTo>
                      <a:pt x="697" y="207"/>
                    </a:lnTo>
                    <a:lnTo>
                      <a:pt x="701" y="203"/>
                    </a:lnTo>
                    <a:lnTo>
                      <a:pt x="701" y="202"/>
                    </a:lnTo>
                    <a:lnTo>
                      <a:pt x="701" y="201"/>
                    </a:lnTo>
                    <a:lnTo>
                      <a:pt x="701" y="200"/>
                    </a:lnTo>
                    <a:lnTo>
                      <a:pt x="701" y="199"/>
                    </a:lnTo>
                    <a:lnTo>
                      <a:pt x="702" y="199"/>
                    </a:lnTo>
                    <a:lnTo>
                      <a:pt x="703" y="198"/>
                    </a:lnTo>
                    <a:lnTo>
                      <a:pt x="704" y="197"/>
                    </a:lnTo>
                    <a:lnTo>
                      <a:pt x="704" y="196"/>
                    </a:lnTo>
                    <a:lnTo>
                      <a:pt x="706" y="187"/>
                    </a:lnTo>
                    <a:lnTo>
                      <a:pt x="706" y="186"/>
                    </a:lnTo>
                    <a:lnTo>
                      <a:pt x="706" y="185"/>
                    </a:lnTo>
                    <a:lnTo>
                      <a:pt x="707" y="183"/>
                    </a:lnTo>
                    <a:lnTo>
                      <a:pt x="707" y="182"/>
                    </a:lnTo>
                    <a:lnTo>
                      <a:pt x="708" y="181"/>
                    </a:lnTo>
                    <a:lnTo>
                      <a:pt x="709" y="180"/>
                    </a:lnTo>
                    <a:lnTo>
                      <a:pt x="709" y="178"/>
                    </a:lnTo>
                    <a:lnTo>
                      <a:pt x="709" y="177"/>
                    </a:lnTo>
                    <a:lnTo>
                      <a:pt x="709" y="176"/>
                    </a:lnTo>
                    <a:lnTo>
                      <a:pt x="709" y="175"/>
                    </a:lnTo>
                    <a:lnTo>
                      <a:pt x="708" y="175"/>
                    </a:lnTo>
                    <a:lnTo>
                      <a:pt x="707" y="174"/>
                    </a:lnTo>
                    <a:lnTo>
                      <a:pt x="706" y="174"/>
                    </a:lnTo>
                    <a:lnTo>
                      <a:pt x="705" y="174"/>
                    </a:lnTo>
                    <a:lnTo>
                      <a:pt x="694" y="172"/>
                    </a:lnTo>
                    <a:lnTo>
                      <a:pt x="689" y="170"/>
                    </a:lnTo>
                    <a:lnTo>
                      <a:pt x="688" y="170"/>
                    </a:lnTo>
                    <a:lnTo>
                      <a:pt x="684" y="170"/>
                    </a:lnTo>
                    <a:lnTo>
                      <a:pt x="683" y="170"/>
                    </a:lnTo>
                    <a:lnTo>
                      <a:pt x="682" y="170"/>
                    </a:lnTo>
                    <a:lnTo>
                      <a:pt x="680" y="170"/>
                    </a:lnTo>
                    <a:lnTo>
                      <a:pt x="680" y="168"/>
                    </a:lnTo>
                    <a:lnTo>
                      <a:pt x="680" y="167"/>
                    </a:lnTo>
                    <a:lnTo>
                      <a:pt x="680" y="166"/>
                    </a:lnTo>
                    <a:lnTo>
                      <a:pt x="679" y="165"/>
                    </a:lnTo>
                    <a:lnTo>
                      <a:pt x="678" y="165"/>
                    </a:lnTo>
                    <a:lnTo>
                      <a:pt x="678" y="164"/>
                    </a:lnTo>
                    <a:lnTo>
                      <a:pt x="677" y="164"/>
                    </a:lnTo>
                    <a:lnTo>
                      <a:pt x="675" y="163"/>
                    </a:lnTo>
                    <a:lnTo>
                      <a:pt x="674" y="163"/>
                    </a:lnTo>
                    <a:lnTo>
                      <a:pt x="673" y="162"/>
                    </a:lnTo>
                    <a:lnTo>
                      <a:pt x="673" y="161"/>
                    </a:lnTo>
                    <a:lnTo>
                      <a:pt x="673" y="160"/>
                    </a:lnTo>
                    <a:lnTo>
                      <a:pt x="674" y="160"/>
                    </a:lnTo>
                    <a:lnTo>
                      <a:pt x="674" y="159"/>
                    </a:lnTo>
                    <a:lnTo>
                      <a:pt x="673" y="159"/>
                    </a:lnTo>
                    <a:lnTo>
                      <a:pt x="673" y="158"/>
                    </a:lnTo>
                    <a:lnTo>
                      <a:pt x="673" y="157"/>
                    </a:lnTo>
                    <a:lnTo>
                      <a:pt x="672" y="156"/>
                    </a:lnTo>
                    <a:lnTo>
                      <a:pt x="671" y="156"/>
                    </a:lnTo>
                    <a:lnTo>
                      <a:pt x="671" y="155"/>
                    </a:lnTo>
                    <a:lnTo>
                      <a:pt x="670" y="155"/>
                    </a:lnTo>
                    <a:lnTo>
                      <a:pt x="669" y="155"/>
                    </a:lnTo>
                    <a:lnTo>
                      <a:pt x="668" y="155"/>
                    </a:lnTo>
                    <a:lnTo>
                      <a:pt x="667" y="155"/>
                    </a:lnTo>
                    <a:lnTo>
                      <a:pt x="661" y="156"/>
                    </a:lnTo>
                    <a:lnTo>
                      <a:pt x="659" y="156"/>
                    </a:lnTo>
                    <a:lnTo>
                      <a:pt x="662" y="153"/>
                    </a:lnTo>
                    <a:lnTo>
                      <a:pt x="663" y="152"/>
                    </a:lnTo>
                    <a:lnTo>
                      <a:pt x="663" y="151"/>
                    </a:lnTo>
                    <a:lnTo>
                      <a:pt x="663" y="150"/>
                    </a:lnTo>
                    <a:lnTo>
                      <a:pt x="663" y="149"/>
                    </a:lnTo>
                    <a:lnTo>
                      <a:pt x="663" y="148"/>
                    </a:lnTo>
                    <a:lnTo>
                      <a:pt x="662" y="147"/>
                    </a:lnTo>
                    <a:lnTo>
                      <a:pt x="661" y="146"/>
                    </a:lnTo>
                    <a:lnTo>
                      <a:pt x="661" y="145"/>
                    </a:lnTo>
                    <a:lnTo>
                      <a:pt x="660" y="145"/>
                    </a:lnTo>
                    <a:lnTo>
                      <a:pt x="661" y="145"/>
                    </a:lnTo>
                    <a:lnTo>
                      <a:pt x="661" y="144"/>
                    </a:lnTo>
                    <a:lnTo>
                      <a:pt x="661" y="143"/>
                    </a:lnTo>
                    <a:lnTo>
                      <a:pt x="662" y="143"/>
                    </a:lnTo>
                    <a:lnTo>
                      <a:pt x="663" y="141"/>
                    </a:lnTo>
                    <a:lnTo>
                      <a:pt x="663" y="140"/>
                    </a:lnTo>
                    <a:lnTo>
                      <a:pt x="664" y="139"/>
                    </a:lnTo>
                    <a:lnTo>
                      <a:pt x="664" y="138"/>
                    </a:lnTo>
                    <a:lnTo>
                      <a:pt x="665" y="138"/>
                    </a:lnTo>
                    <a:lnTo>
                      <a:pt x="665" y="137"/>
                    </a:lnTo>
                    <a:lnTo>
                      <a:pt x="665" y="136"/>
                    </a:lnTo>
                    <a:lnTo>
                      <a:pt x="665" y="135"/>
                    </a:lnTo>
                    <a:lnTo>
                      <a:pt x="665" y="134"/>
                    </a:lnTo>
                    <a:lnTo>
                      <a:pt x="665" y="133"/>
                    </a:lnTo>
                    <a:lnTo>
                      <a:pt x="666" y="132"/>
                    </a:lnTo>
                    <a:lnTo>
                      <a:pt x="666" y="131"/>
                    </a:lnTo>
                    <a:lnTo>
                      <a:pt x="666" y="130"/>
                    </a:lnTo>
                    <a:lnTo>
                      <a:pt x="666" y="128"/>
                    </a:lnTo>
                    <a:lnTo>
                      <a:pt x="667" y="126"/>
                    </a:lnTo>
                    <a:lnTo>
                      <a:pt x="667" y="123"/>
                    </a:lnTo>
                    <a:lnTo>
                      <a:pt x="667" y="118"/>
                    </a:lnTo>
                    <a:lnTo>
                      <a:pt x="667" y="117"/>
                    </a:lnTo>
                    <a:lnTo>
                      <a:pt x="665" y="113"/>
                    </a:lnTo>
                    <a:lnTo>
                      <a:pt x="665" y="112"/>
                    </a:lnTo>
                    <a:lnTo>
                      <a:pt x="662" y="110"/>
                    </a:lnTo>
                    <a:lnTo>
                      <a:pt x="661" y="109"/>
                    </a:lnTo>
                    <a:lnTo>
                      <a:pt x="657" y="108"/>
                    </a:lnTo>
                    <a:lnTo>
                      <a:pt x="656" y="108"/>
                    </a:lnTo>
                    <a:lnTo>
                      <a:pt x="655" y="108"/>
                    </a:lnTo>
                    <a:lnTo>
                      <a:pt x="656" y="108"/>
                    </a:lnTo>
                    <a:lnTo>
                      <a:pt x="656" y="107"/>
                    </a:lnTo>
                    <a:lnTo>
                      <a:pt x="656" y="106"/>
                    </a:lnTo>
                    <a:lnTo>
                      <a:pt x="656" y="105"/>
                    </a:lnTo>
                    <a:lnTo>
                      <a:pt x="654" y="100"/>
                    </a:lnTo>
                    <a:lnTo>
                      <a:pt x="653" y="100"/>
                    </a:lnTo>
                    <a:lnTo>
                      <a:pt x="653" y="99"/>
                    </a:lnTo>
                    <a:lnTo>
                      <a:pt x="652" y="98"/>
                    </a:lnTo>
                    <a:lnTo>
                      <a:pt x="652" y="97"/>
                    </a:lnTo>
                    <a:lnTo>
                      <a:pt x="651" y="96"/>
                    </a:lnTo>
                    <a:lnTo>
                      <a:pt x="650" y="96"/>
                    </a:lnTo>
                    <a:lnTo>
                      <a:pt x="649" y="96"/>
                    </a:lnTo>
                    <a:lnTo>
                      <a:pt x="648" y="96"/>
                    </a:lnTo>
                    <a:lnTo>
                      <a:pt x="647" y="96"/>
                    </a:lnTo>
                    <a:lnTo>
                      <a:pt x="646" y="96"/>
                    </a:lnTo>
                    <a:lnTo>
                      <a:pt x="645" y="96"/>
                    </a:lnTo>
                    <a:lnTo>
                      <a:pt x="645" y="97"/>
                    </a:lnTo>
                    <a:lnTo>
                      <a:pt x="644" y="98"/>
                    </a:lnTo>
                    <a:lnTo>
                      <a:pt x="641" y="81"/>
                    </a:lnTo>
                    <a:lnTo>
                      <a:pt x="636" y="70"/>
                    </a:lnTo>
                    <a:lnTo>
                      <a:pt x="635" y="54"/>
                    </a:lnTo>
                    <a:lnTo>
                      <a:pt x="635" y="51"/>
                    </a:lnTo>
                    <a:lnTo>
                      <a:pt x="635" y="46"/>
                    </a:lnTo>
                    <a:lnTo>
                      <a:pt x="635" y="45"/>
                    </a:lnTo>
                    <a:lnTo>
                      <a:pt x="635" y="44"/>
                    </a:lnTo>
                    <a:lnTo>
                      <a:pt x="633" y="42"/>
                    </a:lnTo>
                    <a:lnTo>
                      <a:pt x="632" y="40"/>
                    </a:lnTo>
                    <a:lnTo>
                      <a:pt x="631" y="39"/>
                    </a:lnTo>
                    <a:lnTo>
                      <a:pt x="630" y="36"/>
                    </a:lnTo>
                    <a:lnTo>
                      <a:pt x="628" y="34"/>
                    </a:lnTo>
                    <a:lnTo>
                      <a:pt x="627" y="33"/>
                    </a:lnTo>
                    <a:lnTo>
                      <a:pt x="622" y="28"/>
                    </a:lnTo>
                    <a:lnTo>
                      <a:pt x="619" y="26"/>
                    </a:lnTo>
                    <a:lnTo>
                      <a:pt x="618" y="29"/>
                    </a:lnTo>
                    <a:lnTo>
                      <a:pt x="617" y="30"/>
                    </a:lnTo>
                    <a:lnTo>
                      <a:pt x="617" y="31"/>
                    </a:lnTo>
                    <a:lnTo>
                      <a:pt x="617" y="33"/>
                    </a:lnTo>
                    <a:lnTo>
                      <a:pt x="617" y="34"/>
                    </a:lnTo>
                    <a:lnTo>
                      <a:pt x="618" y="36"/>
                    </a:lnTo>
                    <a:lnTo>
                      <a:pt x="616" y="36"/>
                    </a:lnTo>
                    <a:lnTo>
                      <a:pt x="616" y="37"/>
                    </a:lnTo>
                    <a:lnTo>
                      <a:pt x="616" y="38"/>
                    </a:lnTo>
                    <a:lnTo>
                      <a:pt x="615" y="39"/>
                    </a:lnTo>
                    <a:lnTo>
                      <a:pt x="614" y="40"/>
                    </a:lnTo>
                    <a:lnTo>
                      <a:pt x="613" y="40"/>
                    </a:lnTo>
                    <a:lnTo>
                      <a:pt x="612" y="40"/>
                    </a:lnTo>
                    <a:lnTo>
                      <a:pt x="612" y="41"/>
                    </a:lnTo>
                    <a:lnTo>
                      <a:pt x="611" y="42"/>
                    </a:lnTo>
                    <a:lnTo>
                      <a:pt x="610" y="42"/>
                    </a:lnTo>
                    <a:lnTo>
                      <a:pt x="610" y="43"/>
                    </a:lnTo>
                    <a:lnTo>
                      <a:pt x="610" y="44"/>
                    </a:lnTo>
                    <a:lnTo>
                      <a:pt x="610" y="45"/>
                    </a:lnTo>
                    <a:lnTo>
                      <a:pt x="608" y="47"/>
                    </a:lnTo>
                    <a:lnTo>
                      <a:pt x="607" y="47"/>
                    </a:lnTo>
                    <a:lnTo>
                      <a:pt x="607" y="48"/>
                    </a:lnTo>
                    <a:lnTo>
                      <a:pt x="605" y="51"/>
                    </a:lnTo>
                    <a:lnTo>
                      <a:pt x="605" y="53"/>
                    </a:lnTo>
                    <a:lnTo>
                      <a:pt x="599" y="64"/>
                    </a:lnTo>
                    <a:lnTo>
                      <a:pt x="597" y="64"/>
                    </a:lnTo>
                    <a:lnTo>
                      <a:pt x="595" y="67"/>
                    </a:lnTo>
                    <a:lnTo>
                      <a:pt x="595" y="68"/>
                    </a:lnTo>
                    <a:lnTo>
                      <a:pt x="594" y="68"/>
                    </a:lnTo>
                    <a:lnTo>
                      <a:pt x="594" y="69"/>
                    </a:lnTo>
                    <a:lnTo>
                      <a:pt x="594" y="70"/>
                    </a:lnTo>
                    <a:lnTo>
                      <a:pt x="594" y="71"/>
                    </a:lnTo>
                    <a:lnTo>
                      <a:pt x="594" y="72"/>
                    </a:lnTo>
                    <a:lnTo>
                      <a:pt x="593" y="74"/>
                    </a:lnTo>
                    <a:lnTo>
                      <a:pt x="588" y="85"/>
                    </a:lnTo>
                    <a:lnTo>
                      <a:pt x="588" y="87"/>
                    </a:lnTo>
                    <a:lnTo>
                      <a:pt x="588" y="89"/>
                    </a:lnTo>
                    <a:lnTo>
                      <a:pt x="586" y="91"/>
                    </a:lnTo>
                    <a:lnTo>
                      <a:pt x="582" y="93"/>
                    </a:lnTo>
                    <a:lnTo>
                      <a:pt x="582" y="94"/>
                    </a:lnTo>
                    <a:lnTo>
                      <a:pt x="580" y="96"/>
                    </a:lnTo>
                    <a:lnTo>
                      <a:pt x="579" y="96"/>
                    </a:lnTo>
                    <a:lnTo>
                      <a:pt x="578" y="97"/>
                    </a:lnTo>
                    <a:lnTo>
                      <a:pt x="578" y="96"/>
                    </a:lnTo>
                    <a:lnTo>
                      <a:pt x="577" y="96"/>
                    </a:lnTo>
                    <a:lnTo>
                      <a:pt x="576" y="96"/>
                    </a:lnTo>
                    <a:lnTo>
                      <a:pt x="575" y="96"/>
                    </a:lnTo>
                    <a:lnTo>
                      <a:pt x="574" y="95"/>
                    </a:lnTo>
                    <a:lnTo>
                      <a:pt x="572" y="93"/>
                    </a:lnTo>
                    <a:lnTo>
                      <a:pt x="571" y="92"/>
                    </a:lnTo>
                    <a:lnTo>
                      <a:pt x="569" y="92"/>
                    </a:lnTo>
                    <a:lnTo>
                      <a:pt x="567" y="91"/>
                    </a:lnTo>
                    <a:lnTo>
                      <a:pt x="566" y="93"/>
                    </a:lnTo>
                    <a:lnTo>
                      <a:pt x="565" y="94"/>
                    </a:lnTo>
                    <a:lnTo>
                      <a:pt x="564" y="94"/>
                    </a:lnTo>
                    <a:lnTo>
                      <a:pt x="561" y="93"/>
                    </a:lnTo>
                    <a:lnTo>
                      <a:pt x="560" y="93"/>
                    </a:lnTo>
                    <a:lnTo>
                      <a:pt x="559" y="92"/>
                    </a:lnTo>
                    <a:lnTo>
                      <a:pt x="559" y="91"/>
                    </a:lnTo>
                    <a:lnTo>
                      <a:pt x="557" y="91"/>
                    </a:lnTo>
                    <a:lnTo>
                      <a:pt x="556" y="91"/>
                    </a:lnTo>
                    <a:lnTo>
                      <a:pt x="555" y="92"/>
                    </a:lnTo>
                    <a:lnTo>
                      <a:pt x="554" y="92"/>
                    </a:lnTo>
                    <a:lnTo>
                      <a:pt x="552" y="94"/>
                    </a:lnTo>
                    <a:lnTo>
                      <a:pt x="551" y="94"/>
                    </a:lnTo>
                    <a:lnTo>
                      <a:pt x="551" y="95"/>
                    </a:lnTo>
                    <a:lnTo>
                      <a:pt x="550" y="96"/>
                    </a:lnTo>
                    <a:lnTo>
                      <a:pt x="547" y="98"/>
                    </a:lnTo>
                    <a:lnTo>
                      <a:pt x="542" y="98"/>
                    </a:lnTo>
                    <a:lnTo>
                      <a:pt x="539" y="96"/>
                    </a:lnTo>
                    <a:lnTo>
                      <a:pt x="539" y="95"/>
                    </a:lnTo>
                    <a:lnTo>
                      <a:pt x="538" y="95"/>
                    </a:lnTo>
                    <a:lnTo>
                      <a:pt x="538" y="94"/>
                    </a:lnTo>
                    <a:lnTo>
                      <a:pt x="537" y="93"/>
                    </a:lnTo>
                    <a:lnTo>
                      <a:pt x="536" y="92"/>
                    </a:lnTo>
                    <a:lnTo>
                      <a:pt x="535" y="92"/>
                    </a:lnTo>
                    <a:lnTo>
                      <a:pt x="534" y="92"/>
                    </a:lnTo>
                    <a:lnTo>
                      <a:pt x="534" y="91"/>
                    </a:lnTo>
                    <a:lnTo>
                      <a:pt x="534" y="89"/>
                    </a:lnTo>
                    <a:lnTo>
                      <a:pt x="532" y="89"/>
                    </a:lnTo>
                    <a:lnTo>
                      <a:pt x="531" y="88"/>
                    </a:lnTo>
                    <a:lnTo>
                      <a:pt x="529" y="87"/>
                    </a:lnTo>
                    <a:lnTo>
                      <a:pt x="528" y="88"/>
                    </a:lnTo>
                    <a:lnTo>
                      <a:pt x="527" y="89"/>
                    </a:lnTo>
                    <a:lnTo>
                      <a:pt x="525" y="86"/>
                    </a:lnTo>
                    <a:lnTo>
                      <a:pt x="525" y="85"/>
                    </a:lnTo>
                    <a:lnTo>
                      <a:pt x="524" y="85"/>
                    </a:lnTo>
                    <a:lnTo>
                      <a:pt x="520" y="86"/>
                    </a:lnTo>
                    <a:lnTo>
                      <a:pt x="519" y="86"/>
                    </a:lnTo>
                    <a:lnTo>
                      <a:pt x="503" y="90"/>
                    </a:lnTo>
                    <a:lnTo>
                      <a:pt x="501" y="89"/>
                    </a:lnTo>
                    <a:lnTo>
                      <a:pt x="501" y="88"/>
                    </a:lnTo>
                    <a:lnTo>
                      <a:pt x="500" y="88"/>
                    </a:lnTo>
                    <a:lnTo>
                      <a:pt x="500" y="87"/>
                    </a:lnTo>
                    <a:lnTo>
                      <a:pt x="499" y="87"/>
                    </a:lnTo>
                    <a:lnTo>
                      <a:pt x="498" y="86"/>
                    </a:lnTo>
                    <a:lnTo>
                      <a:pt x="497" y="86"/>
                    </a:lnTo>
                    <a:lnTo>
                      <a:pt x="495" y="86"/>
                    </a:lnTo>
                    <a:lnTo>
                      <a:pt x="494" y="87"/>
                    </a:lnTo>
                    <a:lnTo>
                      <a:pt x="493" y="87"/>
                    </a:lnTo>
                    <a:lnTo>
                      <a:pt x="493" y="88"/>
                    </a:lnTo>
                    <a:lnTo>
                      <a:pt x="493" y="90"/>
                    </a:lnTo>
                    <a:lnTo>
                      <a:pt x="491" y="92"/>
                    </a:lnTo>
                    <a:lnTo>
                      <a:pt x="490" y="92"/>
                    </a:lnTo>
                    <a:lnTo>
                      <a:pt x="490" y="93"/>
                    </a:lnTo>
                    <a:lnTo>
                      <a:pt x="490" y="96"/>
                    </a:lnTo>
                    <a:lnTo>
                      <a:pt x="489" y="98"/>
                    </a:lnTo>
                    <a:lnTo>
                      <a:pt x="490" y="100"/>
                    </a:lnTo>
                    <a:lnTo>
                      <a:pt x="492" y="100"/>
                    </a:lnTo>
                    <a:lnTo>
                      <a:pt x="495" y="104"/>
                    </a:lnTo>
                    <a:lnTo>
                      <a:pt x="495" y="108"/>
                    </a:lnTo>
                    <a:lnTo>
                      <a:pt x="494" y="108"/>
                    </a:lnTo>
                    <a:lnTo>
                      <a:pt x="493" y="108"/>
                    </a:lnTo>
                    <a:lnTo>
                      <a:pt x="487" y="105"/>
                    </a:lnTo>
                    <a:lnTo>
                      <a:pt x="486" y="105"/>
                    </a:lnTo>
                    <a:lnTo>
                      <a:pt x="484" y="104"/>
                    </a:lnTo>
                    <a:lnTo>
                      <a:pt x="482" y="104"/>
                    </a:lnTo>
                    <a:lnTo>
                      <a:pt x="481" y="104"/>
                    </a:lnTo>
                    <a:lnTo>
                      <a:pt x="480" y="105"/>
                    </a:lnTo>
                    <a:lnTo>
                      <a:pt x="479" y="105"/>
                    </a:lnTo>
                    <a:lnTo>
                      <a:pt x="478" y="104"/>
                    </a:lnTo>
                    <a:lnTo>
                      <a:pt x="476" y="104"/>
                    </a:lnTo>
                    <a:lnTo>
                      <a:pt x="474" y="106"/>
                    </a:lnTo>
                    <a:lnTo>
                      <a:pt x="473" y="106"/>
                    </a:lnTo>
                    <a:lnTo>
                      <a:pt x="471" y="106"/>
                    </a:lnTo>
                    <a:lnTo>
                      <a:pt x="468" y="105"/>
                    </a:lnTo>
                    <a:lnTo>
                      <a:pt x="467" y="104"/>
                    </a:lnTo>
                    <a:lnTo>
                      <a:pt x="467" y="102"/>
                    </a:lnTo>
                    <a:lnTo>
                      <a:pt x="466" y="102"/>
                    </a:lnTo>
                    <a:lnTo>
                      <a:pt x="465" y="102"/>
                    </a:lnTo>
                    <a:lnTo>
                      <a:pt x="464" y="102"/>
                    </a:lnTo>
                    <a:lnTo>
                      <a:pt x="463" y="102"/>
                    </a:lnTo>
                    <a:lnTo>
                      <a:pt x="461" y="103"/>
                    </a:lnTo>
                    <a:lnTo>
                      <a:pt x="461" y="104"/>
                    </a:lnTo>
                    <a:lnTo>
                      <a:pt x="461" y="103"/>
                    </a:lnTo>
                    <a:lnTo>
                      <a:pt x="460" y="103"/>
                    </a:lnTo>
                    <a:lnTo>
                      <a:pt x="459" y="103"/>
                    </a:lnTo>
                    <a:lnTo>
                      <a:pt x="458" y="103"/>
                    </a:lnTo>
                    <a:lnTo>
                      <a:pt x="457" y="104"/>
                    </a:lnTo>
                    <a:lnTo>
                      <a:pt x="456" y="104"/>
                    </a:lnTo>
                    <a:lnTo>
                      <a:pt x="454" y="106"/>
                    </a:lnTo>
                    <a:lnTo>
                      <a:pt x="453" y="107"/>
                    </a:lnTo>
                    <a:lnTo>
                      <a:pt x="453" y="108"/>
                    </a:lnTo>
                    <a:lnTo>
                      <a:pt x="453" y="109"/>
                    </a:lnTo>
                    <a:lnTo>
                      <a:pt x="452" y="110"/>
                    </a:lnTo>
                    <a:lnTo>
                      <a:pt x="451" y="112"/>
                    </a:lnTo>
                    <a:lnTo>
                      <a:pt x="450" y="112"/>
                    </a:lnTo>
                    <a:lnTo>
                      <a:pt x="448" y="111"/>
                    </a:lnTo>
                    <a:lnTo>
                      <a:pt x="447" y="111"/>
                    </a:lnTo>
                    <a:lnTo>
                      <a:pt x="446" y="111"/>
                    </a:lnTo>
                    <a:lnTo>
                      <a:pt x="445" y="111"/>
                    </a:lnTo>
                    <a:lnTo>
                      <a:pt x="444" y="111"/>
                    </a:lnTo>
                    <a:lnTo>
                      <a:pt x="439" y="115"/>
                    </a:lnTo>
                    <a:lnTo>
                      <a:pt x="438" y="115"/>
                    </a:lnTo>
                    <a:lnTo>
                      <a:pt x="437" y="117"/>
                    </a:lnTo>
                    <a:lnTo>
                      <a:pt x="432" y="116"/>
                    </a:lnTo>
                    <a:lnTo>
                      <a:pt x="430" y="115"/>
                    </a:lnTo>
                    <a:lnTo>
                      <a:pt x="429" y="117"/>
                    </a:lnTo>
                    <a:lnTo>
                      <a:pt x="427" y="119"/>
                    </a:lnTo>
                    <a:lnTo>
                      <a:pt x="425" y="120"/>
                    </a:lnTo>
                    <a:lnTo>
                      <a:pt x="422" y="120"/>
                    </a:lnTo>
                    <a:lnTo>
                      <a:pt x="423" y="123"/>
                    </a:lnTo>
                    <a:lnTo>
                      <a:pt x="424" y="125"/>
                    </a:lnTo>
                    <a:lnTo>
                      <a:pt x="420" y="125"/>
                    </a:lnTo>
                    <a:lnTo>
                      <a:pt x="419" y="125"/>
                    </a:lnTo>
                    <a:lnTo>
                      <a:pt x="418" y="126"/>
                    </a:lnTo>
                    <a:lnTo>
                      <a:pt x="417" y="127"/>
                    </a:lnTo>
                    <a:lnTo>
                      <a:pt x="417" y="128"/>
                    </a:lnTo>
                    <a:lnTo>
                      <a:pt x="416" y="127"/>
                    </a:lnTo>
                    <a:lnTo>
                      <a:pt x="416" y="126"/>
                    </a:lnTo>
                    <a:lnTo>
                      <a:pt x="416" y="125"/>
                    </a:lnTo>
                    <a:lnTo>
                      <a:pt x="415" y="125"/>
                    </a:lnTo>
                    <a:lnTo>
                      <a:pt x="414" y="125"/>
                    </a:lnTo>
                    <a:lnTo>
                      <a:pt x="414" y="124"/>
                    </a:lnTo>
                    <a:lnTo>
                      <a:pt x="413" y="124"/>
                    </a:lnTo>
                    <a:lnTo>
                      <a:pt x="409" y="123"/>
                    </a:lnTo>
                    <a:lnTo>
                      <a:pt x="407" y="122"/>
                    </a:lnTo>
                    <a:lnTo>
                      <a:pt x="402" y="117"/>
                    </a:lnTo>
                    <a:lnTo>
                      <a:pt x="401" y="115"/>
                    </a:lnTo>
                    <a:lnTo>
                      <a:pt x="400" y="113"/>
                    </a:lnTo>
                    <a:lnTo>
                      <a:pt x="399" y="113"/>
                    </a:lnTo>
                    <a:lnTo>
                      <a:pt x="396" y="111"/>
                    </a:lnTo>
                    <a:lnTo>
                      <a:pt x="397" y="111"/>
                    </a:lnTo>
                    <a:lnTo>
                      <a:pt x="398" y="108"/>
                    </a:lnTo>
                    <a:lnTo>
                      <a:pt x="395" y="108"/>
                    </a:lnTo>
                    <a:lnTo>
                      <a:pt x="393" y="108"/>
                    </a:lnTo>
                    <a:lnTo>
                      <a:pt x="394" y="98"/>
                    </a:lnTo>
                    <a:lnTo>
                      <a:pt x="394" y="97"/>
                    </a:lnTo>
                    <a:lnTo>
                      <a:pt x="394" y="96"/>
                    </a:lnTo>
                    <a:lnTo>
                      <a:pt x="394" y="94"/>
                    </a:lnTo>
                    <a:lnTo>
                      <a:pt x="392" y="94"/>
                    </a:lnTo>
                    <a:lnTo>
                      <a:pt x="391" y="93"/>
                    </a:lnTo>
                    <a:lnTo>
                      <a:pt x="390" y="92"/>
                    </a:lnTo>
                    <a:lnTo>
                      <a:pt x="390" y="91"/>
                    </a:lnTo>
                    <a:lnTo>
                      <a:pt x="389" y="87"/>
                    </a:lnTo>
                    <a:lnTo>
                      <a:pt x="389" y="86"/>
                    </a:lnTo>
                    <a:lnTo>
                      <a:pt x="388" y="83"/>
                    </a:lnTo>
                    <a:lnTo>
                      <a:pt x="388" y="74"/>
                    </a:lnTo>
                    <a:lnTo>
                      <a:pt x="390" y="68"/>
                    </a:lnTo>
                    <a:lnTo>
                      <a:pt x="391" y="66"/>
                    </a:lnTo>
                    <a:lnTo>
                      <a:pt x="391" y="65"/>
                    </a:lnTo>
                    <a:lnTo>
                      <a:pt x="392" y="64"/>
                    </a:lnTo>
                    <a:lnTo>
                      <a:pt x="393" y="63"/>
                    </a:lnTo>
                    <a:lnTo>
                      <a:pt x="393" y="62"/>
                    </a:lnTo>
                    <a:lnTo>
                      <a:pt x="393" y="58"/>
                    </a:lnTo>
                    <a:lnTo>
                      <a:pt x="393" y="57"/>
                    </a:lnTo>
                    <a:lnTo>
                      <a:pt x="393" y="56"/>
                    </a:lnTo>
                    <a:lnTo>
                      <a:pt x="396" y="53"/>
                    </a:lnTo>
                    <a:lnTo>
                      <a:pt x="397" y="53"/>
                    </a:lnTo>
                    <a:lnTo>
                      <a:pt x="400" y="47"/>
                    </a:lnTo>
                    <a:lnTo>
                      <a:pt x="400" y="46"/>
                    </a:lnTo>
                    <a:lnTo>
                      <a:pt x="400" y="45"/>
                    </a:lnTo>
                    <a:lnTo>
                      <a:pt x="400" y="42"/>
                    </a:lnTo>
                    <a:lnTo>
                      <a:pt x="399" y="41"/>
                    </a:lnTo>
                    <a:lnTo>
                      <a:pt x="396" y="36"/>
                    </a:lnTo>
                    <a:lnTo>
                      <a:pt x="396" y="35"/>
                    </a:lnTo>
                    <a:lnTo>
                      <a:pt x="396" y="34"/>
                    </a:lnTo>
                    <a:lnTo>
                      <a:pt x="397" y="32"/>
                    </a:lnTo>
                    <a:lnTo>
                      <a:pt x="397" y="31"/>
                    </a:lnTo>
                    <a:lnTo>
                      <a:pt x="397" y="30"/>
                    </a:lnTo>
                    <a:lnTo>
                      <a:pt x="398" y="29"/>
                    </a:lnTo>
                    <a:lnTo>
                      <a:pt x="397" y="28"/>
                    </a:lnTo>
                    <a:lnTo>
                      <a:pt x="393" y="26"/>
                    </a:lnTo>
                    <a:lnTo>
                      <a:pt x="389" y="24"/>
                    </a:lnTo>
                    <a:lnTo>
                      <a:pt x="388" y="24"/>
                    </a:lnTo>
                    <a:lnTo>
                      <a:pt x="387" y="24"/>
                    </a:lnTo>
                    <a:lnTo>
                      <a:pt x="388" y="21"/>
                    </a:lnTo>
                    <a:lnTo>
                      <a:pt x="390" y="11"/>
                    </a:lnTo>
                    <a:lnTo>
                      <a:pt x="390" y="10"/>
                    </a:lnTo>
                    <a:lnTo>
                      <a:pt x="390" y="9"/>
                    </a:lnTo>
                    <a:lnTo>
                      <a:pt x="389" y="7"/>
                    </a:lnTo>
                    <a:lnTo>
                      <a:pt x="389" y="6"/>
                    </a:lnTo>
                    <a:lnTo>
                      <a:pt x="388" y="6"/>
                    </a:lnTo>
                    <a:lnTo>
                      <a:pt x="387" y="4"/>
                    </a:lnTo>
                    <a:lnTo>
                      <a:pt x="387" y="3"/>
                    </a:lnTo>
                    <a:lnTo>
                      <a:pt x="386" y="3"/>
                    </a:lnTo>
                    <a:lnTo>
                      <a:pt x="386" y="2"/>
                    </a:lnTo>
                    <a:lnTo>
                      <a:pt x="386" y="1"/>
                    </a:lnTo>
                    <a:lnTo>
                      <a:pt x="385" y="1"/>
                    </a:lnTo>
                    <a:lnTo>
                      <a:pt x="382" y="0"/>
                    </a:lnTo>
                    <a:moveTo>
                      <a:pt x="814" y="249"/>
                    </a:moveTo>
                    <a:lnTo>
                      <a:pt x="815" y="248"/>
                    </a:lnTo>
                    <a:lnTo>
                      <a:pt x="814" y="250"/>
                    </a:lnTo>
                    <a:lnTo>
                      <a:pt x="814" y="249"/>
                    </a:lnTo>
                    <a:moveTo>
                      <a:pt x="989" y="570"/>
                    </a:moveTo>
                    <a:lnTo>
                      <a:pt x="989" y="570"/>
                    </a:lnTo>
                    <a:lnTo>
                      <a:pt x="988" y="570"/>
                    </a:lnTo>
                    <a:lnTo>
                      <a:pt x="989" y="570"/>
                    </a:lnTo>
                    <a:moveTo>
                      <a:pt x="852" y="893"/>
                    </a:moveTo>
                    <a:lnTo>
                      <a:pt x="852" y="893"/>
                    </a:lnTo>
                    <a:lnTo>
                      <a:pt x="854" y="892"/>
                    </a:lnTo>
                    <a:lnTo>
                      <a:pt x="855" y="892"/>
                    </a:lnTo>
                    <a:lnTo>
                      <a:pt x="856" y="892"/>
                    </a:lnTo>
                    <a:lnTo>
                      <a:pt x="857" y="892"/>
                    </a:lnTo>
                    <a:lnTo>
                      <a:pt x="858" y="891"/>
                    </a:lnTo>
                    <a:lnTo>
                      <a:pt x="858" y="890"/>
                    </a:lnTo>
                    <a:lnTo>
                      <a:pt x="859" y="891"/>
                    </a:lnTo>
                    <a:lnTo>
                      <a:pt x="857" y="892"/>
                    </a:lnTo>
                    <a:lnTo>
                      <a:pt x="856" y="893"/>
                    </a:lnTo>
                    <a:lnTo>
                      <a:pt x="856" y="894"/>
                    </a:lnTo>
                    <a:lnTo>
                      <a:pt x="856" y="895"/>
                    </a:lnTo>
                    <a:lnTo>
                      <a:pt x="855" y="894"/>
                    </a:lnTo>
                    <a:lnTo>
                      <a:pt x="854" y="894"/>
                    </a:lnTo>
                    <a:lnTo>
                      <a:pt x="852" y="894"/>
                    </a:lnTo>
                    <a:lnTo>
                      <a:pt x="852" y="893"/>
                    </a:lnTo>
                    <a:moveTo>
                      <a:pt x="718" y="1121"/>
                    </a:moveTo>
                    <a:lnTo>
                      <a:pt x="720" y="1120"/>
                    </a:lnTo>
                    <a:lnTo>
                      <a:pt x="722" y="1120"/>
                    </a:lnTo>
                    <a:lnTo>
                      <a:pt x="722" y="1121"/>
                    </a:lnTo>
                    <a:lnTo>
                      <a:pt x="721" y="1122"/>
                    </a:lnTo>
                    <a:lnTo>
                      <a:pt x="720" y="1123"/>
                    </a:lnTo>
                    <a:lnTo>
                      <a:pt x="720" y="1124"/>
                    </a:lnTo>
                    <a:lnTo>
                      <a:pt x="722" y="1128"/>
                    </a:lnTo>
                    <a:lnTo>
                      <a:pt x="722" y="1132"/>
                    </a:lnTo>
                    <a:lnTo>
                      <a:pt x="721" y="1133"/>
                    </a:lnTo>
                    <a:lnTo>
                      <a:pt x="719" y="1134"/>
                    </a:lnTo>
                    <a:lnTo>
                      <a:pt x="718" y="1135"/>
                    </a:lnTo>
                    <a:lnTo>
                      <a:pt x="717" y="1135"/>
                    </a:lnTo>
                    <a:lnTo>
                      <a:pt x="716" y="1137"/>
                    </a:lnTo>
                    <a:lnTo>
                      <a:pt x="716" y="1138"/>
                    </a:lnTo>
                    <a:lnTo>
                      <a:pt x="716" y="1140"/>
                    </a:lnTo>
                    <a:lnTo>
                      <a:pt x="714" y="1140"/>
                    </a:lnTo>
                    <a:lnTo>
                      <a:pt x="711" y="1140"/>
                    </a:lnTo>
                    <a:lnTo>
                      <a:pt x="712" y="1143"/>
                    </a:lnTo>
                    <a:lnTo>
                      <a:pt x="712" y="1145"/>
                    </a:lnTo>
                    <a:lnTo>
                      <a:pt x="712" y="1146"/>
                    </a:lnTo>
                    <a:lnTo>
                      <a:pt x="712" y="1147"/>
                    </a:lnTo>
                    <a:lnTo>
                      <a:pt x="712" y="1149"/>
                    </a:lnTo>
                    <a:lnTo>
                      <a:pt x="712" y="1152"/>
                    </a:lnTo>
                    <a:lnTo>
                      <a:pt x="712" y="1153"/>
                    </a:lnTo>
                    <a:lnTo>
                      <a:pt x="711" y="1154"/>
                    </a:lnTo>
                    <a:lnTo>
                      <a:pt x="709" y="1153"/>
                    </a:lnTo>
                    <a:lnTo>
                      <a:pt x="709" y="1154"/>
                    </a:lnTo>
                    <a:lnTo>
                      <a:pt x="707" y="1156"/>
                    </a:lnTo>
                    <a:lnTo>
                      <a:pt x="703" y="1162"/>
                    </a:lnTo>
                    <a:lnTo>
                      <a:pt x="703" y="1163"/>
                    </a:lnTo>
                    <a:lnTo>
                      <a:pt x="700" y="1165"/>
                    </a:lnTo>
                    <a:lnTo>
                      <a:pt x="699" y="1164"/>
                    </a:lnTo>
                    <a:lnTo>
                      <a:pt x="698" y="1164"/>
                    </a:lnTo>
                    <a:lnTo>
                      <a:pt x="697" y="1164"/>
                    </a:lnTo>
                    <a:lnTo>
                      <a:pt x="697" y="1163"/>
                    </a:lnTo>
                    <a:lnTo>
                      <a:pt x="696" y="1163"/>
                    </a:lnTo>
                    <a:lnTo>
                      <a:pt x="695" y="1163"/>
                    </a:lnTo>
                    <a:lnTo>
                      <a:pt x="696" y="1163"/>
                    </a:lnTo>
                    <a:lnTo>
                      <a:pt x="696" y="1162"/>
                    </a:lnTo>
                    <a:lnTo>
                      <a:pt x="697" y="1161"/>
                    </a:lnTo>
                    <a:lnTo>
                      <a:pt x="697" y="1160"/>
                    </a:lnTo>
                    <a:lnTo>
                      <a:pt x="697" y="1158"/>
                    </a:lnTo>
                    <a:lnTo>
                      <a:pt x="697" y="1157"/>
                    </a:lnTo>
                    <a:lnTo>
                      <a:pt x="697" y="1153"/>
                    </a:lnTo>
                    <a:lnTo>
                      <a:pt x="697" y="1152"/>
                    </a:lnTo>
                    <a:lnTo>
                      <a:pt x="703" y="1149"/>
                    </a:lnTo>
                    <a:lnTo>
                      <a:pt x="705" y="1149"/>
                    </a:lnTo>
                    <a:lnTo>
                      <a:pt x="705" y="1147"/>
                    </a:lnTo>
                    <a:lnTo>
                      <a:pt x="706" y="1145"/>
                    </a:lnTo>
                    <a:lnTo>
                      <a:pt x="707" y="1145"/>
                    </a:lnTo>
                    <a:lnTo>
                      <a:pt x="708" y="1144"/>
                    </a:lnTo>
                    <a:lnTo>
                      <a:pt x="709" y="1142"/>
                    </a:lnTo>
                    <a:lnTo>
                      <a:pt x="708" y="1141"/>
                    </a:lnTo>
                    <a:lnTo>
                      <a:pt x="708" y="1140"/>
                    </a:lnTo>
                    <a:lnTo>
                      <a:pt x="707" y="1139"/>
                    </a:lnTo>
                    <a:lnTo>
                      <a:pt x="707" y="1138"/>
                    </a:lnTo>
                    <a:lnTo>
                      <a:pt x="708" y="1136"/>
                    </a:lnTo>
                    <a:lnTo>
                      <a:pt x="711" y="1138"/>
                    </a:lnTo>
                    <a:lnTo>
                      <a:pt x="712" y="1134"/>
                    </a:lnTo>
                    <a:lnTo>
                      <a:pt x="712" y="1133"/>
                    </a:lnTo>
                    <a:lnTo>
                      <a:pt x="712" y="1132"/>
                    </a:lnTo>
                    <a:lnTo>
                      <a:pt x="710" y="1128"/>
                    </a:lnTo>
                    <a:lnTo>
                      <a:pt x="710" y="1127"/>
                    </a:lnTo>
                    <a:lnTo>
                      <a:pt x="710" y="1125"/>
                    </a:lnTo>
                    <a:lnTo>
                      <a:pt x="710" y="1124"/>
                    </a:lnTo>
                    <a:lnTo>
                      <a:pt x="711" y="1122"/>
                    </a:lnTo>
                    <a:lnTo>
                      <a:pt x="712" y="1123"/>
                    </a:lnTo>
                    <a:lnTo>
                      <a:pt x="714" y="1124"/>
                    </a:lnTo>
                    <a:lnTo>
                      <a:pt x="715" y="1124"/>
                    </a:lnTo>
                    <a:lnTo>
                      <a:pt x="716" y="1124"/>
                    </a:lnTo>
                    <a:lnTo>
                      <a:pt x="719" y="1124"/>
                    </a:lnTo>
                    <a:lnTo>
                      <a:pt x="718" y="112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94" name="Freeform 601"/>
              <p:cNvSpPr>
                <a:spLocks noEditPoints="1"/>
              </p:cNvSpPr>
              <p:nvPr/>
            </p:nvSpPr>
            <p:spPr bwMode="auto">
              <a:xfrm>
                <a:off x="4312435" y="1872655"/>
                <a:ext cx="1112837" cy="439737"/>
              </a:xfrm>
              <a:custGeom>
                <a:avLst/>
                <a:gdLst>
                  <a:gd name="T0" fmla="*/ 2147483646 w 460"/>
                  <a:gd name="T1" fmla="*/ 2147483646 h 205"/>
                  <a:gd name="T2" fmla="*/ 2147483646 w 460"/>
                  <a:gd name="T3" fmla="*/ 2147483646 h 205"/>
                  <a:gd name="T4" fmla="*/ 2147483646 w 460"/>
                  <a:gd name="T5" fmla="*/ 2147483646 h 205"/>
                  <a:gd name="T6" fmla="*/ 2147483646 w 460"/>
                  <a:gd name="T7" fmla="*/ 2147483646 h 205"/>
                  <a:gd name="T8" fmla="*/ 2147483646 w 460"/>
                  <a:gd name="T9" fmla="*/ 2147483646 h 205"/>
                  <a:gd name="T10" fmla="*/ 2147483646 w 460"/>
                  <a:gd name="T11" fmla="*/ 2147483646 h 205"/>
                  <a:gd name="T12" fmla="*/ 2147483646 w 460"/>
                  <a:gd name="T13" fmla="*/ 2147483646 h 205"/>
                  <a:gd name="T14" fmla="*/ 2147483646 w 460"/>
                  <a:gd name="T15" fmla="*/ 2147483646 h 205"/>
                  <a:gd name="T16" fmla="*/ 2147483646 w 460"/>
                  <a:gd name="T17" fmla="*/ 2147483646 h 205"/>
                  <a:gd name="T18" fmla="*/ 2147483646 w 460"/>
                  <a:gd name="T19" fmla="*/ 2147483646 h 205"/>
                  <a:gd name="T20" fmla="*/ 2147483646 w 460"/>
                  <a:gd name="T21" fmla="*/ 2147483646 h 205"/>
                  <a:gd name="T22" fmla="*/ 2147483646 w 460"/>
                  <a:gd name="T23" fmla="*/ 2147483646 h 205"/>
                  <a:gd name="T24" fmla="*/ 2147483646 w 460"/>
                  <a:gd name="T25" fmla="*/ 2147483646 h 205"/>
                  <a:gd name="T26" fmla="*/ 2147483646 w 460"/>
                  <a:gd name="T27" fmla="*/ 2147483646 h 205"/>
                  <a:gd name="T28" fmla="*/ 2147483646 w 460"/>
                  <a:gd name="T29" fmla="*/ 2147483646 h 205"/>
                  <a:gd name="T30" fmla="*/ 2147483646 w 460"/>
                  <a:gd name="T31" fmla="*/ 2147483646 h 205"/>
                  <a:gd name="T32" fmla="*/ 2147483646 w 460"/>
                  <a:gd name="T33" fmla="*/ 2147483646 h 205"/>
                  <a:gd name="T34" fmla="*/ 2147483646 w 460"/>
                  <a:gd name="T35" fmla="*/ 2147483646 h 205"/>
                  <a:gd name="T36" fmla="*/ 2147483646 w 460"/>
                  <a:gd name="T37" fmla="*/ 2147483646 h 205"/>
                  <a:gd name="T38" fmla="*/ 2147483646 w 460"/>
                  <a:gd name="T39" fmla="*/ 2147483646 h 205"/>
                  <a:gd name="T40" fmla="*/ 2147483646 w 460"/>
                  <a:gd name="T41" fmla="*/ 2147483646 h 205"/>
                  <a:gd name="T42" fmla="*/ 2147483646 w 460"/>
                  <a:gd name="T43" fmla="*/ 2147483646 h 205"/>
                  <a:gd name="T44" fmla="*/ 2147483646 w 460"/>
                  <a:gd name="T45" fmla="*/ 2147483646 h 205"/>
                  <a:gd name="T46" fmla="*/ 2147483646 w 460"/>
                  <a:gd name="T47" fmla="*/ 2147483646 h 205"/>
                  <a:gd name="T48" fmla="*/ 2147483646 w 460"/>
                  <a:gd name="T49" fmla="*/ 2147483646 h 205"/>
                  <a:gd name="T50" fmla="*/ 2147483646 w 460"/>
                  <a:gd name="T51" fmla="*/ 2147483646 h 205"/>
                  <a:gd name="T52" fmla="*/ 2147483646 w 460"/>
                  <a:gd name="T53" fmla="*/ 2147483646 h 205"/>
                  <a:gd name="T54" fmla="*/ 2147483646 w 460"/>
                  <a:gd name="T55" fmla="*/ 2147483646 h 205"/>
                  <a:gd name="T56" fmla="*/ 2147483646 w 460"/>
                  <a:gd name="T57" fmla="*/ 2147483646 h 205"/>
                  <a:gd name="T58" fmla="*/ 2147483646 w 460"/>
                  <a:gd name="T59" fmla="*/ 2147483646 h 205"/>
                  <a:gd name="T60" fmla="*/ 2147483646 w 460"/>
                  <a:gd name="T61" fmla="*/ 2147483646 h 205"/>
                  <a:gd name="T62" fmla="*/ 2147483646 w 460"/>
                  <a:gd name="T63" fmla="*/ 2147483646 h 205"/>
                  <a:gd name="T64" fmla="*/ 2147483646 w 460"/>
                  <a:gd name="T65" fmla="*/ 2147483646 h 205"/>
                  <a:gd name="T66" fmla="*/ 2147483646 w 460"/>
                  <a:gd name="T67" fmla="*/ 2147483646 h 205"/>
                  <a:gd name="T68" fmla="*/ 2147483646 w 460"/>
                  <a:gd name="T69" fmla="*/ 2147483646 h 205"/>
                  <a:gd name="T70" fmla="*/ 2147483646 w 460"/>
                  <a:gd name="T71" fmla="*/ 2147483646 h 205"/>
                  <a:gd name="T72" fmla="*/ 2147483646 w 460"/>
                  <a:gd name="T73" fmla="*/ 2147483646 h 205"/>
                  <a:gd name="T74" fmla="*/ 2147483646 w 460"/>
                  <a:gd name="T75" fmla="*/ 2147483646 h 205"/>
                  <a:gd name="T76" fmla="*/ 2147483646 w 460"/>
                  <a:gd name="T77" fmla="*/ 2147483646 h 205"/>
                  <a:gd name="T78" fmla="*/ 2147483646 w 460"/>
                  <a:gd name="T79" fmla="*/ 2147483646 h 205"/>
                  <a:gd name="T80" fmla="*/ 2147483646 w 460"/>
                  <a:gd name="T81" fmla="*/ 2147483646 h 205"/>
                  <a:gd name="T82" fmla="*/ 2147483646 w 460"/>
                  <a:gd name="T83" fmla="*/ 2147483646 h 205"/>
                  <a:gd name="T84" fmla="*/ 2147483646 w 460"/>
                  <a:gd name="T85" fmla="*/ 2147483646 h 205"/>
                  <a:gd name="T86" fmla="*/ 2147483646 w 460"/>
                  <a:gd name="T87" fmla="*/ 2147483646 h 205"/>
                  <a:gd name="T88" fmla="*/ 2147483646 w 460"/>
                  <a:gd name="T89" fmla="*/ 2147483646 h 205"/>
                  <a:gd name="T90" fmla="*/ 0 w 460"/>
                  <a:gd name="T91" fmla="*/ 2147483646 h 205"/>
                  <a:gd name="T92" fmla="*/ 2147483646 w 460"/>
                  <a:gd name="T93" fmla="*/ 2147483646 h 205"/>
                  <a:gd name="T94" fmla="*/ 2147483646 w 460"/>
                  <a:gd name="T95" fmla="*/ 2147483646 h 205"/>
                  <a:gd name="T96" fmla="*/ 2147483646 w 460"/>
                  <a:gd name="T97" fmla="*/ 2147483646 h 205"/>
                  <a:gd name="T98" fmla="*/ 2147483646 w 460"/>
                  <a:gd name="T99" fmla="*/ 2147483646 h 205"/>
                  <a:gd name="T100" fmla="*/ 2147483646 w 460"/>
                  <a:gd name="T101" fmla="*/ 2147483646 h 205"/>
                  <a:gd name="T102" fmla="*/ 2147483646 w 460"/>
                  <a:gd name="T103" fmla="*/ 2147483646 h 205"/>
                  <a:gd name="T104" fmla="*/ 2147483646 w 460"/>
                  <a:gd name="T105" fmla="*/ 2147483646 h 205"/>
                  <a:gd name="T106" fmla="*/ 2147483646 w 460"/>
                  <a:gd name="T107" fmla="*/ 2147483646 h 205"/>
                  <a:gd name="T108" fmla="*/ 2147483646 w 460"/>
                  <a:gd name="T109" fmla="*/ 2147483646 h 205"/>
                  <a:gd name="T110" fmla="*/ 2147483646 w 460"/>
                  <a:gd name="T111" fmla="*/ 2147483646 h 205"/>
                  <a:gd name="T112" fmla="*/ 2147483646 w 460"/>
                  <a:gd name="T113" fmla="*/ 2147483646 h 20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460" h="205">
                    <a:moveTo>
                      <a:pt x="353" y="204"/>
                    </a:moveTo>
                    <a:lnTo>
                      <a:pt x="351" y="203"/>
                    </a:lnTo>
                    <a:lnTo>
                      <a:pt x="348" y="204"/>
                    </a:lnTo>
                    <a:lnTo>
                      <a:pt x="343" y="198"/>
                    </a:lnTo>
                    <a:lnTo>
                      <a:pt x="343" y="197"/>
                    </a:lnTo>
                    <a:lnTo>
                      <a:pt x="341" y="192"/>
                    </a:lnTo>
                    <a:lnTo>
                      <a:pt x="340" y="190"/>
                    </a:lnTo>
                    <a:lnTo>
                      <a:pt x="340" y="189"/>
                    </a:lnTo>
                    <a:lnTo>
                      <a:pt x="338" y="187"/>
                    </a:lnTo>
                    <a:lnTo>
                      <a:pt x="337" y="188"/>
                    </a:lnTo>
                    <a:lnTo>
                      <a:pt x="335" y="188"/>
                    </a:lnTo>
                    <a:lnTo>
                      <a:pt x="333" y="188"/>
                    </a:lnTo>
                    <a:lnTo>
                      <a:pt x="327" y="185"/>
                    </a:lnTo>
                    <a:lnTo>
                      <a:pt x="325" y="183"/>
                    </a:lnTo>
                    <a:lnTo>
                      <a:pt x="324" y="183"/>
                    </a:lnTo>
                    <a:lnTo>
                      <a:pt x="322" y="186"/>
                    </a:lnTo>
                    <a:lnTo>
                      <a:pt x="320" y="187"/>
                    </a:lnTo>
                    <a:lnTo>
                      <a:pt x="319" y="188"/>
                    </a:lnTo>
                    <a:lnTo>
                      <a:pt x="318" y="188"/>
                    </a:lnTo>
                    <a:lnTo>
                      <a:pt x="317" y="188"/>
                    </a:lnTo>
                    <a:lnTo>
                      <a:pt x="315" y="187"/>
                    </a:lnTo>
                    <a:lnTo>
                      <a:pt x="314" y="186"/>
                    </a:lnTo>
                    <a:lnTo>
                      <a:pt x="314" y="184"/>
                    </a:lnTo>
                    <a:lnTo>
                      <a:pt x="315" y="181"/>
                    </a:lnTo>
                    <a:lnTo>
                      <a:pt x="316" y="181"/>
                    </a:lnTo>
                    <a:lnTo>
                      <a:pt x="314" y="180"/>
                    </a:lnTo>
                    <a:lnTo>
                      <a:pt x="314" y="178"/>
                    </a:lnTo>
                    <a:lnTo>
                      <a:pt x="314" y="176"/>
                    </a:lnTo>
                    <a:lnTo>
                      <a:pt x="313" y="174"/>
                    </a:lnTo>
                    <a:lnTo>
                      <a:pt x="313" y="173"/>
                    </a:lnTo>
                    <a:lnTo>
                      <a:pt x="314" y="171"/>
                    </a:lnTo>
                    <a:lnTo>
                      <a:pt x="316" y="170"/>
                    </a:lnTo>
                    <a:lnTo>
                      <a:pt x="318" y="170"/>
                    </a:lnTo>
                    <a:lnTo>
                      <a:pt x="319" y="171"/>
                    </a:lnTo>
                    <a:lnTo>
                      <a:pt x="321" y="169"/>
                    </a:lnTo>
                    <a:lnTo>
                      <a:pt x="321" y="168"/>
                    </a:lnTo>
                    <a:lnTo>
                      <a:pt x="320" y="164"/>
                    </a:lnTo>
                    <a:lnTo>
                      <a:pt x="320" y="163"/>
                    </a:lnTo>
                    <a:lnTo>
                      <a:pt x="320" y="161"/>
                    </a:lnTo>
                    <a:lnTo>
                      <a:pt x="319" y="155"/>
                    </a:lnTo>
                    <a:lnTo>
                      <a:pt x="316" y="153"/>
                    </a:lnTo>
                    <a:lnTo>
                      <a:pt x="317" y="151"/>
                    </a:lnTo>
                    <a:lnTo>
                      <a:pt x="319" y="150"/>
                    </a:lnTo>
                    <a:lnTo>
                      <a:pt x="320" y="151"/>
                    </a:lnTo>
                    <a:lnTo>
                      <a:pt x="323" y="150"/>
                    </a:lnTo>
                    <a:lnTo>
                      <a:pt x="325" y="148"/>
                    </a:lnTo>
                    <a:lnTo>
                      <a:pt x="327" y="147"/>
                    </a:lnTo>
                    <a:lnTo>
                      <a:pt x="327" y="145"/>
                    </a:lnTo>
                    <a:lnTo>
                      <a:pt x="328" y="143"/>
                    </a:lnTo>
                    <a:lnTo>
                      <a:pt x="329" y="142"/>
                    </a:lnTo>
                    <a:lnTo>
                      <a:pt x="329" y="141"/>
                    </a:lnTo>
                    <a:lnTo>
                      <a:pt x="331" y="130"/>
                    </a:lnTo>
                    <a:lnTo>
                      <a:pt x="332" y="129"/>
                    </a:lnTo>
                    <a:lnTo>
                      <a:pt x="333" y="128"/>
                    </a:lnTo>
                    <a:lnTo>
                      <a:pt x="333" y="127"/>
                    </a:lnTo>
                    <a:lnTo>
                      <a:pt x="333" y="126"/>
                    </a:lnTo>
                    <a:lnTo>
                      <a:pt x="331" y="126"/>
                    </a:lnTo>
                    <a:lnTo>
                      <a:pt x="331" y="125"/>
                    </a:lnTo>
                    <a:lnTo>
                      <a:pt x="331" y="126"/>
                    </a:lnTo>
                    <a:lnTo>
                      <a:pt x="330" y="128"/>
                    </a:lnTo>
                    <a:lnTo>
                      <a:pt x="329" y="129"/>
                    </a:lnTo>
                    <a:lnTo>
                      <a:pt x="327" y="130"/>
                    </a:lnTo>
                    <a:lnTo>
                      <a:pt x="331" y="132"/>
                    </a:lnTo>
                    <a:lnTo>
                      <a:pt x="330" y="134"/>
                    </a:lnTo>
                    <a:lnTo>
                      <a:pt x="329" y="134"/>
                    </a:lnTo>
                    <a:lnTo>
                      <a:pt x="325" y="138"/>
                    </a:lnTo>
                    <a:lnTo>
                      <a:pt x="325" y="139"/>
                    </a:lnTo>
                    <a:lnTo>
                      <a:pt x="325" y="141"/>
                    </a:lnTo>
                    <a:lnTo>
                      <a:pt x="324" y="143"/>
                    </a:lnTo>
                    <a:lnTo>
                      <a:pt x="321" y="143"/>
                    </a:lnTo>
                    <a:lnTo>
                      <a:pt x="319" y="143"/>
                    </a:lnTo>
                    <a:lnTo>
                      <a:pt x="318" y="142"/>
                    </a:lnTo>
                    <a:lnTo>
                      <a:pt x="318" y="136"/>
                    </a:lnTo>
                    <a:lnTo>
                      <a:pt x="319" y="134"/>
                    </a:lnTo>
                    <a:lnTo>
                      <a:pt x="318" y="134"/>
                    </a:lnTo>
                    <a:lnTo>
                      <a:pt x="313" y="130"/>
                    </a:lnTo>
                    <a:lnTo>
                      <a:pt x="308" y="124"/>
                    </a:lnTo>
                    <a:lnTo>
                      <a:pt x="306" y="123"/>
                    </a:lnTo>
                    <a:lnTo>
                      <a:pt x="304" y="123"/>
                    </a:lnTo>
                    <a:lnTo>
                      <a:pt x="303" y="122"/>
                    </a:lnTo>
                    <a:lnTo>
                      <a:pt x="301" y="120"/>
                    </a:lnTo>
                    <a:lnTo>
                      <a:pt x="298" y="117"/>
                    </a:lnTo>
                    <a:lnTo>
                      <a:pt x="297" y="113"/>
                    </a:lnTo>
                    <a:lnTo>
                      <a:pt x="301" y="115"/>
                    </a:lnTo>
                    <a:lnTo>
                      <a:pt x="302" y="114"/>
                    </a:lnTo>
                    <a:lnTo>
                      <a:pt x="303" y="113"/>
                    </a:lnTo>
                    <a:lnTo>
                      <a:pt x="304" y="112"/>
                    </a:lnTo>
                    <a:lnTo>
                      <a:pt x="304" y="111"/>
                    </a:lnTo>
                    <a:lnTo>
                      <a:pt x="304" y="107"/>
                    </a:lnTo>
                    <a:lnTo>
                      <a:pt x="303" y="102"/>
                    </a:lnTo>
                    <a:lnTo>
                      <a:pt x="302" y="102"/>
                    </a:lnTo>
                    <a:lnTo>
                      <a:pt x="302" y="100"/>
                    </a:lnTo>
                    <a:lnTo>
                      <a:pt x="301" y="98"/>
                    </a:lnTo>
                    <a:lnTo>
                      <a:pt x="301" y="97"/>
                    </a:lnTo>
                    <a:lnTo>
                      <a:pt x="301" y="96"/>
                    </a:lnTo>
                    <a:lnTo>
                      <a:pt x="302" y="92"/>
                    </a:lnTo>
                    <a:lnTo>
                      <a:pt x="303" y="88"/>
                    </a:lnTo>
                    <a:lnTo>
                      <a:pt x="300" y="83"/>
                    </a:lnTo>
                    <a:lnTo>
                      <a:pt x="299" y="80"/>
                    </a:lnTo>
                    <a:lnTo>
                      <a:pt x="299" y="79"/>
                    </a:lnTo>
                    <a:lnTo>
                      <a:pt x="302" y="75"/>
                    </a:lnTo>
                    <a:lnTo>
                      <a:pt x="304" y="74"/>
                    </a:lnTo>
                    <a:lnTo>
                      <a:pt x="306" y="75"/>
                    </a:lnTo>
                    <a:lnTo>
                      <a:pt x="308" y="75"/>
                    </a:lnTo>
                    <a:lnTo>
                      <a:pt x="308" y="74"/>
                    </a:lnTo>
                    <a:lnTo>
                      <a:pt x="310" y="72"/>
                    </a:lnTo>
                    <a:lnTo>
                      <a:pt x="310" y="71"/>
                    </a:lnTo>
                    <a:lnTo>
                      <a:pt x="310" y="70"/>
                    </a:lnTo>
                    <a:lnTo>
                      <a:pt x="310" y="68"/>
                    </a:lnTo>
                    <a:lnTo>
                      <a:pt x="312" y="64"/>
                    </a:lnTo>
                    <a:lnTo>
                      <a:pt x="310" y="60"/>
                    </a:lnTo>
                    <a:lnTo>
                      <a:pt x="310" y="58"/>
                    </a:lnTo>
                    <a:lnTo>
                      <a:pt x="314" y="53"/>
                    </a:lnTo>
                    <a:lnTo>
                      <a:pt x="315" y="52"/>
                    </a:lnTo>
                    <a:lnTo>
                      <a:pt x="317" y="51"/>
                    </a:lnTo>
                    <a:lnTo>
                      <a:pt x="318" y="51"/>
                    </a:lnTo>
                    <a:lnTo>
                      <a:pt x="318" y="50"/>
                    </a:lnTo>
                    <a:lnTo>
                      <a:pt x="322" y="44"/>
                    </a:lnTo>
                    <a:lnTo>
                      <a:pt x="323" y="42"/>
                    </a:lnTo>
                    <a:lnTo>
                      <a:pt x="323" y="41"/>
                    </a:lnTo>
                    <a:lnTo>
                      <a:pt x="323" y="40"/>
                    </a:lnTo>
                    <a:lnTo>
                      <a:pt x="323" y="39"/>
                    </a:lnTo>
                    <a:lnTo>
                      <a:pt x="323" y="34"/>
                    </a:lnTo>
                    <a:lnTo>
                      <a:pt x="323" y="33"/>
                    </a:lnTo>
                    <a:lnTo>
                      <a:pt x="323" y="31"/>
                    </a:lnTo>
                    <a:lnTo>
                      <a:pt x="323" y="30"/>
                    </a:lnTo>
                    <a:lnTo>
                      <a:pt x="323" y="29"/>
                    </a:lnTo>
                    <a:lnTo>
                      <a:pt x="323" y="28"/>
                    </a:lnTo>
                    <a:lnTo>
                      <a:pt x="322" y="28"/>
                    </a:lnTo>
                    <a:lnTo>
                      <a:pt x="321" y="26"/>
                    </a:lnTo>
                    <a:lnTo>
                      <a:pt x="321" y="23"/>
                    </a:lnTo>
                    <a:lnTo>
                      <a:pt x="321" y="22"/>
                    </a:lnTo>
                    <a:lnTo>
                      <a:pt x="323" y="19"/>
                    </a:lnTo>
                    <a:lnTo>
                      <a:pt x="325" y="20"/>
                    </a:lnTo>
                    <a:lnTo>
                      <a:pt x="326" y="20"/>
                    </a:lnTo>
                    <a:lnTo>
                      <a:pt x="329" y="19"/>
                    </a:lnTo>
                    <a:lnTo>
                      <a:pt x="330" y="18"/>
                    </a:lnTo>
                    <a:lnTo>
                      <a:pt x="330" y="17"/>
                    </a:lnTo>
                    <a:lnTo>
                      <a:pt x="331" y="17"/>
                    </a:lnTo>
                    <a:lnTo>
                      <a:pt x="331" y="16"/>
                    </a:lnTo>
                    <a:lnTo>
                      <a:pt x="332" y="15"/>
                    </a:lnTo>
                    <a:lnTo>
                      <a:pt x="335" y="14"/>
                    </a:lnTo>
                    <a:lnTo>
                      <a:pt x="337" y="15"/>
                    </a:lnTo>
                    <a:lnTo>
                      <a:pt x="339" y="13"/>
                    </a:lnTo>
                    <a:lnTo>
                      <a:pt x="340" y="13"/>
                    </a:lnTo>
                    <a:lnTo>
                      <a:pt x="340" y="12"/>
                    </a:lnTo>
                    <a:lnTo>
                      <a:pt x="346" y="11"/>
                    </a:lnTo>
                    <a:lnTo>
                      <a:pt x="347" y="11"/>
                    </a:lnTo>
                    <a:lnTo>
                      <a:pt x="348" y="11"/>
                    </a:lnTo>
                    <a:lnTo>
                      <a:pt x="349" y="10"/>
                    </a:lnTo>
                    <a:lnTo>
                      <a:pt x="350" y="8"/>
                    </a:lnTo>
                    <a:lnTo>
                      <a:pt x="353" y="9"/>
                    </a:lnTo>
                    <a:lnTo>
                      <a:pt x="355" y="7"/>
                    </a:lnTo>
                    <a:lnTo>
                      <a:pt x="355" y="4"/>
                    </a:lnTo>
                    <a:lnTo>
                      <a:pt x="357" y="1"/>
                    </a:lnTo>
                    <a:lnTo>
                      <a:pt x="359" y="0"/>
                    </a:lnTo>
                    <a:lnTo>
                      <a:pt x="363" y="5"/>
                    </a:lnTo>
                    <a:lnTo>
                      <a:pt x="363" y="6"/>
                    </a:lnTo>
                    <a:lnTo>
                      <a:pt x="365" y="7"/>
                    </a:lnTo>
                    <a:lnTo>
                      <a:pt x="366" y="7"/>
                    </a:lnTo>
                    <a:lnTo>
                      <a:pt x="369" y="8"/>
                    </a:lnTo>
                    <a:lnTo>
                      <a:pt x="370" y="10"/>
                    </a:lnTo>
                    <a:lnTo>
                      <a:pt x="372" y="13"/>
                    </a:lnTo>
                    <a:lnTo>
                      <a:pt x="373" y="13"/>
                    </a:lnTo>
                    <a:lnTo>
                      <a:pt x="374" y="13"/>
                    </a:lnTo>
                    <a:lnTo>
                      <a:pt x="375" y="14"/>
                    </a:lnTo>
                    <a:lnTo>
                      <a:pt x="377" y="15"/>
                    </a:lnTo>
                    <a:lnTo>
                      <a:pt x="379" y="17"/>
                    </a:lnTo>
                    <a:lnTo>
                      <a:pt x="380" y="17"/>
                    </a:lnTo>
                    <a:lnTo>
                      <a:pt x="381" y="17"/>
                    </a:lnTo>
                    <a:lnTo>
                      <a:pt x="384" y="19"/>
                    </a:lnTo>
                    <a:lnTo>
                      <a:pt x="385" y="20"/>
                    </a:lnTo>
                    <a:lnTo>
                      <a:pt x="386" y="20"/>
                    </a:lnTo>
                    <a:lnTo>
                      <a:pt x="389" y="19"/>
                    </a:lnTo>
                    <a:lnTo>
                      <a:pt x="391" y="19"/>
                    </a:lnTo>
                    <a:lnTo>
                      <a:pt x="392" y="21"/>
                    </a:lnTo>
                    <a:lnTo>
                      <a:pt x="391" y="22"/>
                    </a:lnTo>
                    <a:lnTo>
                      <a:pt x="391" y="23"/>
                    </a:lnTo>
                    <a:lnTo>
                      <a:pt x="392" y="24"/>
                    </a:lnTo>
                    <a:lnTo>
                      <a:pt x="393" y="24"/>
                    </a:lnTo>
                    <a:lnTo>
                      <a:pt x="394" y="24"/>
                    </a:lnTo>
                    <a:lnTo>
                      <a:pt x="394" y="25"/>
                    </a:lnTo>
                    <a:lnTo>
                      <a:pt x="395" y="24"/>
                    </a:lnTo>
                    <a:lnTo>
                      <a:pt x="397" y="25"/>
                    </a:lnTo>
                    <a:lnTo>
                      <a:pt x="397" y="27"/>
                    </a:lnTo>
                    <a:lnTo>
                      <a:pt x="397" y="30"/>
                    </a:lnTo>
                    <a:lnTo>
                      <a:pt x="398" y="33"/>
                    </a:lnTo>
                    <a:lnTo>
                      <a:pt x="399" y="34"/>
                    </a:lnTo>
                    <a:lnTo>
                      <a:pt x="402" y="35"/>
                    </a:lnTo>
                    <a:lnTo>
                      <a:pt x="403" y="35"/>
                    </a:lnTo>
                    <a:lnTo>
                      <a:pt x="407" y="34"/>
                    </a:lnTo>
                    <a:lnTo>
                      <a:pt x="408" y="36"/>
                    </a:lnTo>
                    <a:lnTo>
                      <a:pt x="412" y="38"/>
                    </a:lnTo>
                    <a:lnTo>
                      <a:pt x="414" y="38"/>
                    </a:lnTo>
                    <a:lnTo>
                      <a:pt x="415" y="37"/>
                    </a:lnTo>
                    <a:lnTo>
                      <a:pt x="416" y="36"/>
                    </a:lnTo>
                    <a:lnTo>
                      <a:pt x="420" y="37"/>
                    </a:lnTo>
                    <a:lnTo>
                      <a:pt x="421" y="39"/>
                    </a:lnTo>
                    <a:lnTo>
                      <a:pt x="423" y="38"/>
                    </a:lnTo>
                    <a:lnTo>
                      <a:pt x="423" y="37"/>
                    </a:lnTo>
                    <a:lnTo>
                      <a:pt x="424" y="33"/>
                    </a:lnTo>
                    <a:lnTo>
                      <a:pt x="430" y="33"/>
                    </a:lnTo>
                    <a:lnTo>
                      <a:pt x="436" y="35"/>
                    </a:lnTo>
                    <a:lnTo>
                      <a:pt x="436" y="36"/>
                    </a:lnTo>
                    <a:lnTo>
                      <a:pt x="440" y="41"/>
                    </a:lnTo>
                    <a:lnTo>
                      <a:pt x="444" y="44"/>
                    </a:lnTo>
                    <a:lnTo>
                      <a:pt x="448" y="45"/>
                    </a:lnTo>
                    <a:lnTo>
                      <a:pt x="452" y="47"/>
                    </a:lnTo>
                    <a:lnTo>
                      <a:pt x="453" y="48"/>
                    </a:lnTo>
                    <a:lnTo>
                      <a:pt x="455" y="48"/>
                    </a:lnTo>
                    <a:lnTo>
                      <a:pt x="455" y="49"/>
                    </a:lnTo>
                    <a:lnTo>
                      <a:pt x="457" y="49"/>
                    </a:lnTo>
                    <a:lnTo>
                      <a:pt x="458" y="51"/>
                    </a:lnTo>
                    <a:lnTo>
                      <a:pt x="456" y="52"/>
                    </a:lnTo>
                    <a:lnTo>
                      <a:pt x="455" y="53"/>
                    </a:lnTo>
                    <a:lnTo>
                      <a:pt x="452" y="53"/>
                    </a:lnTo>
                    <a:lnTo>
                      <a:pt x="452" y="55"/>
                    </a:lnTo>
                    <a:lnTo>
                      <a:pt x="453" y="58"/>
                    </a:lnTo>
                    <a:lnTo>
                      <a:pt x="453" y="59"/>
                    </a:lnTo>
                    <a:lnTo>
                      <a:pt x="454" y="60"/>
                    </a:lnTo>
                    <a:lnTo>
                      <a:pt x="455" y="60"/>
                    </a:lnTo>
                    <a:lnTo>
                      <a:pt x="458" y="62"/>
                    </a:lnTo>
                    <a:lnTo>
                      <a:pt x="459" y="64"/>
                    </a:lnTo>
                    <a:lnTo>
                      <a:pt x="458" y="67"/>
                    </a:lnTo>
                    <a:lnTo>
                      <a:pt x="457" y="68"/>
                    </a:lnTo>
                    <a:lnTo>
                      <a:pt x="457" y="70"/>
                    </a:lnTo>
                    <a:lnTo>
                      <a:pt x="460" y="79"/>
                    </a:lnTo>
                    <a:lnTo>
                      <a:pt x="455" y="79"/>
                    </a:lnTo>
                    <a:lnTo>
                      <a:pt x="453" y="79"/>
                    </a:lnTo>
                    <a:lnTo>
                      <a:pt x="450" y="94"/>
                    </a:lnTo>
                    <a:lnTo>
                      <a:pt x="450" y="96"/>
                    </a:lnTo>
                    <a:lnTo>
                      <a:pt x="449" y="96"/>
                    </a:lnTo>
                    <a:lnTo>
                      <a:pt x="436" y="115"/>
                    </a:lnTo>
                    <a:lnTo>
                      <a:pt x="419" y="128"/>
                    </a:lnTo>
                    <a:lnTo>
                      <a:pt x="387" y="141"/>
                    </a:lnTo>
                    <a:lnTo>
                      <a:pt x="385" y="143"/>
                    </a:lnTo>
                    <a:lnTo>
                      <a:pt x="382" y="147"/>
                    </a:lnTo>
                    <a:lnTo>
                      <a:pt x="382" y="148"/>
                    </a:lnTo>
                    <a:lnTo>
                      <a:pt x="380" y="151"/>
                    </a:lnTo>
                    <a:lnTo>
                      <a:pt x="378" y="152"/>
                    </a:lnTo>
                    <a:lnTo>
                      <a:pt x="378" y="153"/>
                    </a:lnTo>
                    <a:lnTo>
                      <a:pt x="379" y="153"/>
                    </a:lnTo>
                    <a:lnTo>
                      <a:pt x="379" y="155"/>
                    </a:lnTo>
                    <a:lnTo>
                      <a:pt x="379" y="156"/>
                    </a:lnTo>
                    <a:lnTo>
                      <a:pt x="376" y="158"/>
                    </a:lnTo>
                    <a:lnTo>
                      <a:pt x="374" y="158"/>
                    </a:lnTo>
                    <a:lnTo>
                      <a:pt x="374" y="155"/>
                    </a:lnTo>
                    <a:lnTo>
                      <a:pt x="374" y="158"/>
                    </a:lnTo>
                    <a:lnTo>
                      <a:pt x="374" y="159"/>
                    </a:lnTo>
                    <a:lnTo>
                      <a:pt x="374" y="161"/>
                    </a:lnTo>
                    <a:lnTo>
                      <a:pt x="373" y="164"/>
                    </a:lnTo>
                    <a:lnTo>
                      <a:pt x="372" y="166"/>
                    </a:lnTo>
                    <a:lnTo>
                      <a:pt x="371" y="168"/>
                    </a:lnTo>
                    <a:lnTo>
                      <a:pt x="370" y="170"/>
                    </a:lnTo>
                    <a:lnTo>
                      <a:pt x="369" y="171"/>
                    </a:lnTo>
                    <a:lnTo>
                      <a:pt x="369" y="172"/>
                    </a:lnTo>
                    <a:lnTo>
                      <a:pt x="369" y="175"/>
                    </a:lnTo>
                    <a:lnTo>
                      <a:pt x="367" y="182"/>
                    </a:lnTo>
                    <a:lnTo>
                      <a:pt x="367" y="183"/>
                    </a:lnTo>
                    <a:lnTo>
                      <a:pt x="367" y="185"/>
                    </a:lnTo>
                    <a:lnTo>
                      <a:pt x="367" y="187"/>
                    </a:lnTo>
                    <a:lnTo>
                      <a:pt x="367" y="190"/>
                    </a:lnTo>
                    <a:lnTo>
                      <a:pt x="366" y="191"/>
                    </a:lnTo>
                    <a:lnTo>
                      <a:pt x="365" y="192"/>
                    </a:lnTo>
                    <a:lnTo>
                      <a:pt x="363" y="192"/>
                    </a:lnTo>
                    <a:lnTo>
                      <a:pt x="361" y="194"/>
                    </a:lnTo>
                    <a:lnTo>
                      <a:pt x="360" y="196"/>
                    </a:lnTo>
                    <a:lnTo>
                      <a:pt x="360" y="197"/>
                    </a:lnTo>
                    <a:lnTo>
                      <a:pt x="360" y="200"/>
                    </a:lnTo>
                    <a:lnTo>
                      <a:pt x="357" y="203"/>
                    </a:lnTo>
                    <a:lnTo>
                      <a:pt x="357" y="205"/>
                    </a:lnTo>
                    <a:lnTo>
                      <a:pt x="355" y="205"/>
                    </a:lnTo>
                    <a:lnTo>
                      <a:pt x="353" y="204"/>
                    </a:lnTo>
                    <a:close/>
                    <a:moveTo>
                      <a:pt x="321" y="130"/>
                    </a:moveTo>
                    <a:lnTo>
                      <a:pt x="323" y="130"/>
                    </a:lnTo>
                    <a:lnTo>
                      <a:pt x="324" y="129"/>
                    </a:lnTo>
                    <a:lnTo>
                      <a:pt x="323" y="128"/>
                    </a:lnTo>
                    <a:lnTo>
                      <a:pt x="323" y="129"/>
                    </a:lnTo>
                    <a:lnTo>
                      <a:pt x="321" y="130"/>
                    </a:lnTo>
                    <a:close/>
                    <a:moveTo>
                      <a:pt x="35" y="90"/>
                    </a:moveTo>
                    <a:lnTo>
                      <a:pt x="34" y="90"/>
                    </a:lnTo>
                    <a:lnTo>
                      <a:pt x="33" y="89"/>
                    </a:lnTo>
                    <a:lnTo>
                      <a:pt x="33" y="88"/>
                    </a:lnTo>
                    <a:lnTo>
                      <a:pt x="34" y="85"/>
                    </a:lnTo>
                    <a:lnTo>
                      <a:pt x="34" y="84"/>
                    </a:lnTo>
                    <a:lnTo>
                      <a:pt x="37" y="84"/>
                    </a:lnTo>
                    <a:lnTo>
                      <a:pt x="40" y="86"/>
                    </a:lnTo>
                    <a:lnTo>
                      <a:pt x="40" y="87"/>
                    </a:lnTo>
                    <a:lnTo>
                      <a:pt x="39" y="88"/>
                    </a:lnTo>
                    <a:lnTo>
                      <a:pt x="38" y="90"/>
                    </a:lnTo>
                    <a:lnTo>
                      <a:pt x="37" y="90"/>
                    </a:lnTo>
                    <a:lnTo>
                      <a:pt x="36" y="90"/>
                    </a:lnTo>
                    <a:lnTo>
                      <a:pt x="35" y="90"/>
                    </a:lnTo>
                    <a:close/>
                    <a:moveTo>
                      <a:pt x="14" y="80"/>
                    </a:moveTo>
                    <a:lnTo>
                      <a:pt x="12" y="80"/>
                    </a:lnTo>
                    <a:lnTo>
                      <a:pt x="10" y="81"/>
                    </a:lnTo>
                    <a:lnTo>
                      <a:pt x="8" y="80"/>
                    </a:lnTo>
                    <a:lnTo>
                      <a:pt x="8" y="79"/>
                    </a:lnTo>
                    <a:lnTo>
                      <a:pt x="6" y="76"/>
                    </a:lnTo>
                    <a:lnTo>
                      <a:pt x="6" y="75"/>
                    </a:lnTo>
                    <a:lnTo>
                      <a:pt x="6" y="73"/>
                    </a:lnTo>
                    <a:lnTo>
                      <a:pt x="6" y="72"/>
                    </a:lnTo>
                    <a:lnTo>
                      <a:pt x="7" y="71"/>
                    </a:lnTo>
                    <a:lnTo>
                      <a:pt x="11" y="67"/>
                    </a:lnTo>
                    <a:lnTo>
                      <a:pt x="14" y="66"/>
                    </a:lnTo>
                    <a:lnTo>
                      <a:pt x="16" y="67"/>
                    </a:lnTo>
                    <a:lnTo>
                      <a:pt x="17" y="66"/>
                    </a:lnTo>
                    <a:lnTo>
                      <a:pt x="16" y="66"/>
                    </a:lnTo>
                    <a:lnTo>
                      <a:pt x="11" y="59"/>
                    </a:lnTo>
                    <a:lnTo>
                      <a:pt x="11" y="61"/>
                    </a:lnTo>
                    <a:lnTo>
                      <a:pt x="10" y="62"/>
                    </a:lnTo>
                    <a:lnTo>
                      <a:pt x="7" y="64"/>
                    </a:lnTo>
                    <a:lnTo>
                      <a:pt x="6" y="64"/>
                    </a:lnTo>
                    <a:lnTo>
                      <a:pt x="2" y="62"/>
                    </a:lnTo>
                    <a:lnTo>
                      <a:pt x="2" y="60"/>
                    </a:lnTo>
                    <a:lnTo>
                      <a:pt x="1" y="59"/>
                    </a:lnTo>
                    <a:lnTo>
                      <a:pt x="0" y="56"/>
                    </a:lnTo>
                    <a:lnTo>
                      <a:pt x="2" y="54"/>
                    </a:lnTo>
                    <a:lnTo>
                      <a:pt x="7" y="53"/>
                    </a:lnTo>
                    <a:lnTo>
                      <a:pt x="8" y="53"/>
                    </a:lnTo>
                    <a:lnTo>
                      <a:pt x="8" y="52"/>
                    </a:lnTo>
                    <a:lnTo>
                      <a:pt x="8" y="49"/>
                    </a:lnTo>
                    <a:lnTo>
                      <a:pt x="7" y="49"/>
                    </a:lnTo>
                    <a:lnTo>
                      <a:pt x="6" y="50"/>
                    </a:lnTo>
                    <a:lnTo>
                      <a:pt x="4" y="50"/>
                    </a:lnTo>
                    <a:lnTo>
                      <a:pt x="2" y="47"/>
                    </a:lnTo>
                    <a:lnTo>
                      <a:pt x="2" y="46"/>
                    </a:lnTo>
                    <a:lnTo>
                      <a:pt x="5" y="45"/>
                    </a:lnTo>
                    <a:lnTo>
                      <a:pt x="10" y="41"/>
                    </a:lnTo>
                    <a:lnTo>
                      <a:pt x="13" y="42"/>
                    </a:lnTo>
                    <a:lnTo>
                      <a:pt x="13" y="43"/>
                    </a:lnTo>
                    <a:lnTo>
                      <a:pt x="14" y="45"/>
                    </a:lnTo>
                    <a:lnTo>
                      <a:pt x="14" y="46"/>
                    </a:lnTo>
                    <a:lnTo>
                      <a:pt x="16" y="46"/>
                    </a:lnTo>
                    <a:lnTo>
                      <a:pt x="16" y="47"/>
                    </a:lnTo>
                    <a:lnTo>
                      <a:pt x="16" y="50"/>
                    </a:lnTo>
                    <a:lnTo>
                      <a:pt x="16" y="51"/>
                    </a:lnTo>
                    <a:lnTo>
                      <a:pt x="17" y="53"/>
                    </a:lnTo>
                    <a:lnTo>
                      <a:pt x="17" y="54"/>
                    </a:lnTo>
                    <a:lnTo>
                      <a:pt x="18" y="56"/>
                    </a:lnTo>
                    <a:lnTo>
                      <a:pt x="20" y="56"/>
                    </a:lnTo>
                    <a:lnTo>
                      <a:pt x="23" y="60"/>
                    </a:lnTo>
                    <a:lnTo>
                      <a:pt x="23" y="64"/>
                    </a:lnTo>
                    <a:lnTo>
                      <a:pt x="24" y="66"/>
                    </a:lnTo>
                    <a:lnTo>
                      <a:pt x="27" y="70"/>
                    </a:lnTo>
                    <a:lnTo>
                      <a:pt x="25" y="76"/>
                    </a:lnTo>
                    <a:lnTo>
                      <a:pt x="23" y="78"/>
                    </a:lnTo>
                    <a:lnTo>
                      <a:pt x="16" y="81"/>
                    </a:lnTo>
                    <a:lnTo>
                      <a:pt x="15" y="81"/>
                    </a:lnTo>
                    <a:lnTo>
                      <a:pt x="14" y="80"/>
                    </a:lnTo>
                    <a:close/>
                    <a:moveTo>
                      <a:pt x="61" y="78"/>
                    </a:moveTo>
                    <a:lnTo>
                      <a:pt x="57" y="77"/>
                    </a:lnTo>
                    <a:lnTo>
                      <a:pt x="57" y="75"/>
                    </a:lnTo>
                    <a:lnTo>
                      <a:pt x="58" y="74"/>
                    </a:lnTo>
                    <a:lnTo>
                      <a:pt x="59" y="73"/>
                    </a:lnTo>
                    <a:lnTo>
                      <a:pt x="62" y="71"/>
                    </a:lnTo>
                    <a:lnTo>
                      <a:pt x="62" y="70"/>
                    </a:lnTo>
                    <a:lnTo>
                      <a:pt x="63" y="70"/>
                    </a:lnTo>
                    <a:lnTo>
                      <a:pt x="63" y="68"/>
                    </a:lnTo>
                    <a:lnTo>
                      <a:pt x="65" y="68"/>
                    </a:lnTo>
                    <a:lnTo>
                      <a:pt x="67" y="67"/>
                    </a:lnTo>
                    <a:lnTo>
                      <a:pt x="70" y="67"/>
                    </a:lnTo>
                    <a:lnTo>
                      <a:pt x="70" y="69"/>
                    </a:lnTo>
                    <a:lnTo>
                      <a:pt x="70" y="71"/>
                    </a:lnTo>
                    <a:lnTo>
                      <a:pt x="65" y="77"/>
                    </a:lnTo>
                    <a:lnTo>
                      <a:pt x="61" y="78"/>
                    </a:lnTo>
                    <a:close/>
                    <a:moveTo>
                      <a:pt x="36" y="72"/>
                    </a:moveTo>
                    <a:lnTo>
                      <a:pt x="32" y="70"/>
                    </a:lnTo>
                    <a:lnTo>
                      <a:pt x="32" y="67"/>
                    </a:lnTo>
                    <a:lnTo>
                      <a:pt x="33" y="64"/>
                    </a:lnTo>
                    <a:lnTo>
                      <a:pt x="33" y="63"/>
                    </a:lnTo>
                    <a:lnTo>
                      <a:pt x="34" y="62"/>
                    </a:lnTo>
                    <a:lnTo>
                      <a:pt x="35" y="62"/>
                    </a:lnTo>
                    <a:lnTo>
                      <a:pt x="40" y="61"/>
                    </a:lnTo>
                    <a:lnTo>
                      <a:pt x="44" y="63"/>
                    </a:lnTo>
                    <a:lnTo>
                      <a:pt x="45" y="64"/>
                    </a:lnTo>
                    <a:lnTo>
                      <a:pt x="44" y="68"/>
                    </a:lnTo>
                    <a:lnTo>
                      <a:pt x="44" y="69"/>
                    </a:lnTo>
                    <a:lnTo>
                      <a:pt x="42" y="71"/>
                    </a:lnTo>
                    <a:lnTo>
                      <a:pt x="39" y="73"/>
                    </a:lnTo>
                    <a:lnTo>
                      <a:pt x="36" y="72"/>
                    </a:lnTo>
                    <a:close/>
                    <a:moveTo>
                      <a:pt x="31" y="60"/>
                    </a:moveTo>
                    <a:lnTo>
                      <a:pt x="29" y="59"/>
                    </a:lnTo>
                    <a:lnTo>
                      <a:pt x="28" y="59"/>
                    </a:lnTo>
                    <a:lnTo>
                      <a:pt x="25" y="58"/>
                    </a:lnTo>
                    <a:lnTo>
                      <a:pt x="23" y="55"/>
                    </a:lnTo>
                    <a:lnTo>
                      <a:pt x="24" y="52"/>
                    </a:lnTo>
                    <a:lnTo>
                      <a:pt x="25" y="51"/>
                    </a:lnTo>
                    <a:lnTo>
                      <a:pt x="26" y="50"/>
                    </a:lnTo>
                    <a:lnTo>
                      <a:pt x="31" y="52"/>
                    </a:lnTo>
                    <a:lnTo>
                      <a:pt x="32" y="53"/>
                    </a:lnTo>
                    <a:lnTo>
                      <a:pt x="33" y="53"/>
                    </a:lnTo>
                    <a:lnTo>
                      <a:pt x="34" y="55"/>
                    </a:lnTo>
                    <a:lnTo>
                      <a:pt x="34" y="56"/>
                    </a:lnTo>
                    <a:lnTo>
                      <a:pt x="33" y="59"/>
                    </a:lnTo>
                    <a:lnTo>
                      <a:pt x="32" y="60"/>
                    </a:lnTo>
                    <a:lnTo>
                      <a:pt x="31" y="60"/>
                    </a:lnTo>
                    <a:close/>
                  </a:path>
                </a:pathLst>
              </a:custGeom>
              <a:solidFill>
                <a:srgbClr val="C3C1AA"/>
              </a:solidFill>
              <a:ln>
                <a:noFill/>
              </a:ln>
              <a:extLst/>
            </p:spPr>
            <p:txBody>
              <a:bodyPr/>
              <a:lstStyle/>
              <a:p>
                <a:endParaRPr lang="en-US" sz="1215">
                  <a:solidFill>
                    <a:prstClr val="black"/>
                  </a:solidFill>
                </a:endParaRPr>
              </a:p>
            </p:txBody>
          </p:sp>
          <p:sp>
            <p:nvSpPr>
              <p:cNvPr id="295" name="Freeform 602"/>
              <p:cNvSpPr>
                <a:spLocks noEditPoints="1"/>
              </p:cNvSpPr>
              <p:nvPr/>
            </p:nvSpPr>
            <p:spPr bwMode="auto">
              <a:xfrm>
                <a:off x="4310847" y="1867892"/>
                <a:ext cx="1117600" cy="449263"/>
              </a:xfrm>
              <a:custGeom>
                <a:avLst/>
                <a:gdLst>
                  <a:gd name="T0" fmla="*/ 2147483646 w 462"/>
                  <a:gd name="T1" fmla="*/ 2147483646 h 209"/>
                  <a:gd name="T2" fmla="*/ 2147483646 w 462"/>
                  <a:gd name="T3" fmla="*/ 2147483646 h 209"/>
                  <a:gd name="T4" fmla="*/ 2147483646 w 462"/>
                  <a:gd name="T5" fmla="*/ 2147483646 h 209"/>
                  <a:gd name="T6" fmla="*/ 2147483646 w 462"/>
                  <a:gd name="T7" fmla="*/ 2147483646 h 209"/>
                  <a:gd name="T8" fmla="*/ 2147483646 w 462"/>
                  <a:gd name="T9" fmla="*/ 2147483646 h 209"/>
                  <a:gd name="T10" fmla="*/ 2147483646 w 462"/>
                  <a:gd name="T11" fmla="*/ 2147483646 h 209"/>
                  <a:gd name="T12" fmla="*/ 2147483646 w 462"/>
                  <a:gd name="T13" fmla="*/ 2147483646 h 209"/>
                  <a:gd name="T14" fmla="*/ 2147483646 w 462"/>
                  <a:gd name="T15" fmla="*/ 2147483646 h 209"/>
                  <a:gd name="T16" fmla="*/ 2147483646 w 462"/>
                  <a:gd name="T17" fmla="*/ 2147483646 h 209"/>
                  <a:gd name="T18" fmla="*/ 2147483646 w 462"/>
                  <a:gd name="T19" fmla="*/ 2147483646 h 209"/>
                  <a:gd name="T20" fmla="*/ 2147483646 w 462"/>
                  <a:gd name="T21" fmla="*/ 2147483646 h 209"/>
                  <a:gd name="T22" fmla="*/ 2147483646 w 462"/>
                  <a:gd name="T23" fmla="*/ 2147483646 h 209"/>
                  <a:gd name="T24" fmla="*/ 2147483646 w 462"/>
                  <a:gd name="T25" fmla="*/ 2147483646 h 209"/>
                  <a:gd name="T26" fmla="*/ 2147483646 w 462"/>
                  <a:gd name="T27" fmla="*/ 2147483646 h 209"/>
                  <a:gd name="T28" fmla="*/ 2147483646 w 462"/>
                  <a:gd name="T29" fmla="*/ 2147483646 h 209"/>
                  <a:gd name="T30" fmla="*/ 2147483646 w 462"/>
                  <a:gd name="T31" fmla="*/ 2147483646 h 209"/>
                  <a:gd name="T32" fmla="*/ 2147483646 w 462"/>
                  <a:gd name="T33" fmla="*/ 2147483646 h 209"/>
                  <a:gd name="T34" fmla="*/ 2147483646 w 462"/>
                  <a:gd name="T35" fmla="*/ 2147483646 h 209"/>
                  <a:gd name="T36" fmla="*/ 2147483646 w 462"/>
                  <a:gd name="T37" fmla="*/ 2147483646 h 209"/>
                  <a:gd name="T38" fmla="*/ 2147483646 w 462"/>
                  <a:gd name="T39" fmla="*/ 2147483646 h 209"/>
                  <a:gd name="T40" fmla="*/ 2147483646 w 462"/>
                  <a:gd name="T41" fmla="*/ 2147483646 h 209"/>
                  <a:gd name="T42" fmla="*/ 2147483646 w 462"/>
                  <a:gd name="T43" fmla="*/ 2147483646 h 209"/>
                  <a:gd name="T44" fmla="*/ 2147483646 w 462"/>
                  <a:gd name="T45" fmla="*/ 2147483646 h 209"/>
                  <a:gd name="T46" fmla="*/ 2147483646 w 462"/>
                  <a:gd name="T47" fmla="*/ 2147483646 h 209"/>
                  <a:gd name="T48" fmla="*/ 2147483646 w 462"/>
                  <a:gd name="T49" fmla="*/ 2147483646 h 209"/>
                  <a:gd name="T50" fmla="*/ 2147483646 w 462"/>
                  <a:gd name="T51" fmla="*/ 2147483646 h 209"/>
                  <a:gd name="T52" fmla="*/ 2147483646 w 462"/>
                  <a:gd name="T53" fmla="*/ 2147483646 h 209"/>
                  <a:gd name="T54" fmla="*/ 2147483646 w 462"/>
                  <a:gd name="T55" fmla="*/ 2147483646 h 209"/>
                  <a:gd name="T56" fmla="*/ 2147483646 w 462"/>
                  <a:gd name="T57" fmla="*/ 2147483646 h 209"/>
                  <a:gd name="T58" fmla="*/ 2147483646 w 462"/>
                  <a:gd name="T59" fmla="*/ 2147483646 h 209"/>
                  <a:gd name="T60" fmla="*/ 2147483646 w 462"/>
                  <a:gd name="T61" fmla="*/ 2147483646 h 209"/>
                  <a:gd name="T62" fmla="*/ 2147483646 w 462"/>
                  <a:gd name="T63" fmla="*/ 2147483646 h 209"/>
                  <a:gd name="T64" fmla="*/ 2147483646 w 462"/>
                  <a:gd name="T65" fmla="*/ 2147483646 h 209"/>
                  <a:gd name="T66" fmla="*/ 2147483646 w 462"/>
                  <a:gd name="T67" fmla="*/ 2147483646 h 209"/>
                  <a:gd name="T68" fmla="*/ 2147483646 w 462"/>
                  <a:gd name="T69" fmla="*/ 2147483646 h 209"/>
                  <a:gd name="T70" fmla="*/ 2147483646 w 462"/>
                  <a:gd name="T71" fmla="*/ 2147483646 h 209"/>
                  <a:gd name="T72" fmla="*/ 2147483646 w 462"/>
                  <a:gd name="T73" fmla="*/ 2147483646 h 209"/>
                  <a:gd name="T74" fmla="*/ 2147483646 w 462"/>
                  <a:gd name="T75" fmla="*/ 2147483646 h 209"/>
                  <a:gd name="T76" fmla="*/ 2147483646 w 462"/>
                  <a:gd name="T77" fmla="*/ 2147483646 h 209"/>
                  <a:gd name="T78" fmla="*/ 2147483646 w 462"/>
                  <a:gd name="T79" fmla="*/ 2147483646 h 209"/>
                  <a:gd name="T80" fmla="*/ 2147483646 w 462"/>
                  <a:gd name="T81" fmla="*/ 2147483646 h 209"/>
                  <a:gd name="T82" fmla="*/ 2147483646 w 462"/>
                  <a:gd name="T83" fmla="*/ 2147483646 h 209"/>
                  <a:gd name="T84" fmla="*/ 2147483646 w 462"/>
                  <a:gd name="T85" fmla="*/ 2147483646 h 209"/>
                  <a:gd name="T86" fmla="*/ 2147483646 w 462"/>
                  <a:gd name="T87" fmla="*/ 2147483646 h 209"/>
                  <a:gd name="T88" fmla="*/ 2147483646 w 462"/>
                  <a:gd name="T89" fmla="*/ 2147483646 h 209"/>
                  <a:gd name="T90" fmla="*/ 2147483646 w 462"/>
                  <a:gd name="T91" fmla="*/ 2147483646 h 209"/>
                  <a:gd name="T92" fmla="*/ 2147483646 w 462"/>
                  <a:gd name="T93" fmla="*/ 2147483646 h 209"/>
                  <a:gd name="T94" fmla="*/ 2147483646 w 462"/>
                  <a:gd name="T95" fmla="*/ 2147483646 h 209"/>
                  <a:gd name="T96" fmla="*/ 2147483646 w 462"/>
                  <a:gd name="T97" fmla="*/ 2147483646 h 209"/>
                  <a:gd name="T98" fmla="*/ 2147483646 w 462"/>
                  <a:gd name="T99" fmla="*/ 2147483646 h 209"/>
                  <a:gd name="T100" fmla="*/ 2147483646 w 462"/>
                  <a:gd name="T101" fmla="*/ 2147483646 h 209"/>
                  <a:gd name="T102" fmla="*/ 2147483646 w 462"/>
                  <a:gd name="T103" fmla="*/ 2147483646 h 209"/>
                  <a:gd name="T104" fmla="*/ 2147483646 w 462"/>
                  <a:gd name="T105" fmla="*/ 2147483646 h 209"/>
                  <a:gd name="T106" fmla="*/ 2147483646 w 462"/>
                  <a:gd name="T107" fmla="*/ 2147483646 h 209"/>
                  <a:gd name="T108" fmla="*/ 2147483646 w 462"/>
                  <a:gd name="T109" fmla="*/ 2147483646 h 209"/>
                  <a:gd name="T110" fmla="*/ 2147483646 w 462"/>
                  <a:gd name="T111" fmla="*/ 2147483646 h 209"/>
                  <a:gd name="T112" fmla="*/ 2147483646 w 462"/>
                  <a:gd name="T113" fmla="*/ 2147483646 h 209"/>
                  <a:gd name="T114" fmla="*/ 2147483646 w 462"/>
                  <a:gd name="T115" fmla="*/ 2147483646 h 209"/>
                  <a:gd name="T116" fmla="*/ 2147483646 w 462"/>
                  <a:gd name="T117" fmla="*/ 2147483646 h 209"/>
                  <a:gd name="T118" fmla="*/ 2147483646 w 462"/>
                  <a:gd name="T119" fmla="*/ 2147483646 h 209"/>
                  <a:gd name="T120" fmla="*/ 2147483646 w 462"/>
                  <a:gd name="T121" fmla="*/ 2147483646 h 209"/>
                  <a:gd name="T122" fmla="*/ 2147483646 w 462"/>
                  <a:gd name="T123" fmla="*/ 2147483646 h 20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462" h="209">
                    <a:moveTo>
                      <a:pt x="360" y="4"/>
                    </a:moveTo>
                    <a:lnTo>
                      <a:pt x="363" y="9"/>
                    </a:lnTo>
                    <a:lnTo>
                      <a:pt x="364" y="9"/>
                    </a:lnTo>
                    <a:lnTo>
                      <a:pt x="366" y="10"/>
                    </a:lnTo>
                    <a:lnTo>
                      <a:pt x="366" y="11"/>
                    </a:lnTo>
                    <a:lnTo>
                      <a:pt x="367" y="11"/>
                    </a:lnTo>
                    <a:lnTo>
                      <a:pt x="369" y="11"/>
                    </a:lnTo>
                    <a:lnTo>
                      <a:pt x="369" y="13"/>
                    </a:lnTo>
                    <a:lnTo>
                      <a:pt x="372" y="15"/>
                    </a:lnTo>
                    <a:lnTo>
                      <a:pt x="373" y="16"/>
                    </a:lnTo>
                    <a:lnTo>
                      <a:pt x="375" y="17"/>
                    </a:lnTo>
                    <a:lnTo>
                      <a:pt x="377" y="19"/>
                    </a:lnTo>
                    <a:lnTo>
                      <a:pt x="379" y="20"/>
                    </a:lnTo>
                    <a:lnTo>
                      <a:pt x="380" y="21"/>
                    </a:lnTo>
                    <a:lnTo>
                      <a:pt x="381" y="21"/>
                    </a:lnTo>
                    <a:lnTo>
                      <a:pt x="382" y="21"/>
                    </a:lnTo>
                    <a:lnTo>
                      <a:pt x="384" y="21"/>
                    </a:lnTo>
                    <a:lnTo>
                      <a:pt x="385" y="23"/>
                    </a:lnTo>
                    <a:lnTo>
                      <a:pt x="386" y="23"/>
                    </a:lnTo>
                    <a:lnTo>
                      <a:pt x="387" y="23"/>
                    </a:lnTo>
                    <a:lnTo>
                      <a:pt x="388" y="23"/>
                    </a:lnTo>
                    <a:lnTo>
                      <a:pt x="390" y="22"/>
                    </a:lnTo>
                    <a:lnTo>
                      <a:pt x="391" y="22"/>
                    </a:lnTo>
                    <a:lnTo>
                      <a:pt x="391" y="23"/>
                    </a:lnTo>
                    <a:lnTo>
                      <a:pt x="391" y="24"/>
                    </a:lnTo>
                    <a:lnTo>
                      <a:pt x="391" y="25"/>
                    </a:lnTo>
                    <a:lnTo>
                      <a:pt x="392" y="26"/>
                    </a:lnTo>
                    <a:lnTo>
                      <a:pt x="394" y="27"/>
                    </a:lnTo>
                    <a:lnTo>
                      <a:pt x="394" y="28"/>
                    </a:lnTo>
                    <a:lnTo>
                      <a:pt x="395" y="28"/>
                    </a:lnTo>
                    <a:lnTo>
                      <a:pt x="396" y="28"/>
                    </a:lnTo>
                    <a:lnTo>
                      <a:pt x="397" y="28"/>
                    </a:lnTo>
                    <a:lnTo>
                      <a:pt x="397" y="29"/>
                    </a:lnTo>
                    <a:lnTo>
                      <a:pt x="397" y="32"/>
                    </a:lnTo>
                    <a:lnTo>
                      <a:pt x="398" y="36"/>
                    </a:lnTo>
                    <a:lnTo>
                      <a:pt x="399" y="37"/>
                    </a:lnTo>
                    <a:lnTo>
                      <a:pt x="403" y="38"/>
                    </a:lnTo>
                    <a:lnTo>
                      <a:pt x="404" y="38"/>
                    </a:lnTo>
                    <a:lnTo>
                      <a:pt x="407" y="38"/>
                    </a:lnTo>
                    <a:lnTo>
                      <a:pt x="409" y="39"/>
                    </a:lnTo>
                    <a:lnTo>
                      <a:pt x="413" y="41"/>
                    </a:lnTo>
                    <a:lnTo>
                      <a:pt x="415" y="41"/>
                    </a:lnTo>
                    <a:lnTo>
                      <a:pt x="416" y="41"/>
                    </a:lnTo>
                    <a:lnTo>
                      <a:pt x="417" y="41"/>
                    </a:lnTo>
                    <a:lnTo>
                      <a:pt x="417" y="40"/>
                    </a:lnTo>
                    <a:lnTo>
                      <a:pt x="420" y="41"/>
                    </a:lnTo>
                    <a:lnTo>
                      <a:pt x="421" y="41"/>
                    </a:lnTo>
                    <a:lnTo>
                      <a:pt x="422" y="42"/>
                    </a:lnTo>
                    <a:lnTo>
                      <a:pt x="425" y="41"/>
                    </a:lnTo>
                    <a:lnTo>
                      <a:pt x="426" y="40"/>
                    </a:lnTo>
                    <a:lnTo>
                      <a:pt x="426" y="36"/>
                    </a:lnTo>
                    <a:lnTo>
                      <a:pt x="430" y="36"/>
                    </a:lnTo>
                    <a:lnTo>
                      <a:pt x="436" y="38"/>
                    </a:lnTo>
                    <a:lnTo>
                      <a:pt x="437" y="39"/>
                    </a:lnTo>
                    <a:lnTo>
                      <a:pt x="439" y="43"/>
                    </a:lnTo>
                    <a:lnTo>
                      <a:pt x="444" y="47"/>
                    </a:lnTo>
                    <a:lnTo>
                      <a:pt x="445" y="48"/>
                    </a:lnTo>
                    <a:lnTo>
                      <a:pt x="446" y="47"/>
                    </a:lnTo>
                    <a:lnTo>
                      <a:pt x="449" y="48"/>
                    </a:lnTo>
                    <a:lnTo>
                      <a:pt x="453" y="51"/>
                    </a:lnTo>
                    <a:lnTo>
                      <a:pt x="454" y="51"/>
                    </a:lnTo>
                    <a:lnTo>
                      <a:pt x="455" y="51"/>
                    </a:lnTo>
                    <a:lnTo>
                      <a:pt x="456" y="52"/>
                    </a:lnTo>
                    <a:lnTo>
                      <a:pt x="457" y="53"/>
                    </a:lnTo>
                    <a:lnTo>
                      <a:pt x="456" y="53"/>
                    </a:lnTo>
                    <a:lnTo>
                      <a:pt x="455" y="54"/>
                    </a:lnTo>
                    <a:lnTo>
                      <a:pt x="453" y="54"/>
                    </a:lnTo>
                    <a:lnTo>
                      <a:pt x="452" y="53"/>
                    </a:lnTo>
                    <a:lnTo>
                      <a:pt x="451" y="53"/>
                    </a:lnTo>
                    <a:lnTo>
                      <a:pt x="448" y="52"/>
                    </a:lnTo>
                    <a:lnTo>
                      <a:pt x="447" y="55"/>
                    </a:lnTo>
                    <a:lnTo>
                      <a:pt x="449" y="55"/>
                    </a:lnTo>
                    <a:lnTo>
                      <a:pt x="452" y="56"/>
                    </a:lnTo>
                    <a:lnTo>
                      <a:pt x="452" y="57"/>
                    </a:lnTo>
                    <a:lnTo>
                      <a:pt x="453" y="60"/>
                    </a:lnTo>
                    <a:lnTo>
                      <a:pt x="453" y="61"/>
                    </a:lnTo>
                    <a:lnTo>
                      <a:pt x="453" y="62"/>
                    </a:lnTo>
                    <a:lnTo>
                      <a:pt x="454" y="63"/>
                    </a:lnTo>
                    <a:lnTo>
                      <a:pt x="455" y="64"/>
                    </a:lnTo>
                    <a:lnTo>
                      <a:pt x="456" y="64"/>
                    </a:lnTo>
                    <a:lnTo>
                      <a:pt x="458" y="65"/>
                    </a:lnTo>
                    <a:lnTo>
                      <a:pt x="458" y="66"/>
                    </a:lnTo>
                    <a:lnTo>
                      <a:pt x="458" y="68"/>
                    </a:lnTo>
                    <a:lnTo>
                      <a:pt x="458" y="69"/>
                    </a:lnTo>
                    <a:lnTo>
                      <a:pt x="457" y="69"/>
                    </a:lnTo>
                    <a:lnTo>
                      <a:pt x="457" y="70"/>
                    </a:lnTo>
                    <a:lnTo>
                      <a:pt x="457" y="72"/>
                    </a:lnTo>
                    <a:lnTo>
                      <a:pt x="459" y="79"/>
                    </a:lnTo>
                    <a:lnTo>
                      <a:pt x="456" y="79"/>
                    </a:lnTo>
                    <a:lnTo>
                      <a:pt x="455" y="79"/>
                    </a:lnTo>
                    <a:lnTo>
                      <a:pt x="454" y="78"/>
                    </a:lnTo>
                    <a:lnTo>
                      <a:pt x="450" y="96"/>
                    </a:lnTo>
                    <a:lnTo>
                      <a:pt x="450" y="97"/>
                    </a:lnTo>
                    <a:lnTo>
                      <a:pt x="449" y="98"/>
                    </a:lnTo>
                    <a:lnTo>
                      <a:pt x="436" y="116"/>
                    </a:lnTo>
                    <a:lnTo>
                      <a:pt x="420" y="130"/>
                    </a:lnTo>
                    <a:lnTo>
                      <a:pt x="387" y="143"/>
                    </a:lnTo>
                    <a:lnTo>
                      <a:pt x="385" y="144"/>
                    </a:lnTo>
                    <a:lnTo>
                      <a:pt x="383" y="148"/>
                    </a:lnTo>
                    <a:lnTo>
                      <a:pt x="381" y="150"/>
                    </a:lnTo>
                    <a:lnTo>
                      <a:pt x="380" y="152"/>
                    </a:lnTo>
                    <a:lnTo>
                      <a:pt x="379" y="152"/>
                    </a:lnTo>
                    <a:lnTo>
                      <a:pt x="379" y="153"/>
                    </a:lnTo>
                    <a:lnTo>
                      <a:pt x="378" y="153"/>
                    </a:lnTo>
                    <a:lnTo>
                      <a:pt x="377" y="155"/>
                    </a:lnTo>
                    <a:lnTo>
                      <a:pt x="378" y="155"/>
                    </a:lnTo>
                    <a:lnTo>
                      <a:pt x="379" y="156"/>
                    </a:lnTo>
                    <a:lnTo>
                      <a:pt x="379" y="157"/>
                    </a:lnTo>
                    <a:lnTo>
                      <a:pt x="379" y="158"/>
                    </a:lnTo>
                    <a:lnTo>
                      <a:pt x="377" y="159"/>
                    </a:lnTo>
                    <a:lnTo>
                      <a:pt x="377" y="157"/>
                    </a:lnTo>
                    <a:lnTo>
                      <a:pt x="376" y="156"/>
                    </a:lnTo>
                    <a:lnTo>
                      <a:pt x="375" y="156"/>
                    </a:lnTo>
                    <a:lnTo>
                      <a:pt x="374" y="156"/>
                    </a:lnTo>
                    <a:lnTo>
                      <a:pt x="373" y="159"/>
                    </a:lnTo>
                    <a:lnTo>
                      <a:pt x="373" y="160"/>
                    </a:lnTo>
                    <a:lnTo>
                      <a:pt x="373" y="161"/>
                    </a:lnTo>
                    <a:lnTo>
                      <a:pt x="373" y="163"/>
                    </a:lnTo>
                    <a:lnTo>
                      <a:pt x="373" y="166"/>
                    </a:lnTo>
                    <a:lnTo>
                      <a:pt x="373" y="168"/>
                    </a:lnTo>
                    <a:lnTo>
                      <a:pt x="372" y="168"/>
                    </a:lnTo>
                    <a:lnTo>
                      <a:pt x="371" y="169"/>
                    </a:lnTo>
                    <a:lnTo>
                      <a:pt x="369" y="171"/>
                    </a:lnTo>
                    <a:lnTo>
                      <a:pt x="369" y="172"/>
                    </a:lnTo>
                    <a:lnTo>
                      <a:pt x="369" y="173"/>
                    </a:lnTo>
                    <a:lnTo>
                      <a:pt x="369" y="177"/>
                    </a:lnTo>
                    <a:lnTo>
                      <a:pt x="367" y="183"/>
                    </a:lnTo>
                    <a:lnTo>
                      <a:pt x="366" y="184"/>
                    </a:lnTo>
                    <a:lnTo>
                      <a:pt x="366" y="185"/>
                    </a:lnTo>
                    <a:lnTo>
                      <a:pt x="366" y="186"/>
                    </a:lnTo>
                    <a:lnTo>
                      <a:pt x="367" y="187"/>
                    </a:lnTo>
                    <a:lnTo>
                      <a:pt x="367" y="189"/>
                    </a:lnTo>
                    <a:lnTo>
                      <a:pt x="366" y="192"/>
                    </a:lnTo>
                    <a:lnTo>
                      <a:pt x="364" y="193"/>
                    </a:lnTo>
                    <a:lnTo>
                      <a:pt x="363" y="194"/>
                    </a:lnTo>
                    <a:lnTo>
                      <a:pt x="361" y="195"/>
                    </a:lnTo>
                    <a:lnTo>
                      <a:pt x="361" y="196"/>
                    </a:lnTo>
                    <a:lnTo>
                      <a:pt x="360" y="197"/>
                    </a:lnTo>
                    <a:lnTo>
                      <a:pt x="360" y="198"/>
                    </a:lnTo>
                    <a:lnTo>
                      <a:pt x="360" y="199"/>
                    </a:lnTo>
                    <a:lnTo>
                      <a:pt x="360" y="202"/>
                    </a:lnTo>
                    <a:lnTo>
                      <a:pt x="358" y="205"/>
                    </a:lnTo>
                    <a:lnTo>
                      <a:pt x="357" y="205"/>
                    </a:lnTo>
                    <a:lnTo>
                      <a:pt x="356" y="205"/>
                    </a:lnTo>
                    <a:lnTo>
                      <a:pt x="355" y="205"/>
                    </a:lnTo>
                    <a:lnTo>
                      <a:pt x="353" y="204"/>
                    </a:lnTo>
                    <a:lnTo>
                      <a:pt x="350" y="205"/>
                    </a:lnTo>
                    <a:lnTo>
                      <a:pt x="345" y="200"/>
                    </a:lnTo>
                    <a:lnTo>
                      <a:pt x="345" y="198"/>
                    </a:lnTo>
                    <a:lnTo>
                      <a:pt x="343" y="194"/>
                    </a:lnTo>
                    <a:lnTo>
                      <a:pt x="343" y="192"/>
                    </a:lnTo>
                    <a:lnTo>
                      <a:pt x="342" y="190"/>
                    </a:lnTo>
                    <a:lnTo>
                      <a:pt x="340" y="188"/>
                    </a:lnTo>
                    <a:lnTo>
                      <a:pt x="339" y="188"/>
                    </a:lnTo>
                    <a:lnTo>
                      <a:pt x="337" y="188"/>
                    </a:lnTo>
                    <a:lnTo>
                      <a:pt x="336" y="189"/>
                    </a:lnTo>
                    <a:lnTo>
                      <a:pt x="335" y="189"/>
                    </a:lnTo>
                    <a:lnTo>
                      <a:pt x="328" y="185"/>
                    </a:lnTo>
                    <a:lnTo>
                      <a:pt x="327" y="184"/>
                    </a:lnTo>
                    <a:lnTo>
                      <a:pt x="326" y="183"/>
                    </a:lnTo>
                    <a:lnTo>
                      <a:pt x="324" y="184"/>
                    </a:lnTo>
                    <a:lnTo>
                      <a:pt x="324" y="185"/>
                    </a:lnTo>
                    <a:lnTo>
                      <a:pt x="322" y="187"/>
                    </a:lnTo>
                    <a:lnTo>
                      <a:pt x="320" y="188"/>
                    </a:lnTo>
                    <a:lnTo>
                      <a:pt x="320" y="189"/>
                    </a:lnTo>
                    <a:lnTo>
                      <a:pt x="319" y="189"/>
                    </a:lnTo>
                    <a:lnTo>
                      <a:pt x="318" y="189"/>
                    </a:lnTo>
                    <a:lnTo>
                      <a:pt x="317" y="188"/>
                    </a:lnTo>
                    <a:lnTo>
                      <a:pt x="316" y="187"/>
                    </a:lnTo>
                    <a:lnTo>
                      <a:pt x="317" y="184"/>
                    </a:lnTo>
                    <a:lnTo>
                      <a:pt x="319" y="183"/>
                    </a:lnTo>
                    <a:lnTo>
                      <a:pt x="320" y="181"/>
                    </a:lnTo>
                    <a:lnTo>
                      <a:pt x="319" y="181"/>
                    </a:lnTo>
                    <a:lnTo>
                      <a:pt x="318" y="181"/>
                    </a:lnTo>
                    <a:lnTo>
                      <a:pt x="317" y="181"/>
                    </a:lnTo>
                    <a:lnTo>
                      <a:pt x="316" y="181"/>
                    </a:lnTo>
                    <a:lnTo>
                      <a:pt x="316" y="180"/>
                    </a:lnTo>
                    <a:lnTo>
                      <a:pt x="315" y="178"/>
                    </a:lnTo>
                    <a:lnTo>
                      <a:pt x="315" y="176"/>
                    </a:lnTo>
                    <a:lnTo>
                      <a:pt x="316" y="174"/>
                    </a:lnTo>
                    <a:lnTo>
                      <a:pt x="317" y="173"/>
                    </a:lnTo>
                    <a:lnTo>
                      <a:pt x="318" y="173"/>
                    </a:lnTo>
                    <a:lnTo>
                      <a:pt x="320" y="175"/>
                    </a:lnTo>
                    <a:lnTo>
                      <a:pt x="320" y="174"/>
                    </a:lnTo>
                    <a:lnTo>
                      <a:pt x="324" y="171"/>
                    </a:lnTo>
                    <a:lnTo>
                      <a:pt x="324" y="170"/>
                    </a:lnTo>
                    <a:lnTo>
                      <a:pt x="322" y="166"/>
                    </a:lnTo>
                    <a:lnTo>
                      <a:pt x="322" y="163"/>
                    </a:lnTo>
                    <a:lnTo>
                      <a:pt x="321" y="156"/>
                    </a:lnTo>
                    <a:lnTo>
                      <a:pt x="319" y="155"/>
                    </a:lnTo>
                    <a:lnTo>
                      <a:pt x="320" y="153"/>
                    </a:lnTo>
                    <a:lnTo>
                      <a:pt x="320" y="154"/>
                    </a:lnTo>
                    <a:lnTo>
                      <a:pt x="324" y="153"/>
                    </a:lnTo>
                    <a:lnTo>
                      <a:pt x="328" y="151"/>
                    </a:lnTo>
                    <a:lnTo>
                      <a:pt x="329" y="149"/>
                    </a:lnTo>
                    <a:lnTo>
                      <a:pt x="330" y="149"/>
                    </a:lnTo>
                    <a:lnTo>
                      <a:pt x="330" y="147"/>
                    </a:lnTo>
                    <a:lnTo>
                      <a:pt x="330" y="146"/>
                    </a:lnTo>
                    <a:lnTo>
                      <a:pt x="331" y="145"/>
                    </a:lnTo>
                    <a:lnTo>
                      <a:pt x="331" y="143"/>
                    </a:lnTo>
                    <a:lnTo>
                      <a:pt x="334" y="132"/>
                    </a:lnTo>
                    <a:lnTo>
                      <a:pt x="335" y="131"/>
                    </a:lnTo>
                    <a:lnTo>
                      <a:pt x="335" y="130"/>
                    </a:lnTo>
                    <a:lnTo>
                      <a:pt x="335" y="128"/>
                    </a:lnTo>
                    <a:lnTo>
                      <a:pt x="334" y="127"/>
                    </a:lnTo>
                    <a:lnTo>
                      <a:pt x="333" y="126"/>
                    </a:lnTo>
                    <a:lnTo>
                      <a:pt x="332" y="123"/>
                    </a:lnTo>
                    <a:lnTo>
                      <a:pt x="332" y="121"/>
                    </a:lnTo>
                    <a:lnTo>
                      <a:pt x="332" y="118"/>
                    </a:lnTo>
                    <a:lnTo>
                      <a:pt x="331" y="117"/>
                    </a:lnTo>
                    <a:lnTo>
                      <a:pt x="332" y="114"/>
                    </a:lnTo>
                    <a:lnTo>
                      <a:pt x="334" y="113"/>
                    </a:lnTo>
                    <a:lnTo>
                      <a:pt x="334" y="112"/>
                    </a:lnTo>
                    <a:lnTo>
                      <a:pt x="332" y="113"/>
                    </a:lnTo>
                    <a:lnTo>
                      <a:pt x="330" y="115"/>
                    </a:lnTo>
                    <a:lnTo>
                      <a:pt x="330" y="118"/>
                    </a:lnTo>
                    <a:lnTo>
                      <a:pt x="330" y="119"/>
                    </a:lnTo>
                    <a:lnTo>
                      <a:pt x="331" y="119"/>
                    </a:lnTo>
                    <a:lnTo>
                      <a:pt x="331" y="120"/>
                    </a:lnTo>
                    <a:lnTo>
                      <a:pt x="331" y="125"/>
                    </a:lnTo>
                    <a:lnTo>
                      <a:pt x="330" y="128"/>
                    </a:lnTo>
                    <a:lnTo>
                      <a:pt x="330" y="129"/>
                    </a:lnTo>
                    <a:lnTo>
                      <a:pt x="329" y="130"/>
                    </a:lnTo>
                    <a:lnTo>
                      <a:pt x="327" y="131"/>
                    </a:lnTo>
                    <a:lnTo>
                      <a:pt x="326" y="130"/>
                    </a:lnTo>
                    <a:lnTo>
                      <a:pt x="326" y="125"/>
                    </a:lnTo>
                    <a:lnTo>
                      <a:pt x="327" y="123"/>
                    </a:lnTo>
                    <a:lnTo>
                      <a:pt x="328" y="122"/>
                    </a:lnTo>
                    <a:lnTo>
                      <a:pt x="328" y="121"/>
                    </a:lnTo>
                    <a:lnTo>
                      <a:pt x="326" y="122"/>
                    </a:lnTo>
                    <a:lnTo>
                      <a:pt x="326" y="124"/>
                    </a:lnTo>
                    <a:lnTo>
                      <a:pt x="325" y="126"/>
                    </a:lnTo>
                    <a:lnTo>
                      <a:pt x="324" y="128"/>
                    </a:lnTo>
                    <a:lnTo>
                      <a:pt x="322" y="130"/>
                    </a:lnTo>
                    <a:lnTo>
                      <a:pt x="321" y="131"/>
                    </a:lnTo>
                    <a:lnTo>
                      <a:pt x="320" y="134"/>
                    </a:lnTo>
                    <a:lnTo>
                      <a:pt x="319" y="134"/>
                    </a:lnTo>
                    <a:lnTo>
                      <a:pt x="315" y="132"/>
                    </a:lnTo>
                    <a:lnTo>
                      <a:pt x="310" y="126"/>
                    </a:lnTo>
                    <a:lnTo>
                      <a:pt x="308" y="124"/>
                    </a:lnTo>
                    <a:lnTo>
                      <a:pt x="307" y="124"/>
                    </a:lnTo>
                    <a:lnTo>
                      <a:pt x="305" y="124"/>
                    </a:lnTo>
                    <a:lnTo>
                      <a:pt x="305" y="123"/>
                    </a:lnTo>
                    <a:lnTo>
                      <a:pt x="303" y="122"/>
                    </a:lnTo>
                    <a:lnTo>
                      <a:pt x="300" y="119"/>
                    </a:lnTo>
                    <a:lnTo>
                      <a:pt x="300" y="117"/>
                    </a:lnTo>
                    <a:lnTo>
                      <a:pt x="302" y="118"/>
                    </a:lnTo>
                    <a:lnTo>
                      <a:pt x="303" y="117"/>
                    </a:lnTo>
                    <a:lnTo>
                      <a:pt x="305" y="115"/>
                    </a:lnTo>
                    <a:lnTo>
                      <a:pt x="306" y="114"/>
                    </a:lnTo>
                    <a:lnTo>
                      <a:pt x="307" y="109"/>
                    </a:lnTo>
                    <a:lnTo>
                      <a:pt x="305" y="104"/>
                    </a:lnTo>
                    <a:lnTo>
                      <a:pt x="305" y="103"/>
                    </a:lnTo>
                    <a:lnTo>
                      <a:pt x="304" y="102"/>
                    </a:lnTo>
                    <a:lnTo>
                      <a:pt x="303" y="100"/>
                    </a:lnTo>
                    <a:lnTo>
                      <a:pt x="303" y="99"/>
                    </a:lnTo>
                    <a:lnTo>
                      <a:pt x="303" y="98"/>
                    </a:lnTo>
                    <a:lnTo>
                      <a:pt x="304" y="95"/>
                    </a:lnTo>
                    <a:lnTo>
                      <a:pt x="305" y="95"/>
                    </a:lnTo>
                    <a:lnTo>
                      <a:pt x="305" y="90"/>
                    </a:lnTo>
                    <a:lnTo>
                      <a:pt x="302" y="85"/>
                    </a:lnTo>
                    <a:lnTo>
                      <a:pt x="301" y="82"/>
                    </a:lnTo>
                    <a:lnTo>
                      <a:pt x="302" y="81"/>
                    </a:lnTo>
                    <a:lnTo>
                      <a:pt x="303" y="78"/>
                    </a:lnTo>
                    <a:lnTo>
                      <a:pt x="305" y="77"/>
                    </a:lnTo>
                    <a:lnTo>
                      <a:pt x="307" y="78"/>
                    </a:lnTo>
                    <a:lnTo>
                      <a:pt x="309" y="78"/>
                    </a:lnTo>
                    <a:lnTo>
                      <a:pt x="311" y="77"/>
                    </a:lnTo>
                    <a:lnTo>
                      <a:pt x="312" y="75"/>
                    </a:lnTo>
                    <a:lnTo>
                      <a:pt x="312" y="73"/>
                    </a:lnTo>
                    <a:lnTo>
                      <a:pt x="312" y="72"/>
                    </a:lnTo>
                    <a:lnTo>
                      <a:pt x="313" y="70"/>
                    </a:lnTo>
                    <a:lnTo>
                      <a:pt x="315" y="67"/>
                    </a:lnTo>
                    <a:lnTo>
                      <a:pt x="315" y="68"/>
                    </a:lnTo>
                    <a:lnTo>
                      <a:pt x="316" y="69"/>
                    </a:lnTo>
                    <a:lnTo>
                      <a:pt x="317" y="69"/>
                    </a:lnTo>
                    <a:lnTo>
                      <a:pt x="319" y="68"/>
                    </a:lnTo>
                    <a:lnTo>
                      <a:pt x="318" y="68"/>
                    </a:lnTo>
                    <a:lnTo>
                      <a:pt x="317" y="68"/>
                    </a:lnTo>
                    <a:lnTo>
                      <a:pt x="316" y="68"/>
                    </a:lnTo>
                    <a:lnTo>
                      <a:pt x="313" y="62"/>
                    </a:lnTo>
                    <a:lnTo>
                      <a:pt x="313" y="60"/>
                    </a:lnTo>
                    <a:lnTo>
                      <a:pt x="316" y="56"/>
                    </a:lnTo>
                    <a:lnTo>
                      <a:pt x="317" y="55"/>
                    </a:lnTo>
                    <a:lnTo>
                      <a:pt x="319" y="54"/>
                    </a:lnTo>
                    <a:lnTo>
                      <a:pt x="319" y="53"/>
                    </a:lnTo>
                    <a:lnTo>
                      <a:pt x="320" y="53"/>
                    </a:lnTo>
                    <a:lnTo>
                      <a:pt x="324" y="47"/>
                    </a:lnTo>
                    <a:lnTo>
                      <a:pt x="325" y="45"/>
                    </a:lnTo>
                    <a:lnTo>
                      <a:pt x="325" y="43"/>
                    </a:lnTo>
                    <a:lnTo>
                      <a:pt x="325" y="42"/>
                    </a:lnTo>
                    <a:lnTo>
                      <a:pt x="325" y="41"/>
                    </a:lnTo>
                    <a:lnTo>
                      <a:pt x="325" y="38"/>
                    </a:lnTo>
                    <a:lnTo>
                      <a:pt x="326" y="38"/>
                    </a:lnTo>
                    <a:lnTo>
                      <a:pt x="326" y="37"/>
                    </a:lnTo>
                    <a:lnTo>
                      <a:pt x="326" y="36"/>
                    </a:lnTo>
                    <a:lnTo>
                      <a:pt x="325" y="35"/>
                    </a:lnTo>
                    <a:lnTo>
                      <a:pt x="325" y="33"/>
                    </a:lnTo>
                    <a:lnTo>
                      <a:pt x="326" y="32"/>
                    </a:lnTo>
                    <a:lnTo>
                      <a:pt x="326" y="30"/>
                    </a:lnTo>
                    <a:lnTo>
                      <a:pt x="325" y="29"/>
                    </a:lnTo>
                    <a:lnTo>
                      <a:pt x="324" y="28"/>
                    </a:lnTo>
                    <a:lnTo>
                      <a:pt x="323" y="28"/>
                    </a:lnTo>
                    <a:lnTo>
                      <a:pt x="324" y="25"/>
                    </a:lnTo>
                    <a:lnTo>
                      <a:pt x="324" y="24"/>
                    </a:lnTo>
                    <a:lnTo>
                      <a:pt x="325" y="22"/>
                    </a:lnTo>
                    <a:lnTo>
                      <a:pt x="326" y="23"/>
                    </a:lnTo>
                    <a:lnTo>
                      <a:pt x="327" y="23"/>
                    </a:lnTo>
                    <a:lnTo>
                      <a:pt x="330" y="21"/>
                    </a:lnTo>
                    <a:lnTo>
                      <a:pt x="332" y="21"/>
                    </a:lnTo>
                    <a:lnTo>
                      <a:pt x="332" y="20"/>
                    </a:lnTo>
                    <a:lnTo>
                      <a:pt x="333" y="19"/>
                    </a:lnTo>
                    <a:lnTo>
                      <a:pt x="334" y="19"/>
                    </a:lnTo>
                    <a:lnTo>
                      <a:pt x="336" y="17"/>
                    </a:lnTo>
                    <a:lnTo>
                      <a:pt x="338" y="18"/>
                    </a:lnTo>
                    <a:lnTo>
                      <a:pt x="339" y="18"/>
                    </a:lnTo>
                    <a:lnTo>
                      <a:pt x="341" y="16"/>
                    </a:lnTo>
                    <a:lnTo>
                      <a:pt x="341" y="15"/>
                    </a:lnTo>
                    <a:lnTo>
                      <a:pt x="342" y="15"/>
                    </a:lnTo>
                    <a:lnTo>
                      <a:pt x="347" y="15"/>
                    </a:lnTo>
                    <a:lnTo>
                      <a:pt x="349" y="15"/>
                    </a:lnTo>
                    <a:lnTo>
                      <a:pt x="350" y="14"/>
                    </a:lnTo>
                    <a:lnTo>
                      <a:pt x="351" y="13"/>
                    </a:lnTo>
                    <a:lnTo>
                      <a:pt x="352" y="11"/>
                    </a:lnTo>
                    <a:lnTo>
                      <a:pt x="354" y="12"/>
                    </a:lnTo>
                    <a:lnTo>
                      <a:pt x="356" y="10"/>
                    </a:lnTo>
                    <a:lnTo>
                      <a:pt x="357" y="10"/>
                    </a:lnTo>
                    <a:lnTo>
                      <a:pt x="358" y="7"/>
                    </a:lnTo>
                    <a:lnTo>
                      <a:pt x="359" y="4"/>
                    </a:lnTo>
                    <a:lnTo>
                      <a:pt x="360" y="4"/>
                    </a:lnTo>
                    <a:close/>
                    <a:moveTo>
                      <a:pt x="11" y="45"/>
                    </a:moveTo>
                    <a:lnTo>
                      <a:pt x="13" y="45"/>
                    </a:lnTo>
                    <a:lnTo>
                      <a:pt x="13" y="46"/>
                    </a:lnTo>
                    <a:lnTo>
                      <a:pt x="14" y="48"/>
                    </a:lnTo>
                    <a:lnTo>
                      <a:pt x="15" y="49"/>
                    </a:lnTo>
                    <a:lnTo>
                      <a:pt x="16" y="50"/>
                    </a:lnTo>
                    <a:lnTo>
                      <a:pt x="16" y="52"/>
                    </a:lnTo>
                    <a:lnTo>
                      <a:pt x="16" y="53"/>
                    </a:lnTo>
                    <a:lnTo>
                      <a:pt x="17" y="55"/>
                    </a:lnTo>
                    <a:lnTo>
                      <a:pt x="17" y="56"/>
                    </a:lnTo>
                    <a:lnTo>
                      <a:pt x="18" y="58"/>
                    </a:lnTo>
                    <a:lnTo>
                      <a:pt x="20" y="60"/>
                    </a:lnTo>
                    <a:lnTo>
                      <a:pt x="22" y="62"/>
                    </a:lnTo>
                    <a:lnTo>
                      <a:pt x="23" y="66"/>
                    </a:lnTo>
                    <a:lnTo>
                      <a:pt x="22" y="66"/>
                    </a:lnTo>
                    <a:lnTo>
                      <a:pt x="24" y="68"/>
                    </a:lnTo>
                    <a:lnTo>
                      <a:pt x="27" y="72"/>
                    </a:lnTo>
                    <a:lnTo>
                      <a:pt x="25" y="77"/>
                    </a:lnTo>
                    <a:lnTo>
                      <a:pt x="24" y="79"/>
                    </a:lnTo>
                    <a:lnTo>
                      <a:pt x="17" y="81"/>
                    </a:lnTo>
                    <a:lnTo>
                      <a:pt x="16" y="81"/>
                    </a:lnTo>
                    <a:lnTo>
                      <a:pt x="13" y="81"/>
                    </a:lnTo>
                    <a:lnTo>
                      <a:pt x="12" y="81"/>
                    </a:lnTo>
                    <a:lnTo>
                      <a:pt x="11" y="81"/>
                    </a:lnTo>
                    <a:lnTo>
                      <a:pt x="10" y="81"/>
                    </a:lnTo>
                    <a:lnTo>
                      <a:pt x="9" y="80"/>
                    </a:lnTo>
                    <a:lnTo>
                      <a:pt x="8" y="77"/>
                    </a:lnTo>
                    <a:lnTo>
                      <a:pt x="8" y="75"/>
                    </a:lnTo>
                    <a:lnTo>
                      <a:pt x="9" y="75"/>
                    </a:lnTo>
                    <a:lnTo>
                      <a:pt x="9" y="74"/>
                    </a:lnTo>
                    <a:lnTo>
                      <a:pt x="13" y="70"/>
                    </a:lnTo>
                    <a:lnTo>
                      <a:pt x="15" y="70"/>
                    </a:lnTo>
                    <a:lnTo>
                      <a:pt x="17" y="70"/>
                    </a:lnTo>
                    <a:lnTo>
                      <a:pt x="19" y="68"/>
                    </a:lnTo>
                    <a:lnTo>
                      <a:pt x="18" y="66"/>
                    </a:lnTo>
                    <a:lnTo>
                      <a:pt x="17" y="66"/>
                    </a:lnTo>
                    <a:lnTo>
                      <a:pt x="11" y="58"/>
                    </a:lnTo>
                    <a:lnTo>
                      <a:pt x="10" y="56"/>
                    </a:lnTo>
                    <a:lnTo>
                      <a:pt x="10" y="55"/>
                    </a:lnTo>
                    <a:lnTo>
                      <a:pt x="11" y="55"/>
                    </a:lnTo>
                    <a:lnTo>
                      <a:pt x="10" y="50"/>
                    </a:lnTo>
                    <a:lnTo>
                      <a:pt x="9" y="49"/>
                    </a:lnTo>
                    <a:lnTo>
                      <a:pt x="7" y="50"/>
                    </a:lnTo>
                    <a:lnTo>
                      <a:pt x="7" y="51"/>
                    </a:lnTo>
                    <a:lnTo>
                      <a:pt x="5" y="51"/>
                    </a:lnTo>
                    <a:lnTo>
                      <a:pt x="5" y="49"/>
                    </a:lnTo>
                    <a:lnTo>
                      <a:pt x="7" y="48"/>
                    </a:lnTo>
                    <a:lnTo>
                      <a:pt x="11" y="45"/>
                    </a:lnTo>
                    <a:close/>
                    <a:moveTo>
                      <a:pt x="27" y="53"/>
                    </a:moveTo>
                    <a:lnTo>
                      <a:pt x="32" y="55"/>
                    </a:lnTo>
                    <a:lnTo>
                      <a:pt x="32" y="56"/>
                    </a:lnTo>
                    <a:lnTo>
                      <a:pt x="33" y="56"/>
                    </a:lnTo>
                    <a:lnTo>
                      <a:pt x="34" y="58"/>
                    </a:lnTo>
                    <a:lnTo>
                      <a:pt x="33" y="60"/>
                    </a:lnTo>
                    <a:lnTo>
                      <a:pt x="32" y="60"/>
                    </a:lnTo>
                    <a:lnTo>
                      <a:pt x="31" y="60"/>
                    </a:lnTo>
                    <a:lnTo>
                      <a:pt x="30" y="60"/>
                    </a:lnTo>
                    <a:lnTo>
                      <a:pt x="29" y="60"/>
                    </a:lnTo>
                    <a:lnTo>
                      <a:pt x="26" y="59"/>
                    </a:lnTo>
                    <a:lnTo>
                      <a:pt x="25" y="57"/>
                    </a:lnTo>
                    <a:lnTo>
                      <a:pt x="26" y="55"/>
                    </a:lnTo>
                    <a:lnTo>
                      <a:pt x="27" y="54"/>
                    </a:lnTo>
                    <a:lnTo>
                      <a:pt x="27" y="53"/>
                    </a:lnTo>
                    <a:close/>
                    <a:moveTo>
                      <a:pt x="9" y="56"/>
                    </a:moveTo>
                    <a:lnTo>
                      <a:pt x="9" y="57"/>
                    </a:lnTo>
                    <a:lnTo>
                      <a:pt x="11" y="58"/>
                    </a:lnTo>
                    <a:lnTo>
                      <a:pt x="11" y="59"/>
                    </a:lnTo>
                    <a:lnTo>
                      <a:pt x="11" y="62"/>
                    </a:lnTo>
                    <a:lnTo>
                      <a:pt x="10" y="63"/>
                    </a:lnTo>
                    <a:lnTo>
                      <a:pt x="10" y="64"/>
                    </a:lnTo>
                    <a:lnTo>
                      <a:pt x="8" y="64"/>
                    </a:lnTo>
                    <a:lnTo>
                      <a:pt x="7" y="64"/>
                    </a:lnTo>
                    <a:lnTo>
                      <a:pt x="5" y="63"/>
                    </a:lnTo>
                    <a:lnTo>
                      <a:pt x="4" y="62"/>
                    </a:lnTo>
                    <a:lnTo>
                      <a:pt x="3" y="61"/>
                    </a:lnTo>
                    <a:lnTo>
                      <a:pt x="3" y="58"/>
                    </a:lnTo>
                    <a:lnTo>
                      <a:pt x="4" y="58"/>
                    </a:lnTo>
                    <a:lnTo>
                      <a:pt x="8" y="56"/>
                    </a:lnTo>
                    <a:lnTo>
                      <a:pt x="9" y="56"/>
                    </a:lnTo>
                    <a:close/>
                    <a:moveTo>
                      <a:pt x="41" y="64"/>
                    </a:moveTo>
                    <a:lnTo>
                      <a:pt x="44" y="66"/>
                    </a:lnTo>
                    <a:lnTo>
                      <a:pt x="44" y="67"/>
                    </a:lnTo>
                    <a:lnTo>
                      <a:pt x="44" y="70"/>
                    </a:lnTo>
                    <a:lnTo>
                      <a:pt x="42" y="72"/>
                    </a:lnTo>
                    <a:lnTo>
                      <a:pt x="40" y="73"/>
                    </a:lnTo>
                    <a:lnTo>
                      <a:pt x="37" y="73"/>
                    </a:lnTo>
                    <a:lnTo>
                      <a:pt x="34" y="70"/>
                    </a:lnTo>
                    <a:lnTo>
                      <a:pt x="34" y="69"/>
                    </a:lnTo>
                    <a:lnTo>
                      <a:pt x="34" y="67"/>
                    </a:lnTo>
                    <a:lnTo>
                      <a:pt x="35" y="66"/>
                    </a:lnTo>
                    <a:lnTo>
                      <a:pt x="37" y="65"/>
                    </a:lnTo>
                    <a:lnTo>
                      <a:pt x="41" y="64"/>
                    </a:lnTo>
                    <a:close/>
                    <a:moveTo>
                      <a:pt x="68" y="70"/>
                    </a:moveTo>
                    <a:lnTo>
                      <a:pt x="70" y="70"/>
                    </a:lnTo>
                    <a:lnTo>
                      <a:pt x="70" y="71"/>
                    </a:lnTo>
                    <a:lnTo>
                      <a:pt x="69" y="72"/>
                    </a:lnTo>
                    <a:lnTo>
                      <a:pt x="69" y="73"/>
                    </a:lnTo>
                    <a:lnTo>
                      <a:pt x="66" y="77"/>
                    </a:lnTo>
                    <a:lnTo>
                      <a:pt x="65" y="78"/>
                    </a:lnTo>
                    <a:lnTo>
                      <a:pt x="62" y="79"/>
                    </a:lnTo>
                    <a:lnTo>
                      <a:pt x="60" y="78"/>
                    </a:lnTo>
                    <a:lnTo>
                      <a:pt x="60" y="77"/>
                    </a:lnTo>
                    <a:lnTo>
                      <a:pt x="61" y="76"/>
                    </a:lnTo>
                    <a:lnTo>
                      <a:pt x="64" y="74"/>
                    </a:lnTo>
                    <a:lnTo>
                      <a:pt x="64" y="73"/>
                    </a:lnTo>
                    <a:lnTo>
                      <a:pt x="65" y="72"/>
                    </a:lnTo>
                    <a:lnTo>
                      <a:pt x="66" y="72"/>
                    </a:lnTo>
                    <a:lnTo>
                      <a:pt x="67" y="70"/>
                    </a:lnTo>
                    <a:lnTo>
                      <a:pt x="68" y="70"/>
                    </a:lnTo>
                    <a:close/>
                    <a:moveTo>
                      <a:pt x="37" y="87"/>
                    </a:moveTo>
                    <a:lnTo>
                      <a:pt x="39" y="88"/>
                    </a:lnTo>
                    <a:lnTo>
                      <a:pt x="39" y="89"/>
                    </a:lnTo>
                    <a:lnTo>
                      <a:pt x="38" y="91"/>
                    </a:lnTo>
                    <a:lnTo>
                      <a:pt x="37" y="91"/>
                    </a:lnTo>
                    <a:lnTo>
                      <a:pt x="35" y="90"/>
                    </a:lnTo>
                    <a:lnTo>
                      <a:pt x="36" y="87"/>
                    </a:lnTo>
                    <a:lnTo>
                      <a:pt x="37" y="87"/>
                    </a:lnTo>
                    <a:close/>
                    <a:moveTo>
                      <a:pt x="327" y="132"/>
                    </a:moveTo>
                    <a:lnTo>
                      <a:pt x="328" y="132"/>
                    </a:lnTo>
                    <a:lnTo>
                      <a:pt x="330" y="134"/>
                    </a:lnTo>
                    <a:lnTo>
                      <a:pt x="330" y="135"/>
                    </a:lnTo>
                    <a:lnTo>
                      <a:pt x="330" y="136"/>
                    </a:lnTo>
                    <a:lnTo>
                      <a:pt x="324" y="139"/>
                    </a:lnTo>
                    <a:lnTo>
                      <a:pt x="325" y="141"/>
                    </a:lnTo>
                    <a:lnTo>
                      <a:pt x="324" y="143"/>
                    </a:lnTo>
                    <a:lnTo>
                      <a:pt x="322" y="144"/>
                    </a:lnTo>
                    <a:lnTo>
                      <a:pt x="320" y="143"/>
                    </a:lnTo>
                    <a:lnTo>
                      <a:pt x="320" y="138"/>
                    </a:lnTo>
                    <a:lnTo>
                      <a:pt x="322" y="134"/>
                    </a:lnTo>
                    <a:lnTo>
                      <a:pt x="325" y="133"/>
                    </a:lnTo>
                    <a:lnTo>
                      <a:pt x="326" y="132"/>
                    </a:lnTo>
                    <a:lnTo>
                      <a:pt x="327" y="132"/>
                    </a:lnTo>
                    <a:close/>
                    <a:moveTo>
                      <a:pt x="360" y="0"/>
                    </a:moveTo>
                    <a:lnTo>
                      <a:pt x="358" y="2"/>
                    </a:lnTo>
                    <a:lnTo>
                      <a:pt x="357" y="2"/>
                    </a:lnTo>
                    <a:lnTo>
                      <a:pt x="356" y="3"/>
                    </a:lnTo>
                    <a:lnTo>
                      <a:pt x="355" y="6"/>
                    </a:lnTo>
                    <a:lnTo>
                      <a:pt x="355" y="8"/>
                    </a:lnTo>
                    <a:lnTo>
                      <a:pt x="354" y="8"/>
                    </a:lnTo>
                    <a:lnTo>
                      <a:pt x="354" y="9"/>
                    </a:lnTo>
                    <a:lnTo>
                      <a:pt x="353" y="9"/>
                    </a:lnTo>
                    <a:lnTo>
                      <a:pt x="351" y="9"/>
                    </a:lnTo>
                    <a:lnTo>
                      <a:pt x="350" y="10"/>
                    </a:lnTo>
                    <a:lnTo>
                      <a:pt x="349" y="11"/>
                    </a:lnTo>
                    <a:lnTo>
                      <a:pt x="349" y="12"/>
                    </a:lnTo>
                    <a:lnTo>
                      <a:pt x="348" y="12"/>
                    </a:lnTo>
                    <a:lnTo>
                      <a:pt x="347" y="13"/>
                    </a:lnTo>
                    <a:lnTo>
                      <a:pt x="342" y="13"/>
                    </a:lnTo>
                    <a:lnTo>
                      <a:pt x="341" y="13"/>
                    </a:lnTo>
                    <a:lnTo>
                      <a:pt x="340" y="13"/>
                    </a:lnTo>
                    <a:lnTo>
                      <a:pt x="339" y="13"/>
                    </a:lnTo>
                    <a:lnTo>
                      <a:pt x="339" y="14"/>
                    </a:lnTo>
                    <a:lnTo>
                      <a:pt x="338" y="15"/>
                    </a:lnTo>
                    <a:lnTo>
                      <a:pt x="336" y="15"/>
                    </a:lnTo>
                    <a:lnTo>
                      <a:pt x="335" y="15"/>
                    </a:lnTo>
                    <a:lnTo>
                      <a:pt x="333" y="16"/>
                    </a:lnTo>
                    <a:lnTo>
                      <a:pt x="332" y="16"/>
                    </a:lnTo>
                    <a:lnTo>
                      <a:pt x="332" y="17"/>
                    </a:lnTo>
                    <a:lnTo>
                      <a:pt x="331" y="17"/>
                    </a:lnTo>
                    <a:lnTo>
                      <a:pt x="331" y="18"/>
                    </a:lnTo>
                    <a:lnTo>
                      <a:pt x="330" y="19"/>
                    </a:lnTo>
                    <a:lnTo>
                      <a:pt x="329" y="19"/>
                    </a:lnTo>
                    <a:lnTo>
                      <a:pt x="326" y="21"/>
                    </a:lnTo>
                    <a:lnTo>
                      <a:pt x="326" y="20"/>
                    </a:lnTo>
                    <a:lnTo>
                      <a:pt x="324" y="20"/>
                    </a:lnTo>
                    <a:lnTo>
                      <a:pt x="323" y="21"/>
                    </a:lnTo>
                    <a:lnTo>
                      <a:pt x="322" y="23"/>
                    </a:lnTo>
                    <a:lnTo>
                      <a:pt x="321" y="24"/>
                    </a:lnTo>
                    <a:lnTo>
                      <a:pt x="321" y="25"/>
                    </a:lnTo>
                    <a:lnTo>
                      <a:pt x="320" y="28"/>
                    </a:lnTo>
                    <a:lnTo>
                      <a:pt x="321" y="29"/>
                    </a:lnTo>
                    <a:lnTo>
                      <a:pt x="322" y="30"/>
                    </a:lnTo>
                    <a:lnTo>
                      <a:pt x="322" y="31"/>
                    </a:lnTo>
                    <a:lnTo>
                      <a:pt x="323" y="31"/>
                    </a:lnTo>
                    <a:lnTo>
                      <a:pt x="323" y="32"/>
                    </a:lnTo>
                    <a:lnTo>
                      <a:pt x="322" y="32"/>
                    </a:lnTo>
                    <a:lnTo>
                      <a:pt x="322" y="34"/>
                    </a:lnTo>
                    <a:lnTo>
                      <a:pt x="322" y="35"/>
                    </a:lnTo>
                    <a:lnTo>
                      <a:pt x="322" y="36"/>
                    </a:lnTo>
                    <a:lnTo>
                      <a:pt x="322" y="38"/>
                    </a:lnTo>
                    <a:lnTo>
                      <a:pt x="322" y="40"/>
                    </a:lnTo>
                    <a:lnTo>
                      <a:pt x="322" y="41"/>
                    </a:lnTo>
                    <a:lnTo>
                      <a:pt x="322" y="42"/>
                    </a:lnTo>
                    <a:lnTo>
                      <a:pt x="322" y="43"/>
                    </a:lnTo>
                    <a:lnTo>
                      <a:pt x="322" y="44"/>
                    </a:lnTo>
                    <a:lnTo>
                      <a:pt x="322" y="46"/>
                    </a:lnTo>
                    <a:lnTo>
                      <a:pt x="318" y="51"/>
                    </a:lnTo>
                    <a:lnTo>
                      <a:pt x="317" y="51"/>
                    </a:lnTo>
                    <a:lnTo>
                      <a:pt x="315" y="53"/>
                    </a:lnTo>
                    <a:lnTo>
                      <a:pt x="314" y="54"/>
                    </a:lnTo>
                    <a:lnTo>
                      <a:pt x="311" y="59"/>
                    </a:lnTo>
                    <a:lnTo>
                      <a:pt x="309" y="60"/>
                    </a:lnTo>
                    <a:lnTo>
                      <a:pt x="310" y="61"/>
                    </a:lnTo>
                    <a:lnTo>
                      <a:pt x="310" y="62"/>
                    </a:lnTo>
                    <a:lnTo>
                      <a:pt x="310" y="63"/>
                    </a:lnTo>
                    <a:lnTo>
                      <a:pt x="311" y="63"/>
                    </a:lnTo>
                    <a:lnTo>
                      <a:pt x="312" y="66"/>
                    </a:lnTo>
                    <a:lnTo>
                      <a:pt x="310" y="69"/>
                    </a:lnTo>
                    <a:lnTo>
                      <a:pt x="309" y="71"/>
                    </a:lnTo>
                    <a:lnTo>
                      <a:pt x="309" y="72"/>
                    </a:lnTo>
                    <a:lnTo>
                      <a:pt x="309" y="73"/>
                    </a:lnTo>
                    <a:lnTo>
                      <a:pt x="309" y="74"/>
                    </a:lnTo>
                    <a:lnTo>
                      <a:pt x="309" y="75"/>
                    </a:lnTo>
                    <a:lnTo>
                      <a:pt x="307" y="75"/>
                    </a:lnTo>
                    <a:lnTo>
                      <a:pt x="306" y="75"/>
                    </a:lnTo>
                    <a:lnTo>
                      <a:pt x="305" y="75"/>
                    </a:lnTo>
                    <a:lnTo>
                      <a:pt x="303" y="75"/>
                    </a:lnTo>
                    <a:lnTo>
                      <a:pt x="302" y="75"/>
                    </a:lnTo>
                    <a:lnTo>
                      <a:pt x="301" y="77"/>
                    </a:lnTo>
                    <a:lnTo>
                      <a:pt x="299" y="80"/>
                    </a:lnTo>
                    <a:lnTo>
                      <a:pt x="299" y="81"/>
                    </a:lnTo>
                    <a:lnTo>
                      <a:pt x="298" y="82"/>
                    </a:lnTo>
                    <a:lnTo>
                      <a:pt x="299" y="83"/>
                    </a:lnTo>
                    <a:lnTo>
                      <a:pt x="300" y="85"/>
                    </a:lnTo>
                    <a:lnTo>
                      <a:pt x="300" y="86"/>
                    </a:lnTo>
                    <a:lnTo>
                      <a:pt x="303" y="91"/>
                    </a:lnTo>
                    <a:lnTo>
                      <a:pt x="302" y="93"/>
                    </a:lnTo>
                    <a:lnTo>
                      <a:pt x="302" y="94"/>
                    </a:lnTo>
                    <a:lnTo>
                      <a:pt x="301" y="97"/>
                    </a:lnTo>
                    <a:lnTo>
                      <a:pt x="300" y="98"/>
                    </a:lnTo>
                    <a:lnTo>
                      <a:pt x="300" y="99"/>
                    </a:lnTo>
                    <a:lnTo>
                      <a:pt x="300" y="100"/>
                    </a:lnTo>
                    <a:lnTo>
                      <a:pt x="301" y="100"/>
                    </a:lnTo>
                    <a:lnTo>
                      <a:pt x="301" y="101"/>
                    </a:lnTo>
                    <a:lnTo>
                      <a:pt x="302" y="102"/>
                    </a:lnTo>
                    <a:lnTo>
                      <a:pt x="302" y="103"/>
                    </a:lnTo>
                    <a:lnTo>
                      <a:pt x="303" y="104"/>
                    </a:lnTo>
                    <a:lnTo>
                      <a:pt x="303" y="105"/>
                    </a:lnTo>
                    <a:lnTo>
                      <a:pt x="304" y="109"/>
                    </a:lnTo>
                    <a:lnTo>
                      <a:pt x="303" y="113"/>
                    </a:lnTo>
                    <a:lnTo>
                      <a:pt x="303" y="114"/>
                    </a:lnTo>
                    <a:lnTo>
                      <a:pt x="302" y="115"/>
                    </a:lnTo>
                    <a:lnTo>
                      <a:pt x="301" y="115"/>
                    </a:lnTo>
                    <a:lnTo>
                      <a:pt x="297" y="113"/>
                    </a:lnTo>
                    <a:lnTo>
                      <a:pt x="298" y="117"/>
                    </a:lnTo>
                    <a:lnTo>
                      <a:pt x="298" y="119"/>
                    </a:lnTo>
                    <a:lnTo>
                      <a:pt x="298" y="120"/>
                    </a:lnTo>
                    <a:lnTo>
                      <a:pt x="300" y="123"/>
                    </a:lnTo>
                    <a:lnTo>
                      <a:pt x="301" y="124"/>
                    </a:lnTo>
                    <a:lnTo>
                      <a:pt x="303" y="125"/>
                    </a:lnTo>
                    <a:lnTo>
                      <a:pt x="303" y="126"/>
                    </a:lnTo>
                    <a:lnTo>
                      <a:pt x="304" y="126"/>
                    </a:lnTo>
                    <a:lnTo>
                      <a:pt x="305" y="126"/>
                    </a:lnTo>
                    <a:lnTo>
                      <a:pt x="307" y="126"/>
                    </a:lnTo>
                    <a:lnTo>
                      <a:pt x="308" y="128"/>
                    </a:lnTo>
                    <a:lnTo>
                      <a:pt x="313" y="133"/>
                    </a:lnTo>
                    <a:lnTo>
                      <a:pt x="313" y="134"/>
                    </a:lnTo>
                    <a:lnTo>
                      <a:pt x="317" y="136"/>
                    </a:lnTo>
                    <a:lnTo>
                      <a:pt x="318" y="136"/>
                    </a:lnTo>
                    <a:lnTo>
                      <a:pt x="318" y="137"/>
                    </a:lnTo>
                    <a:lnTo>
                      <a:pt x="318" y="138"/>
                    </a:lnTo>
                    <a:lnTo>
                      <a:pt x="318" y="143"/>
                    </a:lnTo>
                    <a:lnTo>
                      <a:pt x="318" y="145"/>
                    </a:lnTo>
                    <a:lnTo>
                      <a:pt x="319" y="145"/>
                    </a:lnTo>
                    <a:lnTo>
                      <a:pt x="319" y="146"/>
                    </a:lnTo>
                    <a:lnTo>
                      <a:pt x="320" y="146"/>
                    </a:lnTo>
                    <a:lnTo>
                      <a:pt x="321" y="147"/>
                    </a:lnTo>
                    <a:lnTo>
                      <a:pt x="322" y="147"/>
                    </a:lnTo>
                    <a:lnTo>
                      <a:pt x="323" y="147"/>
                    </a:lnTo>
                    <a:lnTo>
                      <a:pt x="325" y="146"/>
                    </a:lnTo>
                    <a:lnTo>
                      <a:pt x="326" y="145"/>
                    </a:lnTo>
                    <a:lnTo>
                      <a:pt x="327" y="144"/>
                    </a:lnTo>
                    <a:lnTo>
                      <a:pt x="327" y="143"/>
                    </a:lnTo>
                    <a:lnTo>
                      <a:pt x="328" y="142"/>
                    </a:lnTo>
                    <a:lnTo>
                      <a:pt x="328" y="141"/>
                    </a:lnTo>
                    <a:lnTo>
                      <a:pt x="327" y="140"/>
                    </a:lnTo>
                    <a:lnTo>
                      <a:pt x="330" y="139"/>
                    </a:lnTo>
                    <a:lnTo>
                      <a:pt x="328" y="143"/>
                    </a:lnTo>
                    <a:lnTo>
                      <a:pt x="328" y="144"/>
                    </a:lnTo>
                    <a:lnTo>
                      <a:pt x="328" y="145"/>
                    </a:lnTo>
                    <a:lnTo>
                      <a:pt x="327" y="147"/>
                    </a:lnTo>
                    <a:lnTo>
                      <a:pt x="327" y="148"/>
                    </a:lnTo>
                    <a:lnTo>
                      <a:pt x="326" y="149"/>
                    </a:lnTo>
                    <a:lnTo>
                      <a:pt x="323" y="151"/>
                    </a:lnTo>
                    <a:lnTo>
                      <a:pt x="321" y="151"/>
                    </a:lnTo>
                    <a:lnTo>
                      <a:pt x="319" y="150"/>
                    </a:lnTo>
                    <a:lnTo>
                      <a:pt x="318" y="151"/>
                    </a:lnTo>
                    <a:lnTo>
                      <a:pt x="317" y="153"/>
                    </a:lnTo>
                    <a:lnTo>
                      <a:pt x="315" y="156"/>
                    </a:lnTo>
                    <a:lnTo>
                      <a:pt x="317" y="157"/>
                    </a:lnTo>
                    <a:lnTo>
                      <a:pt x="319" y="158"/>
                    </a:lnTo>
                    <a:lnTo>
                      <a:pt x="320" y="163"/>
                    </a:lnTo>
                    <a:lnTo>
                      <a:pt x="320" y="166"/>
                    </a:lnTo>
                    <a:lnTo>
                      <a:pt x="320" y="167"/>
                    </a:lnTo>
                    <a:lnTo>
                      <a:pt x="321" y="170"/>
                    </a:lnTo>
                    <a:lnTo>
                      <a:pt x="320" y="171"/>
                    </a:lnTo>
                    <a:lnTo>
                      <a:pt x="319" y="171"/>
                    </a:lnTo>
                    <a:lnTo>
                      <a:pt x="318" y="171"/>
                    </a:lnTo>
                    <a:lnTo>
                      <a:pt x="317" y="171"/>
                    </a:lnTo>
                    <a:lnTo>
                      <a:pt x="315" y="171"/>
                    </a:lnTo>
                    <a:lnTo>
                      <a:pt x="314" y="171"/>
                    </a:lnTo>
                    <a:lnTo>
                      <a:pt x="313" y="173"/>
                    </a:lnTo>
                    <a:lnTo>
                      <a:pt x="313" y="175"/>
                    </a:lnTo>
                    <a:lnTo>
                      <a:pt x="312" y="175"/>
                    </a:lnTo>
                    <a:lnTo>
                      <a:pt x="313" y="176"/>
                    </a:lnTo>
                    <a:lnTo>
                      <a:pt x="313" y="177"/>
                    </a:lnTo>
                    <a:lnTo>
                      <a:pt x="313" y="179"/>
                    </a:lnTo>
                    <a:lnTo>
                      <a:pt x="313" y="180"/>
                    </a:lnTo>
                    <a:lnTo>
                      <a:pt x="313" y="181"/>
                    </a:lnTo>
                    <a:lnTo>
                      <a:pt x="314" y="182"/>
                    </a:lnTo>
                    <a:lnTo>
                      <a:pt x="314" y="183"/>
                    </a:lnTo>
                    <a:lnTo>
                      <a:pt x="315" y="183"/>
                    </a:lnTo>
                    <a:lnTo>
                      <a:pt x="314" y="185"/>
                    </a:lnTo>
                    <a:lnTo>
                      <a:pt x="313" y="186"/>
                    </a:lnTo>
                    <a:lnTo>
                      <a:pt x="313" y="187"/>
                    </a:lnTo>
                    <a:lnTo>
                      <a:pt x="313" y="188"/>
                    </a:lnTo>
                    <a:lnTo>
                      <a:pt x="314" y="188"/>
                    </a:lnTo>
                    <a:lnTo>
                      <a:pt x="315" y="190"/>
                    </a:lnTo>
                    <a:lnTo>
                      <a:pt x="317" y="191"/>
                    </a:lnTo>
                    <a:lnTo>
                      <a:pt x="317" y="192"/>
                    </a:lnTo>
                    <a:lnTo>
                      <a:pt x="318" y="192"/>
                    </a:lnTo>
                    <a:lnTo>
                      <a:pt x="319" y="192"/>
                    </a:lnTo>
                    <a:lnTo>
                      <a:pt x="320" y="192"/>
                    </a:lnTo>
                    <a:lnTo>
                      <a:pt x="320" y="191"/>
                    </a:lnTo>
                    <a:lnTo>
                      <a:pt x="321" y="191"/>
                    </a:lnTo>
                    <a:lnTo>
                      <a:pt x="322" y="190"/>
                    </a:lnTo>
                    <a:lnTo>
                      <a:pt x="324" y="188"/>
                    </a:lnTo>
                    <a:lnTo>
                      <a:pt x="326" y="187"/>
                    </a:lnTo>
                    <a:lnTo>
                      <a:pt x="327" y="187"/>
                    </a:lnTo>
                    <a:lnTo>
                      <a:pt x="327" y="188"/>
                    </a:lnTo>
                    <a:lnTo>
                      <a:pt x="333" y="192"/>
                    </a:lnTo>
                    <a:lnTo>
                      <a:pt x="334" y="192"/>
                    </a:lnTo>
                    <a:lnTo>
                      <a:pt x="335" y="192"/>
                    </a:lnTo>
                    <a:lnTo>
                      <a:pt x="336" y="192"/>
                    </a:lnTo>
                    <a:lnTo>
                      <a:pt x="339" y="191"/>
                    </a:lnTo>
                    <a:lnTo>
                      <a:pt x="340" y="192"/>
                    </a:lnTo>
                    <a:lnTo>
                      <a:pt x="340" y="193"/>
                    </a:lnTo>
                    <a:lnTo>
                      <a:pt x="341" y="194"/>
                    </a:lnTo>
                    <a:lnTo>
                      <a:pt x="341" y="195"/>
                    </a:lnTo>
                    <a:lnTo>
                      <a:pt x="343" y="199"/>
                    </a:lnTo>
                    <a:lnTo>
                      <a:pt x="343" y="200"/>
                    </a:lnTo>
                    <a:lnTo>
                      <a:pt x="343" y="201"/>
                    </a:lnTo>
                    <a:lnTo>
                      <a:pt x="348" y="206"/>
                    </a:lnTo>
                    <a:lnTo>
                      <a:pt x="349" y="207"/>
                    </a:lnTo>
                    <a:lnTo>
                      <a:pt x="350" y="207"/>
                    </a:lnTo>
                    <a:lnTo>
                      <a:pt x="352" y="207"/>
                    </a:lnTo>
                    <a:lnTo>
                      <a:pt x="354" y="207"/>
                    </a:lnTo>
                    <a:lnTo>
                      <a:pt x="356" y="209"/>
                    </a:lnTo>
                    <a:lnTo>
                      <a:pt x="356" y="208"/>
                    </a:lnTo>
                    <a:lnTo>
                      <a:pt x="357" y="208"/>
                    </a:lnTo>
                    <a:lnTo>
                      <a:pt x="358" y="208"/>
                    </a:lnTo>
                    <a:lnTo>
                      <a:pt x="359" y="207"/>
                    </a:lnTo>
                    <a:lnTo>
                      <a:pt x="360" y="207"/>
                    </a:lnTo>
                    <a:lnTo>
                      <a:pt x="360" y="206"/>
                    </a:lnTo>
                    <a:lnTo>
                      <a:pt x="362" y="203"/>
                    </a:lnTo>
                    <a:lnTo>
                      <a:pt x="362" y="202"/>
                    </a:lnTo>
                    <a:lnTo>
                      <a:pt x="362" y="199"/>
                    </a:lnTo>
                    <a:lnTo>
                      <a:pt x="362" y="198"/>
                    </a:lnTo>
                    <a:lnTo>
                      <a:pt x="363" y="197"/>
                    </a:lnTo>
                    <a:lnTo>
                      <a:pt x="364" y="196"/>
                    </a:lnTo>
                    <a:lnTo>
                      <a:pt x="365" y="196"/>
                    </a:lnTo>
                    <a:lnTo>
                      <a:pt x="366" y="195"/>
                    </a:lnTo>
                    <a:lnTo>
                      <a:pt x="367" y="194"/>
                    </a:lnTo>
                    <a:lnTo>
                      <a:pt x="368" y="194"/>
                    </a:lnTo>
                    <a:lnTo>
                      <a:pt x="369" y="193"/>
                    </a:lnTo>
                    <a:lnTo>
                      <a:pt x="369" y="192"/>
                    </a:lnTo>
                    <a:lnTo>
                      <a:pt x="369" y="190"/>
                    </a:lnTo>
                    <a:lnTo>
                      <a:pt x="369" y="189"/>
                    </a:lnTo>
                    <a:lnTo>
                      <a:pt x="369" y="187"/>
                    </a:lnTo>
                    <a:lnTo>
                      <a:pt x="369" y="185"/>
                    </a:lnTo>
                    <a:lnTo>
                      <a:pt x="369" y="184"/>
                    </a:lnTo>
                    <a:lnTo>
                      <a:pt x="371" y="178"/>
                    </a:lnTo>
                    <a:lnTo>
                      <a:pt x="371" y="177"/>
                    </a:lnTo>
                    <a:lnTo>
                      <a:pt x="371" y="174"/>
                    </a:lnTo>
                    <a:lnTo>
                      <a:pt x="371" y="173"/>
                    </a:lnTo>
                    <a:lnTo>
                      <a:pt x="373" y="171"/>
                    </a:lnTo>
                    <a:lnTo>
                      <a:pt x="374" y="170"/>
                    </a:lnTo>
                    <a:lnTo>
                      <a:pt x="375" y="169"/>
                    </a:lnTo>
                    <a:lnTo>
                      <a:pt x="375" y="168"/>
                    </a:lnTo>
                    <a:lnTo>
                      <a:pt x="375" y="167"/>
                    </a:lnTo>
                    <a:lnTo>
                      <a:pt x="376" y="163"/>
                    </a:lnTo>
                    <a:lnTo>
                      <a:pt x="376" y="162"/>
                    </a:lnTo>
                    <a:lnTo>
                      <a:pt x="377" y="162"/>
                    </a:lnTo>
                    <a:lnTo>
                      <a:pt x="379" y="161"/>
                    </a:lnTo>
                    <a:lnTo>
                      <a:pt x="380" y="160"/>
                    </a:lnTo>
                    <a:lnTo>
                      <a:pt x="381" y="159"/>
                    </a:lnTo>
                    <a:lnTo>
                      <a:pt x="381" y="158"/>
                    </a:lnTo>
                    <a:lnTo>
                      <a:pt x="382" y="157"/>
                    </a:lnTo>
                    <a:lnTo>
                      <a:pt x="381" y="156"/>
                    </a:lnTo>
                    <a:lnTo>
                      <a:pt x="381" y="155"/>
                    </a:lnTo>
                    <a:lnTo>
                      <a:pt x="381" y="154"/>
                    </a:lnTo>
                    <a:lnTo>
                      <a:pt x="382" y="154"/>
                    </a:lnTo>
                    <a:lnTo>
                      <a:pt x="382" y="153"/>
                    </a:lnTo>
                    <a:lnTo>
                      <a:pt x="383" y="153"/>
                    </a:lnTo>
                    <a:lnTo>
                      <a:pt x="384" y="151"/>
                    </a:lnTo>
                    <a:lnTo>
                      <a:pt x="385" y="149"/>
                    </a:lnTo>
                    <a:lnTo>
                      <a:pt x="387" y="146"/>
                    </a:lnTo>
                    <a:lnTo>
                      <a:pt x="388" y="145"/>
                    </a:lnTo>
                    <a:lnTo>
                      <a:pt x="421" y="132"/>
                    </a:lnTo>
                    <a:lnTo>
                      <a:pt x="422" y="132"/>
                    </a:lnTo>
                    <a:lnTo>
                      <a:pt x="437" y="118"/>
                    </a:lnTo>
                    <a:lnTo>
                      <a:pt x="437" y="117"/>
                    </a:lnTo>
                    <a:lnTo>
                      <a:pt x="438" y="117"/>
                    </a:lnTo>
                    <a:lnTo>
                      <a:pt x="451" y="100"/>
                    </a:lnTo>
                    <a:lnTo>
                      <a:pt x="451" y="99"/>
                    </a:lnTo>
                    <a:lnTo>
                      <a:pt x="452" y="99"/>
                    </a:lnTo>
                    <a:lnTo>
                      <a:pt x="452" y="98"/>
                    </a:lnTo>
                    <a:lnTo>
                      <a:pt x="453" y="97"/>
                    </a:lnTo>
                    <a:lnTo>
                      <a:pt x="456" y="82"/>
                    </a:lnTo>
                    <a:lnTo>
                      <a:pt x="459" y="82"/>
                    </a:lnTo>
                    <a:lnTo>
                      <a:pt x="462" y="81"/>
                    </a:lnTo>
                    <a:lnTo>
                      <a:pt x="462" y="79"/>
                    </a:lnTo>
                    <a:lnTo>
                      <a:pt x="460" y="72"/>
                    </a:lnTo>
                    <a:lnTo>
                      <a:pt x="460" y="71"/>
                    </a:lnTo>
                    <a:lnTo>
                      <a:pt x="460" y="70"/>
                    </a:lnTo>
                    <a:lnTo>
                      <a:pt x="460" y="69"/>
                    </a:lnTo>
                    <a:lnTo>
                      <a:pt x="461" y="66"/>
                    </a:lnTo>
                    <a:lnTo>
                      <a:pt x="460" y="66"/>
                    </a:lnTo>
                    <a:lnTo>
                      <a:pt x="460" y="64"/>
                    </a:lnTo>
                    <a:lnTo>
                      <a:pt x="459" y="63"/>
                    </a:lnTo>
                    <a:lnTo>
                      <a:pt x="457" y="62"/>
                    </a:lnTo>
                    <a:lnTo>
                      <a:pt x="456" y="60"/>
                    </a:lnTo>
                    <a:lnTo>
                      <a:pt x="456" y="61"/>
                    </a:lnTo>
                    <a:lnTo>
                      <a:pt x="456" y="60"/>
                    </a:lnTo>
                    <a:lnTo>
                      <a:pt x="455" y="60"/>
                    </a:lnTo>
                    <a:lnTo>
                      <a:pt x="455" y="59"/>
                    </a:lnTo>
                    <a:lnTo>
                      <a:pt x="454" y="57"/>
                    </a:lnTo>
                    <a:lnTo>
                      <a:pt x="454" y="56"/>
                    </a:lnTo>
                    <a:lnTo>
                      <a:pt x="456" y="56"/>
                    </a:lnTo>
                    <a:lnTo>
                      <a:pt x="458" y="55"/>
                    </a:lnTo>
                    <a:lnTo>
                      <a:pt x="460" y="53"/>
                    </a:lnTo>
                    <a:lnTo>
                      <a:pt x="459" y="51"/>
                    </a:lnTo>
                    <a:lnTo>
                      <a:pt x="458" y="51"/>
                    </a:lnTo>
                    <a:lnTo>
                      <a:pt x="458" y="50"/>
                    </a:lnTo>
                    <a:lnTo>
                      <a:pt x="457" y="49"/>
                    </a:lnTo>
                    <a:lnTo>
                      <a:pt x="456" y="49"/>
                    </a:lnTo>
                    <a:lnTo>
                      <a:pt x="454" y="49"/>
                    </a:lnTo>
                    <a:lnTo>
                      <a:pt x="451" y="46"/>
                    </a:lnTo>
                    <a:lnTo>
                      <a:pt x="450" y="45"/>
                    </a:lnTo>
                    <a:lnTo>
                      <a:pt x="449" y="45"/>
                    </a:lnTo>
                    <a:lnTo>
                      <a:pt x="446" y="45"/>
                    </a:lnTo>
                    <a:lnTo>
                      <a:pt x="445" y="45"/>
                    </a:lnTo>
                    <a:lnTo>
                      <a:pt x="441" y="42"/>
                    </a:lnTo>
                    <a:lnTo>
                      <a:pt x="439" y="38"/>
                    </a:lnTo>
                    <a:lnTo>
                      <a:pt x="439" y="37"/>
                    </a:lnTo>
                    <a:lnTo>
                      <a:pt x="438" y="37"/>
                    </a:lnTo>
                    <a:lnTo>
                      <a:pt x="437" y="36"/>
                    </a:lnTo>
                    <a:lnTo>
                      <a:pt x="432" y="34"/>
                    </a:lnTo>
                    <a:lnTo>
                      <a:pt x="431" y="34"/>
                    </a:lnTo>
                    <a:lnTo>
                      <a:pt x="430" y="34"/>
                    </a:lnTo>
                    <a:lnTo>
                      <a:pt x="426" y="34"/>
                    </a:lnTo>
                    <a:lnTo>
                      <a:pt x="424" y="34"/>
                    </a:lnTo>
                    <a:lnTo>
                      <a:pt x="424" y="36"/>
                    </a:lnTo>
                    <a:lnTo>
                      <a:pt x="423" y="39"/>
                    </a:lnTo>
                    <a:lnTo>
                      <a:pt x="422" y="39"/>
                    </a:lnTo>
                    <a:lnTo>
                      <a:pt x="422" y="38"/>
                    </a:lnTo>
                    <a:lnTo>
                      <a:pt x="421" y="38"/>
                    </a:lnTo>
                    <a:lnTo>
                      <a:pt x="418" y="38"/>
                    </a:lnTo>
                    <a:lnTo>
                      <a:pt x="416" y="37"/>
                    </a:lnTo>
                    <a:lnTo>
                      <a:pt x="415" y="38"/>
                    </a:lnTo>
                    <a:lnTo>
                      <a:pt x="415" y="39"/>
                    </a:lnTo>
                    <a:lnTo>
                      <a:pt x="414" y="39"/>
                    </a:lnTo>
                    <a:lnTo>
                      <a:pt x="410" y="37"/>
                    </a:lnTo>
                    <a:lnTo>
                      <a:pt x="409" y="36"/>
                    </a:lnTo>
                    <a:lnTo>
                      <a:pt x="408" y="34"/>
                    </a:lnTo>
                    <a:lnTo>
                      <a:pt x="407" y="35"/>
                    </a:lnTo>
                    <a:lnTo>
                      <a:pt x="404" y="36"/>
                    </a:lnTo>
                    <a:lnTo>
                      <a:pt x="400" y="34"/>
                    </a:lnTo>
                    <a:lnTo>
                      <a:pt x="400" y="32"/>
                    </a:lnTo>
                    <a:lnTo>
                      <a:pt x="400" y="30"/>
                    </a:lnTo>
                    <a:lnTo>
                      <a:pt x="400" y="29"/>
                    </a:lnTo>
                    <a:lnTo>
                      <a:pt x="400" y="28"/>
                    </a:lnTo>
                    <a:lnTo>
                      <a:pt x="399" y="27"/>
                    </a:lnTo>
                    <a:lnTo>
                      <a:pt x="398" y="26"/>
                    </a:lnTo>
                    <a:lnTo>
                      <a:pt x="397" y="26"/>
                    </a:lnTo>
                    <a:lnTo>
                      <a:pt x="396" y="25"/>
                    </a:lnTo>
                    <a:lnTo>
                      <a:pt x="395" y="25"/>
                    </a:lnTo>
                    <a:lnTo>
                      <a:pt x="394" y="24"/>
                    </a:lnTo>
                    <a:lnTo>
                      <a:pt x="394" y="23"/>
                    </a:lnTo>
                    <a:lnTo>
                      <a:pt x="394" y="22"/>
                    </a:lnTo>
                    <a:lnTo>
                      <a:pt x="393" y="21"/>
                    </a:lnTo>
                    <a:lnTo>
                      <a:pt x="392" y="21"/>
                    </a:lnTo>
                    <a:lnTo>
                      <a:pt x="392" y="20"/>
                    </a:lnTo>
                    <a:lnTo>
                      <a:pt x="391" y="20"/>
                    </a:lnTo>
                    <a:lnTo>
                      <a:pt x="390" y="19"/>
                    </a:lnTo>
                    <a:lnTo>
                      <a:pt x="390" y="20"/>
                    </a:lnTo>
                    <a:lnTo>
                      <a:pt x="387" y="21"/>
                    </a:lnTo>
                    <a:lnTo>
                      <a:pt x="386" y="21"/>
                    </a:lnTo>
                    <a:lnTo>
                      <a:pt x="386" y="20"/>
                    </a:lnTo>
                    <a:lnTo>
                      <a:pt x="385" y="19"/>
                    </a:lnTo>
                    <a:lnTo>
                      <a:pt x="383" y="18"/>
                    </a:lnTo>
                    <a:lnTo>
                      <a:pt x="381" y="18"/>
                    </a:lnTo>
                    <a:lnTo>
                      <a:pt x="379" y="17"/>
                    </a:lnTo>
                    <a:lnTo>
                      <a:pt x="377" y="15"/>
                    </a:lnTo>
                    <a:lnTo>
                      <a:pt x="376" y="14"/>
                    </a:lnTo>
                    <a:lnTo>
                      <a:pt x="375" y="14"/>
                    </a:lnTo>
                    <a:lnTo>
                      <a:pt x="374" y="13"/>
                    </a:lnTo>
                    <a:lnTo>
                      <a:pt x="372" y="11"/>
                    </a:lnTo>
                    <a:lnTo>
                      <a:pt x="371" y="10"/>
                    </a:lnTo>
                    <a:lnTo>
                      <a:pt x="371" y="9"/>
                    </a:lnTo>
                    <a:lnTo>
                      <a:pt x="369" y="9"/>
                    </a:lnTo>
                    <a:lnTo>
                      <a:pt x="368" y="8"/>
                    </a:lnTo>
                    <a:lnTo>
                      <a:pt x="367" y="7"/>
                    </a:lnTo>
                    <a:lnTo>
                      <a:pt x="365" y="7"/>
                    </a:lnTo>
                    <a:lnTo>
                      <a:pt x="362" y="2"/>
                    </a:lnTo>
                    <a:lnTo>
                      <a:pt x="360" y="0"/>
                    </a:lnTo>
                    <a:close/>
                    <a:moveTo>
                      <a:pt x="10" y="42"/>
                    </a:moveTo>
                    <a:lnTo>
                      <a:pt x="9" y="43"/>
                    </a:lnTo>
                    <a:lnTo>
                      <a:pt x="5" y="45"/>
                    </a:lnTo>
                    <a:lnTo>
                      <a:pt x="3" y="47"/>
                    </a:lnTo>
                    <a:lnTo>
                      <a:pt x="2" y="47"/>
                    </a:lnTo>
                    <a:lnTo>
                      <a:pt x="2" y="49"/>
                    </a:lnTo>
                    <a:lnTo>
                      <a:pt x="2" y="50"/>
                    </a:lnTo>
                    <a:lnTo>
                      <a:pt x="3" y="51"/>
                    </a:lnTo>
                    <a:lnTo>
                      <a:pt x="3" y="52"/>
                    </a:lnTo>
                    <a:lnTo>
                      <a:pt x="4" y="53"/>
                    </a:lnTo>
                    <a:lnTo>
                      <a:pt x="5" y="53"/>
                    </a:lnTo>
                    <a:lnTo>
                      <a:pt x="7" y="53"/>
                    </a:lnTo>
                    <a:lnTo>
                      <a:pt x="8" y="54"/>
                    </a:lnTo>
                    <a:lnTo>
                      <a:pt x="7" y="54"/>
                    </a:lnTo>
                    <a:lnTo>
                      <a:pt x="3" y="55"/>
                    </a:lnTo>
                    <a:lnTo>
                      <a:pt x="3" y="56"/>
                    </a:lnTo>
                    <a:lnTo>
                      <a:pt x="2" y="56"/>
                    </a:lnTo>
                    <a:lnTo>
                      <a:pt x="1" y="56"/>
                    </a:lnTo>
                    <a:lnTo>
                      <a:pt x="0" y="58"/>
                    </a:lnTo>
                    <a:lnTo>
                      <a:pt x="1" y="59"/>
                    </a:lnTo>
                    <a:lnTo>
                      <a:pt x="1" y="61"/>
                    </a:lnTo>
                    <a:lnTo>
                      <a:pt x="1" y="62"/>
                    </a:lnTo>
                    <a:lnTo>
                      <a:pt x="1" y="63"/>
                    </a:lnTo>
                    <a:lnTo>
                      <a:pt x="2" y="64"/>
                    </a:lnTo>
                    <a:lnTo>
                      <a:pt x="3" y="65"/>
                    </a:lnTo>
                    <a:lnTo>
                      <a:pt x="7" y="67"/>
                    </a:lnTo>
                    <a:lnTo>
                      <a:pt x="8" y="67"/>
                    </a:lnTo>
                    <a:lnTo>
                      <a:pt x="9" y="67"/>
                    </a:lnTo>
                    <a:lnTo>
                      <a:pt x="11" y="66"/>
                    </a:lnTo>
                    <a:lnTo>
                      <a:pt x="13" y="65"/>
                    </a:lnTo>
                    <a:lnTo>
                      <a:pt x="13" y="64"/>
                    </a:lnTo>
                    <a:lnTo>
                      <a:pt x="15" y="67"/>
                    </a:lnTo>
                    <a:lnTo>
                      <a:pt x="14" y="67"/>
                    </a:lnTo>
                    <a:lnTo>
                      <a:pt x="12" y="68"/>
                    </a:lnTo>
                    <a:lnTo>
                      <a:pt x="11" y="68"/>
                    </a:lnTo>
                    <a:lnTo>
                      <a:pt x="7" y="72"/>
                    </a:lnTo>
                    <a:lnTo>
                      <a:pt x="6" y="73"/>
                    </a:lnTo>
                    <a:lnTo>
                      <a:pt x="5" y="74"/>
                    </a:lnTo>
                    <a:lnTo>
                      <a:pt x="5" y="75"/>
                    </a:lnTo>
                    <a:lnTo>
                      <a:pt x="5" y="76"/>
                    </a:lnTo>
                    <a:lnTo>
                      <a:pt x="5" y="77"/>
                    </a:lnTo>
                    <a:lnTo>
                      <a:pt x="5" y="78"/>
                    </a:lnTo>
                    <a:lnTo>
                      <a:pt x="5" y="79"/>
                    </a:lnTo>
                    <a:lnTo>
                      <a:pt x="7" y="81"/>
                    </a:lnTo>
                    <a:lnTo>
                      <a:pt x="7" y="82"/>
                    </a:lnTo>
                    <a:lnTo>
                      <a:pt x="8" y="83"/>
                    </a:lnTo>
                    <a:lnTo>
                      <a:pt x="9" y="83"/>
                    </a:lnTo>
                    <a:lnTo>
                      <a:pt x="11" y="83"/>
                    </a:lnTo>
                    <a:lnTo>
                      <a:pt x="11" y="84"/>
                    </a:lnTo>
                    <a:lnTo>
                      <a:pt x="12" y="83"/>
                    </a:lnTo>
                    <a:lnTo>
                      <a:pt x="13" y="83"/>
                    </a:lnTo>
                    <a:lnTo>
                      <a:pt x="15" y="83"/>
                    </a:lnTo>
                    <a:lnTo>
                      <a:pt x="15" y="84"/>
                    </a:lnTo>
                    <a:lnTo>
                      <a:pt x="17" y="84"/>
                    </a:lnTo>
                    <a:lnTo>
                      <a:pt x="18" y="84"/>
                    </a:lnTo>
                    <a:lnTo>
                      <a:pt x="24" y="82"/>
                    </a:lnTo>
                    <a:lnTo>
                      <a:pt x="25" y="81"/>
                    </a:lnTo>
                    <a:lnTo>
                      <a:pt x="26" y="81"/>
                    </a:lnTo>
                    <a:lnTo>
                      <a:pt x="27" y="79"/>
                    </a:lnTo>
                    <a:lnTo>
                      <a:pt x="28" y="79"/>
                    </a:lnTo>
                    <a:lnTo>
                      <a:pt x="28" y="78"/>
                    </a:lnTo>
                    <a:lnTo>
                      <a:pt x="30" y="73"/>
                    </a:lnTo>
                    <a:lnTo>
                      <a:pt x="30" y="72"/>
                    </a:lnTo>
                    <a:lnTo>
                      <a:pt x="29" y="70"/>
                    </a:lnTo>
                    <a:lnTo>
                      <a:pt x="26" y="67"/>
                    </a:lnTo>
                    <a:lnTo>
                      <a:pt x="26" y="66"/>
                    </a:lnTo>
                    <a:lnTo>
                      <a:pt x="26" y="65"/>
                    </a:lnTo>
                    <a:lnTo>
                      <a:pt x="25" y="62"/>
                    </a:lnTo>
                    <a:lnTo>
                      <a:pt x="26" y="62"/>
                    </a:lnTo>
                    <a:lnTo>
                      <a:pt x="28" y="62"/>
                    </a:lnTo>
                    <a:lnTo>
                      <a:pt x="28" y="63"/>
                    </a:lnTo>
                    <a:lnTo>
                      <a:pt x="29" y="62"/>
                    </a:lnTo>
                    <a:lnTo>
                      <a:pt x="30" y="62"/>
                    </a:lnTo>
                    <a:lnTo>
                      <a:pt x="32" y="63"/>
                    </a:lnTo>
                    <a:lnTo>
                      <a:pt x="33" y="63"/>
                    </a:lnTo>
                    <a:lnTo>
                      <a:pt x="34" y="63"/>
                    </a:lnTo>
                    <a:lnTo>
                      <a:pt x="34" y="62"/>
                    </a:lnTo>
                    <a:lnTo>
                      <a:pt x="35" y="62"/>
                    </a:lnTo>
                    <a:lnTo>
                      <a:pt x="36" y="60"/>
                    </a:lnTo>
                    <a:lnTo>
                      <a:pt x="37" y="58"/>
                    </a:lnTo>
                    <a:lnTo>
                      <a:pt x="37" y="57"/>
                    </a:lnTo>
                    <a:lnTo>
                      <a:pt x="36" y="56"/>
                    </a:lnTo>
                    <a:lnTo>
                      <a:pt x="35" y="55"/>
                    </a:lnTo>
                    <a:lnTo>
                      <a:pt x="34" y="55"/>
                    </a:lnTo>
                    <a:lnTo>
                      <a:pt x="34" y="54"/>
                    </a:lnTo>
                    <a:lnTo>
                      <a:pt x="33" y="53"/>
                    </a:lnTo>
                    <a:lnTo>
                      <a:pt x="32" y="53"/>
                    </a:lnTo>
                    <a:lnTo>
                      <a:pt x="28" y="51"/>
                    </a:lnTo>
                    <a:lnTo>
                      <a:pt x="27" y="51"/>
                    </a:lnTo>
                    <a:lnTo>
                      <a:pt x="26" y="51"/>
                    </a:lnTo>
                    <a:lnTo>
                      <a:pt x="25" y="51"/>
                    </a:lnTo>
                    <a:lnTo>
                      <a:pt x="25" y="52"/>
                    </a:lnTo>
                    <a:lnTo>
                      <a:pt x="24" y="53"/>
                    </a:lnTo>
                    <a:lnTo>
                      <a:pt x="22" y="56"/>
                    </a:lnTo>
                    <a:lnTo>
                      <a:pt x="22" y="58"/>
                    </a:lnTo>
                    <a:lnTo>
                      <a:pt x="20" y="56"/>
                    </a:lnTo>
                    <a:lnTo>
                      <a:pt x="19" y="55"/>
                    </a:lnTo>
                    <a:lnTo>
                      <a:pt x="18" y="53"/>
                    </a:lnTo>
                    <a:lnTo>
                      <a:pt x="18" y="52"/>
                    </a:lnTo>
                    <a:lnTo>
                      <a:pt x="18" y="51"/>
                    </a:lnTo>
                    <a:lnTo>
                      <a:pt x="18" y="50"/>
                    </a:lnTo>
                    <a:lnTo>
                      <a:pt x="18" y="49"/>
                    </a:lnTo>
                    <a:lnTo>
                      <a:pt x="18" y="48"/>
                    </a:lnTo>
                    <a:lnTo>
                      <a:pt x="17" y="47"/>
                    </a:lnTo>
                    <a:lnTo>
                      <a:pt x="16" y="47"/>
                    </a:lnTo>
                    <a:lnTo>
                      <a:pt x="15" y="45"/>
                    </a:lnTo>
                    <a:lnTo>
                      <a:pt x="15" y="43"/>
                    </a:lnTo>
                    <a:lnTo>
                      <a:pt x="13" y="43"/>
                    </a:lnTo>
                    <a:lnTo>
                      <a:pt x="11" y="42"/>
                    </a:lnTo>
                    <a:lnTo>
                      <a:pt x="10" y="42"/>
                    </a:lnTo>
                    <a:close/>
                    <a:moveTo>
                      <a:pt x="41" y="62"/>
                    </a:moveTo>
                    <a:lnTo>
                      <a:pt x="41" y="62"/>
                    </a:lnTo>
                    <a:lnTo>
                      <a:pt x="36" y="62"/>
                    </a:lnTo>
                    <a:lnTo>
                      <a:pt x="35" y="62"/>
                    </a:lnTo>
                    <a:lnTo>
                      <a:pt x="35" y="63"/>
                    </a:lnTo>
                    <a:lnTo>
                      <a:pt x="34" y="63"/>
                    </a:lnTo>
                    <a:lnTo>
                      <a:pt x="34" y="64"/>
                    </a:lnTo>
                    <a:lnTo>
                      <a:pt x="33" y="64"/>
                    </a:lnTo>
                    <a:lnTo>
                      <a:pt x="32" y="66"/>
                    </a:lnTo>
                    <a:lnTo>
                      <a:pt x="32" y="68"/>
                    </a:lnTo>
                    <a:lnTo>
                      <a:pt x="32" y="69"/>
                    </a:lnTo>
                    <a:lnTo>
                      <a:pt x="32" y="71"/>
                    </a:lnTo>
                    <a:lnTo>
                      <a:pt x="32" y="72"/>
                    </a:lnTo>
                    <a:lnTo>
                      <a:pt x="33" y="73"/>
                    </a:lnTo>
                    <a:lnTo>
                      <a:pt x="35" y="75"/>
                    </a:lnTo>
                    <a:lnTo>
                      <a:pt x="36" y="75"/>
                    </a:lnTo>
                    <a:lnTo>
                      <a:pt x="37" y="75"/>
                    </a:lnTo>
                    <a:lnTo>
                      <a:pt x="39" y="76"/>
                    </a:lnTo>
                    <a:lnTo>
                      <a:pt x="40" y="76"/>
                    </a:lnTo>
                    <a:lnTo>
                      <a:pt x="41" y="75"/>
                    </a:lnTo>
                    <a:lnTo>
                      <a:pt x="43" y="75"/>
                    </a:lnTo>
                    <a:lnTo>
                      <a:pt x="44" y="74"/>
                    </a:lnTo>
                    <a:lnTo>
                      <a:pt x="46" y="72"/>
                    </a:lnTo>
                    <a:lnTo>
                      <a:pt x="46" y="71"/>
                    </a:lnTo>
                    <a:lnTo>
                      <a:pt x="47" y="70"/>
                    </a:lnTo>
                    <a:lnTo>
                      <a:pt x="47" y="67"/>
                    </a:lnTo>
                    <a:lnTo>
                      <a:pt x="47" y="66"/>
                    </a:lnTo>
                    <a:lnTo>
                      <a:pt x="47" y="65"/>
                    </a:lnTo>
                    <a:lnTo>
                      <a:pt x="46" y="64"/>
                    </a:lnTo>
                    <a:lnTo>
                      <a:pt x="45" y="64"/>
                    </a:lnTo>
                    <a:lnTo>
                      <a:pt x="43" y="62"/>
                    </a:lnTo>
                    <a:lnTo>
                      <a:pt x="41" y="62"/>
                    </a:lnTo>
                    <a:close/>
                    <a:moveTo>
                      <a:pt x="68" y="68"/>
                    </a:moveTo>
                    <a:lnTo>
                      <a:pt x="68" y="68"/>
                    </a:lnTo>
                    <a:lnTo>
                      <a:pt x="67" y="68"/>
                    </a:lnTo>
                    <a:lnTo>
                      <a:pt x="66" y="68"/>
                    </a:lnTo>
                    <a:lnTo>
                      <a:pt x="64" y="70"/>
                    </a:lnTo>
                    <a:lnTo>
                      <a:pt x="63" y="70"/>
                    </a:lnTo>
                    <a:lnTo>
                      <a:pt x="62" y="71"/>
                    </a:lnTo>
                    <a:lnTo>
                      <a:pt x="62" y="72"/>
                    </a:lnTo>
                    <a:lnTo>
                      <a:pt x="62" y="73"/>
                    </a:lnTo>
                    <a:lnTo>
                      <a:pt x="60" y="74"/>
                    </a:lnTo>
                    <a:lnTo>
                      <a:pt x="59" y="74"/>
                    </a:lnTo>
                    <a:lnTo>
                      <a:pt x="58" y="75"/>
                    </a:lnTo>
                    <a:lnTo>
                      <a:pt x="58" y="76"/>
                    </a:lnTo>
                    <a:lnTo>
                      <a:pt x="57" y="77"/>
                    </a:lnTo>
                    <a:lnTo>
                      <a:pt x="57" y="78"/>
                    </a:lnTo>
                    <a:lnTo>
                      <a:pt x="57" y="80"/>
                    </a:lnTo>
                    <a:lnTo>
                      <a:pt x="59" y="81"/>
                    </a:lnTo>
                    <a:lnTo>
                      <a:pt x="61" y="81"/>
                    </a:lnTo>
                    <a:lnTo>
                      <a:pt x="62" y="81"/>
                    </a:lnTo>
                    <a:lnTo>
                      <a:pt x="63" y="81"/>
                    </a:lnTo>
                    <a:lnTo>
                      <a:pt x="66" y="81"/>
                    </a:lnTo>
                    <a:lnTo>
                      <a:pt x="66" y="80"/>
                    </a:lnTo>
                    <a:lnTo>
                      <a:pt x="67" y="80"/>
                    </a:lnTo>
                    <a:lnTo>
                      <a:pt x="68" y="79"/>
                    </a:lnTo>
                    <a:lnTo>
                      <a:pt x="71" y="75"/>
                    </a:lnTo>
                    <a:lnTo>
                      <a:pt x="71" y="74"/>
                    </a:lnTo>
                    <a:lnTo>
                      <a:pt x="72" y="73"/>
                    </a:lnTo>
                    <a:lnTo>
                      <a:pt x="73" y="72"/>
                    </a:lnTo>
                    <a:lnTo>
                      <a:pt x="73" y="71"/>
                    </a:lnTo>
                    <a:lnTo>
                      <a:pt x="73" y="70"/>
                    </a:lnTo>
                    <a:lnTo>
                      <a:pt x="72" y="69"/>
                    </a:lnTo>
                    <a:lnTo>
                      <a:pt x="71" y="68"/>
                    </a:lnTo>
                    <a:lnTo>
                      <a:pt x="70" y="68"/>
                    </a:lnTo>
                    <a:lnTo>
                      <a:pt x="68" y="68"/>
                    </a:lnTo>
                    <a:close/>
                    <a:moveTo>
                      <a:pt x="38" y="85"/>
                    </a:moveTo>
                    <a:lnTo>
                      <a:pt x="37" y="85"/>
                    </a:lnTo>
                    <a:lnTo>
                      <a:pt x="36" y="85"/>
                    </a:lnTo>
                    <a:lnTo>
                      <a:pt x="35" y="85"/>
                    </a:lnTo>
                    <a:lnTo>
                      <a:pt x="34" y="85"/>
                    </a:lnTo>
                    <a:lnTo>
                      <a:pt x="34" y="86"/>
                    </a:lnTo>
                    <a:lnTo>
                      <a:pt x="34" y="87"/>
                    </a:lnTo>
                    <a:lnTo>
                      <a:pt x="32" y="89"/>
                    </a:lnTo>
                    <a:lnTo>
                      <a:pt x="32" y="90"/>
                    </a:lnTo>
                    <a:lnTo>
                      <a:pt x="33" y="91"/>
                    </a:lnTo>
                    <a:lnTo>
                      <a:pt x="33" y="92"/>
                    </a:lnTo>
                    <a:lnTo>
                      <a:pt x="34" y="92"/>
                    </a:lnTo>
                    <a:lnTo>
                      <a:pt x="34" y="93"/>
                    </a:lnTo>
                    <a:lnTo>
                      <a:pt x="35" y="93"/>
                    </a:lnTo>
                    <a:lnTo>
                      <a:pt x="35" y="94"/>
                    </a:lnTo>
                    <a:lnTo>
                      <a:pt x="36" y="94"/>
                    </a:lnTo>
                    <a:lnTo>
                      <a:pt x="37" y="94"/>
                    </a:lnTo>
                    <a:lnTo>
                      <a:pt x="38" y="94"/>
                    </a:lnTo>
                    <a:lnTo>
                      <a:pt x="39" y="94"/>
                    </a:lnTo>
                    <a:lnTo>
                      <a:pt x="39" y="93"/>
                    </a:lnTo>
                    <a:lnTo>
                      <a:pt x="40" y="93"/>
                    </a:lnTo>
                    <a:lnTo>
                      <a:pt x="40" y="92"/>
                    </a:lnTo>
                    <a:lnTo>
                      <a:pt x="41" y="91"/>
                    </a:lnTo>
                    <a:lnTo>
                      <a:pt x="41" y="90"/>
                    </a:lnTo>
                    <a:lnTo>
                      <a:pt x="42" y="90"/>
                    </a:lnTo>
                    <a:lnTo>
                      <a:pt x="42" y="89"/>
                    </a:lnTo>
                    <a:lnTo>
                      <a:pt x="42" y="88"/>
                    </a:lnTo>
                    <a:lnTo>
                      <a:pt x="41" y="87"/>
                    </a:lnTo>
                    <a:lnTo>
                      <a:pt x="39" y="85"/>
                    </a:lnTo>
                    <a:lnTo>
                      <a:pt x="38" y="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96" name="Freeform 603"/>
              <p:cNvSpPr>
                <a:spLocks noEditPoints="1"/>
              </p:cNvSpPr>
              <p:nvPr/>
            </p:nvSpPr>
            <p:spPr bwMode="auto">
              <a:xfrm>
                <a:off x="4310847" y="1867892"/>
                <a:ext cx="1117600" cy="449263"/>
              </a:xfrm>
              <a:custGeom>
                <a:avLst/>
                <a:gdLst>
                  <a:gd name="T0" fmla="*/ 2147483646 w 462"/>
                  <a:gd name="T1" fmla="*/ 2147483646 h 209"/>
                  <a:gd name="T2" fmla="*/ 2147483646 w 462"/>
                  <a:gd name="T3" fmla="*/ 2147483646 h 209"/>
                  <a:gd name="T4" fmla="*/ 2147483646 w 462"/>
                  <a:gd name="T5" fmla="*/ 2147483646 h 209"/>
                  <a:gd name="T6" fmla="*/ 2147483646 w 462"/>
                  <a:gd name="T7" fmla="*/ 2147483646 h 209"/>
                  <a:gd name="T8" fmla="*/ 2147483646 w 462"/>
                  <a:gd name="T9" fmla="*/ 2147483646 h 209"/>
                  <a:gd name="T10" fmla="*/ 2147483646 w 462"/>
                  <a:gd name="T11" fmla="*/ 2147483646 h 209"/>
                  <a:gd name="T12" fmla="*/ 2147483646 w 462"/>
                  <a:gd name="T13" fmla="*/ 2147483646 h 209"/>
                  <a:gd name="T14" fmla="*/ 2147483646 w 462"/>
                  <a:gd name="T15" fmla="*/ 2147483646 h 209"/>
                  <a:gd name="T16" fmla="*/ 2147483646 w 462"/>
                  <a:gd name="T17" fmla="*/ 2147483646 h 209"/>
                  <a:gd name="T18" fmla="*/ 2147483646 w 462"/>
                  <a:gd name="T19" fmla="*/ 2147483646 h 209"/>
                  <a:gd name="T20" fmla="*/ 2147483646 w 462"/>
                  <a:gd name="T21" fmla="*/ 2147483646 h 209"/>
                  <a:gd name="T22" fmla="*/ 2147483646 w 462"/>
                  <a:gd name="T23" fmla="*/ 2147483646 h 209"/>
                  <a:gd name="T24" fmla="*/ 2147483646 w 462"/>
                  <a:gd name="T25" fmla="*/ 2147483646 h 209"/>
                  <a:gd name="T26" fmla="*/ 2147483646 w 462"/>
                  <a:gd name="T27" fmla="*/ 2147483646 h 209"/>
                  <a:gd name="T28" fmla="*/ 2147483646 w 462"/>
                  <a:gd name="T29" fmla="*/ 2147483646 h 209"/>
                  <a:gd name="T30" fmla="*/ 2147483646 w 462"/>
                  <a:gd name="T31" fmla="*/ 2147483646 h 209"/>
                  <a:gd name="T32" fmla="*/ 2147483646 w 462"/>
                  <a:gd name="T33" fmla="*/ 2147483646 h 209"/>
                  <a:gd name="T34" fmla="*/ 2147483646 w 462"/>
                  <a:gd name="T35" fmla="*/ 2147483646 h 209"/>
                  <a:gd name="T36" fmla="*/ 2147483646 w 462"/>
                  <a:gd name="T37" fmla="*/ 2147483646 h 209"/>
                  <a:gd name="T38" fmla="*/ 2147483646 w 462"/>
                  <a:gd name="T39" fmla="*/ 2147483646 h 209"/>
                  <a:gd name="T40" fmla="*/ 2147483646 w 462"/>
                  <a:gd name="T41" fmla="*/ 2147483646 h 209"/>
                  <a:gd name="T42" fmla="*/ 2147483646 w 462"/>
                  <a:gd name="T43" fmla="*/ 2147483646 h 209"/>
                  <a:gd name="T44" fmla="*/ 2147483646 w 462"/>
                  <a:gd name="T45" fmla="*/ 2147483646 h 209"/>
                  <a:gd name="T46" fmla="*/ 2147483646 w 462"/>
                  <a:gd name="T47" fmla="*/ 2147483646 h 209"/>
                  <a:gd name="T48" fmla="*/ 2147483646 w 462"/>
                  <a:gd name="T49" fmla="*/ 2147483646 h 209"/>
                  <a:gd name="T50" fmla="*/ 2147483646 w 462"/>
                  <a:gd name="T51" fmla="*/ 2147483646 h 209"/>
                  <a:gd name="T52" fmla="*/ 2147483646 w 462"/>
                  <a:gd name="T53" fmla="*/ 2147483646 h 209"/>
                  <a:gd name="T54" fmla="*/ 2147483646 w 462"/>
                  <a:gd name="T55" fmla="*/ 2147483646 h 209"/>
                  <a:gd name="T56" fmla="*/ 2147483646 w 462"/>
                  <a:gd name="T57" fmla="*/ 2147483646 h 209"/>
                  <a:gd name="T58" fmla="*/ 2147483646 w 462"/>
                  <a:gd name="T59" fmla="*/ 2147483646 h 209"/>
                  <a:gd name="T60" fmla="*/ 2147483646 w 462"/>
                  <a:gd name="T61" fmla="*/ 2147483646 h 209"/>
                  <a:gd name="T62" fmla="*/ 2147483646 w 462"/>
                  <a:gd name="T63" fmla="*/ 2147483646 h 209"/>
                  <a:gd name="T64" fmla="*/ 2147483646 w 462"/>
                  <a:gd name="T65" fmla="*/ 2147483646 h 209"/>
                  <a:gd name="T66" fmla="*/ 2147483646 w 462"/>
                  <a:gd name="T67" fmla="*/ 2147483646 h 209"/>
                  <a:gd name="T68" fmla="*/ 2147483646 w 462"/>
                  <a:gd name="T69" fmla="*/ 2147483646 h 209"/>
                  <a:gd name="T70" fmla="*/ 2147483646 w 462"/>
                  <a:gd name="T71" fmla="*/ 2147483646 h 209"/>
                  <a:gd name="T72" fmla="*/ 2147483646 w 462"/>
                  <a:gd name="T73" fmla="*/ 2147483646 h 209"/>
                  <a:gd name="T74" fmla="*/ 2147483646 w 462"/>
                  <a:gd name="T75" fmla="*/ 2147483646 h 209"/>
                  <a:gd name="T76" fmla="*/ 2147483646 w 462"/>
                  <a:gd name="T77" fmla="*/ 2147483646 h 209"/>
                  <a:gd name="T78" fmla="*/ 2147483646 w 462"/>
                  <a:gd name="T79" fmla="*/ 2147483646 h 209"/>
                  <a:gd name="T80" fmla="*/ 2147483646 w 462"/>
                  <a:gd name="T81" fmla="*/ 2147483646 h 209"/>
                  <a:gd name="T82" fmla="*/ 2147483646 w 462"/>
                  <a:gd name="T83" fmla="*/ 2147483646 h 209"/>
                  <a:gd name="T84" fmla="*/ 2147483646 w 462"/>
                  <a:gd name="T85" fmla="*/ 2147483646 h 209"/>
                  <a:gd name="T86" fmla="*/ 2147483646 w 462"/>
                  <a:gd name="T87" fmla="*/ 2147483646 h 209"/>
                  <a:gd name="T88" fmla="*/ 2147483646 w 462"/>
                  <a:gd name="T89" fmla="*/ 2147483646 h 209"/>
                  <a:gd name="T90" fmla="*/ 2147483646 w 462"/>
                  <a:gd name="T91" fmla="*/ 2147483646 h 209"/>
                  <a:gd name="T92" fmla="*/ 2147483646 w 462"/>
                  <a:gd name="T93" fmla="*/ 2147483646 h 209"/>
                  <a:gd name="T94" fmla="*/ 2147483646 w 462"/>
                  <a:gd name="T95" fmla="*/ 2147483646 h 209"/>
                  <a:gd name="T96" fmla="*/ 2147483646 w 462"/>
                  <a:gd name="T97" fmla="*/ 2147483646 h 209"/>
                  <a:gd name="T98" fmla="*/ 2147483646 w 462"/>
                  <a:gd name="T99" fmla="*/ 2147483646 h 209"/>
                  <a:gd name="T100" fmla="*/ 2147483646 w 462"/>
                  <a:gd name="T101" fmla="*/ 2147483646 h 209"/>
                  <a:gd name="T102" fmla="*/ 2147483646 w 462"/>
                  <a:gd name="T103" fmla="*/ 2147483646 h 209"/>
                  <a:gd name="T104" fmla="*/ 2147483646 w 462"/>
                  <a:gd name="T105" fmla="*/ 2147483646 h 209"/>
                  <a:gd name="T106" fmla="*/ 2147483646 w 462"/>
                  <a:gd name="T107" fmla="*/ 2147483646 h 209"/>
                  <a:gd name="T108" fmla="*/ 2147483646 w 462"/>
                  <a:gd name="T109" fmla="*/ 2147483646 h 209"/>
                  <a:gd name="T110" fmla="*/ 2147483646 w 462"/>
                  <a:gd name="T111" fmla="*/ 2147483646 h 209"/>
                  <a:gd name="T112" fmla="*/ 2147483646 w 462"/>
                  <a:gd name="T113" fmla="*/ 2147483646 h 209"/>
                  <a:gd name="T114" fmla="*/ 2147483646 w 462"/>
                  <a:gd name="T115" fmla="*/ 2147483646 h 209"/>
                  <a:gd name="T116" fmla="*/ 2147483646 w 462"/>
                  <a:gd name="T117" fmla="*/ 2147483646 h 209"/>
                  <a:gd name="T118" fmla="*/ 2147483646 w 462"/>
                  <a:gd name="T119" fmla="*/ 2147483646 h 209"/>
                  <a:gd name="T120" fmla="*/ 2147483646 w 462"/>
                  <a:gd name="T121" fmla="*/ 2147483646 h 209"/>
                  <a:gd name="T122" fmla="*/ 2147483646 w 462"/>
                  <a:gd name="T123" fmla="*/ 2147483646 h 209"/>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462" h="209">
                    <a:moveTo>
                      <a:pt x="360" y="4"/>
                    </a:moveTo>
                    <a:lnTo>
                      <a:pt x="363" y="9"/>
                    </a:lnTo>
                    <a:lnTo>
                      <a:pt x="364" y="9"/>
                    </a:lnTo>
                    <a:lnTo>
                      <a:pt x="366" y="10"/>
                    </a:lnTo>
                    <a:lnTo>
                      <a:pt x="366" y="11"/>
                    </a:lnTo>
                    <a:lnTo>
                      <a:pt x="367" y="11"/>
                    </a:lnTo>
                    <a:lnTo>
                      <a:pt x="369" y="11"/>
                    </a:lnTo>
                    <a:lnTo>
                      <a:pt x="369" y="13"/>
                    </a:lnTo>
                    <a:lnTo>
                      <a:pt x="372" y="15"/>
                    </a:lnTo>
                    <a:lnTo>
                      <a:pt x="373" y="16"/>
                    </a:lnTo>
                    <a:lnTo>
                      <a:pt x="375" y="17"/>
                    </a:lnTo>
                    <a:lnTo>
                      <a:pt x="377" y="19"/>
                    </a:lnTo>
                    <a:lnTo>
                      <a:pt x="379" y="20"/>
                    </a:lnTo>
                    <a:lnTo>
                      <a:pt x="380" y="21"/>
                    </a:lnTo>
                    <a:lnTo>
                      <a:pt x="381" y="21"/>
                    </a:lnTo>
                    <a:lnTo>
                      <a:pt x="382" y="21"/>
                    </a:lnTo>
                    <a:lnTo>
                      <a:pt x="384" y="21"/>
                    </a:lnTo>
                    <a:lnTo>
                      <a:pt x="385" y="23"/>
                    </a:lnTo>
                    <a:lnTo>
                      <a:pt x="386" y="23"/>
                    </a:lnTo>
                    <a:lnTo>
                      <a:pt x="387" y="23"/>
                    </a:lnTo>
                    <a:lnTo>
                      <a:pt x="388" y="23"/>
                    </a:lnTo>
                    <a:lnTo>
                      <a:pt x="390" y="22"/>
                    </a:lnTo>
                    <a:lnTo>
                      <a:pt x="391" y="22"/>
                    </a:lnTo>
                    <a:lnTo>
                      <a:pt x="391" y="23"/>
                    </a:lnTo>
                    <a:lnTo>
                      <a:pt x="391" y="24"/>
                    </a:lnTo>
                    <a:lnTo>
                      <a:pt x="391" y="25"/>
                    </a:lnTo>
                    <a:lnTo>
                      <a:pt x="392" y="26"/>
                    </a:lnTo>
                    <a:lnTo>
                      <a:pt x="394" y="27"/>
                    </a:lnTo>
                    <a:lnTo>
                      <a:pt x="394" y="28"/>
                    </a:lnTo>
                    <a:lnTo>
                      <a:pt x="395" y="28"/>
                    </a:lnTo>
                    <a:lnTo>
                      <a:pt x="396" y="28"/>
                    </a:lnTo>
                    <a:lnTo>
                      <a:pt x="397" y="28"/>
                    </a:lnTo>
                    <a:lnTo>
                      <a:pt x="397" y="29"/>
                    </a:lnTo>
                    <a:lnTo>
                      <a:pt x="397" y="32"/>
                    </a:lnTo>
                    <a:lnTo>
                      <a:pt x="398" y="36"/>
                    </a:lnTo>
                    <a:lnTo>
                      <a:pt x="399" y="37"/>
                    </a:lnTo>
                    <a:lnTo>
                      <a:pt x="403" y="38"/>
                    </a:lnTo>
                    <a:lnTo>
                      <a:pt x="404" y="38"/>
                    </a:lnTo>
                    <a:lnTo>
                      <a:pt x="407" y="38"/>
                    </a:lnTo>
                    <a:lnTo>
                      <a:pt x="409" y="39"/>
                    </a:lnTo>
                    <a:lnTo>
                      <a:pt x="413" y="41"/>
                    </a:lnTo>
                    <a:lnTo>
                      <a:pt x="415" y="41"/>
                    </a:lnTo>
                    <a:lnTo>
                      <a:pt x="416" y="41"/>
                    </a:lnTo>
                    <a:lnTo>
                      <a:pt x="417" y="41"/>
                    </a:lnTo>
                    <a:lnTo>
                      <a:pt x="417" y="40"/>
                    </a:lnTo>
                    <a:lnTo>
                      <a:pt x="420" y="41"/>
                    </a:lnTo>
                    <a:lnTo>
                      <a:pt x="421" y="41"/>
                    </a:lnTo>
                    <a:lnTo>
                      <a:pt x="422" y="42"/>
                    </a:lnTo>
                    <a:lnTo>
                      <a:pt x="425" y="41"/>
                    </a:lnTo>
                    <a:lnTo>
                      <a:pt x="426" y="40"/>
                    </a:lnTo>
                    <a:lnTo>
                      <a:pt x="426" y="36"/>
                    </a:lnTo>
                    <a:lnTo>
                      <a:pt x="430" y="36"/>
                    </a:lnTo>
                    <a:lnTo>
                      <a:pt x="436" y="38"/>
                    </a:lnTo>
                    <a:lnTo>
                      <a:pt x="437" y="39"/>
                    </a:lnTo>
                    <a:lnTo>
                      <a:pt x="439" y="43"/>
                    </a:lnTo>
                    <a:lnTo>
                      <a:pt x="444" y="47"/>
                    </a:lnTo>
                    <a:lnTo>
                      <a:pt x="445" y="48"/>
                    </a:lnTo>
                    <a:lnTo>
                      <a:pt x="446" y="47"/>
                    </a:lnTo>
                    <a:lnTo>
                      <a:pt x="449" y="48"/>
                    </a:lnTo>
                    <a:lnTo>
                      <a:pt x="453" y="51"/>
                    </a:lnTo>
                    <a:lnTo>
                      <a:pt x="454" y="51"/>
                    </a:lnTo>
                    <a:lnTo>
                      <a:pt x="455" y="51"/>
                    </a:lnTo>
                    <a:lnTo>
                      <a:pt x="456" y="52"/>
                    </a:lnTo>
                    <a:lnTo>
                      <a:pt x="457" y="53"/>
                    </a:lnTo>
                    <a:lnTo>
                      <a:pt x="456" y="53"/>
                    </a:lnTo>
                    <a:lnTo>
                      <a:pt x="455" y="54"/>
                    </a:lnTo>
                    <a:lnTo>
                      <a:pt x="453" y="54"/>
                    </a:lnTo>
                    <a:lnTo>
                      <a:pt x="452" y="53"/>
                    </a:lnTo>
                    <a:lnTo>
                      <a:pt x="451" y="53"/>
                    </a:lnTo>
                    <a:lnTo>
                      <a:pt x="448" y="52"/>
                    </a:lnTo>
                    <a:lnTo>
                      <a:pt x="447" y="55"/>
                    </a:lnTo>
                    <a:lnTo>
                      <a:pt x="449" y="55"/>
                    </a:lnTo>
                    <a:lnTo>
                      <a:pt x="452" y="56"/>
                    </a:lnTo>
                    <a:lnTo>
                      <a:pt x="452" y="57"/>
                    </a:lnTo>
                    <a:lnTo>
                      <a:pt x="453" y="60"/>
                    </a:lnTo>
                    <a:lnTo>
                      <a:pt x="453" y="61"/>
                    </a:lnTo>
                    <a:lnTo>
                      <a:pt x="453" y="62"/>
                    </a:lnTo>
                    <a:lnTo>
                      <a:pt x="454" y="63"/>
                    </a:lnTo>
                    <a:lnTo>
                      <a:pt x="455" y="64"/>
                    </a:lnTo>
                    <a:lnTo>
                      <a:pt x="456" y="64"/>
                    </a:lnTo>
                    <a:lnTo>
                      <a:pt x="458" y="65"/>
                    </a:lnTo>
                    <a:lnTo>
                      <a:pt x="458" y="66"/>
                    </a:lnTo>
                    <a:lnTo>
                      <a:pt x="458" y="68"/>
                    </a:lnTo>
                    <a:lnTo>
                      <a:pt x="458" y="69"/>
                    </a:lnTo>
                    <a:lnTo>
                      <a:pt x="457" y="69"/>
                    </a:lnTo>
                    <a:lnTo>
                      <a:pt x="457" y="70"/>
                    </a:lnTo>
                    <a:lnTo>
                      <a:pt x="457" y="72"/>
                    </a:lnTo>
                    <a:lnTo>
                      <a:pt x="459" y="79"/>
                    </a:lnTo>
                    <a:lnTo>
                      <a:pt x="456" y="79"/>
                    </a:lnTo>
                    <a:lnTo>
                      <a:pt x="455" y="79"/>
                    </a:lnTo>
                    <a:lnTo>
                      <a:pt x="454" y="78"/>
                    </a:lnTo>
                    <a:lnTo>
                      <a:pt x="450" y="96"/>
                    </a:lnTo>
                    <a:lnTo>
                      <a:pt x="450" y="97"/>
                    </a:lnTo>
                    <a:lnTo>
                      <a:pt x="449" y="98"/>
                    </a:lnTo>
                    <a:lnTo>
                      <a:pt x="436" y="116"/>
                    </a:lnTo>
                    <a:lnTo>
                      <a:pt x="420" y="130"/>
                    </a:lnTo>
                    <a:lnTo>
                      <a:pt x="387" y="143"/>
                    </a:lnTo>
                    <a:lnTo>
                      <a:pt x="385" y="144"/>
                    </a:lnTo>
                    <a:lnTo>
                      <a:pt x="383" y="148"/>
                    </a:lnTo>
                    <a:lnTo>
                      <a:pt x="381" y="150"/>
                    </a:lnTo>
                    <a:lnTo>
                      <a:pt x="380" y="152"/>
                    </a:lnTo>
                    <a:lnTo>
                      <a:pt x="379" y="152"/>
                    </a:lnTo>
                    <a:lnTo>
                      <a:pt x="379" y="153"/>
                    </a:lnTo>
                    <a:lnTo>
                      <a:pt x="378" y="153"/>
                    </a:lnTo>
                    <a:lnTo>
                      <a:pt x="377" y="155"/>
                    </a:lnTo>
                    <a:lnTo>
                      <a:pt x="378" y="155"/>
                    </a:lnTo>
                    <a:lnTo>
                      <a:pt x="379" y="156"/>
                    </a:lnTo>
                    <a:lnTo>
                      <a:pt x="379" y="157"/>
                    </a:lnTo>
                    <a:lnTo>
                      <a:pt x="379" y="158"/>
                    </a:lnTo>
                    <a:lnTo>
                      <a:pt x="377" y="159"/>
                    </a:lnTo>
                    <a:lnTo>
                      <a:pt x="377" y="157"/>
                    </a:lnTo>
                    <a:lnTo>
                      <a:pt x="376" y="156"/>
                    </a:lnTo>
                    <a:lnTo>
                      <a:pt x="375" y="156"/>
                    </a:lnTo>
                    <a:lnTo>
                      <a:pt x="374" y="156"/>
                    </a:lnTo>
                    <a:lnTo>
                      <a:pt x="373" y="159"/>
                    </a:lnTo>
                    <a:lnTo>
                      <a:pt x="373" y="160"/>
                    </a:lnTo>
                    <a:lnTo>
                      <a:pt x="373" y="161"/>
                    </a:lnTo>
                    <a:lnTo>
                      <a:pt x="373" y="163"/>
                    </a:lnTo>
                    <a:lnTo>
                      <a:pt x="373" y="166"/>
                    </a:lnTo>
                    <a:lnTo>
                      <a:pt x="373" y="168"/>
                    </a:lnTo>
                    <a:lnTo>
                      <a:pt x="372" y="168"/>
                    </a:lnTo>
                    <a:lnTo>
                      <a:pt x="371" y="169"/>
                    </a:lnTo>
                    <a:lnTo>
                      <a:pt x="369" y="171"/>
                    </a:lnTo>
                    <a:lnTo>
                      <a:pt x="369" y="172"/>
                    </a:lnTo>
                    <a:lnTo>
                      <a:pt x="369" y="173"/>
                    </a:lnTo>
                    <a:lnTo>
                      <a:pt x="369" y="177"/>
                    </a:lnTo>
                    <a:lnTo>
                      <a:pt x="367" y="183"/>
                    </a:lnTo>
                    <a:lnTo>
                      <a:pt x="366" y="184"/>
                    </a:lnTo>
                    <a:lnTo>
                      <a:pt x="366" y="185"/>
                    </a:lnTo>
                    <a:lnTo>
                      <a:pt x="366" y="186"/>
                    </a:lnTo>
                    <a:lnTo>
                      <a:pt x="367" y="187"/>
                    </a:lnTo>
                    <a:lnTo>
                      <a:pt x="367" y="189"/>
                    </a:lnTo>
                    <a:lnTo>
                      <a:pt x="366" y="192"/>
                    </a:lnTo>
                    <a:lnTo>
                      <a:pt x="364" y="193"/>
                    </a:lnTo>
                    <a:lnTo>
                      <a:pt x="363" y="194"/>
                    </a:lnTo>
                    <a:lnTo>
                      <a:pt x="361" y="195"/>
                    </a:lnTo>
                    <a:lnTo>
                      <a:pt x="361" y="196"/>
                    </a:lnTo>
                    <a:lnTo>
                      <a:pt x="360" y="197"/>
                    </a:lnTo>
                    <a:lnTo>
                      <a:pt x="360" y="198"/>
                    </a:lnTo>
                    <a:lnTo>
                      <a:pt x="360" y="199"/>
                    </a:lnTo>
                    <a:lnTo>
                      <a:pt x="360" y="202"/>
                    </a:lnTo>
                    <a:lnTo>
                      <a:pt x="358" y="205"/>
                    </a:lnTo>
                    <a:lnTo>
                      <a:pt x="357" y="205"/>
                    </a:lnTo>
                    <a:lnTo>
                      <a:pt x="356" y="205"/>
                    </a:lnTo>
                    <a:lnTo>
                      <a:pt x="355" y="205"/>
                    </a:lnTo>
                    <a:lnTo>
                      <a:pt x="353" y="204"/>
                    </a:lnTo>
                    <a:lnTo>
                      <a:pt x="350" y="205"/>
                    </a:lnTo>
                    <a:lnTo>
                      <a:pt x="345" y="200"/>
                    </a:lnTo>
                    <a:lnTo>
                      <a:pt x="345" y="198"/>
                    </a:lnTo>
                    <a:lnTo>
                      <a:pt x="343" y="194"/>
                    </a:lnTo>
                    <a:lnTo>
                      <a:pt x="343" y="192"/>
                    </a:lnTo>
                    <a:lnTo>
                      <a:pt x="342" y="190"/>
                    </a:lnTo>
                    <a:lnTo>
                      <a:pt x="340" y="188"/>
                    </a:lnTo>
                    <a:lnTo>
                      <a:pt x="339" y="188"/>
                    </a:lnTo>
                    <a:lnTo>
                      <a:pt x="337" y="188"/>
                    </a:lnTo>
                    <a:lnTo>
                      <a:pt x="336" y="189"/>
                    </a:lnTo>
                    <a:lnTo>
                      <a:pt x="335" y="189"/>
                    </a:lnTo>
                    <a:lnTo>
                      <a:pt x="328" y="185"/>
                    </a:lnTo>
                    <a:lnTo>
                      <a:pt x="327" y="184"/>
                    </a:lnTo>
                    <a:lnTo>
                      <a:pt x="326" y="183"/>
                    </a:lnTo>
                    <a:lnTo>
                      <a:pt x="324" y="184"/>
                    </a:lnTo>
                    <a:lnTo>
                      <a:pt x="324" y="185"/>
                    </a:lnTo>
                    <a:lnTo>
                      <a:pt x="322" y="187"/>
                    </a:lnTo>
                    <a:lnTo>
                      <a:pt x="320" y="188"/>
                    </a:lnTo>
                    <a:lnTo>
                      <a:pt x="320" y="189"/>
                    </a:lnTo>
                    <a:lnTo>
                      <a:pt x="319" y="189"/>
                    </a:lnTo>
                    <a:lnTo>
                      <a:pt x="318" y="189"/>
                    </a:lnTo>
                    <a:lnTo>
                      <a:pt x="317" y="188"/>
                    </a:lnTo>
                    <a:lnTo>
                      <a:pt x="316" y="187"/>
                    </a:lnTo>
                    <a:lnTo>
                      <a:pt x="317" y="184"/>
                    </a:lnTo>
                    <a:lnTo>
                      <a:pt x="319" y="183"/>
                    </a:lnTo>
                    <a:lnTo>
                      <a:pt x="320" y="181"/>
                    </a:lnTo>
                    <a:lnTo>
                      <a:pt x="319" y="181"/>
                    </a:lnTo>
                    <a:lnTo>
                      <a:pt x="318" y="181"/>
                    </a:lnTo>
                    <a:lnTo>
                      <a:pt x="317" y="181"/>
                    </a:lnTo>
                    <a:lnTo>
                      <a:pt x="316" y="181"/>
                    </a:lnTo>
                    <a:lnTo>
                      <a:pt x="316" y="180"/>
                    </a:lnTo>
                    <a:lnTo>
                      <a:pt x="315" y="178"/>
                    </a:lnTo>
                    <a:lnTo>
                      <a:pt x="315" y="176"/>
                    </a:lnTo>
                    <a:lnTo>
                      <a:pt x="316" y="174"/>
                    </a:lnTo>
                    <a:lnTo>
                      <a:pt x="317" y="173"/>
                    </a:lnTo>
                    <a:lnTo>
                      <a:pt x="318" y="173"/>
                    </a:lnTo>
                    <a:lnTo>
                      <a:pt x="320" y="175"/>
                    </a:lnTo>
                    <a:lnTo>
                      <a:pt x="320" y="174"/>
                    </a:lnTo>
                    <a:lnTo>
                      <a:pt x="324" y="171"/>
                    </a:lnTo>
                    <a:lnTo>
                      <a:pt x="324" y="170"/>
                    </a:lnTo>
                    <a:lnTo>
                      <a:pt x="322" y="166"/>
                    </a:lnTo>
                    <a:lnTo>
                      <a:pt x="322" y="163"/>
                    </a:lnTo>
                    <a:lnTo>
                      <a:pt x="321" y="156"/>
                    </a:lnTo>
                    <a:lnTo>
                      <a:pt x="319" y="155"/>
                    </a:lnTo>
                    <a:lnTo>
                      <a:pt x="320" y="153"/>
                    </a:lnTo>
                    <a:lnTo>
                      <a:pt x="320" y="154"/>
                    </a:lnTo>
                    <a:lnTo>
                      <a:pt x="324" y="153"/>
                    </a:lnTo>
                    <a:lnTo>
                      <a:pt x="328" y="151"/>
                    </a:lnTo>
                    <a:lnTo>
                      <a:pt x="329" y="149"/>
                    </a:lnTo>
                    <a:lnTo>
                      <a:pt x="330" y="149"/>
                    </a:lnTo>
                    <a:lnTo>
                      <a:pt x="330" y="147"/>
                    </a:lnTo>
                    <a:lnTo>
                      <a:pt x="330" y="146"/>
                    </a:lnTo>
                    <a:lnTo>
                      <a:pt x="331" y="145"/>
                    </a:lnTo>
                    <a:lnTo>
                      <a:pt x="331" y="143"/>
                    </a:lnTo>
                    <a:lnTo>
                      <a:pt x="334" y="132"/>
                    </a:lnTo>
                    <a:lnTo>
                      <a:pt x="335" y="131"/>
                    </a:lnTo>
                    <a:lnTo>
                      <a:pt x="335" y="130"/>
                    </a:lnTo>
                    <a:lnTo>
                      <a:pt x="335" y="128"/>
                    </a:lnTo>
                    <a:lnTo>
                      <a:pt x="334" y="127"/>
                    </a:lnTo>
                    <a:lnTo>
                      <a:pt x="333" y="126"/>
                    </a:lnTo>
                    <a:lnTo>
                      <a:pt x="332" y="123"/>
                    </a:lnTo>
                    <a:lnTo>
                      <a:pt x="332" y="121"/>
                    </a:lnTo>
                    <a:lnTo>
                      <a:pt x="332" y="118"/>
                    </a:lnTo>
                    <a:lnTo>
                      <a:pt x="331" y="117"/>
                    </a:lnTo>
                    <a:lnTo>
                      <a:pt x="332" y="114"/>
                    </a:lnTo>
                    <a:lnTo>
                      <a:pt x="334" y="113"/>
                    </a:lnTo>
                    <a:lnTo>
                      <a:pt x="334" y="112"/>
                    </a:lnTo>
                    <a:lnTo>
                      <a:pt x="332" y="113"/>
                    </a:lnTo>
                    <a:lnTo>
                      <a:pt x="330" y="115"/>
                    </a:lnTo>
                    <a:lnTo>
                      <a:pt x="330" y="118"/>
                    </a:lnTo>
                    <a:lnTo>
                      <a:pt x="330" y="119"/>
                    </a:lnTo>
                    <a:lnTo>
                      <a:pt x="331" y="119"/>
                    </a:lnTo>
                    <a:lnTo>
                      <a:pt x="331" y="120"/>
                    </a:lnTo>
                    <a:lnTo>
                      <a:pt x="331" y="125"/>
                    </a:lnTo>
                    <a:lnTo>
                      <a:pt x="330" y="128"/>
                    </a:lnTo>
                    <a:lnTo>
                      <a:pt x="330" y="129"/>
                    </a:lnTo>
                    <a:lnTo>
                      <a:pt x="329" y="130"/>
                    </a:lnTo>
                    <a:lnTo>
                      <a:pt x="327" y="131"/>
                    </a:lnTo>
                    <a:lnTo>
                      <a:pt x="326" y="130"/>
                    </a:lnTo>
                    <a:lnTo>
                      <a:pt x="326" y="125"/>
                    </a:lnTo>
                    <a:lnTo>
                      <a:pt x="327" y="123"/>
                    </a:lnTo>
                    <a:lnTo>
                      <a:pt x="328" y="122"/>
                    </a:lnTo>
                    <a:lnTo>
                      <a:pt x="328" y="121"/>
                    </a:lnTo>
                    <a:lnTo>
                      <a:pt x="326" y="122"/>
                    </a:lnTo>
                    <a:lnTo>
                      <a:pt x="326" y="124"/>
                    </a:lnTo>
                    <a:lnTo>
                      <a:pt x="325" y="126"/>
                    </a:lnTo>
                    <a:lnTo>
                      <a:pt x="324" y="128"/>
                    </a:lnTo>
                    <a:lnTo>
                      <a:pt x="322" y="130"/>
                    </a:lnTo>
                    <a:lnTo>
                      <a:pt x="321" y="131"/>
                    </a:lnTo>
                    <a:lnTo>
                      <a:pt x="320" y="134"/>
                    </a:lnTo>
                    <a:lnTo>
                      <a:pt x="319" y="134"/>
                    </a:lnTo>
                    <a:lnTo>
                      <a:pt x="315" y="132"/>
                    </a:lnTo>
                    <a:lnTo>
                      <a:pt x="310" y="126"/>
                    </a:lnTo>
                    <a:lnTo>
                      <a:pt x="308" y="124"/>
                    </a:lnTo>
                    <a:lnTo>
                      <a:pt x="307" y="124"/>
                    </a:lnTo>
                    <a:lnTo>
                      <a:pt x="305" y="124"/>
                    </a:lnTo>
                    <a:lnTo>
                      <a:pt x="305" y="123"/>
                    </a:lnTo>
                    <a:lnTo>
                      <a:pt x="303" y="122"/>
                    </a:lnTo>
                    <a:lnTo>
                      <a:pt x="300" y="119"/>
                    </a:lnTo>
                    <a:lnTo>
                      <a:pt x="300" y="117"/>
                    </a:lnTo>
                    <a:lnTo>
                      <a:pt x="302" y="118"/>
                    </a:lnTo>
                    <a:lnTo>
                      <a:pt x="303" y="117"/>
                    </a:lnTo>
                    <a:lnTo>
                      <a:pt x="305" y="115"/>
                    </a:lnTo>
                    <a:lnTo>
                      <a:pt x="306" y="114"/>
                    </a:lnTo>
                    <a:lnTo>
                      <a:pt x="307" y="109"/>
                    </a:lnTo>
                    <a:lnTo>
                      <a:pt x="305" y="104"/>
                    </a:lnTo>
                    <a:lnTo>
                      <a:pt x="305" y="103"/>
                    </a:lnTo>
                    <a:lnTo>
                      <a:pt x="304" y="102"/>
                    </a:lnTo>
                    <a:lnTo>
                      <a:pt x="303" y="100"/>
                    </a:lnTo>
                    <a:lnTo>
                      <a:pt x="303" y="99"/>
                    </a:lnTo>
                    <a:lnTo>
                      <a:pt x="303" y="98"/>
                    </a:lnTo>
                    <a:lnTo>
                      <a:pt x="304" y="95"/>
                    </a:lnTo>
                    <a:lnTo>
                      <a:pt x="305" y="95"/>
                    </a:lnTo>
                    <a:lnTo>
                      <a:pt x="305" y="90"/>
                    </a:lnTo>
                    <a:lnTo>
                      <a:pt x="302" y="85"/>
                    </a:lnTo>
                    <a:lnTo>
                      <a:pt x="301" y="82"/>
                    </a:lnTo>
                    <a:lnTo>
                      <a:pt x="302" y="81"/>
                    </a:lnTo>
                    <a:lnTo>
                      <a:pt x="303" y="78"/>
                    </a:lnTo>
                    <a:lnTo>
                      <a:pt x="305" y="77"/>
                    </a:lnTo>
                    <a:lnTo>
                      <a:pt x="307" y="78"/>
                    </a:lnTo>
                    <a:lnTo>
                      <a:pt x="309" y="78"/>
                    </a:lnTo>
                    <a:lnTo>
                      <a:pt x="311" y="77"/>
                    </a:lnTo>
                    <a:lnTo>
                      <a:pt x="312" y="75"/>
                    </a:lnTo>
                    <a:lnTo>
                      <a:pt x="312" y="73"/>
                    </a:lnTo>
                    <a:lnTo>
                      <a:pt x="312" y="72"/>
                    </a:lnTo>
                    <a:lnTo>
                      <a:pt x="313" y="70"/>
                    </a:lnTo>
                    <a:lnTo>
                      <a:pt x="315" y="67"/>
                    </a:lnTo>
                    <a:lnTo>
                      <a:pt x="315" y="68"/>
                    </a:lnTo>
                    <a:lnTo>
                      <a:pt x="316" y="69"/>
                    </a:lnTo>
                    <a:lnTo>
                      <a:pt x="317" y="69"/>
                    </a:lnTo>
                    <a:lnTo>
                      <a:pt x="319" y="68"/>
                    </a:lnTo>
                    <a:lnTo>
                      <a:pt x="318" y="68"/>
                    </a:lnTo>
                    <a:lnTo>
                      <a:pt x="317" y="68"/>
                    </a:lnTo>
                    <a:lnTo>
                      <a:pt x="316" y="68"/>
                    </a:lnTo>
                    <a:lnTo>
                      <a:pt x="313" y="62"/>
                    </a:lnTo>
                    <a:lnTo>
                      <a:pt x="313" y="60"/>
                    </a:lnTo>
                    <a:lnTo>
                      <a:pt x="316" y="56"/>
                    </a:lnTo>
                    <a:lnTo>
                      <a:pt x="317" y="55"/>
                    </a:lnTo>
                    <a:lnTo>
                      <a:pt x="319" y="54"/>
                    </a:lnTo>
                    <a:lnTo>
                      <a:pt x="319" y="53"/>
                    </a:lnTo>
                    <a:lnTo>
                      <a:pt x="320" y="53"/>
                    </a:lnTo>
                    <a:lnTo>
                      <a:pt x="324" y="47"/>
                    </a:lnTo>
                    <a:lnTo>
                      <a:pt x="325" y="45"/>
                    </a:lnTo>
                    <a:lnTo>
                      <a:pt x="325" y="43"/>
                    </a:lnTo>
                    <a:lnTo>
                      <a:pt x="325" y="42"/>
                    </a:lnTo>
                    <a:lnTo>
                      <a:pt x="325" y="41"/>
                    </a:lnTo>
                    <a:lnTo>
                      <a:pt x="325" y="38"/>
                    </a:lnTo>
                    <a:lnTo>
                      <a:pt x="326" y="38"/>
                    </a:lnTo>
                    <a:lnTo>
                      <a:pt x="326" y="37"/>
                    </a:lnTo>
                    <a:lnTo>
                      <a:pt x="326" y="36"/>
                    </a:lnTo>
                    <a:lnTo>
                      <a:pt x="325" y="35"/>
                    </a:lnTo>
                    <a:lnTo>
                      <a:pt x="325" y="33"/>
                    </a:lnTo>
                    <a:lnTo>
                      <a:pt x="326" y="32"/>
                    </a:lnTo>
                    <a:lnTo>
                      <a:pt x="326" y="30"/>
                    </a:lnTo>
                    <a:lnTo>
                      <a:pt x="325" y="29"/>
                    </a:lnTo>
                    <a:lnTo>
                      <a:pt x="324" y="28"/>
                    </a:lnTo>
                    <a:lnTo>
                      <a:pt x="323" y="28"/>
                    </a:lnTo>
                    <a:lnTo>
                      <a:pt x="324" y="25"/>
                    </a:lnTo>
                    <a:lnTo>
                      <a:pt x="324" y="24"/>
                    </a:lnTo>
                    <a:lnTo>
                      <a:pt x="325" y="22"/>
                    </a:lnTo>
                    <a:lnTo>
                      <a:pt x="326" y="23"/>
                    </a:lnTo>
                    <a:lnTo>
                      <a:pt x="327" y="23"/>
                    </a:lnTo>
                    <a:lnTo>
                      <a:pt x="330" y="21"/>
                    </a:lnTo>
                    <a:lnTo>
                      <a:pt x="332" y="21"/>
                    </a:lnTo>
                    <a:lnTo>
                      <a:pt x="332" y="20"/>
                    </a:lnTo>
                    <a:lnTo>
                      <a:pt x="333" y="19"/>
                    </a:lnTo>
                    <a:lnTo>
                      <a:pt x="334" y="19"/>
                    </a:lnTo>
                    <a:lnTo>
                      <a:pt x="336" y="17"/>
                    </a:lnTo>
                    <a:lnTo>
                      <a:pt x="338" y="18"/>
                    </a:lnTo>
                    <a:lnTo>
                      <a:pt x="339" y="18"/>
                    </a:lnTo>
                    <a:lnTo>
                      <a:pt x="341" y="16"/>
                    </a:lnTo>
                    <a:lnTo>
                      <a:pt x="341" y="15"/>
                    </a:lnTo>
                    <a:lnTo>
                      <a:pt x="342" y="15"/>
                    </a:lnTo>
                    <a:lnTo>
                      <a:pt x="347" y="15"/>
                    </a:lnTo>
                    <a:lnTo>
                      <a:pt x="349" y="15"/>
                    </a:lnTo>
                    <a:lnTo>
                      <a:pt x="350" y="14"/>
                    </a:lnTo>
                    <a:lnTo>
                      <a:pt x="351" y="13"/>
                    </a:lnTo>
                    <a:lnTo>
                      <a:pt x="352" y="11"/>
                    </a:lnTo>
                    <a:lnTo>
                      <a:pt x="354" y="12"/>
                    </a:lnTo>
                    <a:lnTo>
                      <a:pt x="356" y="10"/>
                    </a:lnTo>
                    <a:lnTo>
                      <a:pt x="357" y="10"/>
                    </a:lnTo>
                    <a:lnTo>
                      <a:pt x="358" y="7"/>
                    </a:lnTo>
                    <a:lnTo>
                      <a:pt x="359" y="4"/>
                    </a:lnTo>
                    <a:lnTo>
                      <a:pt x="360" y="4"/>
                    </a:lnTo>
                    <a:moveTo>
                      <a:pt x="11" y="45"/>
                    </a:moveTo>
                    <a:lnTo>
                      <a:pt x="13" y="45"/>
                    </a:lnTo>
                    <a:lnTo>
                      <a:pt x="13" y="46"/>
                    </a:lnTo>
                    <a:lnTo>
                      <a:pt x="14" y="48"/>
                    </a:lnTo>
                    <a:lnTo>
                      <a:pt x="15" y="49"/>
                    </a:lnTo>
                    <a:lnTo>
                      <a:pt x="16" y="50"/>
                    </a:lnTo>
                    <a:lnTo>
                      <a:pt x="16" y="52"/>
                    </a:lnTo>
                    <a:lnTo>
                      <a:pt x="16" y="53"/>
                    </a:lnTo>
                    <a:lnTo>
                      <a:pt x="17" y="55"/>
                    </a:lnTo>
                    <a:lnTo>
                      <a:pt x="17" y="56"/>
                    </a:lnTo>
                    <a:lnTo>
                      <a:pt x="18" y="58"/>
                    </a:lnTo>
                    <a:lnTo>
                      <a:pt x="20" y="60"/>
                    </a:lnTo>
                    <a:lnTo>
                      <a:pt x="22" y="62"/>
                    </a:lnTo>
                    <a:lnTo>
                      <a:pt x="23" y="66"/>
                    </a:lnTo>
                    <a:lnTo>
                      <a:pt x="22" y="66"/>
                    </a:lnTo>
                    <a:lnTo>
                      <a:pt x="24" y="68"/>
                    </a:lnTo>
                    <a:lnTo>
                      <a:pt x="27" y="72"/>
                    </a:lnTo>
                    <a:lnTo>
                      <a:pt x="25" y="77"/>
                    </a:lnTo>
                    <a:lnTo>
                      <a:pt x="24" y="79"/>
                    </a:lnTo>
                    <a:lnTo>
                      <a:pt x="17" y="81"/>
                    </a:lnTo>
                    <a:lnTo>
                      <a:pt x="16" y="81"/>
                    </a:lnTo>
                    <a:lnTo>
                      <a:pt x="13" y="81"/>
                    </a:lnTo>
                    <a:lnTo>
                      <a:pt x="12" y="81"/>
                    </a:lnTo>
                    <a:lnTo>
                      <a:pt x="11" y="81"/>
                    </a:lnTo>
                    <a:lnTo>
                      <a:pt x="10" y="81"/>
                    </a:lnTo>
                    <a:lnTo>
                      <a:pt x="9" y="80"/>
                    </a:lnTo>
                    <a:lnTo>
                      <a:pt x="8" y="77"/>
                    </a:lnTo>
                    <a:lnTo>
                      <a:pt x="8" y="75"/>
                    </a:lnTo>
                    <a:lnTo>
                      <a:pt x="9" y="75"/>
                    </a:lnTo>
                    <a:lnTo>
                      <a:pt x="9" y="74"/>
                    </a:lnTo>
                    <a:lnTo>
                      <a:pt x="13" y="70"/>
                    </a:lnTo>
                    <a:lnTo>
                      <a:pt x="15" y="70"/>
                    </a:lnTo>
                    <a:lnTo>
                      <a:pt x="17" y="70"/>
                    </a:lnTo>
                    <a:lnTo>
                      <a:pt x="19" y="68"/>
                    </a:lnTo>
                    <a:lnTo>
                      <a:pt x="18" y="66"/>
                    </a:lnTo>
                    <a:lnTo>
                      <a:pt x="17" y="66"/>
                    </a:lnTo>
                    <a:lnTo>
                      <a:pt x="11" y="58"/>
                    </a:lnTo>
                    <a:lnTo>
                      <a:pt x="10" y="56"/>
                    </a:lnTo>
                    <a:lnTo>
                      <a:pt x="10" y="55"/>
                    </a:lnTo>
                    <a:lnTo>
                      <a:pt x="11" y="55"/>
                    </a:lnTo>
                    <a:lnTo>
                      <a:pt x="10" y="50"/>
                    </a:lnTo>
                    <a:lnTo>
                      <a:pt x="9" y="49"/>
                    </a:lnTo>
                    <a:lnTo>
                      <a:pt x="7" y="50"/>
                    </a:lnTo>
                    <a:lnTo>
                      <a:pt x="7" y="51"/>
                    </a:lnTo>
                    <a:lnTo>
                      <a:pt x="5" y="51"/>
                    </a:lnTo>
                    <a:lnTo>
                      <a:pt x="5" y="49"/>
                    </a:lnTo>
                    <a:lnTo>
                      <a:pt x="7" y="48"/>
                    </a:lnTo>
                    <a:lnTo>
                      <a:pt x="11" y="45"/>
                    </a:lnTo>
                    <a:moveTo>
                      <a:pt x="27" y="53"/>
                    </a:moveTo>
                    <a:lnTo>
                      <a:pt x="32" y="55"/>
                    </a:lnTo>
                    <a:lnTo>
                      <a:pt x="32" y="56"/>
                    </a:lnTo>
                    <a:lnTo>
                      <a:pt x="33" y="56"/>
                    </a:lnTo>
                    <a:lnTo>
                      <a:pt x="34" y="58"/>
                    </a:lnTo>
                    <a:lnTo>
                      <a:pt x="33" y="60"/>
                    </a:lnTo>
                    <a:lnTo>
                      <a:pt x="32" y="60"/>
                    </a:lnTo>
                    <a:lnTo>
                      <a:pt x="31" y="60"/>
                    </a:lnTo>
                    <a:lnTo>
                      <a:pt x="30" y="60"/>
                    </a:lnTo>
                    <a:lnTo>
                      <a:pt x="29" y="60"/>
                    </a:lnTo>
                    <a:lnTo>
                      <a:pt x="26" y="59"/>
                    </a:lnTo>
                    <a:lnTo>
                      <a:pt x="25" y="57"/>
                    </a:lnTo>
                    <a:lnTo>
                      <a:pt x="26" y="55"/>
                    </a:lnTo>
                    <a:lnTo>
                      <a:pt x="27" y="54"/>
                    </a:lnTo>
                    <a:lnTo>
                      <a:pt x="27" y="53"/>
                    </a:lnTo>
                    <a:moveTo>
                      <a:pt x="9" y="56"/>
                    </a:moveTo>
                    <a:lnTo>
                      <a:pt x="9" y="57"/>
                    </a:lnTo>
                    <a:lnTo>
                      <a:pt x="11" y="58"/>
                    </a:lnTo>
                    <a:lnTo>
                      <a:pt x="11" y="59"/>
                    </a:lnTo>
                    <a:lnTo>
                      <a:pt x="11" y="62"/>
                    </a:lnTo>
                    <a:lnTo>
                      <a:pt x="10" y="63"/>
                    </a:lnTo>
                    <a:lnTo>
                      <a:pt x="10" y="64"/>
                    </a:lnTo>
                    <a:lnTo>
                      <a:pt x="8" y="64"/>
                    </a:lnTo>
                    <a:lnTo>
                      <a:pt x="7" y="64"/>
                    </a:lnTo>
                    <a:lnTo>
                      <a:pt x="5" y="63"/>
                    </a:lnTo>
                    <a:lnTo>
                      <a:pt x="4" y="62"/>
                    </a:lnTo>
                    <a:lnTo>
                      <a:pt x="3" y="61"/>
                    </a:lnTo>
                    <a:lnTo>
                      <a:pt x="3" y="58"/>
                    </a:lnTo>
                    <a:lnTo>
                      <a:pt x="4" y="58"/>
                    </a:lnTo>
                    <a:lnTo>
                      <a:pt x="8" y="56"/>
                    </a:lnTo>
                    <a:lnTo>
                      <a:pt x="9" y="56"/>
                    </a:lnTo>
                    <a:moveTo>
                      <a:pt x="41" y="64"/>
                    </a:moveTo>
                    <a:lnTo>
                      <a:pt x="44" y="66"/>
                    </a:lnTo>
                    <a:lnTo>
                      <a:pt x="44" y="67"/>
                    </a:lnTo>
                    <a:lnTo>
                      <a:pt x="44" y="70"/>
                    </a:lnTo>
                    <a:lnTo>
                      <a:pt x="42" y="72"/>
                    </a:lnTo>
                    <a:lnTo>
                      <a:pt x="40" y="73"/>
                    </a:lnTo>
                    <a:lnTo>
                      <a:pt x="37" y="73"/>
                    </a:lnTo>
                    <a:lnTo>
                      <a:pt x="34" y="70"/>
                    </a:lnTo>
                    <a:lnTo>
                      <a:pt x="34" y="69"/>
                    </a:lnTo>
                    <a:lnTo>
                      <a:pt x="34" y="67"/>
                    </a:lnTo>
                    <a:lnTo>
                      <a:pt x="35" y="66"/>
                    </a:lnTo>
                    <a:lnTo>
                      <a:pt x="37" y="65"/>
                    </a:lnTo>
                    <a:lnTo>
                      <a:pt x="41" y="64"/>
                    </a:lnTo>
                    <a:moveTo>
                      <a:pt x="68" y="70"/>
                    </a:moveTo>
                    <a:lnTo>
                      <a:pt x="70" y="70"/>
                    </a:lnTo>
                    <a:lnTo>
                      <a:pt x="70" y="71"/>
                    </a:lnTo>
                    <a:lnTo>
                      <a:pt x="69" y="72"/>
                    </a:lnTo>
                    <a:lnTo>
                      <a:pt x="69" y="73"/>
                    </a:lnTo>
                    <a:lnTo>
                      <a:pt x="66" y="77"/>
                    </a:lnTo>
                    <a:lnTo>
                      <a:pt x="65" y="78"/>
                    </a:lnTo>
                    <a:lnTo>
                      <a:pt x="62" y="79"/>
                    </a:lnTo>
                    <a:lnTo>
                      <a:pt x="60" y="78"/>
                    </a:lnTo>
                    <a:lnTo>
                      <a:pt x="60" y="77"/>
                    </a:lnTo>
                    <a:lnTo>
                      <a:pt x="61" y="76"/>
                    </a:lnTo>
                    <a:lnTo>
                      <a:pt x="64" y="74"/>
                    </a:lnTo>
                    <a:lnTo>
                      <a:pt x="64" y="73"/>
                    </a:lnTo>
                    <a:lnTo>
                      <a:pt x="65" y="72"/>
                    </a:lnTo>
                    <a:lnTo>
                      <a:pt x="66" y="72"/>
                    </a:lnTo>
                    <a:lnTo>
                      <a:pt x="67" y="70"/>
                    </a:lnTo>
                    <a:lnTo>
                      <a:pt x="68" y="70"/>
                    </a:lnTo>
                    <a:moveTo>
                      <a:pt x="37" y="87"/>
                    </a:moveTo>
                    <a:lnTo>
                      <a:pt x="39" y="88"/>
                    </a:lnTo>
                    <a:lnTo>
                      <a:pt x="39" y="89"/>
                    </a:lnTo>
                    <a:lnTo>
                      <a:pt x="38" y="91"/>
                    </a:lnTo>
                    <a:lnTo>
                      <a:pt x="37" y="91"/>
                    </a:lnTo>
                    <a:lnTo>
                      <a:pt x="35" y="90"/>
                    </a:lnTo>
                    <a:lnTo>
                      <a:pt x="36" y="87"/>
                    </a:lnTo>
                    <a:lnTo>
                      <a:pt x="37" y="87"/>
                    </a:lnTo>
                    <a:moveTo>
                      <a:pt x="327" y="132"/>
                    </a:moveTo>
                    <a:lnTo>
                      <a:pt x="328" y="132"/>
                    </a:lnTo>
                    <a:lnTo>
                      <a:pt x="330" y="134"/>
                    </a:lnTo>
                    <a:lnTo>
                      <a:pt x="330" y="135"/>
                    </a:lnTo>
                    <a:lnTo>
                      <a:pt x="330" y="136"/>
                    </a:lnTo>
                    <a:lnTo>
                      <a:pt x="324" y="139"/>
                    </a:lnTo>
                    <a:lnTo>
                      <a:pt x="325" y="141"/>
                    </a:lnTo>
                    <a:lnTo>
                      <a:pt x="324" y="143"/>
                    </a:lnTo>
                    <a:lnTo>
                      <a:pt x="322" y="144"/>
                    </a:lnTo>
                    <a:lnTo>
                      <a:pt x="320" y="143"/>
                    </a:lnTo>
                    <a:lnTo>
                      <a:pt x="320" y="138"/>
                    </a:lnTo>
                    <a:lnTo>
                      <a:pt x="322" y="134"/>
                    </a:lnTo>
                    <a:lnTo>
                      <a:pt x="325" y="133"/>
                    </a:lnTo>
                    <a:lnTo>
                      <a:pt x="326" y="132"/>
                    </a:lnTo>
                    <a:lnTo>
                      <a:pt x="327" y="132"/>
                    </a:lnTo>
                    <a:moveTo>
                      <a:pt x="360" y="0"/>
                    </a:moveTo>
                    <a:lnTo>
                      <a:pt x="358" y="2"/>
                    </a:lnTo>
                    <a:lnTo>
                      <a:pt x="357" y="2"/>
                    </a:lnTo>
                    <a:lnTo>
                      <a:pt x="356" y="3"/>
                    </a:lnTo>
                    <a:lnTo>
                      <a:pt x="355" y="6"/>
                    </a:lnTo>
                    <a:lnTo>
                      <a:pt x="355" y="8"/>
                    </a:lnTo>
                    <a:lnTo>
                      <a:pt x="354" y="8"/>
                    </a:lnTo>
                    <a:lnTo>
                      <a:pt x="354" y="9"/>
                    </a:lnTo>
                    <a:lnTo>
                      <a:pt x="353" y="9"/>
                    </a:lnTo>
                    <a:lnTo>
                      <a:pt x="351" y="9"/>
                    </a:lnTo>
                    <a:lnTo>
                      <a:pt x="350" y="10"/>
                    </a:lnTo>
                    <a:lnTo>
                      <a:pt x="349" y="11"/>
                    </a:lnTo>
                    <a:lnTo>
                      <a:pt x="349" y="12"/>
                    </a:lnTo>
                    <a:lnTo>
                      <a:pt x="348" y="12"/>
                    </a:lnTo>
                    <a:lnTo>
                      <a:pt x="347" y="13"/>
                    </a:lnTo>
                    <a:lnTo>
                      <a:pt x="342" y="13"/>
                    </a:lnTo>
                    <a:lnTo>
                      <a:pt x="341" y="13"/>
                    </a:lnTo>
                    <a:lnTo>
                      <a:pt x="340" y="13"/>
                    </a:lnTo>
                    <a:lnTo>
                      <a:pt x="339" y="13"/>
                    </a:lnTo>
                    <a:lnTo>
                      <a:pt x="339" y="14"/>
                    </a:lnTo>
                    <a:lnTo>
                      <a:pt x="338" y="15"/>
                    </a:lnTo>
                    <a:lnTo>
                      <a:pt x="336" y="15"/>
                    </a:lnTo>
                    <a:lnTo>
                      <a:pt x="335" y="15"/>
                    </a:lnTo>
                    <a:lnTo>
                      <a:pt x="333" y="16"/>
                    </a:lnTo>
                    <a:lnTo>
                      <a:pt x="332" y="16"/>
                    </a:lnTo>
                    <a:lnTo>
                      <a:pt x="332" y="17"/>
                    </a:lnTo>
                    <a:lnTo>
                      <a:pt x="331" y="17"/>
                    </a:lnTo>
                    <a:lnTo>
                      <a:pt x="331" y="18"/>
                    </a:lnTo>
                    <a:lnTo>
                      <a:pt x="330" y="19"/>
                    </a:lnTo>
                    <a:lnTo>
                      <a:pt x="329" y="19"/>
                    </a:lnTo>
                    <a:lnTo>
                      <a:pt x="326" y="21"/>
                    </a:lnTo>
                    <a:lnTo>
                      <a:pt x="326" y="20"/>
                    </a:lnTo>
                    <a:lnTo>
                      <a:pt x="324" y="20"/>
                    </a:lnTo>
                    <a:lnTo>
                      <a:pt x="323" y="21"/>
                    </a:lnTo>
                    <a:lnTo>
                      <a:pt x="322" y="23"/>
                    </a:lnTo>
                    <a:lnTo>
                      <a:pt x="321" y="24"/>
                    </a:lnTo>
                    <a:lnTo>
                      <a:pt x="321" y="25"/>
                    </a:lnTo>
                    <a:lnTo>
                      <a:pt x="320" y="28"/>
                    </a:lnTo>
                    <a:lnTo>
                      <a:pt x="321" y="29"/>
                    </a:lnTo>
                    <a:lnTo>
                      <a:pt x="322" y="30"/>
                    </a:lnTo>
                    <a:lnTo>
                      <a:pt x="322" y="31"/>
                    </a:lnTo>
                    <a:lnTo>
                      <a:pt x="323" y="31"/>
                    </a:lnTo>
                    <a:lnTo>
                      <a:pt x="323" y="32"/>
                    </a:lnTo>
                    <a:lnTo>
                      <a:pt x="322" y="32"/>
                    </a:lnTo>
                    <a:lnTo>
                      <a:pt x="322" y="34"/>
                    </a:lnTo>
                    <a:lnTo>
                      <a:pt x="322" y="35"/>
                    </a:lnTo>
                    <a:lnTo>
                      <a:pt x="322" y="36"/>
                    </a:lnTo>
                    <a:lnTo>
                      <a:pt x="322" y="38"/>
                    </a:lnTo>
                    <a:lnTo>
                      <a:pt x="322" y="40"/>
                    </a:lnTo>
                    <a:lnTo>
                      <a:pt x="322" y="41"/>
                    </a:lnTo>
                    <a:lnTo>
                      <a:pt x="322" y="42"/>
                    </a:lnTo>
                    <a:lnTo>
                      <a:pt x="322" y="43"/>
                    </a:lnTo>
                    <a:lnTo>
                      <a:pt x="322" y="44"/>
                    </a:lnTo>
                    <a:lnTo>
                      <a:pt x="322" y="46"/>
                    </a:lnTo>
                    <a:lnTo>
                      <a:pt x="318" y="51"/>
                    </a:lnTo>
                    <a:lnTo>
                      <a:pt x="317" y="51"/>
                    </a:lnTo>
                    <a:lnTo>
                      <a:pt x="315" y="53"/>
                    </a:lnTo>
                    <a:lnTo>
                      <a:pt x="314" y="54"/>
                    </a:lnTo>
                    <a:lnTo>
                      <a:pt x="311" y="59"/>
                    </a:lnTo>
                    <a:lnTo>
                      <a:pt x="309" y="60"/>
                    </a:lnTo>
                    <a:lnTo>
                      <a:pt x="310" y="61"/>
                    </a:lnTo>
                    <a:lnTo>
                      <a:pt x="310" y="62"/>
                    </a:lnTo>
                    <a:lnTo>
                      <a:pt x="310" y="63"/>
                    </a:lnTo>
                    <a:lnTo>
                      <a:pt x="311" y="63"/>
                    </a:lnTo>
                    <a:lnTo>
                      <a:pt x="312" y="66"/>
                    </a:lnTo>
                    <a:lnTo>
                      <a:pt x="310" y="69"/>
                    </a:lnTo>
                    <a:lnTo>
                      <a:pt x="309" y="71"/>
                    </a:lnTo>
                    <a:lnTo>
                      <a:pt x="309" y="72"/>
                    </a:lnTo>
                    <a:lnTo>
                      <a:pt x="309" y="73"/>
                    </a:lnTo>
                    <a:lnTo>
                      <a:pt x="309" y="74"/>
                    </a:lnTo>
                    <a:lnTo>
                      <a:pt x="309" y="75"/>
                    </a:lnTo>
                    <a:lnTo>
                      <a:pt x="307" y="75"/>
                    </a:lnTo>
                    <a:lnTo>
                      <a:pt x="306" y="75"/>
                    </a:lnTo>
                    <a:lnTo>
                      <a:pt x="305" y="75"/>
                    </a:lnTo>
                    <a:lnTo>
                      <a:pt x="303" y="75"/>
                    </a:lnTo>
                    <a:lnTo>
                      <a:pt x="302" y="75"/>
                    </a:lnTo>
                    <a:lnTo>
                      <a:pt x="301" y="77"/>
                    </a:lnTo>
                    <a:lnTo>
                      <a:pt x="299" y="80"/>
                    </a:lnTo>
                    <a:lnTo>
                      <a:pt x="299" y="81"/>
                    </a:lnTo>
                    <a:lnTo>
                      <a:pt x="298" y="82"/>
                    </a:lnTo>
                    <a:lnTo>
                      <a:pt x="299" y="83"/>
                    </a:lnTo>
                    <a:lnTo>
                      <a:pt x="300" y="85"/>
                    </a:lnTo>
                    <a:lnTo>
                      <a:pt x="300" y="86"/>
                    </a:lnTo>
                    <a:lnTo>
                      <a:pt x="303" y="91"/>
                    </a:lnTo>
                    <a:lnTo>
                      <a:pt x="302" y="93"/>
                    </a:lnTo>
                    <a:lnTo>
                      <a:pt x="302" y="94"/>
                    </a:lnTo>
                    <a:lnTo>
                      <a:pt x="301" y="97"/>
                    </a:lnTo>
                    <a:lnTo>
                      <a:pt x="300" y="98"/>
                    </a:lnTo>
                    <a:lnTo>
                      <a:pt x="300" y="99"/>
                    </a:lnTo>
                    <a:lnTo>
                      <a:pt x="300" y="100"/>
                    </a:lnTo>
                    <a:lnTo>
                      <a:pt x="301" y="100"/>
                    </a:lnTo>
                    <a:lnTo>
                      <a:pt x="301" y="101"/>
                    </a:lnTo>
                    <a:lnTo>
                      <a:pt x="302" y="102"/>
                    </a:lnTo>
                    <a:lnTo>
                      <a:pt x="302" y="103"/>
                    </a:lnTo>
                    <a:lnTo>
                      <a:pt x="303" y="104"/>
                    </a:lnTo>
                    <a:lnTo>
                      <a:pt x="303" y="105"/>
                    </a:lnTo>
                    <a:lnTo>
                      <a:pt x="304" y="109"/>
                    </a:lnTo>
                    <a:lnTo>
                      <a:pt x="303" y="113"/>
                    </a:lnTo>
                    <a:lnTo>
                      <a:pt x="303" y="114"/>
                    </a:lnTo>
                    <a:lnTo>
                      <a:pt x="302" y="115"/>
                    </a:lnTo>
                    <a:lnTo>
                      <a:pt x="301" y="115"/>
                    </a:lnTo>
                    <a:lnTo>
                      <a:pt x="297" y="113"/>
                    </a:lnTo>
                    <a:lnTo>
                      <a:pt x="298" y="117"/>
                    </a:lnTo>
                    <a:lnTo>
                      <a:pt x="298" y="119"/>
                    </a:lnTo>
                    <a:lnTo>
                      <a:pt x="298" y="120"/>
                    </a:lnTo>
                    <a:lnTo>
                      <a:pt x="300" y="123"/>
                    </a:lnTo>
                    <a:lnTo>
                      <a:pt x="301" y="124"/>
                    </a:lnTo>
                    <a:lnTo>
                      <a:pt x="303" y="125"/>
                    </a:lnTo>
                    <a:lnTo>
                      <a:pt x="303" y="126"/>
                    </a:lnTo>
                    <a:lnTo>
                      <a:pt x="304" y="126"/>
                    </a:lnTo>
                    <a:lnTo>
                      <a:pt x="305" y="126"/>
                    </a:lnTo>
                    <a:lnTo>
                      <a:pt x="307" y="126"/>
                    </a:lnTo>
                    <a:lnTo>
                      <a:pt x="308" y="128"/>
                    </a:lnTo>
                    <a:lnTo>
                      <a:pt x="313" y="133"/>
                    </a:lnTo>
                    <a:lnTo>
                      <a:pt x="313" y="134"/>
                    </a:lnTo>
                    <a:lnTo>
                      <a:pt x="317" y="136"/>
                    </a:lnTo>
                    <a:lnTo>
                      <a:pt x="318" y="136"/>
                    </a:lnTo>
                    <a:lnTo>
                      <a:pt x="318" y="137"/>
                    </a:lnTo>
                    <a:lnTo>
                      <a:pt x="318" y="138"/>
                    </a:lnTo>
                    <a:lnTo>
                      <a:pt x="318" y="143"/>
                    </a:lnTo>
                    <a:lnTo>
                      <a:pt x="318" y="145"/>
                    </a:lnTo>
                    <a:lnTo>
                      <a:pt x="319" y="145"/>
                    </a:lnTo>
                    <a:lnTo>
                      <a:pt x="319" y="146"/>
                    </a:lnTo>
                    <a:lnTo>
                      <a:pt x="320" y="146"/>
                    </a:lnTo>
                    <a:lnTo>
                      <a:pt x="321" y="147"/>
                    </a:lnTo>
                    <a:lnTo>
                      <a:pt x="322" y="147"/>
                    </a:lnTo>
                    <a:lnTo>
                      <a:pt x="323" y="147"/>
                    </a:lnTo>
                    <a:lnTo>
                      <a:pt x="325" y="146"/>
                    </a:lnTo>
                    <a:lnTo>
                      <a:pt x="326" y="145"/>
                    </a:lnTo>
                    <a:lnTo>
                      <a:pt x="327" y="144"/>
                    </a:lnTo>
                    <a:lnTo>
                      <a:pt x="327" y="143"/>
                    </a:lnTo>
                    <a:lnTo>
                      <a:pt x="328" y="142"/>
                    </a:lnTo>
                    <a:lnTo>
                      <a:pt x="328" y="141"/>
                    </a:lnTo>
                    <a:lnTo>
                      <a:pt x="327" y="140"/>
                    </a:lnTo>
                    <a:lnTo>
                      <a:pt x="330" y="139"/>
                    </a:lnTo>
                    <a:lnTo>
                      <a:pt x="328" y="143"/>
                    </a:lnTo>
                    <a:lnTo>
                      <a:pt x="328" y="144"/>
                    </a:lnTo>
                    <a:lnTo>
                      <a:pt x="328" y="145"/>
                    </a:lnTo>
                    <a:lnTo>
                      <a:pt x="327" y="147"/>
                    </a:lnTo>
                    <a:lnTo>
                      <a:pt x="327" y="148"/>
                    </a:lnTo>
                    <a:lnTo>
                      <a:pt x="326" y="149"/>
                    </a:lnTo>
                    <a:lnTo>
                      <a:pt x="323" y="151"/>
                    </a:lnTo>
                    <a:lnTo>
                      <a:pt x="321" y="151"/>
                    </a:lnTo>
                    <a:lnTo>
                      <a:pt x="319" y="150"/>
                    </a:lnTo>
                    <a:lnTo>
                      <a:pt x="318" y="151"/>
                    </a:lnTo>
                    <a:lnTo>
                      <a:pt x="317" y="153"/>
                    </a:lnTo>
                    <a:lnTo>
                      <a:pt x="315" y="156"/>
                    </a:lnTo>
                    <a:lnTo>
                      <a:pt x="317" y="157"/>
                    </a:lnTo>
                    <a:lnTo>
                      <a:pt x="319" y="158"/>
                    </a:lnTo>
                    <a:lnTo>
                      <a:pt x="320" y="163"/>
                    </a:lnTo>
                    <a:lnTo>
                      <a:pt x="320" y="166"/>
                    </a:lnTo>
                    <a:lnTo>
                      <a:pt x="320" y="167"/>
                    </a:lnTo>
                    <a:lnTo>
                      <a:pt x="321" y="170"/>
                    </a:lnTo>
                    <a:lnTo>
                      <a:pt x="320" y="171"/>
                    </a:lnTo>
                    <a:lnTo>
                      <a:pt x="319" y="171"/>
                    </a:lnTo>
                    <a:lnTo>
                      <a:pt x="318" y="171"/>
                    </a:lnTo>
                    <a:lnTo>
                      <a:pt x="317" y="171"/>
                    </a:lnTo>
                    <a:lnTo>
                      <a:pt x="315" y="171"/>
                    </a:lnTo>
                    <a:lnTo>
                      <a:pt x="314" y="171"/>
                    </a:lnTo>
                    <a:lnTo>
                      <a:pt x="313" y="173"/>
                    </a:lnTo>
                    <a:lnTo>
                      <a:pt x="313" y="175"/>
                    </a:lnTo>
                    <a:lnTo>
                      <a:pt x="312" y="175"/>
                    </a:lnTo>
                    <a:lnTo>
                      <a:pt x="313" y="176"/>
                    </a:lnTo>
                    <a:lnTo>
                      <a:pt x="313" y="177"/>
                    </a:lnTo>
                    <a:lnTo>
                      <a:pt x="313" y="179"/>
                    </a:lnTo>
                    <a:lnTo>
                      <a:pt x="313" y="180"/>
                    </a:lnTo>
                    <a:lnTo>
                      <a:pt x="313" y="181"/>
                    </a:lnTo>
                    <a:lnTo>
                      <a:pt x="314" y="182"/>
                    </a:lnTo>
                    <a:lnTo>
                      <a:pt x="314" y="183"/>
                    </a:lnTo>
                    <a:lnTo>
                      <a:pt x="315" y="183"/>
                    </a:lnTo>
                    <a:lnTo>
                      <a:pt x="314" y="185"/>
                    </a:lnTo>
                    <a:lnTo>
                      <a:pt x="313" y="186"/>
                    </a:lnTo>
                    <a:lnTo>
                      <a:pt x="313" y="187"/>
                    </a:lnTo>
                    <a:lnTo>
                      <a:pt x="313" y="188"/>
                    </a:lnTo>
                    <a:lnTo>
                      <a:pt x="314" y="188"/>
                    </a:lnTo>
                    <a:lnTo>
                      <a:pt x="315" y="190"/>
                    </a:lnTo>
                    <a:lnTo>
                      <a:pt x="317" y="191"/>
                    </a:lnTo>
                    <a:lnTo>
                      <a:pt x="317" y="192"/>
                    </a:lnTo>
                    <a:lnTo>
                      <a:pt x="318" y="192"/>
                    </a:lnTo>
                    <a:lnTo>
                      <a:pt x="319" y="192"/>
                    </a:lnTo>
                    <a:lnTo>
                      <a:pt x="320" y="192"/>
                    </a:lnTo>
                    <a:lnTo>
                      <a:pt x="320" y="191"/>
                    </a:lnTo>
                    <a:lnTo>
                      <a:pt x="321" y="191"/>
                    </a:lnTo>
                    <a:lnTo>
                      <a:pt x="322" y="190"/>
                    </a:lnTo>
                    <a:lnTo>
                      <a:pt x="324" y="188"/>
                    </a:lnTo>
                    <a:lnTo>
                      <a:pt x="326" y="187"/>
                    </a:lnTo>
                    <a:lnTo>
                      <a:pt x="327" y="187"/>
                    </a:lnTo>
                    <a:lnTo>
                      <a:pt x="327" y="188"/>
                    </a:lnTo>
                    <a:lnTo>
                      <a:pt x="333" y="192"/>
                    </a:lnTo>
                    <a:lnTo>
                      <a:pt x="334" y="192"/>
                    </a:lnTo>
                    <a:lnTo>
                      <a:pt x="335" y="192"/>
                    </a:lnTo>
                    <a:lnTo>
                      <a:pt x="336" y="192"/>
                    </a:lnTo>
                    <a:lnTo>
                      <a:pt x="339" y="191"/>
                    </a:lnTo>
                    <a:lnTo>
                      <a:pt x="340" y="192"/>
                    </a:lnTo>
                    <a:lnTo>
                      <a:pt x="340" y="193"/>
                    </a:lnTo>
                    <a:lnTo>
                      <a:pt x="341" y="194"/>
                    </a:lnTo>
                    <a:lnTo>
                      <a:pt x="341" y="195"/>
                    </a:lnTo>
                    <a:lnTo>
                      <a:pt x="343" y="199"/>
                    </a:lnTo>
                    <a:lnTo>
                      <a:pt x="343" y="200"/>
                    </a:lnTo>
                    <a:lnTo>
                      <a:pt x="343" y="201"/>
                    </a:lnTo>
                    <a:lnTo>
                      <a:pt x="348" y="206"/>
                    </a:lnTo>
                    <a:lnTo>
                      <a:pt x="349" y="207"/>
                    </a:lnTo>
                    <a:lnTo>
                      <a:pt x="350" y="207"/>
                    </a:lnTo>
                    <a:lnTo>
                      <a:pt x="352" y="207"/>
                    </a:lnTo>
                    <a:lnTo>
                      <a:pt x="354" y="207"/>
                    </a:lnTo>
                    <a:lnTo>
                      <a:pt x="356" y="209"/>
                    </a:lnTo>
                    <a:lnTo>
                      <a:pt x="356" y="208"/>
                    </a:lnTo>
                    <a:lnTo>
                      <a:pt x="357" y="208"/>
                    </a:lnTo>
                    <a:lnTo>
                      <a:pt x="358" y="208"/>
                    </a:lnTo>
                    <a:lnTo>
                      <a:pt x="359" y="207"/>
                    </a:lnTo>
                    <a:lnTo>
                      <a:pt x="360" y="207"/>
                    </a:lnTo>
                    <a:lnTo>
                      <a:pt x="360" y="206"/>
                    </a:lnTo>
                    <a:lnTo>
                      <a:pt x="362" y="203"/>
                    </a:lnTo>
                    <a:lnTo>
                      <a:pt x="362" y="202"/>
                    </a:lnTo>
                    <a:lnTo>
                      <a:pt x="362" y="199"/>
                    </a:lnTo>
                    <a:lnTo>
                      <a:pt x="362" y="198"/>
                    </a:lnTo>
                    <a:lnTo>
                      <a:pt x="363" y="197"/>
                    </a:lnTo>
                    <a:lnTo>
                      <a:pt x="364" y="196"/>
                    </a:lnTo>
                    <a:lnTo>
                      <a:pt x="365" y="196"/>
                    </a:lnTo>
                    <a:lnTo>
                      <a:pt x="366" y="195"/>
                    </a:lnTo>
                    <a:lnTo>
                      <a:pt x="367" y="194"/>
                    </a:lnTo>
                    <a:lnTo>
                      <a:pt x="368" y="194"/>
                    </a:lnTo>
                    <a:lnTo>
                      <a:pt x="369" y="193"/>
                    </a:lnTo>
                    <a:lnTo>
                      <a:pt x="369" y="192"/>
                    </a:lnTo>
                    <a:lnTo>
                      <a:pt x="369" y="190"/>
                    </a:lnTo>
                    <a:lnTo>
                      <a:pt x="369" y="189"/>
                    </a:lnTo>
                    <a:lnTo>
                      <a:pt x="369" y="187"/>
                    </a:lnTo>
                    <a:lnTo>
                      <a:pt x="369" y="185"/>
                    </a:lnTo>
                    <a:lnTo>
                      <a:pt x="369" y="184"/>
                    </a:lnTo>
                    <a:lnTo>
                      <a:pt x="371" y="178"/>
                    </a:lnTo>
                    <a:lnTo>
                      <a:pt x="371" y="177"/>
                    </a:lnTo>
                    <a:lnTo>
                      <a:pt x="371" y="174"/>
                    </a:lnTo>
                    <a:lnTo>
                      <a:pt x="371" y="173"/>
                    </a:lnTo>
                    <a:lnTo>
                      <a:pt x="373" y="171"/>
                    </a:lnTo>
                    <a:lnTo>
                      <a:pt x="374" y="170"/>
                    </a:lnTo>
                    <a:lnTo>
                      <a:pt x="375" y="169"/>
                    </a:lnTo>
                    <a:lnTo>
                      <a:pt x="375" y="168"/>
                    </a:lnTo>
                    <a:lnTo>
                      <a:pt x="375" y="167"/>
                    </a:lnTo>
                    <a:lnTo>
                      <a:pt x="376" y="163"/>
                    </a:lnTo>
                    <a:lnTo>
                      <a:pt x="376" y="162"/>
                    </a:lnTo>
                    <a:lnTo>
                      <a:pt x="377" y="162"/>
                    </a:lnTo>
                    <a:lnTo>
                      <a:pt x="379" y="161"/>
                    </a:lnTo>
                    <a:lnTo>
                      <a:pt x="380" y="160"/>
                    </a:lnTo>
                    <a:lnTo>
                      <a:pt x="381" y="159"/>
                    </a:lnTo>
                    <a:lnTo>
                      <a:pt x="381" y="158"/>
                    </a:lnTo>
                    <a:lnTo>
                      <a:pt x="382" y="157"/>
                    </a:lnTo>
                    <a:lnTo>
                      <a:pt x="381" y="156"/>
                    </a:lnTo>
                    <a:lnTo>
                      <a:pt x="381" y="155"/>
                    </a:lnTo>
                    <a:lnTo>
                      <a:pt x="381" y="154"/>
                    </a:lnTo>
                    <a:lnTo>
                      <a:pt x="382" y="154"/>
                    </a:lnTo>
                    <a:lnTo>
                      <a:pt x="382" y="153"/>
                    </a:lnTo>
                    <a:lnTo>
                      <a:pt x="383" y="153"/>
                    </a:lnTo>
                    <a:lnTo>
                      <a:pt x="384" y="151"/>
                    </a:lnTo>
                    <a:lnTo>
                      <a:pt x="385" y="149"/>
                    </a:lnTo>
                    <a:lnTo>
                      <a:pt x="387" y="146"/>
                    </a:lnTo>
                    <a:lnTo>
                      <a:pt x="388" y="145"/>
                    </a:lnTo>
                    <a:lnTo>
                      <a:pt x="421" y="132"/>
                    </a:lnTo>
                    <a:lnTo>
                      <a:pt x="422" y="132"/>
                    </a:lnTo>
                    <a:lnTo>
                      <a:pt x="437" y="118"/>
                    </a:lnTo>
                    <a:lnTo>
                      <a:pt x="437" y="117"/>
                    </a:lnTo>
                    <a:lnTo>
                      <a:pt x="438" y="117"/>
                    </a:lnTo>
                    <a:lnTo>
                      <a:pt x="451" y="100"/>
                    </a:lnTo>
                    <a:lnTo>
                      <a:pt x="451" y="99"/>
                    </a:lnTo>
                    <a:lnTo>
                      <a:pt x="452" y="99"/>
                    </a:lnTo>
                    <a:lnTo>
                      <a:pt x="452" y="98"/>
                    </a:lnTo>
                    <a:lnTo>
                      <a:pt x="453" y="97"/>
                    </a:lnTo>
                    <a:lnTo>
                      <a:pt x="456" y="82"/>
                    </a:lnTo>
                    <a:lnTo>
                      <a:pt x="459" y="82"/>
                    </a:lnTo>
                    <a:lnTo>
                      <a:pt x="462" y="81"/>
                    </a:lnTo>
                    <a:lnTo>
                      <a:pt x="462" y="79"/>
                    </a:lnTo>
                    <a:lnTo>
                      <a:pt x="460" y="72"/>
                    </a:lnTo>
                    <a:lnTo>
                      <a:pt x="460" y="71"/>
                    </a:lnTo>
                    <a:lnTo>
                      <a:pt x="460" y="70"/>
                    </a:lnTo>
                    <a:lnTo>
                      <a:pt x="460" y="69"/>
                    </a:lnTo>
                    <a:lnTo>
                      <a:pt x="461" y="66"/>
                    </a:lnTo>
                    <a:lnTo>
                      <a:pt x="460" y="66"/>
                    </a:lnTo>
                    <a:lnTo>
                      <a:pt x="460" y="64"/>
                    </a:lnTo>
                    <a:lnTo>
                      <a:pt x="459" y="63"/>
                    </a:lnTo>
                    <a:lnTo>
                      <a:pt x="457" y="62"/>
                    </a:lnTo>
                    <a:lnTo>
                      <a:pt x="456" y="60"/>
                    </a:lnTo>
                    <a:lnTo>
                      <a:pt x="456" y="61"/>
                    </a:lnTo>
                    <a:lnTo>
                      <a:pt x="456" y="60"/>
                    </a:lnTo>
                    <a:lnTo>
                      <a:pt x="455" y="60"/>
                    </a:lnTo>
                    <a:lnTo>
                      <a:pt x="455" y="59"/>
                    </a:lnTo>
                    <a:lnTo>
                      <a:pt x="454" y="57"/>
                    </a:lnTo>
                    <a:lnTo>
                      <a:pt x="454" y="56"/>
                    </a:lnTo>
                    <a:lnTo>
                      <a:pt x="456" y="56"/>
                    </a:lnTo>
                    <a:lnTo>
                      <a:pt x="458" y="55"/>
                    </a:lnTo>
                    <a:lnTo>
                      <a:pt x="460" y="53"/>
                    </a:lnTo>
                    <a:lnTo>
                      <a:pt x="459" y="51"/>
                    </a:lnTo>
                    <a:lnTo>
                      <a:pt x="458" y="51"/>
                    </a:lnTo>
                    <a:lnTo>
                      <a:pt x="458" y="50"/>
                    </a:lnTo>
                    <a:lnTo>
                      <a:pt x="457" y="49"/>
                    </a:lnTo>
                    <a:lnTo>
                      <a:pt x="456" y="49"/>
                    </a:lnTo>
                    <a:lnTo>
                      <a:pt x="454" y="49"/>
                    </a:lnTo>
                    <a:lnTo>
                      <a:pt x="451" y="46"/>
                    </a:lnTo>
                    <a:lnTo>
                      <a:pt x="450" y="45"/>
                    </a:lnTo>
                    <a:lnTo>
                      <a:pt x="449" y="45"/>
                    </a:lnTo>
                    <a:lnTo>
                      <a:pt x="446" y="45"/>
                    </a:lnTo>
                    <a:lnTo>
                      <a:pt x="445" y="45"/>
                    </a:lnTo>
                    <a:lnTo>
                      <a:pt x="441" y="42"/>
                    </a:lnTo>
                    <a:lnTo>
                      <a:pt x="439" y="38"/>
                    </a:lnTo>
                    <a:lnTo>
                      <a:pt x="439" y="37"/>
                    </a:lnTo>
                    <a:lnTo>
                      <a:pt x="438" y="37"/>
                    </a:lnTo>
                    <a:lnTo>
                      <a:pt x="437" y="36"/>
                    </a:lnTo>
                    <a:lnTo>
                      <a:pt x="432" y="34"/>
                    </a:lnTo>
                    <a:lnTo>
                      <a:pt x="431" y="34"/>
                    </a:lnTo>
                    <a:lnTo>
                      <a:pt x="430" y="34"/>
                    </a:lnTo>
                    <a:lnTo>
                      <a:pt x="426" y="34"/>
                    </a:lnTo>
                    <a:lnTo>
                      <a:pt x="424" y="34"/>
                    </a:lnTo>
                    <a:lnTo>
                      <a:pt x="424" y="36"/>
                    </a:lnTo>
                    <a:lnTo>
                      <a:pt x="423" y="39"/>
                    </a:lnTo>
                    <a:lnTo>
                      <a:pt x="422" y="39"/>
                    </a:lnTo>
                    <a:lnTo>
                      <a:pt x="422" y="38"/>
                    </a:lnTo>
                    <a:lnTo>
                      <a:pt x="421" y="38"/>
                    </a:lnTo>
                    <a:lnTo>
                      <a:pt x="418" y="38"/>
                    </a:lnTo>
                    <a:lnTo>
                      <a:pt x="416" y="37"/>
                    </a:lnTo>
                    <a:lnTo>
                      <a:pt x="415" y="38"/>
                    </a:lnTo>
                    <a:lnTo>
                      <a:pt x="415" y="39"/>
                    </a:lnTo>
                    <a:lnTo>
                      <a:pt x="414" y="39"/>
                    </a:lnTo>
                    <a:lnTo>
                      <a:pt x="410" y="37"/>
                    </a:lnTo>
                    <a:lnTo>
                      <a:pt x="409" y="36"/>
                    </a:lnTo>
                    <a:lnTo>
                      <a:pt x="408" y="34"/>
                    </a:lnTo>
                    <a:lnTo>
                      <a:pt x="407" y="35"/>
                    </a:lnTo>
                    <a:lnTo>
                      <a:pt x="404" y="36"/>
                    </a:lnTo>
                    <a:lnTo>
                      <a:pt x="400" y="34"/>
                    </a:lnTo>
                    <a:lnTo>
                      <a:pt x="400" y="32"/>
                    </a:lnTo>
                    <a:lnTo>
                      <a:pt x="400" y="30"/>
                    </a:lnTo>
                    <a:lnTo>
                      <a:pt x="400" y="29"/>
                    </a:lnTo>
                    <a:lnTo>
                      <a:pt x="400" y="28"/>
                    </a:lnTo>
                    <a:lnTo>
                      <a:pt x="399" y="27"/>
                    </a:lnTo>
                    <a:lnTo>
                      <a:pt x="398" y="26"/>
                    </a:lnTo>
                    <a:lnTo>
                      <a:pt x="397" y="26"/>
                    </a:lnTo>
                    <a:lnTo>
                      <a:pt x="396" y="25"/>
                    </a:lnTo>
                    <a:lnTo>
                      <a:pt x="395" y="25"/>
                    </a:lnTo>
                    <a:lnTo>
                      <a:pt x="394" y="24"/>
                    </a:lnTo>
                    <a:lnTo>
                      <a:pt x="394" y="23"/>
                    </a:lnTo>
                    <a:lnTo>
                      <a:pt x="394" y="22"/>
                    </a:lnTo>
                    <a:lnTo>
                      <a:pt x="393" y="21"/>
                    </a:lnTo>
                    <a:lnTo>
                      <a:pt x="392" y="21"/>
                    </a:lnTo>
                    <a:lnTo>
                      <a:pt x="392" y="20"/>
                    </a:lnTo>
                    <a:lnTo>
                      <a:pt x="391" y="20"/>
                    </a:lnTo>
                    <a:lnTo>
                      <a:pt x="390" y="19"/>
                    </a:lnTo>
                    <a:lnTo>
                      <a:pt x="390" y="20"/>
                    </a:lnTo>
                    <a:lnTo>
                      <a:pt x="387" y="21"/>
                    </a:lnTo>
                    <a:lnTo>
                      <a:pt x="386" y="21"/>
                    </a:lnTo>
                    <a:lnTo>
                      <a:pt x="386" y="20"/>
                    </a:lnTo>
                    <a:lnTo>
                      <a:pt x="385" y="19"/>
                    </a:lnTo>
                    <a:lnTo>
                      <a:pt x="383" y="18"/>
                    </a:lnTo>
                    <a:lnTo>
                      <a:pt x="381" y="18"/>
                    </a:lnTo>
                    <a:lnTo>
                      <a:pt x="379" y="17"/>
                    </a:lnTo>
                    <a:lnTo>
                      <a:pt x="377" y="15"/>
                    </a:lnTo>
                    <a:lnTo>
                      <a:pt x="376" y="14"/>
                    </a:lnTo>
                    <a:lnTo>
                      <a:pt x="375" y="14"/>
                    </a:lnTo>
                    <a:lnTo>
                      <a:pt x="374" y="13"/>
                    </a:lnTo>
                    <a:lnTo>
                      <a:pt x="372" y="11"/>
                    </a:lnTo>
                    <a:lnTo>
                      <a:pt x="371" y="10"/>
                    </a:lnTo>
                    <a:lnTo>
                      <a:pt x="371" y="9"/>
                    </a:lnTo>
                    <a:lnTo>
                      <a:pt x="369" y="9"/>
                    </a:lnTo>
                    <a:lnTo>
                      <a:pt x="368" y="8"/>
                    </a:lnTo>
                    <a:lnTo>
                      <a:pt x="367" y="7"/>
                    </a:lnTo>
                    <a:lnTo>
                      <a:pt x="365" y="7"/>
                    </a:lnTo>
                    <a:lnTo>
                      <a:pt x="362" y="2"/>
                    </a:lnTo>
                    <a:lnTo>
                      <a:pt x="360" y="0"/>
                    </a:lnTo>
                    <a:moveTo>
                      <a:pt x="10" y="42"/>
                    </a:moveTo>
                    <a:lnTo>
                      <a:pt x="9" y="43"/>
                    </a:lnTo>
                    <a:lnTo>
                      <a:pt x="5" y="45"/>
                    </a:lnTo>
                    <a:lnTo>
                      <a:pt x="3" y="47"/>
                    </a:lnTo>
                    <a:lnTo>
                      <a:pt x="2" y="47"/>
                    </a:lnTo>
                    <a:lnTo>
                      <a:pt x="2" y="49"/>
                    </a:lnTo>
                    <a:lnTo>
                      <a:pt x="2" y="50"/>
                    </a:lnTo>
                    <a:lnTo>
                      <a:pt x="3" y="51"/>
                    </a:lnTo>
                    <a:lnTo>
                      <a:pt x="3" y="52"/>
                    </a:lnTo>
                    <a:lnTo>
                      <a:pt x="4" y="53"/>
                    </a:lnTo>
                    <a:lnTo>
                      <a:pt x="5" y="53"/>
                    </a:lnTo>
                    <a:lnTo>
                      <a:pt x="7" y="53"/>
                    </a:lnTo>
                    <a:lnTo>
                      <a:pt x="8" y="54"/>
                    </a:lnTo>
                    <a:lnTo>
                      <a:pt x="7" y="54"/>
                    </a:lnTo>
                    <a:lnTo>
                      <a:pt x="3" y="55"/>
                    </a:lnTo>
                    <a:lnTo>
                      <a:pt x="3" y="56"/>
                    </a:lnTo>
                    <a:lnTo>
                      <a:pt x="2" y="56"/>
                    </a:lnTo>
                    <a:lnTo>
                      <a:pt x="1" y="56"/>
                    </a:lnTo>
                    <a:lnTo>
                      <a:pt x="0" y="58"/>
                    </a:lnTo>
                    <a:lnTo>
                      <a:pt x="1" y="59"/>
                    </a:lnTo>
                    <a:lnTo>
                      <a:pt x="1" y="61"/>
                    </a:lnTo>
                    <a:lnTo>
                      <a:pt x="1" y="62"/>
                    </a:lnTo>
                    <a:lnTo>
                      <a:pt x="1" y="63"/>
                    </a:lnTo>
                    <a:lnTo>
                      <a:pt x="2" y="64"/>
                    </a:lnTo>
                    <a:lnTo>
                      <a:pt x="3" y="65"/>
                    </a:lnTo>
                    <a:lnTo>
                      <a:pt x="7" y="67"/>
                    </a:lnTo>
                    <a:lnTo>
                      <a:pt x="8" y="67"/>
                    </a:lnTo>
                    <a:lnTo>
                      <a:pt x="9" y="67"/>
                    </a:lnTo>
                    <a:lnTo>
                      <a:pt x="11" y="66"/>
                    </a:lnTo>
                    <a:lnTo>
                      <a:pt x="13" y="65"/>
                    </a:lnTo>
                    <a:lnTo>
                      <a:pt x="13" y="64"/>
                    </a:lnTo>
                    <a:lnTo>
                      <a:pt x="15" y="67"/>
                    </a:lnTo>
                    <a:lnTo>
                      <a:pt x="14" y="67"/>
                    </a:lnTo>
                    <a:lnTo>
                      <a:pt x="12" y="68"/>
                    </a:lnTo>
                    <a:lnTo>
                      <a:pt x="11" y="68"/>
                    </a:lnTo>
                    <a:lnTo>
                      <a:pt x="7" y="72"/>
                    </a:lnTo>
                    <a:lnTo>
                      <a:pt x="6" y="73"/>
                    </a:lnTo>
                    <a:lnTo>
                      <a:pt x="5" y="74"/>
                    </a:lnTo>
                    <a:lnTo>
                      <a:pt x="5" y="75"/>
                    </a:lnTo>
                    <a:lnTo>
                      <a:pt x="5" y="76"/>
                    </a:lnTo>
                    <a:lnTo>
                      <a:pt x="5" y="77"/>
                    </a:lnTo>
                    <a:lnTo>
                      <a:pt x="5" y="78"/>
                    </a:lnTo>
                    <a:lnTo>
                      <a:pt x="5" y="79"/>
                    </a:lnTo>
                    <a:lnTo>
                      <a:pt x="7" y="81"/>
                    </a:lnTo>
                    <a:lnTo>
                      <a:pt x="7" y="82"/>
                    </a:lnTo>
                    <a:lnTo>
                      <a:pt x="8" y="83"/>
                    </a:lnTo>
                    <a:lnTo>
                      <a:pt x="9" y="83"/>
                    </a:lnTo>
                    <a:lnTo>
                      <a:pt x="11" y="83"/>
                    </a:lnTo>
                    <a:lnTo>
                      <a:pt x="11" y="84"/>
                    </a:lnTo>
                    <a:lnTo>
                      <a:pt x="12" y="83"/>
                    </a:lnTo>
                    <a:lnTo>
                      <a:pt x="13" y="83"/>
                    </a:lnTo>
                    <a:lnTo>
                      <a:pt x="15" y="83"/>
                    </a:lnTo>
                    <a:lnTo>
                      <a:pt x="15" y="84"/>
                    </a:lnTo>
                    <a:lnTo>
                      <a:pt x="17" y="84"/>
                    </a:lnTo>
                    <a:lnTo>
                      <a:pt x="18" y="84"/>
                    </a:lnTo>
                    <a:lnTo>
                      <a:pt x="24" y="82"/>
                    </a:lnTo>
                    <a:lnTo>
                      <a:pt x="25" y="81"/>
                    </a:lnTo>
                    <a:lnTo>
                      <a:pt x="26" y="81"/>
                    </a:lnTo>
                    <a:lnTo>
                      <a:pt x="27" y="79"/>
                    </a:lnTo>
                    <a:lnTo>
                      <a:pt x="28" y="79"/>
                    </a:lnTo>
                    <a:lnTo>
                      <a:pt x="28" y="78"/>
                    </a:lnTo>
                    <a:lnTo>
                      <a:pt x="30" y="73"/>
                    </a:lnTo>
                    <a:lnTo>
                      <a:pt x="30" y="72"/>
                    </a:lnTo>
                    <a:lnTo>
                      <a:pt x="29" y="70"/>
                    </a:lnTo>
                    <a:lnTo>
                      <a:pt x="26" y="67"/>
                    </a:lnTo>
                    <a:lnTo>
                      <a:pt x="26" y="66"/>
                    </a:lnTo>
                    <a:lnTo>
                      <a:pt x="26" y="65"/>
                    </a:lnTo>
                    <a:lnTo>
                      <a:pt x="25" y="62"/>
                    </a:lnTo>
                    <a:lnTo>
                      <a:pt x="26" y="62"/>
                    </a:lnTo>
                    <a:lnTo>
                      <a:pt x="28" y="62"/>
                    </a:lnTo>
                    <a:lnTo>
                      <a:pt x="28" y="63"/>
                    </a:lnTo>
                    <a:lnTo>
                      <a:pt x="29" y="62"/>
                    </a:lnTo>
                    <a:lnTo>
                      <a:pt x="30" y="62"/>
                    </a:lnTo>
                    <a:lnTo>
                      <a:pt x="32" y="63"/>
                    </a:lnTo>
                    <a:lnTo>
                      <a:pt x="33" y="63"/>
                    </a:lnTo>
                    <a:lnTo>
                      <a:pt x="34" y="63"/>
                    </a:lnTo>
                    <a:lnTo>
                      <a:pt x="34" y="62"/>
                    </a:lnTo>
                    <a:lnTo>
                      <a:pt x="35" y="62"/>
                    </a:lnTo>
                    <a:lnTo>
                      <a:pt x="36" y="60"/>
                    </a:lnTo>
                    <a:lnTo>
                      <a:pt x="37" y="58"/>
                    </a:lnTo>
                    <a:lnTo>
                      <a:pt x="37" y="57"/>
                    </a:lnTo>
                    <a:lnTo>
                      <a:pt x="36" y="56"/>
                    </a:lnTo>
                    <a:lnTo>
                      <a:pt x="35" y="55"/>
                    </a:lnTo>
                    <a:lnTo>
                      <a:pt x="34" y="55"/>
                    </a:lnTo>
                    <a:lnTo>
                      <a:pt x="34" y="54"/>
                    </a:lnTo>
                    <a:lnTo>
                      <a:pt x="33" y="53"/>
                    </a:lnTo>
                    <a:lnTo>
                      <a:pt x="32" y="53"/>
                    </a:lnTo>
                    <a:lnTo>
                      <a:pt x="28" y="51"/>
                    </a:lnTo>
                    <a:lnTo>
                      <a:pt x="27" y="51"/>
                    </a:lnTo>
                    <a:lnTo>
                      <a:pt x="26" y="51"/>
                    </a:lnTo>
                    <a:lnTo>
                      <a:pt x="25" y="51"/>
                    </a:lnTo>
                    <a:lnTo>
                      <a:pt x="25" y="52"/>
                    </a:lnTo>
                    <a:lnTo>
                      <a:pt x="24" y="53"/>
                    </a:lnTo>
                    <a:lnTo>
                      <a:pt x="22" y="56"/>
                    </a:lnTo>
                    <a:lnTo>
                      <a:pt x="22" y="58"/>
                    </a:lnTo>
                    <a:lnTo>
                      <a:pt x="20" y="56"/>
                    </a:lnTo>
                    <a:lnTo>
                      <a:pt x="19" y="55"/>
                    </a:lnTo>
                    <a:lnTo>
                      <a:pt x="18" y="53"/>
                    </a:lnTo>
                    <a:lnTo>
                      <a:pt x="18" y="52"/>
                    </a:lnTo>
                    <a:lnTo>
                      <a:pt x="18" y="51"/>
                    </a:lnTo>
                    <a:lnTo>
                      <a:pt x="18" y="50"/>
                    </a:lnTo>
                    <a:lnTo>
                      <a:pt x="18" y="49"/>
                    </a:lnTo>
                    <a:lnTo>
                      <a:pt x="18" y="48"/>
                    </a:lnTo>
                    <a:lnTo>
                      <a:pt x="17" y="47"/>
                    </a:lnTo>
                    <a:lnTo>
                      <a:pt x="16" y="47"/>
                    </a:lnTo>
                    <a:lnTo>
                      <a:pt x="15" y="45"/>
                    </a:lnTo>
                    <a:lnTo>
                      <a:pt x="15" y="43"/>
                    </a:lnTo>
                    <a:lnTo>
                      <a:pt x="13" y="43"/>
                    </a:lnTo>
                    <a:lnTo>
                      <a:pt x="11" y="42"/>
                    </a:lnTo>
                    <a:lnTo>
                      <a:pt x="10" y="42"/>
                    </a:lnTo>
                    <a:moveTo>
                      <a:pt x="41" y="62"/>
                    </a:moveTo>
                    <a:lnTo>
                      <a:pt x="41" y="62"/>
                    </a:lnTo>
                    <a:lnTo>
                      <a:pt x="36" y="62"/>
                    </a:lnTo>
                    <a:lnTo>
                      <a:pt x="35" y="62"/>
                    </a:lnTo>
                    <a:lnTo>
                      <a:pt x="35" y="63"/>
                    </a:lnTo>
                    <a:lnTo>
                      <a:pt x="34" y="63"/>
                    </a:lnTo>
                    <a:lnTo>
                      <a:pt x="34" y="64"/>
                    </a:lnTo>
                    <a:lnTo>
                      <a:pt x="33" y="64"/>
                    </a:lnTo>
                    <a:lnTo>
                      <a:pt x="32" y="66"/>
                    </a:lnTo>
                    <a:lnTo>
                      <a:pt x="32" y="68"/>
                    </a:lnTo>
                    <a:lnTo>
                      <a:pt x="32" y="69"/>
                    </a:lnTo>
                    <a:lnTo>
                      <a:pt x="32" y="71"/>
                    </a:lnTo>
                    <a:lnTo>
                      <a:pt x="32" y="72"/>
                    </a:lnTo>
                    <a:lnTo>
                      <a:pt x="33" y="73"/>
                    </a:lnTo>
                    <a:lnTo>
                      <a:pt x="35" y="75"/>
                    </a:lnTo>
                    <a:lnTo>
                      <a:pt x="36" y="75"/>
                    </a:lnTo>
                    <a:lnTo>
                      <a:pt x="37" y="75"/>
                    </a:lnTo>
                    <a:lnTo>
                      <a:pt x="39" y="76"/>
                    </a:lnTo>
                    <a:lnTo>
                      <a:pt x="40" y="76"/>
                    </a:lnTo>
                    <a:lnTo>
                      <a:pt x="41" y="75"/>
                    </a:lnTo>
                    <a:lnTo>
                      <a:pt x="43" y="75"/>
                    </a:lnTo>
                    <a:lnTo>
                      <a:pt x="44" y="74"/>
                    </a:lnTo>
                    <a:lnTo>
                      <a:pt x="46" y="72"/>
                    </a:lnTo>
                    <a:lnTo>
                      <a:pt x="46" y="71"/>
                    </a:lnTo>
                    <a:lnTo>
                      <a:pt x="47" y="70"/>
                    </a:lnTo>
                    <a:lnTo>
                      <a:pt x="47" y="67"/>
                    </a:lnTo>
                    <a:lnTo>
                      <a:pt x="47" y="66"/>
                    </a:lnTo>
                    <a:lnTo>
                      <a:pt x="47" y="65"/>
                    </a:lnTo>
                    <a:lnTo>
                      <a:pt x="46" y="64"/>
                    </a:lnTo>
                    <a:lnTo>
                      <a:pt x="45" y="64"/>
                    </a:lnTo>
                    <a:lnTo>
                      <a:pt x="43" y="62"/>
                    </a:lnTo>
                    <a:lnTo>
                      <a:pt x="41" y="62"/>
                    </a:lnTo>
                    <a:moveTo>
                      <a:pt x="68" y="68"/>
                    </a:moveTo>
                    <a:lnTo>
                      <a:pt x="68" y="68"/>
                    </a:lnTo>
                    <a:lnTo>
                      <a:pt x="67" y="68"/>
                    </a:lnTo>
                    <a:lnTo>
                      <a:pt x="66" y="68"/>
                    </a:lnTo>
                    <a:lnTo>
                      <a:pt x="64" y="70"/>
                    </a:lnTo>
                    <a:lnTo>
                      <a:pt x="63" y="70"/>
                    </a:lnTo>
                    <a:lnTo>
                      <a:pt x="62" y="71"/>
                    </a:lnTo>
                    <a:lnTo>
                      <a:pt x="62" y="72"/>
                    </a:lnTo>
                    <a:lnTo>
                      <a:pt x="62" y="73"/>
                    </a:lnTo>
                    <a:lnTo>
                      <a:pt x="60" y="74"/>
                    </a:lnTo>
                    <a:lnTo>
                      <a:pt x="59" y="74"/>
                    </a:lnTo>
                    <a:lnTo>
                      <a:pt x="58" y="75"/>
                    </a:lnTo>
                    <a:lnTo>
                      <a:pt x="58" y="76"/>
                    </a:lnTo>
                    <a:lnTo>
                      <a:pt x="57" y="77"/>
                    </a:lnTo>
                    <a:lnTo>
                      <a:pt x="57" y="78"/>
                    </a:lnTo>
                    <a:lnTo>
                      <a:pt x="57" y="80"/>
                    </a:lnTo>
                    <a:lnTo>
                      <a:pt x="59" y="81"/>
                    </a:lnTo>
                    <a:lnTo>
                      <a:pt x="61" y="81"/>
                    </a:lnTo>
                    <a:lnTo>
                      <a:pt x="62" y="81"/>
                    </a:lnTo>
                    <a:lnTo>
                      <a:pt x="63" y="81"/>
                    </a:lnTo>
                    <a:lnTo>
                      <a:pt x="66" y="81"/>
                    </a:lnTo>
                    <a:lnTo>
                      <a:pt x="66" y="80"/>
                    </a:lnTo>
                    <a:lnTo>
                      <a:pt x="67" y="80"/>
                    </a:lnTo>
                    <a:lnTo>
                      <a:pt x="68" y="79"/>
                    </a:lnTo>
                    <a:lnTo>
                      <a:pt x="71" y="75"/>
                    </a:lnTo>
                    <a:lnTo>
                      <a:pt x="71" y="74"/>
                    </a:lnTo>
                    <a:lnTo>
                      <a:pt x="72" y="73"/>
                    </a:lnTo>
                    <a:lnTo>
                      <a:pt x="73" y="72"/>
                    </a:lnTo>
                    <a:lnTo>
                      <a:pt x="73" y="71"/>
                    </a:lnTo>
                    <a:lnTo>
                      <a:pt x="73" y="70"/>
                    </a:lnTo>
                    <a:lnTo>
                      <a:pt x="72" y="69"/>
                    </a:lnTo>
                    <a:lnTo>
                      <a:pt x="71" y="68"/>
                    </a:lnTo>
                    <a:lnTo>
                      <a:pt x="70" y="68"/>
                    </a:lnTo>
                    <a:lnTo>
                      <a:pt x="68" y="68"/>
                    </a:lnTo>
                    <a:moveTo>
                      <a:pt x="38" y="85"/>
                    </a:moveTo>
                    <a:lnTo>
                      <a:pt x="37" y="85"/>
                    </a:lnTo>
                    <a:lnTo>
                      <a:pt x="36" y="85"/>
                    </a:lnTo>
                    <a:lnTo>
                      <a:pt x="35" y="85"/>
                    </a:lnTo>
                    <a:lnTo>
                      <a:pt x="34" y="85"/>
                    </a:lnTo>
                    <a:lnTo>
                      <a:pt x="34" y="86"/>
                    </a:lnTo>
                    <a:lnTo>
                      <a:pt x="34" y="87"/>
                    </a:lnTo>
                    <a:lnTo>
                      <a:pt x="32" y="89"/>
                    </a:lnTo>
                    <a:lnTo>
                      <a:pt x="32" y="90"/>
                    </a:lnTo>
                    <a:lnTo>
                      <a:pt x="33" y="91"/>
                    </a:lnTo>
                    <a:lnTo>
                      <a:pt x="33" y="92"/>
                    </a:lnTo>
                    <a:lnTo>
                      <a:pt x="34" y="92"/>
                    </a:lnTo>
                    <a:lnTo>
                      <a:pt x="34" y="93"/>
                    </a:lnTo>
                    <a:lnTo>
                      <a:pt x="35" y="93"/>
                    </a:lnTo>
                    <a:lnTo>
                      <a:pt x="35" y="94"/>
                    </a:lnTo>
                    <a:lnTo>
                      <a:pt x="36" y="94"/>
                    </a:lnTo>
                    <a:lnTo>
                      <a:pt x="37" y="94"/>
                    </a:lnTo>
                    <a:lnTo>
                      <a:pt x="38" y="94"/>
                    </a:lnTo>
                    <a:lnTo>
                      <a:pt x="39" y="94"/>
                    </a:lnTo>
                    <a:lnTo>
                      <a:pt x="39" y="93"/>
                    </a:lnTo>
                    <a:lnTo>
                      <a:pt x="40" y="93"/>
                    </a:lnTo>
                    <a:lnTo>
                      <a:pt x="40" y="92"/>
                    </a:lnTo>
                    <a:lnTo>
                      <a:pt x="41" y="91"/>
                    </a:lnTo>
                    <a:lnTo>
                      <a:pt x="41" y="90"/>
                    </a:lnTo>
                    <a:lnTo>
                      <a:pt x="42" y="90"/>
                    </a:lnTo>
                    <a:lnTo>
                      <a:pt x="42" y="89"/>
                    </a:lnTo>
                    <a:lnTo>
                      <a:pt x="42" y="88"/>
                    </a:lnTo>
                    <a:lnTo>
                      <a:pt x="41" y="87"/>
                    </a:lnTo>
                    <a:lnTo>
                      <a:pt x="39" y="85"/>
                    </a:lnTo>
                    <a:lnTo>
                      <a:pt x="38" y="8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97" name="Freeform 604"/>
              <p:cNvSpPr>
                <a:spLocks/>
              </p:cNvSpPr>
              <p:nvPr/>
            </p:nvSpPr>
            <p:spPr bwMode="auto">
              <a:xfrm>
                <a:off x="5826910" y="2621955"/>
                <a:ext cx="860425" cy="896937"/>
              </a:xfrm>
              <a:custGeom>
                <a:avLst/>
                <a:gdLst>
                  <a:gd name="T0" fmla="*/ 2147483646 w 356"/>
                  <a:gd name="T1" fmla="*/ 2147483646 h 417"/>
                  <a:gd name="T2" fmla="*/ 2147483646 w 356"/>
                  <a:gd name="T3" fmla="*/ 2147483646 h 417"/>
                  <a:gd name="T4" fmla="*/ 2147483646 w 356"/>
                  <a:gd name="T5" fmla="*/ 2147483646 h 417"/>
                  <a:gd name="T6" fmla="*/ 2147483646 w 356"/>
                  <a:gd name="T7" fmla="*/ 2147483646 h 417"/>
                  <a:gd name="T8" fmla="*/ 2147483646 w 356"/>
                  <a:gd name="T9" fmla="*/ 2147483646 h 417"/>
                  <a:gd name="T10" fmla="*/ 2147483646 w 356"/>
                  <a:gd name="T11" fmla="*/ 2147483646 h 417"/>
                  <a:gd name="T12" fmla="*/ 2147483646 w 356"/>
                  <a:gd name="T13" fmla="*/ 2147483646 h 417"/>
                  <a:gd name="T14" fmla="*/ 2147483646 w 356"/>
                  <a:gd name="T15" fmla="*/ 2147483646 h 417"/>
                  <a:gd name="T16" fmla="*/ 2147483646 w 356"/>
                  <a:gd name="T17" fmla="*/ 2147483646 h 417"/>
                  <a:gd name="T18" fmla="*/ 2147483646 w 356"/>
                  <a:gd name="T19" fmla="*/ 2147483646 h 417"/>
                  <a:gd name="T20" fmla="*/ 2147483646 w 356"/>
                  <a:gd name="T21" fmla="*/ 2147483646 h 417"/>
                  <a:gd name="T22" fmla="*/ 2147483646 w 356"/>
                  <a:gd name="T23" fmla="*/ 2147483646 h 417"/>
                  <a:gd name="T24" fmla="*/ 2147483646 w 356"/>
                  <a:gd name="T25" fmla="*/ 2147483646 h 417"/>
                  <a:gd name="T26" fmla="*/ 2147483646 w 356"/>
                  <a:gd name="T27" fmla="*/ 2147483646 h 417"/>
                  <a:gd name="T28" fmla="*/ 2147483646 w 356"/>
                  <a:gd name="T29" fmla="*/ 2147483646 h 417"/>
                  <a:gd name="T30" fmla="*/ 2147483646 w 356"/>
                  <a:gd name="T31" fmla="*/ 2147483646 h 417"/>
                  <a:gd name="T32" fmla="*/ 2147483646 w 356"/>
                  <a:gd name="T33" fmla="*/ 2147483646 h 417"/>
                  <a:gd name="T34" fmla="*/ 2147483646 w 356"/>
                  <a:gd name="T35" fmla="*/ 2147483646 h 417"/>
                  <a:gd name="T36" fmla="*/ 2147483646 w 356"/>
                  <a:gd name="T37" fmla="*/ 2147483646 h 417"/>
                  <a:gd name="T38" fmla="*/ 2147483646 w 356"/>
                  <a:gd name="T39" fmla="*/ 2147483646 h 417"/>
                  <a:gd name="T40" fmla="*/ 2147483646 w 356"/>
                  <a:gd name="T41" fmla="*/ 2147483646 h 417"/>
                  <a:gd name="T42" fmla="*/ 2147483646 w 356"/>
                  <a:gd name="T43" fmla="*/ 2147483646 h 417"/>
                  <a:gd name="T44" fmla="*/ 2147483646 w 356"/>
                  <a:gd name="T45" fmla="*/ 2147483646 h 417"/>
                  <a:gd name="T46" fmla="*/ 2147483646 w 356"/>
                  <a:gd name="T47" fmla="*/ 2147483646 h 417"/>
                  <a:gd name="T48" fmla="*/ 2147483646 w 356"/>
                  <a:gd name="T49" fmla="*/ 2147483646 h 417"/>
                  <a:gd name="T50" fmla="*/ 2147483646 w 356"/>
                  <a:gd name="T51" fmla="*/ 2147483646 h 417"/>
                  <a:gd name="T52" fmla="*/ 2147483646 w 356"/>
                  <a:gd name="T53" fmla="*/ 2147483646 h 417"/>
                  <a:gd name="T54" fmla="*/ 2147483646 w 356"/>
                  <a:gd name="T55" fmla="*/ 2147483646 h 417"/>
                  <a:gd name="T56" fmla="*/ 2147483646 w 356"/>
                  <a:gd name="T57" fmla="*/ 2147483646 h 417"/>
                  <a:gd name="T58" fmla="*/ 2147483646 w 356"/>
                  <a:gd name="T59" fmla="*/ 2147483646 h 417"/>
                  <a:gd name="T60" fmla="*/ 2147483646 w 356"/>
                  <a:gd name="T61" fmla="*/ 2147483646 h 417"/>
                  <a:gd name="T62" fmla="*/ 2147483646 w 356"/>
                  <a:gd name="T63" fmla="*/ 2147483646 h 417"/>
                  <a:gd name="T64" fmla="*/ 2147483646 w 356"/>
                  <a:gd name="T65" fmla="*/ 2147483646 h 417"/>
                  <a:gd name="T66" fmla="*/ 2147483646 w 356"/>
                  <a:gd name="T67" fmla="*/ 2147483646 h 417"/>
                  <a:gd name="T68" fmla="*/ 2147483646 w 356"/>
                  <a:gd name="T69" fmla="*/ 2147483646 h 417"/>
                  <a:gd name="T70" fmla="*/ 2147483646 w 356"/>
                  <a:gd name="T71" fmla="*/ 2147483646 h 417"/>
                  <a:gd name="T72" fmla="*/ 2147483646 w 356"/>
                  <a:gd name="T73" fmla="*/ 2147483646 h 417"/>
                  <a:gd name="T74" fmla="*/ 2147483646 w 356"/>
                  <a:gd name="T75" fmla="*/ 2147483646 h 417"/>
                  <a:gd name="T76" fmla="*/ 2147483646 w 356"/>
                  <a:gd name="T77" fmla="*/ 2147483646 h 417"/>
                  <a:gd name="T78" fmla="*/ 2147483646 w 356"/>
                  <a:gd name="T79" fmla="*/ 2147483646 h 417"/>
                  <a:gd name="T80" fmla="*/ 2147483646 w 356"/>
                  <a:gd name="T81" fmla="*/ 2147483646 h 417"/>
                  <a:gd name="T82" fmla="*/ 2147483646 w 356"/>
                  <a:gd name="T83" fmla="*/ 2147483646 h 417"/>
                  <a:gd name="T84" fmla="*/ 2147483646 w 356"/>
                  <a:gd name="T85" fmla="*/ 2147483646 h 417"/>
                  <a:gd name="T86" fmla="*/ 2147483646 w 356"/>
                  <a:gd name="T87" fmla="*/ 2147483646 h 417"/>
                  <a:gd name="T88" fmla="*/ 2147483646 w 356"/>
                  <a:gd name="T89" fmla="*/ 2147483646 h 417"/>
                  <a:gd name="T90" fmla="*/ 2147483646 w 356"/>
                  <a:gd name="T91" fmla="*/ 2147483646 h 417"/>
                  <a:gd name="T92" fmla="*/ 2147483646 w 356"/>
                  <a:gd name="T93" fmla="*/ 2147483646 h 417"/>
                  <a:gd name="T94" fmla="*/ 2147483646 w 356"/>
                  <a:gd name="T95" fmla="*/ 2147483646 h 417"/>
                  <a:gd name="T96" fmla="*/ 2147483646 w 356"/>
                  <a:gd name="T97" fmla="*/ 2147483646 h 417"/>
                  <a:gd name="T98" fmla="*/ 2147483646 w 356"/>
                  <a:gd name="T99" fmla="*/ 2147483646 h 417"/>
                  <a:gd name="T100" fmla="*/ 2147483646 w 356"/>
                  <a:gd name="T101" fmla="*/ 2147483646 h 417"/>
                  <a:gd name="T102" fmla="*/ 2147483646 w 356"/>
                  <a:gd name="T103" fmla="*/ 2147483646 h 417"/>
                  <a:gd name="T104" fmla="*/ 2147483646 w 356"/>
                  <a:gd name="T105" fmla="*/ 2147483646 h 417"/>
                  <a:gd name="T106" fmla="*/ 2147483646 w 356"/>
                  <a:gd name="T107" fmla="*/ 2147483646 h 417"/>
                  <a:gd name="T108" fmla="*/ 2147483646 w 356"/>
                  <a:gd name="T109" fmla="*/ 2147483646 h 417"/>
                  <a:gd name="T110" fmla="*/ 2147483646 w 356"/>
                  <a:gd name="T111" fmla="*/ 2147483646 h 417"/>
                  <a:gd name="T112" fmla="*/ 2147483646 w 356"/>
                  <a:gd name="T113" fmla="*/ 2147483646 h 417"/>
                  <a:gd name="T114" fmla="*/ 2147483646 w 356"/>
                  <a:gd name="T115" fmla="*/ 2147483646 h 417"/>
                  <a:gd name="T116" fmla="*/ 2147483646 w 356"/>
                  <a:gd name="T117" fmla="*/ 2147483646 h 417"/>
                  <a:gd name="T118" fmla="*/ 2147483646 w 356"/>
                  <a:gd name="T119" fmla="*/ 2147483646 h 417"/>
                  <a:gd name="T120" fmla="*/ 2147483646 w 356"/>
                  <a:gd name="T121" fmla="*/ 2147483646 h 417"/>
                  <a:gd name="T122" fmla="*/ 2147483646 w 356"/>
                  <a:gd name="T123" fmla="*/ 2147483646 h 41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56" h="417">
                    <a:moveTo>
                      <a:pt x="93" y="416"/>
                    </a:moveTo>
                    <a:lnTo>
                      <a:pt x="90" y="415"/>
                    </a:lnTo>
                    <a:lnTo>
                      <a:pt x="89" y="411"/>
                    </a:lnTo>
                    <a:lnTo>
                      <a:pt x="89" y="405"/>
                    </a:lnTo>
                    <a:lnTo>
                      <a:pt x="86" y="398"/>
                    </a:lnTo>
                    <a:lnTo>
                      <a:pt x="86" y="396"/>
                    </a:lnTo>
                    <a:lnTo>
                      <a:pt x="84" y="392"/>
                    </a:lnTo>
                    <a:lnTo>
                      <a:pt x="84" y="391"/>
                    </a:lnTo>
                    <a:lnTo>
                      <a:pt x="83" y="390"/>
                    </a:lnTo>
                    <a:lnTo>
                      <a:pt x="80" y="387"/>
                    </a:lnTo>
                    <a:lnTo>
                      <a:pt x="80" y="383"/>
                    </a:lnTo>
                    <a:lnTo>
                      <a:pt x="78" y="381"/>
                    </a:lnTo>
                    <a:lnTo>
                      <a:pt x="78" y="379"/>
                    </a:lnTo>
                    <a:lnTo>
                      <a:pt x="78" y="378"/>
                    </a:lnTo>
                    <a:lnTo>
                      <a:pt x="76" y="376"/>
                    </a:lnTo>
                    <a:lnTo>
                      <a:pt x="75" y="366"/>
                    </a:lnTo>
                    <a:lnTo>
                      <a:pt x="67" y="356"/>
                    </a:lnTo>
                    <a:lnTo>
                      <a:pt x="66" y="356"/>
                    </a:lnTo>
                    <a:lnTo>
                      <a:pt x="65" y="356"/>
                    </a:lnTo>
                    <a:lnTo>
                      <a:pt x="64" y="355"/>
                    </a:lnTo>
                    <a:lnTo>
                      <a:pt x="63" y="354"/>
                    </a:lnTo>
                    <a:lnTo>
                      <a:pt x="62" y="352"/>
                    </a:lnTo>
                    <a:lnTo>
                      <a:pt x="61" y="348"/>
                    </a:lnTo>
                    <a:lnTo>
                      <a:pt x="63" y="346"/>
                    </a:lnTo>
                    <a:lnTo>
                      <a:pt x="63" y="345"/>
                    </a:lnTo>
                    <a:lnTo>
                      <a:pt x="62" y="344"/>
                    </a:lnTo>
                    <a:lnTo>
                      <a:pt x="61" y="344"/>
                    </a:lnTo>
                    <a:lnTo>
                      <a:pt x="59" y="343"/>
                    </a:lnTo>
                    <a:lnTo>
                      <a:pt x="58" y="342"/>
                    </a:lnTo>
                    <a:lnTo>
                      <a:pt x="57" y="341"/>
                    </a:lnTo>
                    <a:lnTo>
                      <a:pt x="56" y="340"/>
                    </a:lnTo>
                    <a:lnTo>
                      <a:pt x="56" y="339"/>
                    </a:lnTo>
                    <a:lnTo>
                      <a:pt x="55" y="337"/>
                    </a:lnTo>
                    <a:lnTo>
                      <a:pt x="56" y="335"/>
                    </a:lnTo>
                    <a:lnTo>
                      <a:pt x="56" y="333"/>
                    </a:lnTo>
                    <a:lnTo>
                      <a:pt x="54" y="330"/>
                    </a:lnTo>
                    <a:lnTo>
                      <a:pt x="53" y="329"/>
                    </a:lnTo>
                    <a:lnTo>
                      <a:pt x="53" y="327"/>
                    </a:lnTo>
                    <a:lnTo>
                      <a:pt x="58" y="326"/>
                    </a:lnTo>
                    <a:lnTo>
                      <a:pt x="59" y="326"/>
                    </a:lnTo>
                    <a:lnTo>
                      <a:pt x="60" y="323"/>
                    </a:lnTo>
                    <a:lnTo>
                      <a:pt x="58" y="321"/>
                    </a:lnTo>
                    <a:lnTo>
                      <a:pt x="54" y="318"/>
                    </a:lnTo>
                    <a:lnTo>
                      <a:pt x="54" y="315"/>
                    </a:lnTo>
                    <a:lnTo>
                      <a:pt x="56" y="312"/>
                    </a:lnTo>
                    <a:lnTo>
                      <a:pt x="57" y="310"/>
                    </a:lnTo>
                    <a:lnTo>
                      <a:pt x="59" y="307"/>
                    </a:lnTo>
                    <a:lnTo>
                      <a:pt x="58" y="306"/>
                    </a:lnTo>
                    <a:lnTo>
                      <a:pt x="57" y="305"/>
                    </a:lnTo>
                    <a:lnTo>
                      <a:pt x="56" y="305"/>
                    </a:lnTo>
                    <a:lnTo>
                      <a:pt x="56" y="304"/>
                    </a:lnTo>
                    <a:lnTo>
                      <a:pt x="54" y="303"/>
                    </a:lnTo>
                    <a:lnTo>
                      <a:pt x="50" y="300"/>
                    </a:lnTo>
                    <a:lnTo>
                      <a:pt x="50" y="299"/>
                    </a:lnTo>
                    <a:lnTo>
                      <a:pt x="46" y="297"/>
                    </a:lnTo>
                    <a:lnTo>
                      <a:pt x="43" y="292"/>
                    </a:lnTo>
                    <a:lnTo>
                      <a:pt x="44" y="290"/>
                    </a:lnTo>
                    <a:lnTo>
                      <a:pt x="41" y="286"/>
                    </a:lnTo>
                    <a:lnTo>
                      <a:pt x="41" y="284"/>
                    </a:lnTo>
                    <a:lnTo>
                      <a:pt x="40" y="280"/>
                    </a:lnTo>
                    <a:lnTo>
                      <a:pt x="40" y="278"/>
                    </a:lnTo>
                    <a:lnTo>
                      <a:pt x="39" y="277"/>
                    </a:lnTo>
                    <a:lnTo>
                      <a:pt x="38" y="275"/>
                    </a:lnTo>
                    <a:lnTo>
                      <a:pt x="37" y="270"/>
                    </a:lnTo>
                    <a:lnTo>
                      <a:pt x="35" y="269"/>
                    </a:lnTo>
                    <a:lnTo>
                      <a:pt x="35" y="267"/>
                    </a:lnTo>
                    <a:lnTo>
                      <a:pt x="35" y="266"/>
                    </a:lnTo>
                    <a:lnTo>
                      <a:pt x="36" y="265"/>
                    </a:lnTo>
                    <a:lnTo>
                      <a:pt x="31" y="263"/>
                    </a:lnTo>
                    <a:lnTo>
                      <a:pt x="30" y="262"/>
                    </a:lnTo>
                    <a:lnTo>
                      <a:pt x="29" y="260"/>
                    </a:lnTo>
                    <a:lnTo>
                      <a:pt x="29" y="257"/>
                    </a:lnTo>
                    <a:lnTo>
                      <a:pt x="29" y="256"/>
                    </a:lnTo>
                    <a:lnTo>
                      <a:pt x="28" y="255"/>
                    </a:lnTo>
                    <a:lnTo>
                      <a:pt x="24" y="252"/>
                    </a:lnTo>
                    <a:lnTo>
                      <a:pt x="22" y="243"/>
                    </a:lnTo>
                    <a:lnTo>
                      <a:pt x="20" y="241"/>
                    </a:lnTo>
                    <a:lnTo>
                      <a:pt x="17" y="241"/>
                    </a:lnTo>
                    <a:lnTo>
                      <a:pt x="18" y="237"/>
                    </a:lnTo>
                    <a:lnTo>
                      <a:pt x="19" y="236"/>
                    </a:lnTo>
                    <a:lnTo>
                      <a:pt x="21" y="234"/>
                    </a:lnTo>
                    <a:lnTo>
                      <a:pt x="24" y="232"/>
                    </a:lnTo>
                    <a:lnTo>
                      <a:pt x="26" y="228"/>
                    </a:lnTo>
                    <a:lnTo>
                      <a:pt x="29" y="223"/>
                    </a:lnTo>
                    <a:lnTo>
                      <a:pt x="31" y="221"/>
                    </a:lnTo>
                    <a:lnTo>
                      <a:pt x="33" y="220"/>
                    </a:lnTo>
                    <a:lnTo>
                      <a:pt x="32" y="219"/>
                    </a:lnTo>
                    <a:lnTo>
                      <a:pt x="31" y="217"/>
                    </a:lnTo>
                    <a:lnTo>
                      <a:pt x="31" y="214"/>
                    </a:lnTo>
                    <a:lnTo>
                      <a:pt x="33" y="212"/>
                    </a:lnTo>
                    <a:lnTo>
                      <a:pt x="37" y="210"/>
                    </a:lnTo>
                    <a:lnTo>
                      <a:pt x="35" y="210"/>
                    </a:lnTo>
                    <a:lnTo>
                      <a:pt x="34" y="209"/>
                    </a:lnTo>
                    <a:lnTo>
                      <a:pt x="33" y="207"/>
                    </a:lnTo>
                    <a:lnTo>
                      <a:pt x="32" y="207"/>
                    </a:lnTo>
                    <a:lnTo>
                      <a:pt x="31" y="208"/>
                    </a:lnTo>
                    <a:lnTo>
                      <a:pt x="29" y="208"/>
                    </a:lnTo>
                    <a:lnTo>
                      <a:pt x="27" y="207"/>
                    </a:lnTo>
                    <a:lnTo>
                      <a:pt x="26" y="205"/>
                    </a:lnTo>
                    <a:lnTo>
                      <a:pt x="18" y="188"/>
                    </a:lnTo>
                    <a:lnTo>
                      <a:pt x="22" y="178"/>
                    </a:lnTo>
                    <a:lnTo>
                      <a:pt x="24" y="175"/>
                    </a:lnTo>
                    <a:lnTo>
                      <a:pt x="23" y="174"/>
                    </a:lnTo>
                    <a:lnTo>
                      <a:pt x="20" y="171"/>
                    </a:lnTo>
                    <a:lnTo>
                      <a:pt x="17" y="167"/>
                    </a:lnTo>
                    <a:lnTo>
                      <a:pt x="17" y="162"/>
                    </a:lnTo>
                    <a:lnTo>
                      <a:pt x="18" y="160"/>
                    </a:lnTo>
                    <a:lnTo>
                      <a:pt x="20" y="158"/>
                    </a:lnTo>
                    <a:lnTo>
                      <a:pt x="20" y="156"/>
                    </a:lnTo>
                    <a:lnTo>
                      <a:pt x="20" y="155"/>
                    </a:lnTo>
                    <a:lnTo>
                      <a:pt x="26" y="149"/>
                    </a:lnTo>
                    <a:lnTo>
                      <a:pt x="26" y="148"/>
                    </a:lnTo>
                    <a:lnTo>
                      <a:pt x="25" y="145"/>
                    </a:lnTo>
                    <a:lnTo>
                      <a:pt x="26" y="143"/>
                    </a:lnTo>
                    <a:lnTo>
                      <a:pt x="27" y="143"/>
                    </a:lnTo>
                    <a:lnTo>
                      <a:pt x="29" y="143"/>
                    </a:lnTo>
                    <a:lnTo>
                      <a:pt x="27" y="139"/>
                    </a:lnTo>
                    <a:lnTo>
                      <a:pt x="26" y="137"/>
                    </a:lnTo>
                    <a:lnTo>
                      <a:pt x="25" y="136"/>
                    </a:lnTo>
                    <a:lnTo>
                      <a:pt x="24" y="131"/>
                    </a:lnTo>
                    <a:lnTo>
                      <a:pt x="22" y="128"/>
                    </a:lnTo>
                    <a:lnTo>
                      <a:pt x="24" y="123"/>
                    </a:lnTo>
                    <a:lnTo>
                      <a:pt x="24" y="121"/>
                    </a:lnTo>
                    <a:lnTo>
                      <a:pt x="23" y="107"/>
                    </a:lnTo>
                    <a:lnTo>
                      <a:pt x="22" y="106"/>
                    </a:lnTo>
                    <a:lnTo>
                      <a:pt x="22" y="101"/>
                    </a:lnTo>
                    <a:lnTo>
                      <a:pt x="25" y="97"/>
                    </a:lnTo>
                    <a:lnTo>
                      <a:pt x="26" y="96"/>
                    </a:lnTo>
                    <a:lnTo>
                      <a:pt x="27" y="94"/>
                    </a:lnTo>
                    <a:lnTo>
                      <a:pt x="27" y="92"/>
                    </a:lnTo>
                    <a:lnTo>
                      <a:pt x="29" y="90"/>
                    </a:lnTo>
                    <a:lnTo>
                      <a:pt x="0" y="41"/>
                    </a:lnTo>
                    <a:lnTo>
                      <a:pt x="1" y="40"/>
                    </a:lnTo>
                    <a:lnTo>
                      <a:pt x="2" y="40"/>
                    </a:lnTo>
                    <a:lnTo>
                      <a:pt x="5" y="40"/>
                    </a:lnTo>
                    <a:lnTo>
                      <a:pt x="6" y="39"/>
                    </a:lnTo>
                    <a:lnTo>
                      <a:pt x="16" y="41"/>
                    </a:lnTo>
                    <a:lnTo>
                      <a:pt x="22" y="42"/>
                    </a:lnTo>
                    <a:lnTo>
                      <a:pt x="26" y="41"/>
                    </a:lnTo>
                    <a:lnTo>
                      <a:pt x="26" y="46"/>
                    </a:lnTo>
                    <a:lnTo>
                      <a:pt x="29" y="45"/>
                    </a:lnTo>
                    <a:lnTo>
                      <a:pt x="30" y="43"/>
                    </a:lnTo>
                    <a:lnTo>
                      <a:pt x="34" y="42"/>
                    </a:lnTo>
                    <a:lnTo>
                      <a:pt x="35" y="42"/>
                    </a:lnTo>
                    <a:lnTo>
                      <a:pt x="36" y="41"/>
                    </a:lnTo>
                    <a:lnTo>
                      <a:pt x="37" y="41"/>
                    </a:lnTo>
                    <a:lnTo>
                      <a:pt x="40" y="35"/>
                    </a:lnTo>
                    <a:lnTo>
                      <a:pt x="40" y="34"/>
                    </a:lnTo>
                    <a:lnTo>
                      <a:pt x="41" y="33"/>
                    </a:lnTo>
                    <a:lnTo>
                      <a:pt x="42" y="32"/>
                    </a:lnTo>
                    <a:lnTo>
                      <a:pt x="44" y="31"/>
                    </a:lnTo>
                    <a:lnTo>
                      <a:pt x="48" y="31"/>
                    </a:lnTo>
                    <a:lnTo>
                      <a:pt x="49" y="31"/>
                    </a:lnTo>
                    <a:lnTo>
                      <a:pt x="50" y="31"/>
                    </a:lnTo>
                    <a:lnTo>
                      <a:pt x="52" y="32"/>
                    </a:lnTo>
                    <a:lnTo>
                      <a:pt x="52" y="30"/>
                    </a:lnTo>
                    <a:lnTo>
                      <a:pt x="54" y="28"/>
                    </a:lnTo>
                    <a:lnTo>
                      <a:pt x="55" y="26"/>
                    </a:lnTo>
                    <a:lnTo>
                      <a:pt x="57" y="25"/>
                    </a:lnTo>
                    <a:lnTo>
                      <a:pt x="59" y="24"/>
                    </a:lnTo>
                    <a:lnTo>
                      <a:pt x="61" y="22"/>
                    </a:lnTo>
                    <a:lnTo>
                      <a:pt x="61" y="20"/>
                    </a:lnTo>
                    <a:lnTo>
                      <a:pt x="63" y="20"/>
                    </a:lnTo>
                    <a:lnTo>
                      <a:pt x="65" y="20"/>
                    </a:lnTo>
                    <a:lnTo>
                      <a:pt x="66" y="20"/>
                    </a:lnTo>
                    <a:lnTo>
                      <a:pt x="68" y="19"/>
                    </a:lnTo>
                    <a:lnTo>
                      <a:pt x="73" y="13"/>
                    </a:lnTo>
                    <a:lnTo>
                      <a:pt x="77" y="10"/>
                    </a:lnTo>
                    <a:lnTo>
                      <a:pt x="77" y="9"/>
                    </a:lnTo>
                    <a:lnTo>
                      <a:pt x="79" y="9"/>
                    </a:lnTo>
                    <a:lnTo>
                      <a:pt x="80" y="7"/>
                    </a:lnTo>
                    <a:lnTo>
                      <a:pt x="82" y="7"/>
                    </a:lnTo>
                    <a:lnTo>
                      <a:pt x="85" y="7"/>
                    </a:lnTo>
                    <a:lnTo>
                      <a:pt x="86" y="7"/>
                    </a:lnTo>
                    <a:lnTo>
                      <a:pt x="93" y="4"/>
                    </a:lnTo>
                    <a:lnTo>
                      <a:pt x="95" y="3"/>
                    </a:lnTo>
                    <a:lnTo>
                      <a:pt x="105" y="3"/>
                    </a:lnTo>
                    <a:lnTo>
                      <a:pt x="109" y="5"/>
                    </a:lnTo>
                    <a:lnTo>
                      <a:pt x="110" y="4"/>
                    </a:lnTo>
                    <a:lnTo>
                      <a:pt x="110" y="3"/>
                    </a:lnTo>
                    <a:lnTo>
                      <a:pt x="111" y="2"/>
                    </a:lnTo>
                    <a:lnTo>
                      <a:pt x="112" y="0"/>
                    </a:lnTo>
                    <a:lnTo>
                      <a:pt x="114" y="0"/>
                    </a:lnTo>
                    <a:lnTo>
                      <a:pt x="116" y="2"/>
                    </a:lnTo>
                    <a:lnTo>
                      <a:pt x="118" y="6"/>
                    </a:lnTo>
                    <a:lnTo>
                      <a:pt x="118" y="10"/>
                    </a:lnTo>
                    <a:lnTo>
                      <a:pt x="118" y="13"/>
                    </a:lnTo>
                    <a:lnTo>
                      <a:pt x="119" y="14"/>
                    </a:lnTo>
                    <a:lnTo>
                      <a:pt x="120" y="17"/>
                    </a:lnTo>
                    <a:lnTo>
                      <a:pt x="120" y="18"/>
                    </a:lnTo>
                    <a:lnTo>
                      <a:pt x="119" y="21"/>
                    </a:lnTo>
                    <a:lnTo>
                      <a:pt x="118" y="22"/>
                    </a:lnTo>
                    <a:lnTo>
                      <a:pt x="117" y="23"/>
                    </a:lnTo>
                    <a:lnTo>
                      <a:pt x="117" y="24"/>
                    </a:lnTo>
                    <a:lnTo>
                      <a:pt x="117" y="26"/>
                    </a:lnTo>
                    <a:lnTo>
                      <a:pt x="116" y="27"/>
                    </a:lnTo>
                    <a:lnTo>
                      <a:pt x="116" y="30"/>
                    </a:lnTo>
                    <a:lnTo>
                      <a:pt x="118" y="35"/>
                    </a:lnTo>
                    <a:lnTo>
                      <a:pt x="120" y="37"/>
                    </a:lnTo>
                    <a:lnTo>
                      <a:pt x="120" y="39"/>
                    </a:lnTo>
                    <a:lnTo>
                      <a:pt x="121" y="43"/>
                    </a:lnTo>
                    <a:lnTo>
                      <a:pt x="119" y="48"/>
                    </a:lnTo>
                    <a:lnTo>
                      <a:pt x="118" y="48"/>
                    </a:lnTo>
                    <a:lnTo>
                      <a:pt x="119" y="51"/>
                    </a:lnTo>
                    <a:lnTo>
                      <a:pt x="122" y="57"/>
                    </a:lnTo>
                    <a:lnTo>
                      <a:pt x="123" y="58"/>
                    </a:lnTo>
                    <a:lnTo>
                      <a:pt x="124" y="58"/>
                    </a:lnTo>
                    <a:lnTo>
                      <a:pt x="126" y="62"/>
                    </a:lnTo>
                    <a:lnTo>
                      <a:pt x="129" y="66"/>
                    </a:lnTo>
                    <a:lnTo>
                      <a:pt x="130" y="68"/>
                    </a:lnTo>
                    <a:lnTo>
                      <a:pt x="131" y="73"/>
                    </a:lnTo>
                    <a:lnTo>
                      <a:pt x="133" y="73"/>
                    </a:lnTo>
                    <a:lnTo>
                      <a:pt x="135" y="73"/>
                    </a:lnTo>
                    <a:lnTo>
                      <a:pt x="136" y="74"/>
                    </a:lnTo>
                    <a:lnTo>
                      <a:pt x="137" y="75"/>
                    </a:lnTo>
                    <a:lnTo>
                      <a:pt x="139" y="78"/>
                    </a:lnTo>
                    <a:lnTo>
                      <a:pt x="142" y="80"/>
                    </a:lnTo>
                    <a:lnTo>
                      <a:pt x="145" y="81"/>
                    </a:lnTo>
                    <a:lnTo>
                      <a:pt x="146" y="85"/>
                    </a:lnTo>
                    <a:lnTo>
                      <a:pt x="148" y="87"/>
                    </a:lnTo>
                    <a:lnTo>
                      <a:pt x="149" y="88"/>
                    </a:lnTo>
                    <a:lnTo>
                      <a:pt x="151" y="88"/>
                    </a:lnTo>
                    <a:lnTo>
                      <a:pt x="152" y="88"/>
                    </a:lnTo>
                    <a:lnTo>
                      <a:pt x="154" y="88"/>
                    </a:lnTo>
                    <a:lnTo>
                      <a:pt x="159" y="89"/>
                    </a:lnTo>
                    <a:lnTo>
                      <a:pt x="160" y="90"/>
                    </a:lnTo>
                    <a:lnTo>
                      <a:pt x="161" y="90"/>
                    </a:lnTo>
                    <a:lnTo>
                      <a:pt x="161" y="88"/>
                    </a:lnTo>
                    <a:lnTo>
                      <a:pt x="163" y="88"/>
                    </a:lnTo>
                    <a:lnTo>
                      <a:pt x="164" y="87"/>
                    </a:lnTo>
                    <a:lnTo>
                      <a:pt x="169" y="88"/>
                    </a:lnTo>
                    <a:lnTo>
                      <a:pt x="175" y="91"/>
                    </a:lnTo>
                    <a:lnTo>
                      <a:pt x="175" y="92"/>
                    </a:lnTo>
                    <a:lnTo>
                      <a:pt x="177" y="94"/>
                    </a:lnTo>
                    <a:lnTo>
                      <a:pt x="178" y="95"/>
                    </a:lnTo>
                    <a:lnTo>
                      <a:pt x="180" y="95"/>
                    </a:lnTo>
                    <a:lnTo>
                      <a:pt x="180" y="94"/>
                    </a:lnTo>
                    <a:lnTo>
                      <a:pt x="182" y="94"/>
                    </a:lnTo>
                    <a:lnTo>
                      <a:pt x="183" y="93"/>
                    </a:lnTo>
                    <a:lnTo>
                      <a:pt x="186" y="94"/>
                    </a:lnTo>
                    <a:lnTo>
                      <a:pt x="187" y="96"/>
                    </a:lnTo>
                    <a:lnTo>
                      <a:pt x="187" y="97"/>
                    </a:lnTo>
                    <a:lnTo>
                      <a:pt x="188" y="100"/>
                    </a:lnTo>
                    <a:lnTo>
                      <a:pt x="191" y="101"/>
                    </a:lnTo>
                    <a:lnTo>
                      <a:pt x="194" y="104"/>
                    </a:lnTo>
                    <a:lnTo>
                      <a:pt x="197" y="103"/>
                    </a:lnTo>
                    <a:lnTo>
                      <a:pt x="199" y="105"/>
                    </a:lnTo>
                    <a:lnTo>
                      <a:pt x="205" y="109"/>
                    </a:lnTo>
                    <a:lnTo>
                      <a:pt x="207" y="109"/>
                    </a:lnTo>
                    <a:lnTo>
                      <a:pt x="208" y="109"/>
                    </a:lnTo>
                    <a:lnTo>
                      <a:pt x="209" y="108"/>
                    </a:lnTo>
                    <a:lnTo>
                      <a:pt x="210" y="108"/>
                    </a:lnTo>
                    <a:lnTo>
                      <a:pt x="214" y="109"/>
                    </a:lnTo>
                    <a:lnTo>
                      <a:pt x="214" y="111"/>
                    </a:lnTo>
                    <a:lnTo>
                      <a:pt x="215" y="113"/>
                    </a:lnTo>
                    <a:lnTo>
                      <a:pt x="217" y="116"/>
                    </a:lnTo>
                    <a:lnTo>
                      <a:pt x="218" y="117"/>
                    </a:lnTo>
                    <a:lnTo>
                      <a:pt x="221" y="119"/>
                    </a:lnTo>
                    <a:lnTo>
                      <a:pt x="222" y="120"/>
                    </a:lnTo>
                    <a:lnTo>
                      <a:pt x="222" y="121"/>
                    </a:lnTo>
                    <a:lnTo>
                      <a:pt x="228" y="120"/>
                    </a:lnTo>
                    <a:lnTo>
                      <a:pt x="229" y="121"/>
                    </a:lnTo>
                    <a:lnTo>
                      <a:pt x="230" y="122"/>
                    </a:lnTo>
                    <a:lnTo>
                      <a:pt x="231" y="122"/>
                    </a:lnTo>
                    <a:lnTo>
                      <a:pt x="244" y="120"/>
                    </a:lnTo>
                    <a:lnTo>
                      <a:pt x="245" y="122"/>
                    </a:lnTo>
                    <a:lnTo>
                      <a:pt x="246" y="123"/>
                    </a:lnTo>
                    <a:lnTo>
                      <a:pt x="251" y="126"/>
                    </a:lnTo>
                    <a:lnTo>
                      <a:pt x="252" y="126"/>
                    </a:lnTo>
                    <a:lnTo>
                      <a:pt x="254" y="128"/>
                    </a:lnTo>
                    <a:lnTo>
                      <a:pt x="260" y="130"/>
                    </a:lnTo>
                    <a:lnTo>
                      <a:pt x="263" y="136"/>
                    </a:lnTo>
                    <a:lnTo>
                      <a:pt x="263" y="138"/>
                    </a:lnTo>
                    <a:lnTo>
                      <a:pt x="263" y="140"/>
                    </a:lnTo>
                    <a:lnTo>
                      <a:pt x="261" y="141"/>
                    </a:lnTo>
                    <a:lnTo>
                      <a:pt x="261" y="142"/>
                    </a:lnTo>
                    <a:lnTo>
                      <a:pt x="263" y="145"/>
                    </a:lnTo>
                    <a:lnTo>
                      <a:pt x="263" y="147"/>
                    </a:lnTo>
                    <a:lnTo>
                      <a:pt x="268" y="156"/>
                    </a:lnTo>
                    <a:lnTo>
                      <a:pt x="271" y="173"/>
                    </a:lnTo>
                    <a:lnTo>
                      <a:pt x="263" y="173"/>
                    </a:lnTo>
                    <a:lnTo>
                      <a:pt x="272" y="183"/>
                    </a:lnTo>
                    <a:lnTo>
                      <a:pt x="277" y="207"/>
                    </a:lnTo>
                    <a:lnTo>
                      <a:pt x="322" y="209"/>
                    </a:lnTo>
                    <a:lnTo>
                      <a:pt x="323" y="207"/>
                    </a:lnTo>
                    <a:lnTo>
                      <a:pt x="327" y="207"/>
                    </a:lnTo>
                    <a:lnTo>
                      <a:pt x="328" y="212"/>
                    </a:lnTo>
                    <a:lnTo>
                      <a:pt x="327" y="216"/>
                    </a:lnTo>
                    <a:lnTo>
                      <a:pt x="326" y="217"/>
                    </a:lnTo>
                    <a:lnTo>
                      <a:pt x="326" y="218"/>
                    </a:lnTo>
                    <a:lnTo>
                      <a:pt x="325" y="218"/>
                    </a:lnTo>
                    <a:lnTo>
                      <a:pt x="324" y="220"/>
                    </a:lnTo>
                    <a:lnTo>
                      <a:pt x="324" y="221"/>
                    </a:lnTo>
                    <a:lnTo>
                      <a:pt x="325" y="228"/>
                    </a:lnTo>
                    <a:lnTo>
                      <a:pt x="326" y="230"/>
                    </a:lnTo>
                    <a:lnTo>
                      <a:pt x="326" y="231"/>
                    </a:lnTo>
                    <a:lnTo>
                      <a:pt x="328" y="234"/>
                    </a:lnTo>
                    <a:lnTo>
                      <a:pt x="328" y="237"/>
                    </a:lnTo>
                    <a:lnTo>
                      <a:pt x="328" y="238"/>
                    </a:lnTo>
                    <a:lnTo>
                      <a:pt x="328" y="239"/>
                    </a:lnTo>
                    <a:lnTo>
                      <a:pt x="329" y="239"/>
                    </a:lnTo>
                    <a:lnTo>
                      <a:pt x="330" y="239"/>
                    </a:lnTo>
                    <a:lnTo>
                      <a:pt x="336" y="243"/>
                    </a:lnTo>
                    <a:lnTo>
                      <a:pt x="336" y="244"/>
                    </a:lnTo>
                    <a:lnTo>
                      <a:pt x="337" y="244"/>
                    </a:lnTo>
                    <a:lnTo>
                      <a:pt x="339" y="245"/>
                    </a:lnTo>
                    <a:lnTo>
                      <a:pt x="341" y="244"/>
                    </a:lnTo>
                    <a:lnTo>
                      <a:pt x="348" y="250"/>
                    </a:lnTo>
                    <a:lnTo>
                      <a:pt x="346" y="251"/>
                    </a:lnTo>
                    <a:lnTo>
                      <a:pt x="346" y="252"/>
                    </a:lnTo>
                    <a:lnTo>
                      <a:pt x="347" y="252"/>
                    </a:lnTo>
                    <a:lnTo>
                      <a:pt x="348" y="253"/>
                    </a:lnTo>
                    <a:lnTo>
                      <a:pt x="348" y="255"/>
                    </a:lnTo>
                    <a:lnTo>
                      <a:pt x="348" y="257"/>
                    </a:lnTo>
                    <a:lnTo>
                      <a:pt x="356" y="269"/>
                    </a:lnTo>
                    <a:lnTo>
                      <a:pt x="354" y="271"/>
                    </a:lnTo>
                    <a:lnTo>
                      <a:pt x="351" y="290"/>
                    </a:lnTo>
                    <a:lnTo>
                      <a:pt x="352" y="290"/>
                    </a:lnTo>
                    <a:lnTo>
                      <a:pt x="352" y="291"/>
                    </a:lnTo>
                    <a:lnTo>
                      <a:pt x="354" y="296"/>
                    </a:lnTo>
                    <a:lnTo>
                      <a:pt x="351" y="296"/>
                    </a:lnTo>
                    <a:lnTo>
                      <a:pt x="345" y="316"/>
                    </a:lnTo>
                    <a:lnTo>
                      <a:pt x="353" y="324"/>
                    </a:lnTo>
                    <a:lnTo>
                      <a:pt x="351" y="327"/>
                    </a:lnTo>
                    <a:lnTo>
                      <a:pt x="346" y="331"/>
                    </a:lnTo>
                    <a:lnTo>
                      <a:pt x="345" y="332"/>
                    </a:lnTo>
                    <a:lnTo>
                      <a:pt x="342" y="333"/>
                    </a:lnTo>
                    <a:lnTo>
                      <a:pt x="343" y="329"/>
                    </a:lnTo>
                    <a:lnTo>
                      <a:pt x="343" y="328"/>
                    </a:lnTo>
                    <a:lnTo>
                      <a:pt x="343" y="325"/>
                    </a:lnTo>
                    <a:lnTo>
                      <a:pt x="342" y="320"/>
                    </a:lnTo>
                    <a:lnTo>
                      <a:pt x="314" y="306"/>
                    </a:lnTo>
                    <a:lnTo>
                      <a:pt x="291" y="304"/>
                    </a:lnTo>
                    <a:lnTo>
                      <a:pt x="290" y="305"/>
                    </a:lnTo>
                    <a:lnTo>
                      <a:pt x="275" y="309"/>
                    </a:lnTo>
                    <a:lnTo>
                      <a:pt x="245" y="315"/>
                    </a:lnTo>
                    <a:lnTo>
                      <a:pt x="243" y="328"/>
                    </a:lnTo>
                    <a:lnTo>
                      <a:pt x="236" y="341"/>
                    </a:lnTo>
                    <a:lnTo>
                      <a:pt x="235" y="343"/>
                    </a:lnTo>
                    <a:lnTo>
                      <a:pt x="237" y="358"/>
                    </a:lnTo>
                    <a:lnTo>
                      <a:pt x="231" y="395"/>
                    </a:lnTo>
                    <a:lnTo>
                      <a:pt x="231" y="397"/>
                    </a:lnTo>
                    <a:lnTo>
                      <a:pt x="229" y="396"/>
                    </a:lnTo>
                    <a:lnTo>
                      <a:pt x="226" y="394"/>
                    </a:lnTo>
                    <a:lnTo>
                      <a:pt x="224" y="392"/>
                    </a:lnTo>
                    <a:lnTo>
                      <a:pt x="224" y="390"/>
                    </a:lnTo>
                    <a:lnTo>
                      <a:pt x="224" y="389"/>
                    </a:lnTo>
                    <a:lnTo>
                      <a:pt x="195" y="389"/>
                    </a:lnTo>
                    <a:lnTo>
                      <a:pt x="194" y="391"/>
                    </a:lnTo>
                    <a:lnTo>
                      <a:pt x="192" y="401"/>
                    </a:lnTo>
                    <a:lnTo>
                      <a:pt x="191" y="403"/>
                    </a:lnTo>
                    <a:lnTo>
                      <a:pt x="190" y="404"/>
                    </a:lnTo>
                    <a:lnTo>
                      <a:pt x="190" y="405"/>
                    </a:lnTo>
                    <a:lnTo>
                      <a:pt x="189" y="406"/>
                    </a:lnTo>
                    <a:lnTo>
                      <a:pt x="189" y="408"/>
                    </a:lnTo>
                    <a:lnTo>
                      <a:pt x="189" y="411"/>
                    </a:lnTo>
                    <a:lnTo>
                      <a:pt x="189" y="415"/>
                    </a:lnTo>
                    <a:lnTo>
                      <a:pt x="188" y="416"/>
                    </a:lnTo>
                    <a:lnTo>
                      <a:pt x="186" y="417"/>
                    </a:lnTo>
                    <a:lnTo>
                      <a:pt x="185" y="415"/>
                    </a:lnTo>
                    <a:lnTo>
                      <a:pt x="185" y="414"/>
                    </a:lnTo>
                    <a:lnTo>
                      <a:pt x="185" y="412"/>
                    </a:lnTo>
                    <a:lnTo>
                      <a:pt x="184" y="412"/>
                    </a:lnTo>
                    <a:lnTo>
                      <a:pt x="182" y="409"/>
                    </a:lnTo>
                    <a:lnTo>
                      <a:pt x="181" y="407"/>
                    </a:lnTo>
                    <a:lnTo>
                      <a:pt x="182" y="406"/>
                    </a:lnTo>
                    <a:lnTo>
                      <a:pt x="181" y="405"/>
                    </a:lnTo>
                    <a:lnTo>
                      <a:pt x="178" y="401"/>
                    </a:lnTo>
                    <a:lnTo>
                      <a:pt x="178" y="397"/>
                    </a:lnTo>
                    <a:lnTo>
                      <a:pt x="177" y="397"/>
                    </a:lnTo>
                    <a:lnTo>
                      <a:pt x="177" y="396"/>
                    </a:lnTo>
                    <a:lnTo>
                      <a:pt x="175" y="395"/>
                    </a:lnTo>
                    <a:lnTo>
                      <a:pt x="174" y="395"/>
                    </a:lnTo>
                    <a:lnTo>
                      <a:pt x="166" y="392"/>
                    </a:lnTo>
                    <a:lnTo>
                      <a:pt x="165" y="392"/>
                    </a:lnTo>
                    <a:lnTo>
                      <a:pt x="150" y="392"/>
                    </a:lnTo>
                    <a:lnTo>
                      <a:pt x="148" y="392"/>
                    </a:lnTo>
                    <a:lnTo>
                      <a:pt x="145" y="392"/>
                    </a:lnTo>
                    <a:lnTo>
                      <a:pt x="143" y="391"/>
                    </a:lnTo>
                    <a:lnTo>
                      <a:pt x="139" y="386"/>
                    </a:lnTo>
                    <a:lnTo>
                      <a:pt x="135" y="384"/>
                    </a:lnTo>
                    <a:lnTo>
                      <a:pt x="132" y="382"/>
                    </a:lnTo>
                    <a:lnTo>
                      <a:pt x="131" y="389"/>
                    </a:lnTo>
                    <a:lnTo>
                      <a:pt x="131" y="391"/>
                    </a:lnTo>
                    <a:lnTo>
                      <a:pt x="130" y="392"/>
                    </a:lnTo>
                    <a:lnTo>
                      <a:pt x="122" y="395"/>
                    </a:lnTo>
                    <a:lnTo>
                      <a:pt x="121" y="396"/>
                    </a:lnTo>
                    <a:lnTo>
                      <a:pt x="120" y="396"/>
                    </a:lnTo>
                    <a:lnTo>
                      <a:pt x="120" y="399"/>
                    </a:lnTo>
                    <a:lnTo>
                      <a:pt x="120" y="402"/>
                    </a:lnTo>
                    <a:lnTo>
                      <a:pt x="116" y="404"/>
                    </a:lnTo>
                    <a:lnTo>
                      <a:pt x="114" y="405"/>
                    </a:lnTo>
                    <a:lnTo>
                      <a:pt x="115" y="408"/>
                    </a:lnTo>
                    <a:lnTo>
                      <a:pt x="112" y="411"/>
                    </a:lnTo>
                    <a:lnTo>
                      <a:pt x="111" y="415"/>
                    </a:lnTo>
                    <a:lnTo>
                      <a:pt x="99" y="417"/>
                    </a:lnTo>
                    <a:lnTo>
                      <a:pt x="93" y="416"/>
                    </a:lnTo>
                    <a:close/>
                  </a:path>
                </a:pathLst>
              </a:custGeom>
              <a:solidFill>
                <a:schemeClr val="accent2">
                  <a:lumMod val="75000"/>
                </a:schemeClr>
              </a:solidFill>
              <a:ln>
                <a:noFill/>
              </a:ln>
              <a:extLst/>
            </p:spPr>
            <p:txBody>
              <a:bodyPr/>
              <a:lstStyle/>
              <a:p>
                <a:endParaRPr lang="en-US" sz="1215">
                  <a:solidFill>
                    <a:prstClr val="black"/>
                  </a:solidFill>
                </a:endParaRPr>
              </a:p>
            </p:txBody>
          </p:sp>
          <p:sp>
            <p:nvSpPr>
              <p:cNvPr id="298" name="Freeform 605"/>
              <p:cNvSpPr>
                <a:spLocks noEditPoints="1"/>
              </p:cNvSpPr>
              <p:nvPr/>
            </p:nvSpPr>
            <p:spPr bwMode="auto">
              <a:xfrm>
                <a:off x="5823735" y="2618780"/>
                <a:ext cx="866775" cy="904875"/>
              </a:xfrm>
              <a:custGeom>
                <a:avLst/>
                <a:gdLst>
                  <a:gd name="T0" fmla="*/ 2147483646 w 358"/>
                  <a:gd name="T1" fmla="*/ 2147483646 h 421"/>
                  <a:gd name="T2" fmla="*/ 2147483646 w 358"/>
                  <a:gd name="T3" fmla="*/ 2147483646 h 421"/>
                  <a:gd name="T4" fmla="*/ 2147483646 w 358"/>
                  <a:gd name="T5" fmla="*/ 2147483646 h 421"/>
                  <a:gd name="T6" fmla="*/ 2147483646 w 358"/>
                  <a:gd name="T7" fmla="*/ 2147483646 h 421"/>
                  <a:gd name="T8" fmla="*/ 2147483646 w 358"/>
                  <a:gd name="T9" fmla="*/ 2147483646 h 421"/>
                  <a:gd name="T10" fmla="*/ 2147483646 w 358"/>
                  <a:gd name="T11" fmla="*/ 2147483646 h 421"/>
                  <a:gd name="T12" fmla="*/ 2147483646 w 358"/>
                  <a:gd name="T13" fmla="*/ 2147483646 h 421"/>
                  <a:gd name="T14" fmla="*/ 2147483646 w 358"/>
                  <a:gd name="T15" fmla="*/ 2147483646 h 421"/>
                  <a:gd name="T16" fmla="*/ 2147483646 w 358"/>
                  <a:gd name="T17" fmla="*/ 2147483646 h 421"/>
                  <a:gd name="T18" fmla="*/ 2147483646 w 358"/>
                  <a:gd name="T19" fmla="*/ 2147483646 h 421"/>
                  <a:gd name="T20" fmla="*/ 2147483646 w 358"/>
                  <a:gd name="T21" fmla="*/ 2147483646 h 421"/>
                  <a:gd name="T22" fmla="*/ 2147483646 w 358"/>
                  <a:gd name="T23" fmla="*/ 2147483646 h 421"/>
                  <a:gd name="T24" fmla="*/ 2147483646 w 358"/>
                  <a:gd name="T25" fmla="*/ 2147483646 h 421"/>
                  <a:gd name="T26" fmla="*/ 2147483646 w 358"/>
                  <a:gd name="T27" fmla="*/ 2147483646 h 421"/>
                  <a:gd name="T28" fmla="*/ 2147483646 w 358"/>
                  <a:gd name="T29" fmla="*/ 2147483646 h 421"/>
                  <a:gd name="T30" fmla="*/ 2147483646 w 358"/>
                  <a:gd name="T31" fmla="*/ 2147483646 h 421"/>
                  <a:gd name="T32" fmla="*/ 2147483646 w 358"/>
                  <a:gd name="T33" fmla="*/ 2147483646 h 421"/>
                  <a:gd name="T34" fmla="*/ 2147483646 w 358"/>
                  <a:gd name="T35" fmla="*/ 2147483646 h 421"/>
                  <a:gd name="T36" fmla="*/ 2147483646 w 358"/>
                  <a:gd name="T37" fmla="*/ 2147483646 h 421"/>
                  <a:gd name="T38" fmla="*/ 2147483646 w 358"/>
                  <a:gd name="T39" fmla="*/ 2147483646 h 421"/>
                  <a:gd name="T40" fmla="*/ 2147483646 w 358"/>
                  <a:gd name="T41" fmla="*/ 2147483646 h 421"/>
                  <a:gd name="T42" fmla="*/ 2147483646 w 358"/>
                  <a:gd name="T43" fmla="*/ 2147483646 h 421"/>
                  <a:gd name="T44" fmla="*/ 2147483646 w 358"/>
                  <a:gd name="T45" fmla="*/ 2147483646 h 421"/>
                  <a:gd name="T46" fmla="*/ 2147483646 w 358"/>
                  <a:gd name="T47" fmla="*/ 2147483646 h 421"/>
                  <a:gd name="T48" fmla="*/ 2147483646 w 358"/>
                  <a:gd name="T49" fmla="*/ 2147483646 h 421"/>
                  <a:gd name="T50" fmla="*/ 2147483646 w 358"/>
                  <a:gd name="T51" fmla="*/ 2147483646 h 421"/>
                  <a:gd name="T52" fmla="*/ 2147483646 w 358"/>
                  <a:gd name="T53" fmla="*/ 2147483646 h 421"/>
                  <a:gd name="T54" fmla="*/ 2147483646 w 358"/>
                  <a:gd name="T55" fmla="*/ 2147483646 h 421"/>
                  <a:gd name="T56" fmla="*/ 2147483646 w 358"/>
                  <a:gd name="T57" fmla="*/ 2147483646 h 421"/>
                  <a:gd name="T58" fmla="*/ 2147483646 w 358"/>
                  <a:gd name="T59" fmla="*/ 2147483646 h 421"/>
                  <a:gd name="T60" fmla="*/ 2147483646 w 358"/>
                  <a:gd name="T61" fmla="*/ 2147483646 h 421"/>
                  <a:gd name="T62" fmla="*/ 2147483646 w 358"/>
                  <a:gd name="T63" fmla="*/ 2147483646 h 421"/>
                  <a:gd name="T64" fmla="*/ 2147483646 w 358"/>
                  <a:gd name="T65" fmla="*/ 2147483646 h 421"/>
                  <a:gd name="T66" fmla="*/ 2147483646 w 358"/>
                  <a:gd name="T67" fmla="*/ 2147483646 h 421"/>
                  <a:gd name="T68" fmla="*/ 2147483646 w 358"/>
                  <a:gd name="T69" fmla="*/ 2147483646 h 421"/>
                  <a:gd name="T70" fmla="*/ 2147483646 w 358"/>
                  <a:gd name="T71" fmla="*/ 2147483646 h 421"/>
                  <a:gd name="T72" fmla="*/ 2147483646 w 358"/>
                  <a:gd name="T73" fmla="*/ 2147483646 h 421"/>
                  <a:gd name="T74" fmla="*/ 2147483646 w 358"/>
                  <a:gd name="T75" fmla="*/ 2147483646 h 421"/>
                  <a:gd name="T76" fmla="*/ 2147483646 w 358"/>
                  <a:gd name="T77" fmla="*/ 2147483646 h 421"/>
                  <a:gd name="T78" fmla="*/ 2147483646 w 358"/>
                  <a:gd name="T79" fmla="*/ 2147483646 h 421"/>
                  <a:gd name="T80" fmla="*/ 2147483646 w 358"/>
                  <a:gd name="T81" fmla="*/ 2147483646 h 421"/>
                  <a:gd name="T82" fmla="*/ 2147483646 w 358"/>
                  <a:gd name="T83" fmla="*/ 2147483646 h 421"/>
                  <a:gd name="T84" fmla="*/ 2147483646 w 358"/>
                  <a:gd name="T85" fmla="*/ 2147483646 h 421"/>
                  <a:gd name="T86" fmla="*/ 2147483646 w 358"/>
                  <a:gd name="T87" fmla="*/ 2147483646 h 421"/>
                  <a:gd name="T88" fmla="*/ 2147483646 w 358"/>
                  <a:gd name="T89" fmla="*/ 2147483646 h 421"/>
                  <a:gd name="T90" fmla="*/ 2147483646 w 358"/>
                  <a:gd name="T91" fmla="*/ 2147483646 h 421"/>
                  <a:gd name="T92" fmla="*/ 2147483646 w 358"/>
                  <a:gd name="T93" fmla="*/ 2147483646 h 421"/>
                  <a:gd name="T94" fmla="*/ 2147483646 w 358"/>
                  <a:gd name="T95" fmla="*/ 2147483646 h 421"/>
                  <a:gd name="T96" fmla="*/ 2147483646 w 358"/>
                  <a:gd name="T97" fmla="*/ 2147483646 h 421"/>
                  <a:gd name="T98" fmla="*/ 2147483646 w 358"/>
                  <a:gd name="T99" fmla="*/ 2147483646 h 421"/>
                  <a:gd name="T100" fmla="*/ 2147483646 w 358"/>
                  <a:gd name="T101" fmla="*/ 2147483646 h 421"/>
                  <a:gd name="T102" fmla="*/ 2147483646 w 358"/>
                  <a:gd name="T103" fmla="*/ 2147483646 h 421"/>
                  <a:gd name="T104" fmla="*/ 2147483646 w 358"/>
                  <a:gd name="T105" fmla="*/ 2147483646 h 421"/>
                  <a:gd name="T106" fmla="*/ 2147483646 w 358"/>
                  <a:gd name="T107" fmla="*/ 2147483646 h 421"/>
                  <a:gd name="T108" fmla="*/ 2147483646 w 358"/>
                  <a:gd name="T109" fmla="*/ 2147483646 h 421"/>
                  <a:gd name="T110" fmla="*/ 2147483646 w 358"/>
                  <a:gd name="T111" fmla="*/ 2147483646 h 421"/>
                  <a:gd name="T112" fmla="*/ 2147483646 w 358"/>
                  <a:gd name="T113" fmla="*/ 2147483646 h 421"/>
                  <a:gd name="T114" fmla="*/ 2147483646 w 358"/>
                  <a:gd name="T115" fmla="*/ 2147483646 h 421"/>
                  <a:gd name="T116" fmla="*/ 2147483646 w 358"/>
                  <a:gd name="T117" fmla="*/ 2147483646 h 421"/>
                  <a:gd name="T118" fmla="*/ 2147483646 w 358"/>
                  <a:gd name="T119" fmla="*/ 2147483646 h 421"/>
                  <a:gd name="T120" fmla="*/ 2147483646 w 358"/>
                  <a:gd name="T121" fmla="*/ 2147483646 h 421"/>
                  <a:gd name="T122" fmla="*/ 2147483646 w 358"/>
                  <a:gd name="T123" fmla="*/ 2147483646 h 421"/>
                  <a:gd name="T124" fmla="*/ 2147483646 w 358"/>
                  <a:gd name="T125" fmla="*/ 2147483646 h 42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58" h="421">
                    <a:moveTo>
                      <a:pt x="114" y="4"/>
                    </a:moveTo>
                    <a:lnTo>
                      <a:pt x="115" y="4"/>
                    </a:lnTo>
                    <a:lnTo>
                      <a:pt x="116" y="4"/>
                    </a:lnTo>
                    <a:lnTo>
                      <a:pt x="118" y="9"/>
                    </a:lnTo>
                    <a:lnTo>
                      <a:pt x="117" y="12"/>
                    </a:lnTo>
                    <a:lnTo>
                      <a:pt x="118" y="15"/>
                    </a:lnTo>
                    <a:lnTo>
                      <a:pt x="119" y="16"/>
                    </a:lnTo>
                    <a:lnTo>
                      <a:pt x="119" y="17"/>
                    </a:lnTo>
                    <a:lnTo>
                      <a:pt x="119" y="20"/>
                    </a:lnTo>
                    <a:lnTo>
                      <a:pt x="119" y="22"/>
                    </a:lnTo>
                    <a:lnTo>
                      <a:pt x="119" y="23"/>
                    </a:lnTo>
                    <a:lnTo>
                      <a:pt x="118" y="24"/>
                    </a:lnTo>
                    <a:lnTo>
                      <a:pt x="117" y="24"/>
                    </a:lnTo>
                    <a:lnTo>
                      <a:pt x="117" y="25"/>
                    </a:lnTo>
                    <a:lnTo>
                      <a:pt x="117" y="26"/>
                    </a:lnTo>
                    <a:lnTo>
                      <a:pt x="117" y="27"/>
                    </a:lnTo>
                    <a:lnTo>
                      <a:pt x="115" y="28"/>
                    </a:lnTo>
                    <a:lnTo>
                      <a:pt x="116" y="33"/>
                    </a:lnTo>
                    <a:lnTo>
                      <a:pt x="117" y="37"/>
                    </a:lnTo>
                    <a:lnTo>
                      <a:pt x="119" y="40"/>
                    </a:lnTo>
                    <a:lnTo>
                      <a:pt x="120" y="41"/>
                    </a:lnTo>
                    <a:lnTo>
                      <a:pt x="121" y="45"/>
                    </a:lnTo>
                    <a:lnTo>
                      <a:pt x="119" y="49"/>
                    </a:lnTo>
                    <a:lnTo>
                      <a:pt x="118" y="50"/>
                    </a:lnTo>
                    <a:lnTo>
                      <a:pt x="119" y="53"/>
                    </a:lnTo>
                    <a:lnTo>
                      <a:pt x="121" y="60"/>
                    </a:lnTo>
                    <a:lnTo>
                      <a:pt x="122" y="60"/>
                    </a:lnTo>
                    <a:lnTo>
                      <a:pt x="123" y="61"/>
                    </a:lnTo>
                    <a:lnTo>
                      <a:pt x="124" y="61"/>
                    </a:lnTo>
                    <a:lnTo>
                      <a:pt x="126" y="64"/>
                    </a:lnTo>
                    <a:lnTo>
                      <a:pt x="125" y="66"/>
                    </a:lnTo>
                    <a:lnTo>
                      <a:pt x="125" y="67"/>
                    </a:lnTo>
                    <a:lnTo>
                      <a:pt x="125" y="68"/>
                    </a:lnTo>
                    <a:lnTo>
                      <a:pt x="127" y="69"/>
                    </a:lnTo>
                    <a:lnTo>
                      <a:pt x="127" y="67"/>
                    </a:lnTo>
                    <a:lnTo>
                      <a:pt x="129" y="68"/>
                    </a:lnTo>
                    <a:lnTo>
                      <a:pt x="130" y="70"/>
                    </a:lnTo>
                    <a:lnTo>
                      <a:pt x="130" y="75"/>
                    </a:lnTo>
                    <a:lnTo>
                      <a:pt x="131" y="76"/>
                    </a:lnTo>
                    <a:lnTo>
                      <a:pt x="132" y="77"/>
                    </a:lnTo>
                    <a:lnTo>
                      <a:pt x="134" y="77"/>
                    </a:lnTo>
                    <a:lnTo>
                      <a:pt x="136" y="77"/>
                    </a:lnTo>
                    <a:lnTo>
                      <a:pt x="137" y="77"/>
                    </a:lnTo>
                    <a:lnTo>
                      <a:pt x="139" y="81"/>
                    </a:lnTo>
                    <a:lnTo>
                      <a:pt x="142" y="83"/>
                    </a:lnTo>
                    <a:lnTo>
                      <a:pt x="145" y="84"/>
                    </a:lnTo>
                    <a:lnTo>
                      <a:pt x="146" y="88"/>
                    </a:lnTo>
                    <a:lnTo>
                      <a:pt x="148" y="90"/>
                    </a:lnTo>
                    <a:lnTo>
                      <a:pt x="149" y="90"/>
                    </a:lnTo>
                    <a:lnTo>
                      <a:pt x="149" y="91"/>
                    </a:lnTo>
                    <a:lnTo>
                      <a:pt x="152" y="91"/>
                    </a:lnTo>
                    <a:lnTo>
                      <a:pt x="153" y="91"/>
                    </a:lnTo>
                    <a:lnTo>
                      <a:pt x="155" y="92"/>
                    </a:lnTo>
                    <a:lnTo>
                      <a:pt x="159" y="92"/>
                    </a:lnTo>
                    <a:lnTo>
                      <a:pt x="160" y="93"/>
                    </a:lnTo>
                    <a:lnTo>
                      <a:pt x="162" y="93"/>
                    </a:lnTo>
                    <a:lnTo>
                      <a:pt x="163" y="93"/>
                    </a:lnTo>
                    <a:lnTo>
                      <a:pt x="164" y="92"/>
                    </a:lnTo>
                    <a:lnTo>
                      <a:pt x="164" y="91"/>
                    </a:lnTo>
                    <a:lnTo>
                      <a:pt x="166" y="90"/>
                    </a:lnTo>
                    <a:lnTo>
                      <a:pt x="169" y="91"/>
                    </a:lnTo>
                    <a:lnTo>
                      <a:pt x="175" y="94"/>
                    </a:lnTo>
                    <a:lnTo>
                      <a:pt x="175" y="95"/>
                    </a:lnTo>
                    <a:lnTo>
                      <a:pt x="177" y="97"/>
                    </a:lnTo>
                    <a:lnTo>
                      <a:pt x="179" y="98"/>
                    </a:lnTo>
                    <a:lnTo>
                      <a:pt x="181" y="98"/>
                    </a:lnTo>
                    <a:lnTo>
                      <a:pt x="182" y="98"/>
                    </a:lnTo>
                    <a:lnTo>
                      <a:pt x="183" y="96"/>
                    </a:lnTo>
                    <a:lnTo>
                      <a:pt x="184" y="96"/>
                    </a:lnTo>
                    <a:lnTo>
                      <a:pt x="186" y="97"/>
                    </a:lnTo>
                    <a:lnTo>
                      <a:pt x="187" y="98"/>
                    </a:lnTo>
                    <a:lnTo>
                      <a:pt x="187" y="100"/>
                    </a:lnTo>
                    <a:lnTo>
                      <a:pt x="189" y="103"/>
                    </a:lnTo>
                    <a:lnTo>
                      <a:pt x="191" y="104"/>
                    </a:lnTo>
                    <a:lnTo>
                      <a:pt x="195" y="108"/>
                    </a:lnTo>
                    <a:lnTo>
                      <a:pt x="197" y="107"/>
                    </a:lnTo>
                    <a:lnTo>
                      <a:pt x="198" y="108"/>
                    </a:lnTo>
                    <a:lnTo>
                      <a:pt x="198" y="109"/>
                    </a:lnTo>
                    <a:lnTo>
                      <a:pt x="206" y="112"/>
                    </a:lnTo>
                    <a:lnTo>
                      <a:pt x="208" y="112"/>
                    </a:lnTo>
                    <a:lnTo>
                      <a:pt x="210" y="112"/>
                    </a:lnTo>
                    <a:lnTo>
                      <a:pt x="210" y="111"/>
                    </a:lnTo>
                    <a:lnTo>
                      <a:pt x="211" y="111"/>
                    </a:lnTo>
                    <a:lnTo>
                      <a:pt x="213" y="113"/>
                    </a:lnTo>
                    <a:lnTo>
                      <a:pt x="214" y="113"/>
                    </a:lnTo>
                    <a:lnTo>
                      <a:pt x="215" y="116"/>
                    </a:lnTo>
                    <a:lnTo>
                      <a:pt x="217" y="119"/>
                    </a:lnTo>
                    <a:lnTo>
                      <a:pt x="218" y="119"/>
                    </a:lnTo>
                    <a:lnTo>
                      <a:pt x="221" y="122"/>
                    </a:lnTo>
                    <a:lnTo>
                      <a:pt x="222" y="124"/>
                    </a:lnTo>
                    <a:lnTo>
                      <a:pt x="223" y="125"/>
                    </a:lnTo>
                    <a:lnTo>
                      <a:pt x="229" y="124"/>
                    </a:lnTo>
                    <a:lnTo>
                      <a:pt x="231" y="125"/>
                    </a:lnTo>
                    <a:lnTo>
                      <a:pt x="232" y="125"/>
                    </a:lnTo>
                    <a:lnTo>
                      <a:pt x="244" y="123"/>
                    </a:lnTo>
                    <a:lnTo>
                      <a:pt x="245" y="124"/>
                    </a:lnTo>
                    <a:lnTo>
                      <a:pt x="247" y="126"/>
                    </a:lnTo>
                    <a:lnTo>
                      <a:pt x="251" y="129"/>
                    </a:lnTo>
                    <a:lnTo>
                      <a:pt x="252" y="129"/>
                    </a:lnTo>
                    <a:lnTo>
                      <a:pt x="253" y="129"/>
                    </a:lnTo>
                    <a:lnTo>
                      <a:pt x="255" y="131"/>
                    </a:lnTo>
                    <a:lnTo>
                      <a:pt x="261" y="133"/>
                    </a:lnTo>
                    <a:lnTo>
                      <a:pt x="263" y="139"/>
                    </a:lnTo>
                    <a:lnTo>
                      <a:pt x="263" y="140"/>
                    </a:lnTo>
                    <a:lnTo>
                      <a:pt x="262" y="141"/>
                    </a:lnTo>
                    <a:lnTo>
                      <a:pt x="261" y="142"/>
                    </a:lnTo>
                    <a:lnTo>
                      <a:pt x="261" y="144"/>
                    </a:lnTo>
                    <a:lnTo>
                      <a:pt x="262" y="148"/>
                    </a:lnTo>
                    <a:lnTo>
                      <a:pt x="263" y="149"/>
                    </a:lnTo>
                    <a:lnTo>
                      <a:pt x="268" y="158"/>
                    </a:lnTo>
                    <a:lnTo>
                      <a:pt x="270" y="173"/>
                    </a:lnTo>
                    <a:lnTo>
                      <a:pt x="261" y="173"/>
                    </a:lnTo>
                    <a:lnTo>
                      <a:pt x="272" y="185"/>
                    </a:lnTo>
                    <a:lnTo>
                      <a:pt x="276" y="210"/>
                    </a:lnTo>
                    <a:lnTo>
                      <a:pt x="323" y="212"/>
                    </a:lnTo>
                    <a:lnTo>
                      <a:pt x="324" y="212"/>
                    </a:lnTo>
                    <a:lnTo>
                      <a:pt x="325" y="211"/>
                    </a:lnTo>
                    <a:lnTo>
                      <a:pt x="327" y="211"/>
                    </a:lnTo>
                    <a:lnTo>
                      <a:pt x="327" y="214"/>
                    </a:lnTo>
                    <a:lnTo>
                      <a:pt x="327" y="218"/>
                    </a:lnTo>
                    <a:lnTo>
                      <a:pt x="325" y="219"/>
                    </a:lnTo>
                    <a:lnTo>
                      <a:pt x="325" y="220"/>
                    </a:lnTo>
                    <a:lnTo>
                      <a:pt x="324" y="222"/>
                    </a:lnTo>
                    <a:lnTo>
                      <a:pt x="324" y="223"/>
                    </a:lnTo>
                    <a:lnTo>
                      <a:pt x="325" y="230"/>
                    </a:lnTo>
                    <a:lnTo>
                      <a:pt x="325" y="231"/>
                    </a:lnTo>
                    <a:lnTo>
                      <a:pt x="326" y="232"/>
                    </a:lnTo>
                    <a:lnTo>
                      <a:pt x="326" y="234"/>
                    </a:lnTo>
                    <a:lnTo>
                      <a:pt x="327" y="237"/>
                    </a:lnTo>
                    <a:lnTo>
                      <a:pt x="327" y="239"/>
                    </a:lnTo>
                    <a:lnTo>
                      <a:pt x="327" y="240"/>
                    </a:lnTo>
                    <a:lnTo>
                      <a:pt x="328" y="241"/>
                    </a:lnTo>
                    <a:lnTo>
                      <a:pt x="329" y="242"/>
                    </a:lnTo>
                    <a:lnTo>
                      <a:pt x="330" y="243"/>
                    </a:lnTo>
                    <a:lnTo>
                      <a:pt x="336" y="246"/>
                    </a:lnTo>
                    <a:lnTo>
                      <a:pt x="336" y="247"/>
                    </a:lnTo>
                    <a:lnTo>
                      <a:pt x="337" y="247"/>
                    </a:lnTo>
                    <a:lnTo>
                      <a:pt x="339" y="249"/>
                    </a:lnTo>
                    <a:lnTo>
                      <a:pt x="340" y="249"/>
                    </a:lnTo>
                    <a:lnTo>
                      <a:pt x="342" y="247"/>
                    </a:lnTo>
                    <a:lnTo>
                      <a:pt x="347" y="252"/>
                    </a:lnTo>
                    <a:lnTo>
                      <a:pt x="346" y="252"/>
                    </a:lnTo>
                    <a:lnTo>
                      <a:pt x="346" y="253"/>
                    </a:lnTo>
                    <a:lnTo>
                      <a:pt x="347" y="254"/>
                    </a:lnTo>
                    <a:lnTo>
                      <a:pt x="347" y="256"/>
                    </a:lnTo>
                    <a:lnTo>
                      <a:pt x="348" y="256"/>
                    </a:lnTo>
                    <a:lnTo>
                      <a:pt x="348" y="257"/>
                    </a:lnTo>
                    <a:lnTo>
                      <a:pt x="348" y="260"/>
                    </a:lnTo>
                    <a:lnTo>
                      <a:pt x="355" y="271"/>
                    </a:lnTo>
                    <a:lnTo>
                      <a:pt x="354" y="272"/>
                    </a:lnTo>
                    <a:lnTo>
                      <a:pt x="351" y="293"/>
                    </a:lnTo>
                    <a:lnTo>
                      <a:pt x="352" y="293"/>
                    </a:lnTo>
                    <a:lnTo>
                      <a:pt x="352" y="294"/>
                    </a:lnTo>
                    <a:lnTo>
                      <a:pt x="353" y="297"/>
                    </a:lnTo>
                    <a:lnTo>
                      <a:pt x="351" y="297"/>
                    </a:lnTo>
                    <a:lnTo>
                      <a:pt x="344" y="319"/>
                    </a:lnTo>
                    <a:lnTo>
                      <a:pt x="345" y="320"/>
                    </a:lnTo>
                    <a:lnTo>
                      <a:pt x="353" y="326"/>
                    </a:lnTo>
                    <a:lnTo>
                      <a:pt x="351" y="328"/>
                    </a:lnTo>
                    <a:lnTo>
                      <a:pt x="346" y="332"/>
                    </a:lnTo>
                    <a:lnTo>
                      <a:pt x="345" y="332"/>
                    </a:lnTo>
                    <a:lnTo>
                      <a:pt x="345" y="331"/>
                    </a:lnTo>
                    <a:lnTo>
                      <a:pt x="345" y="330"/>
                    </a:lnTo>
                    <a:lnTo>
                      <a:pt x="345" y="327"/>
                    </a:lnTo>
                    <a:lnTo>
                      <a:pt x="344" y="322"/>
                    </a:lnTo>
                    <a:lnTo>
                      <a:pt x="316" y="307"/>
                    </a:lnTo>
                    <a:lnTo>
                      <a:pt x="292" y="305"/>
                    </a:lnTo>
                    <a:lnTo>
                      <a:pt x="291" y="305"/>
                    </a:lnTo>
                    <a:lnTo>
                      <a:pt x="275" y="310"/>
                    </a:lnTo>
                    <a:lnTo>
                      <a:pt x="245" y="316"/>
                    </a:lnTo>
                    <a:lnTo>
                      <a:pt x="242" y="330"/>
                    </a:lnTo>
                    <a:lnTo>
                      <a:pt x="236" y="342"/>
                    </a:lnTo>
                    <a:lnTo>
                      <a:pt x="234" y="345"/>
                    </a:lnTo>
                    <a:lnTo>
                      <a:pt x="237" y="360"/>
                    </a:lnTo>
                    <a:lnTo>
                      <a:pt x="231" y="397"/>
                    </a:lnTo>
                    <a:lnTo>
                      <a:pt x="231" y="398"/>
                    </a:lnTo>
                    <a:lnTo>
                      <a:pt x="230" y="398"/>
                    </a:lnTo>
                    <a:lnTo>
                      <a:pt x="227" y="395"/>
                    </a:lnTo>
                    <a:lnTo>
                      <a:pt x="227" y="394"/>
                    </a:lnTo>
                    <a:lnTo>
                      <a:pt x="227" y="392"/>
                    </a:lnTo>
                    <a:lnTo>
                      <a:pt x="226" y="390"/>
                    </a:lnTo>
                    <a:lnTo>
                      <a:pt x="225" y="390"/>
                    </a:lnTo>
                    <a:lnTo>
                      <a:pt x="195" y="390"/>
                    </a:lnTo>
                    <a:lnTo>
                      <a:pt x="194" y="393"/>
                    </a:lnTo>
                    <a:lnTo>
                      <a:pt x="192" y="403"/>
                    </a:lnTo>
                    <a:lnTo>
                      <a:pt x="191" y="405"/>
                    </a:lnTo>
                    <a:lnTo>
                      <a:pt x="190" y="405"/>
                    </a:lnTo>
                    <a:lnTo>
                      <a:pt x="189" y="406"/>
                    </a:lnTo>
                    <a:lnTo>
                      <a:pt x="189" y="407"/>
                    </a:lnTo>
                    <a:lnTo>
                      <a:pt x="189" y="410"/>
                    </a:lnTo>
                    <a:lnTo>
                      <a:pt x="189" y="413"/>
                    </a:lnTo>
                    <a:lnTo>
                      <a:pt x="189" y="416"/>
                    </a:lnTo>
                    <a:lnTo>
                      <a:pt x="189" y="417"/>
                    </a:lnTo>
                    <a:lnTo>
                      <a:pt x="188" y="417"/>
                    </a:lnTo>
                    <a:lnTo>
                      <a:pt x="187" y="417"/>
                    </a:lnTo>
                    <a:lnTo>
                      <a:pt x="187" y="415"/>
                    </a:lnTo>
                    <a:lnTo>
                      <a:pt x="187" y="414"/>
                    </a:lnTo>
                    <a:lnTo>
                      <a:pt x="187" y="413"/>
                    </a:lnTo>
                    <a:lnTo>
                      <a:pt x="184" y="410"/>
                    </a:lnTo>
                    <a:lnTo>
                      <a:pt x="183" y="409"/>
                    </a:lnTo>
                    <a:lnTo>
                      <a:pt x="184" y="408"/>
                    </a:lnTo>
                    <a:lnTo>
                      <a:pt x="183" y="406"/>
                    </a:lnTo>
                    <a:lnTo>
                      <a:pt x="181" y="403"/>
                    </a:lnTo>
                    <a:lnTo>
                      <a:pt x="180" y="399"/>
                    </a:lnTo>
                    <a:lnTo>
                      <a:pt x="179" y="398"/>
                    </a:lnTo>
                    <a:lnTo>
                      <a:pt x="178" y="396"/>
                    </a:lnTo>
                    <a:lnTo>
                      <a:pt x="176" y="396"/>
                    </a:lnTo>
                    <a:lnTo>
                      <a:pt x="175" y="396"/>
                    </a:lnTo>
                    <a:lnTo>
                      <a:pt x="168" y="393"/>
                    </a:lnTo>
                    <a:lnTo>
                      <a:pt x="167" y="393"/>
                    </a:lnTo>
                    <a:lnTo>
                      <a:pt x="151" y="393"/>
                    </a:lnTo>
                    <a:lnTo>
                      <a:pt x="149" y="393"/>
                    </a:lnTo>
                    <a:lnTo>
                      <a:pt x="146" y="393"/>
                    </a:lnTo>
                    <a:lnTo>
                      <a:pt x="144" y="392"/>
                    </a:lnTo>
                    <a:lnTo>
                      <a:pt x="141" y="388"/>
                    </a:lnTo>
                    <a:lnTo>
                      <a:pt x="136" y="384"/>
                    </a:lnTo>
                    <a:lnTo>
                      <a:pt x="133" y="383"/>
                    </a:lnTo>
                    <a:lnTo>
                      <a:pt x="132" y="383"/>
                    </a:lnTo>
                    <a:lnTo>
                      <a:pt x="131" y="391"/>
                    </a:lnTo>
                    <a:lnTo>
                      <a:pt x="131" y="392"/>
                    </a:lnTo>
                    <a:lnTo>
                      <a:pt x="130" y="394"/>
                    </a:lnTo>
                    <a:lnTo>
                      <a:pt x="123" y="396"/>
                    </a:lnTo>
                    <a:lnTo>
                      <a:pt x="121" y="396"/>
                    </a:lnTo>
                    <a:lnTo>
                      <a:pt x="120" y="397"/>
                    </a:lnTo>
                    <a:lnTo>
                      <a:pt x="120" y="401"/>
                    </a:lnTo>
                    <a:lnTo>
                      <a:pt x="120" y="403"/>
                    </a:lnTo>
                    <a:lnTo>
                      <a:pt x="116" y="405"/>
                    </a:lnTo>
                    <a:lnTo>
                      <a:pt x="113" y="406"/>
                    </a:lnTo>
                    <a:lnTo>
                      <a:pt x="114" y="410"/>
                    </a:lnTo>
                    <a:lnTo>
                      <a:pt x="112" y="413"/>
                    </a:lnTo>
                    <a:lnTo>
                      <a:pt x="111" y="416"/>
                    </a:lnTo>
                    <a:lnTo>
                      <a:pt x="100" y="418"/>
                    </a:lnTo>
                    <a:lnTo>
                      <a:pt x="95" y="417"/>
                    </a:lnTo>
                    <a:lnTo>
                      <a:pt x="92" y="416"/>
                    </a:lnTo>
                    <a:lnTo>
                      <a:pt x="91" y="412"/>
                    </a:lnTo>
                    <a:lnTo>
                      <a:pt x="91" y="407"/>
                    </a:lnTo>
                    <a:lnTo>
                      <a:pt x="88" y="400"/>
                    </a:lnTo>
                    <a:lnTo>
                      <a:pt x="88" y="398"/>
                    </a:lnTo>
                    <a:lnTo>
                      <a:pt x="87" y="393"/>
                    </a:lnTo>
                    <a:lnTo>
                      <a:pt x="86" y="392"/>
                    </a:lnTo>
                    <a:lnTo>
                      <a:pt x="85" y="391"/>
                    </a:lnTo>
                    <a:lnTo>
                      <a:pt x="82" y="388"/>
                    </a:lnTo>
                    <a:lnTo>
                      <a:pt x="82" y="385"/>
                    </a:lnTo>
                    <a:lnTo>
                      <a:pt x="81" y="382"/>
                    </a:lnTo>
                    <a:lnTo>
                      <a:pt x="80" y="381"/>
                    </a:lnTo>
                    <a:lnTo>
                      <a:pt x="79" y="379"/>
                    </a:lnTo>
                    <a:lnTo>
                      <a:pt x="78" y="377"/>
                    </a:lnTo>
                    <a:lnTo>
                      <a:pt x="77" y="367"/>
                    </a:lnTo>
                    <a:lnTo>
                      <a:pt x="69" y="356"/>
                    </a:lnTo>
                    <a:lnTo>
                      <a:pt x="67" y="356"/>
                    </a:lnTo>
                    <a:lnTo>
                      <a:pt x="66" y="356"/>
                    </a:lnTo>
                    <a:lnTo>
                      <a:pt x="65" y="356"/>
                    </a:lnTo>
                    <a:lnTo>
                      <a:pt x="65" y="355"/>
                    </a:lnTo>
                    <a:lnTo>
                      <a:pt x="64" y="354"/>
                    </a:lnTo>
                    <a:lnTo>
                      <a:pt x="64" y="350"/>
                    </a:lnTo>
                    <a:lnTo>
                      <a:pt x="65" y="349"/>
                    </a:lnTo>
                    <a:lnTo>
                      <a:pt x="65" y="348"/>
                    </a:lnTo>
                    <a:lnTo>
                      <a:pt x="66" y="347"/>
                    </a:lnTo>
                    <a:lnTo>
                      <a:pt x="66" y="346"/>
                    </a:lnTo>
                    <a:lnTo>
                      <a:pt x="64" y="345"/>
                    </a:lnTo>
                    <a:lnTo>
                      <a:pt x="63" y="345"/>
                    </a:lnTo>
                    <a:lnTo>
                      <a:pt x="61" y="343"/>
                    </a:lnTo>
                    <a:lnTo>
                      <a:pt x="60" y="343"/>
                    </a:lnTo>
                    <a:lnTo>
                      <a:pt x="59" y="342"/>
                    </a:lnTo>
                    <a:lnTo>
                      <a:pt x="58" y="341"/>
                    </a:lnTo>
                    <a:lnTo>
                      <a:pt x="57" y="339"/>
                    </a:lnTo>
                    <a:lnTo>
                      <a:pt x="58" y="338"/>
                    </a:lnTo>
                    <a:lnTo>
                      <a:pt x="59" y="337"/>
                    </a:lnTo>
                    <a:lnTo>
                      <a:pt x="58" y="335"/>
                    </a:lnTo>
                    <a:lnTo>
                      <a:pt x="56" y="332"/>
                    </a:lnTo>
                    <a:lnTo>
                      <a:pt x="55" y="331"/>
                    </a:lnTo>
                    <a:lnTo>
                      <a:pt x="55" y="330"/>
                    </a:lnTo>
                    <a:lnTo>
                      <a:pt x="59" y="329"/>
                    </a:lnTo>
                    <a:lnTo>
                      <a:pt x="60" y="329"/>
                    </a:lnTo>
                    <a:lnTo>
                      <a:pt x="61" y="329"/>
                    </a:lnTo>
                    <a:lnTo>
                      <a:pt x="62" y="324"/>
                    </a:lnTo>
                    <a:lnTo>
                      <a:pt x="60" y="322"/>
                    </a:lnTo>
                    <a:lnTo>
                      <a:pt x="57" y="319"/>
                    </a:lnTo>
                    <a:lnTo>
                      <a:pt x="57" y="318"/>
                    </a:lnTo>
                    <a:lnTo>
                      <a:pt x="58" y="315"/>
                    </a:lnTo>
                    <a:lnTo>
                      <a:pt x="59" y="313"/>
                    </a:lnTo>
                    <a:lnTo>
                      <a:pt x="62" y="309"/>
                    </a:lnTo>
                    <a:lnTo>
                      <a:pt x="60" y="307"/>
                    </a:lnTo>
                    <a:lnTo>
                      <a:pt x="59" y="306"/>
                    </a:lnTo>
                    <a:lnTo>
                      <a:pt x="57" y="305"/>
                    </a:lnTo>
                    <a:lnTo>
                      <a:pt x="56" y="305"/>
                    </a:lnTo>
                    <a:lnTo>
                      <a:pt x="53" y="301"/>
                    </a:lnTo>
                    <a:lnTo>
                      <a:pt x="51" y="300"/>
                    </a:lnTo>
                    <a:lnTo>
                      <a:pt x="47" y="298"/>
                    </a:lnTo>
                    <a:lnTo>
                      <a:pt x="45" y="294"/>
                    </a:lnTo>
                    <a:lnTo>
                      <a:pt x="46" y="292"/>
                    </a:lnTo>
                    <a:lnTo>
                      <a:pt x="44" y="288"/>
                    </a:lnTo>
                    <a:lnTo>
                      <a:pt x="43" y="285"/>
                    </a:lnTo>
                    <a:lnTo>
                      <a:pt x="42" y="282"/>
                    </a:lnTo>
                    <a:lnTo>
                      <a:pt x="42" y="279"/>
                    </a:lnTo>
                    <a:lnTo>
                      <a:pt x="42" y="278"/>
                    </a:lnTo>
                    <a:lnTo>
                      <a:pt x="40" y="277"/>
                    </a:lnTo>
                    <a:lnTo>
                      <a:pt x="39" y="271"/>
                    </a:lnTo>
                    <a:lnTo>
                      <a:pt x="38" y="270"/>
                    </a:lnTo>
                    <a:lnTo>
                      <a:pt x="37" y="269"/>
                    </a:lnTo>
                    <a:lnTo>
                      <a:pt x="38" y="268"/>
                    </a:lnTo>
                    <a:lnTo>
                      <a:pt x="39" y="267"/>
                    </a:lnTo>
                    <a:lnTo>
                      <a:pt x="39" y="266"/>
                    </a:lnTo>
                    <a:lnTo>
                      <a:pt x="37" y="266"/>
                    </a:lnTo>
                    <a:lnTo>
                      <a:pt x="32" y="264"/>
                    </a:lnTo>
                    <a:lnTo>
                      <a:pt x="32" y="263"/>
                    </a:lnTo>
                    <a:lnTo>
                      <a:pt x="32" y="262"/>
                    </a:lnTo>
                    <a:lnTo>
                      <a:pt x="32" y="261"/>
                    </a:lnTo>
                    <a:lnTo>
                      <a:pt x="31" y="259"/>
                    </a:lnTo>
                    <a:lnTo>
                      <a:pt x="31" y="258"/>
                    </a:lnTo>
                    <a:lnTo>
                      <a:pt x="30" y="256"/>
                    </a:lnTo>
                    <a:lnTo>
                      <a:pt x="26" y="253"/>
                    </a:lnTo>
                    <a:lnTo>
                      <a:pt x="25" y="245"/>
                    </a:lnTo>
                    <a:lnTo>
                      <a:pt x="22" y="242"/>
                    </a:lnTo>
                    <a:lnTo>
                      <a:pt x="20" y="242"/>
                    </a:lnTo>
                    <a:lnTo>
                      <a:pt x="21" y="240"/>
                    </a:lnTo>
                    <a:lnTo>
                      <a:pt x="21" y="239"/>
                    </a:lnTo>
                    <a:lnTo>
                      <a:pt x="23" y="237"/>
                    </a:lnTo>
                    <a:lnTo>
                      <a:pt x="26" y="235"/>
                    </a:lnTo>
                    <a:lnTo>
                      <a:pt x="27" y="235"/>
                    </a:lnTo>
                    <a:lnTo>
                      <a:pt x="28" y="231"/>
                    </a:lnTo>
                    <a:lnTo>
                      <a:pt x="30" y="226"/>
                    </a:lnTo>
                    <a:lnTo>
                      <a:pt x="33" y="224"/>
                    </a:lnTo>
                    <a:lnTo>
                      <a:pt x="34" y="223"/>
                    </a:lnTo>
                    <a:lnTo>
                      <a:pt x="35" y="222"/>
                    </a:lnTo>
                    <a:lnTo>
                      <a:pt x="35" y="221"/>
                    </a:lnTo>
                    <a:lnTo>
                      <a:pt x="34" y="220"/>
                    </a:lnTo>
                    <a:lnTo>
                      <a:pt x="34" y="219"/>
                    </a:lnTo>
                    <a:lnTo>
                      <a:pt x="34" y="217"/>
                    </a:lnTo>
                    <a:lnTo>
                      <a:pt x="35" y="215"/>
                    </a:lnTo>
                    <a:lnTo>
                      <a:pt x="39" y="213"/>
                    </a:lnTo>
                    <a:lnTo>
                      <a:pt x="39" y="212"/>
                    </a:lnTo>
                    <a:lnTo>
                      <a:pt x="39" y="211"/>
                    </a:lnTo>
                    <a:lnTo>
                      <a:pt x="37" y="211"/>
                    </a:lnTo>
                    <a:lnTo>
                      <a:pt x="36" y="209"/>
                    </a:lnTo>
                    <a:lnTo>
                      <a:pt x="35" y="208"/>
                    </a:lnTo>
                    <a:lnTo>
                      <a:pt x="32" y="208"/>
                    </a:lnTo>
                    <a:lnTo>
                      <a:pt x="32" y="209"/>
                    </a:lnTo>
                    <a:lnTo>
                      <a:pt x="30" y="209"/>
                    </a:lnTo>
                    <a:lnTo>
                      <a:pt x="30" y="208"/>
                    </a:lnTo>
                    <a:lnTo>
                      <a:pt x="28" y="207"/>
                    </a:lnTo>
                    <a:lnTo>
                      <a:pt x="21" y="190"/>
                    </a:lnTo>
                    <a:lnTo>
                      <a:pt x="23" y="181"/>
                    </a:lnTo>
                    <a:lnTo>
                      <a:pt x="25" y="179"/>
                    </a:lnTo>
                    <a:lnTo>
                      <a:pt x="26" y="179"/>
                    </a:lnTo>
                    <a:lnTo>
                      <a:pt x="27" y="178"/>
                    </a:lnTo>
                    <a:lnTo>
                      <a:pt x="27" y="177"/>
                    </a:lnTo>
                    <a:lnTo>
                      <a:pt x="25" y="175"/>
                    </a:lnTo>
                    <a:lnTo>
                      <a:pt x="22" y="173"/>
                    </a:lnTo>
                    <a:lnTo>
                      <a:pt x="19" y="169"/>
                    </a:lnTo>
                    <a:lnTo>
                      <a:pt x="19" y="164"/>
                    </a:lnTo>
                    <a:lnTo>
                      <a:pt x="20" y="164"/>
                    </a:lnTo>
                    <a:lnTo>
                      <a:pt x="21" y="163"/>
                    </a:lnTo>
                    <a:lnTo>
                      <a:pt x="22" y="160"/>
                    </a:lnTo>
                    <a:lnTo>
                      <a:pt x="22" y="158"/>
                    </a:lnTo>
                    <a:lnTo>
                      <a:pt x="22" y="157"/>
                    </a:lnTo>
                    <a:lnTo>
                      <a:pt x="28" y="151"/>
                    </a:lnTo>
                    <a:lnTo>
                      <a:pt x="28" y="149"/>
                    </a:lnTo>
                    <a:lnTo>
                      <a:pt x="27" y="147"/>
                    </a:lnTo>
                    <a:lnTo>
                      <a:pt x="28" y="146"/>
                    </a:lnTo>
                    <a:lnTo>
                      <a:pt x="30" y="146"/>
                    </a:lnTo>
                    <a:lnTo>
                      <a:pt x="31" y="145"/>
                    </a:lnTo>
                    <a:lnTo>
                      <a:pt x="30" y="140"/>
                    </a:lnTo>
                    <a:lnTo>
                      <a:pt x="28" y="139"/>
                    </a:lnTo>
                    <a:lnTo>
                      <a:pt x="27" y="138"/>
                    </a:lnTo>
                    <a:lnTo>
                      <a:pt x="26" y="132"/>
                    </a:lnTo>
                    <a:lnTo>
                      <a:pt x="24" y="130"/>
                    </a:lnTo>
                    <a:lnTo>
                      <a:pt x="26" y="125"/>
                    </a:lnTo>
                    <a:lnTo>
                      <a:pt x="27" y="124"/>
                    </a:lnTo>
                    <a:lnTo>
                      <a:pt x="25" y="109"/>
                    </a:lnTo>
                    <a:lnTo>
                      <a:pt x="25" y="107"/>
                    </a:lnTo>
                    <a:lnTo>
                      <a:pt x="24" y="103"/>
                    </a:lnTo>
                    <a:lnTo>
                      <a:pt x="27" y="100"/>
                    </a:lnTo>
                    <a:lnTo>
                      <a:pt x="28" y="99"/>
                    </a:lnTo>
                    <a:lnTo>
                      <a:pt x="29" y="96"/>
                    </a:lnTo>
                    <a:lnTo>
                      <a:pt x="30" y="94"/>
                    </a:lnTo>
                    <a:lnTo>
                      <a:pt x="32" y="92"/>
                    </a:lnTo>
                    <a:lnTo>
                      <a:pt x="31" y="92"/>
                    </a:lnTo>
                    <a:lnTo>
                      <a:pt x="3" y="43"/>
                    </a:lnTo>
                    <a:lnTo>
                      <a:pt x="6" y="43"/>
                    </a:lnTo>
                    <a:lnTo>
                      <a:pt x="7" y="43"/>
                    </a:lnTo>
                    <a:lnTo>
                      <a:pt x="17" y="44"/>
                    </a:lnTo>
                    <a:lnTo>
                      <a:pt x="23" y="45"/>
                    </a:lnTo>
                    <a:lnTo>
                      <a:pt x="25" y="45"/>
                    </a:lnTo>
                    <a:lnTo>
                      <a:pt x="25" y="49"/>
                    </a:lnTo>
                    <a:lnTo>
                      <a:pt x="27" y="49"/>
                    </a:lnTo>
                    <a:lnTo>
                      <a:pt x="30" y="48"/>
                    </a:lnTo>
                    <a:lnTo>
                      <a:pt x="31" y="48"/>
                    </a:lnTo>
                    <a:lnTo>
                      <a:pt x="32" y="47"/>
                    </a:lnTo>
                    <a:lnTo>
                      <a:pt x="35" y="45"/>
                    </a:lnTo>
                    <a:lnTo>
                      <a:pt x="37" y="45"/>
                    </a:lnTo>
                    <a:lnTo>
                      <a:pt x="38" y="45"/>
                    </a:lnTo>
                    <a:lnTo>
                      <a:pt x="38" y="44"/>
                    </a:lnTo>
                    <a:lnTo>
                      <a:pt x="42" y="37"/>
                    </a:lnTo>
                    <a:lnTo>
                      <a:pt x="42" y="36"/>
                    </a:lnTo>
                    <a:lnTo>
                      <a:pt x="43" y="36"/>
                    </a:lnTo>
                    <a:lnTo>
                      <a:pt x="44" y="35"/>
                    </a:lnTo>
                    <a:lnTo>
                      <a:pt x="45" y="34"/>
                    </a:lnTo>
                    <a:lnTo>
                      <a:pt x="49" y="34"/>
                    </a:lnTo>
                    <a:lnTo>
                      <a:pt x="50" y="34"/>
                    </a:lnTo>
                    <a:lnTo>
                      <a:pt x="51" y="34"/>
                    </a:lnTo>
                    <a:lnTo>
                      <a:pt x="53" y="36"/>
                    </a:lnTo>
                    <a:lnTo>
                      <a:pt x="54" y="36"/>
                    </a:lnTo>
                    <a:lnTo>
                      <a:pt x="55" y="33"/>
                    </a:lnTo>
                    <a:lnTo>
                      <a:pt x="56" y="30"/>
                    </a:lnTo>
                    <a:lnTo>
                      <a:pt x="57" y="29"/>
                    </a:lnTo>
                    <a:lnTo>
                      <a:pt x="59" y="28"/>
                    </a:lnTo>
                    <a:lnTo>
                      <a:pt x="61" y="27"/>
                    </a:lnTo>
                    <a:lnTo>
                      <a:pt x="63" y="24"/>
                    </a:lnTo>
                    <a:lnTo>
                      <a:pt x="64" y="23"/>
                    </a:lnTo>
                    <a:lnTo>
                      <a:pt x="66" y="23"/>
                    </a:lnTo>
                    <a:lnTo>
                      <a:pt x="67" y="24"/>
                    </a:lnTo>
                    <a:lnTo>
                      <a:pt x="70" y="22"/>
                    </a:lnTo>
                    <a:lnTo>
                      <a:pt x="75" y="17"/>
                    </a:lnTo>
                    <a:lnTo>
                      <a:pt x="78" y="13"/>
                    </a:lnTo>
                    <a:lnTo>
                      <a:pt x="79" y="13"/>
                    </a:lnTo>
                    <a:lnTo>
                      <a:pt x="81" y="12"/>
                    </a:lnTo>
                    <a:lnTo>
                      <a:pt x="81" y="11"/>
                    </a:lnTo>
                    <a:lnTo>
                      <a:pt x="84" y="10"/>
                    </a:lnTo>
                    <a:lnTo>
                      <a:pt x="86" y="10"/>
                    </a:lnTo>
                    <a:lnTo>
                      <a:pt x="87" y="10"/>
                    </a:lnTo>
                    <a:lnTo>
                      <a:pt x="94" y="7"/>
                    </a:lnTo>
                    <a:lnTo>
                      <a:pt x="96" y="6"/>
                    </a:lnTo>
                    <a:lnTo>
                      <a:pt x="106" y="6"/>
                    </a:lnTo>
                    <a:lnTo>
                      <a:pt x="110" y="8"/>
                    </a:lnTo>
                    <a:lnTo>
                      <a:pt x="111" y="8"/>
                    </a:lnTo>
                    <a:lnTo>
                      <a:pt x="112" y="6"/>
                    </a:lnTo>
                    <a:lnTo>
                      <a:pt x="112" y="5"/>
                    </a:lnTo>
                    <a:lnTo>
                      <a:pt x="113" y="5"/>
                    </a:lnTo>
                    <a:lnTo>
                      <a:pt x="114" y="4"/>
                    </a:lnTo>
                    <a:close/>
                    <a:moveTo>
                      <a:pt x="113" y="0"/>
                    </a:moveTo>
                    <a:lnTo>
                      <a:pt x="112" y="2"/>
                    </a:lnTo>
                    <a:lnTo>
                      <a:pt x="111" y="3"/>
                    </a:lnTo>
                    <a:lnTo>
                      <a:pt x="110" y="4"/>
                    </a:lnTo>
                    <a:lnTo>
                      <a:pt x="110" y="5"/>
                    </a:lnTo>
                    <a:lnTo>
                      <a:pt x="107" y="4"/>
                    </a:lnTo>
                    <a:lnTo>
                      <a:pt x="106" y="4"/>
                    </a:lnTo>
                    <a:lnTo>
                      <a:pt x="96" y="4"/>
                    </a:lnTo>
                    <a:lnTo>
                      <a:pt x="93" y="5"/>
                    </a:lnTo>
                    <a:lnTo>
                      <a:pt x="87" y="7"/>
                    </a:lnTo>
                    <a:lnTo>
                      <a:pt x="86" y="7"/>
                    </a:lnTo>
                    <a:lnTo>
                      <a:pt x="85" y="7"/>
                    </a:lnTo>
                    <a:lnTo>
                      <a:pt x="84" y="7"/>
                    </a:lnTo>
                    <a:lnTo>
                      <a:pt x="83" y="7"/>
                    </a:lnTo>
                    <a:lnTo>
                      <a:pt x="81" y="8"/>
                    </a:lnTo>
                    <a:lnTo>
                      <a:pt x="80" y="8"/>
                    </a:lnTo>
                    <a:lnTo>
                      <a:pt x="79" y="9"/>
                    </a:lnTo>
                    <a:lnTo>
                      <a:pt x="79" y="10"/>
                    </a:lnTo>
                    <a:lnTo>
                      <a:pt x="78" y="11"/>
                    </a:lnTo>
                    <a:lnTo>
                      <a:pt x="77" y="11"/>
                    </a:lnTo>
                    <a:lnTo>
                      <a:pt x="76" y="11"/>
                    </a:lnTo>
                    <a:lnTo>
                      <a:pt x="73" y="15"/>
                    </a:lnTo>
                    <a:lnTo>
                      <a:pt x="68" y="20"/>
                    </a:lnTo>
                    <a:lnTo>
                      <a:pt x="67" y="20"/>
                    </a:lnTo>
                    <a:lnTo>
                      <a:pt x="66" y="20"/>
                    </a:lnTo>
                    <a:lnTo>
                      <a:pt x="64" y="20"/>
                    </a:lnTo>
                    <a:lnTo>
                      <a:pt x="63" y="21"/>
                    </a:lnTo>
                    <a:lnTo>
                      <a:pt x="62" y="21"/>
                    </a:lnTo>
                    <a:lnTo>
                      <a:pt x="61" y="22"/>
                    </a:lnTo>
                    <a:lnTo>
                      <a:pt x="61" y="24"/>
                    </a:lnTo>
                    <a:lnTo>
                      <a:pt x="59" y="25"/>
                    </a:lnTo>
                    <a:lnTo>
                      <a:pt x="57" y="26"/>
                    </a:lnTo>
                    <a:lnTo>
                      <a:pt x="55" y="27"/>
                    </a:lnTo>
                    <a:lnTo>
                      <a:pt x="55" y="28"/>
                    </a:lnTo>
                    <a:lnTo>
                      <a:pt x="54" y="28"/>
                    </a:lnTo>
                    <a:lnTo>
                      <a:pt x="54" y="29"/>
                    </a:lnTo>
                    <a:lnTo>
                      <a:pt x="52" y="32"/>
                    </a:lnTo>
                    <a:lnTo>
                      <a:pt x="51" y="32"/>
                    </a:lnTo>
                    <a:lnTo>
                      <a:pt x="50" y="32"/>
                    </a:lnTo>
                    <a:lnTo>
                      <a:pt x="49" y="32"/>
                    </a:lnTo>
                    <a:lnTo>
                      <a:pt x="45" y="32"/>
                    </a:lnTo>
                    <a:lnTo>
                      <a:pt x="44" y="32"/>
                    </a:lnTo>
                    <a:lnTo>
                      <a:pt x="43" y="32"/>
                    </a:lnTo>
                    <a:lnTo>
                      <a:pt x="42" y="32"/>
                    </a:lnTo>
                    <a:lnTo>
                      <a:pt x="42" y="33"/>
                    </a:lnTo>
                    <a:lnTo>
                      <a:pt x="41" y="34"/>
                    </a:lnTo>
                    <a:lnTo>
                      <a:pt x="40" y="34"/>
                    </a:lnTo>
                    <a:lnTo>
                      <a:pt x="40" y="36"/>
                    </a:lnTo>
                    <a:lnTo>
                      <a:pt x="36" y="42"/>
                    </a:lnTo>
                    <a:lnTo>
                      <a:pt x="36" y="43"/>
                    </a:lnTo>
                    <a:lnTo>
                      <a:pt x="34" y="43"/>
                    </a:lnTo>
                    <a:lnTo>
                      <a:pt x="31" y="44"/>
                    </a:lnTo>
                    <a:lnTo>
                      <a:pt x="30" y="45"/>
                    </a:lnTo>
                    <a:lnTo>
                      <a:pt x="30" y="46"/>
                    </a:lnTo>
                    <a:lnTo>
                      <a:pt x="28" y="46"/>
                    </a:lnTo>
                    <a:lnTo>
                      <a:pt x="28" y="45"/>
                    </a:lnTo>
                    <a:lnTo>
                      <a:pt x="28" y="42"/>
                    </a:lnTo>
                    <a:lnTo>
                      <a:pt x="25" y="42"/>
                    </a:lnTo>
                    <a:lnTo>
                      <a:pt x="23" y="43"/>
                    </a:lnTo>
                    <a:lnTo>
                      <a:pt x="17" y="41"/>
                    </a:lnTo>
                    <a:lnTo>
                      <a:pt x="8" y="40"/>
                    </a:lnTo>
                    <a:lnTo>
                      <a:pt x="7" y="40"/>
                    </a:lnTo>
                    <a:lnTo>
                      <a:pt x="6" y="40"/>
                    </a:lnTo>
                    <a:lnTo>
                      <a:pt x="6" y="41"/>
                    </a:lnTo>
                    <a:lnTo>
                      <a:pt x="3" y="41"/>
                    </a:lnTo>
                    <a:lnTo>
                      <a:pt x="2" y="41"/>
                    </a:lnTo>
                    <a:lnTo>
                      <a:pt x="1" y="41"/>
                    </a:lnTo>
                    <a:lnTo>
                      <a:pt x="0" y="43"/>
                    </a:lnTo>
                    <a:lnTo>
                      <a:pt x="0" y="45"/>
                    </a:lnTo>
                    <a:lnTo>
                      <a:pt x="28" y="92"/>
                    </a:lnTo>
                    <a:lnTo>
                      <a:pt x="28" y="93"/>
                    </a:lnTo>
                    <a:lnTo>
                      <a:pt x="27" y="94"/>
                    </a:lnTo>
                    <a:lnTo>
                      <a:pt x="27" y="96"/>
                    </a:lnTo>
                    <a:lnTo>
                      <a:pt x="26" y="97"/>
                    </a:lnTo>
                    <a:lnTo>
                      <a:pt x="25" y="98"/>
                    </a:lnTo>
                    <a:lnTo>
                      <a:pt x="22" y="102"/>
                    </a:lnTo>
                    <a:lnTo>
                      <a:pt x="21" y="103"/>
                    </a:lnTo>
                    <a:lnTo>
                      <a:pt x="22" y="108"/>
                    </a:lnTo>
                    <a:lnTo>
                      <a:pt x="22" y="109"/>
                    </a:lnTo>
                    <a:lnTo>
                      <a:pt x="23" y="109"/>
                    </a:lnTo>
                    <a:lnTo>
                      <a:pt x="24" y="123"/>
                    </a:lnTo>
                    <a:lnTo>
                      <a:pt x="23" y="124"/>
                    </a:lnTo>
                    <a:lnTo>
                      <a:pt x="22" y="129"/>
                    </a:lnTo>
                    <a:lnTo>
                      <a:pt x="21" y="130"/>
                    </a:lnTo>
                    <a:lnTo>
                      <a:pt x="22" y="131"/>
                    </a:lnTo>
                    <a:lnTo>
                      <a:pt x="23" y="134"/>
                    </a:lnTo>
                    <a:lnTo>
                      <a:pt x="25" y="139"/>
                    </a:lnTo>
                    <a:lnTo>
                      <a:pt x="26" y="140"/>
                    </a:lnTo>
                    <a:lnTo>
                      <a:pt x="26" y="141"/>
                    </a:lnTo>
                    <a:lnTo>
                      <a:pt x="27" y="141"/>
                    </a:lnTo>
                    <a:lnTo>
                      <a:pt x="28" y="143"/>
                    </a:lnTo>
                    <a:lnTo>
                      <a:pt x="27" y="144"/>
                    </a:lnTo>
                    <a:lnTo>
                      <a:pt x="26" y="144"/>
                    </a:lnTo>
                    <a:lnTo>
                      <a:pt x="26" y="145"/>
                    </a:lnTo>
                    <a:lnTo>
                      <a:pt x="25" y="145"/>
                    </a:lnTo>
                    <a:lnTo>
                      <a:pt x="25" y="146"/>
                    </a:lnTo>
                    <a:lnTo>
                      <a:pt x="25" y="147"/>
                    </a:lnTo>
                    <a:lnTo>
                      <a:pt x="25" y="150"/>
                    </a:lnTo>
                    <a:lnTo>
                      <a:pt x="25" y="151"/>
                    </a:lnTo>
                    <a:lnTo>
                      <a:pt x="20" y="156"/>
                    </a:lnTo>
                    <a:lnTo>
                      <a:pt x="19" y="156"/>
                    </a:lnTo>
                    <a:lnTo>
                      <a:pt x="19" y="157"/>
                    </a:lnTo>
                    <a:lnTo>
                      <a:pt x="19" y="158"/>
                    </a:lnTo>
                    <a:lnTo>
                      <a:pt x="19" y="160"/>
                    </a:lnTo>
                    <a:lnTo>
                      <a:pt x="19" y="161"/>
                    </a:lnTo>
                    <a:lnTo>
                      <a:pt x="18" y="161"/>
                    </a:lnTo>
                    <a:lnTo>
                      <a:pt x="17" y="162"/>
                    </a:lnTo>
                    <a:lnTo>
                      <a:pt x="17" y="163"/>
                    </a:lnTo>
                    <a:lnTo>
                      <a:pt x="17" y="164"/>
                    </a:lnTo>
                    <a:lnTo>
                      <a:pt x="17" y="169"/>
                    </a:lnTo>
                    <a:lnTo>
                      <a:pt x="17" y="170"/>
                    </a:lnTo>
                    <a:lnTo>
                      <a:pt x="17" y="171"/>
                    </a:lnTo>
                    <a:lnTo>
                      <a:pt x="20" y="174"/>
                    </a:lnTo>
                    <a:lnTo>
                      <a:pt x="20" y="175"/>
                    </a:lnTo>
                    <a:lnTo>
                      <a:pt x="23" y="177"/>
                    </a:lnTo>
                    <a:lnTo>
                      <a:pt x="21" y="179"/>
                    </a:lnTo>
                    <a:lnTo>
                      <a:pt x="21" y="180"/>
                    </a:lnTo>
                    <a:lnTo>
                      <a:pt x="18" y="189"/>
                    </a:lnTo>
                    <a:lnTo>
                      <a:pt x="17" y="190"/>
                    </a:lnTo>
                    <a:lnTo>
                      <a:pt x="18" y="191"/>
                    </a:lnTo>
                    <a:lnTo>
                      <a:pt x="25" y="207"/>
                    </a:lnTo>
                    <a:lnTo>
                      <a:pt x="26" y="208"/>
                    </a:lnTo>
                    <a:lnTo>
                      <a:pt x="26" y="209"/>
                    </a:lnTo>
                    <a:lnTo>
                      <a:pt x="28" y="210"/>
                    </a:lnTo>
                    <a:lnTo>
                      <a:pt x="28" y="211"/>
                    </a:lnTo>
                    <a:lnTo>
                      <a:pt x="29" y="211"/>
                    </a:lnTo>
                    <a:lnTo>
                      <a:pt x="30" y="211"/>
                    </a:lnTo>
                    <a:lnTo>
                      <a:pt x="32" y="211"/>
                    </a:lnTo>
                    <a:lnTo>
                      <a:pt x="33" y="211"/>
                    </a:lnTo>
                    <a:lnTo>
                      <a:pt x="34" y="211"/>
                    </a:lnTo>
                    <a:lnTo>
                      <a:pt x="35" y="212"/>
                    </a:lnTo>
                    <a:lnTo>
                      <a:pt x="34" y="213"/>
                    </a:lnTo>
                    <a:lnTo>
                      <a:pt x="33" y="213"/>
                    </a:lnTo>
                    <a:lnTo>
                      <a:pt x="32" y="213"/>
                    </a:lnTo>
                    <a:lnTo>
                      <a:pt x="32" y="215"/>
                    </a:lnTo>
                    <a:lnTo>
                      <a:pt x="31" y="216"/>
                    </a:lnTo>
                    <a:lnTo>
                      <a:pt x="31" y="217"/>
                    </a:lnTo>
                    <a:lnTo>
                      <a:pt x="31" y="219"/>
                    </a:lnTo>
                    <a:lnTo>
                      <a:pt x="32" y="219"/>
                    </a:lnTo>
                    <a:lnTo>
                      <a:pt x="32" y="221"/>
                    </a:lnTo>
                    <a:lnTo>
                      <a:pt x="32" y="222"/>
                    </a:lnTo>
                    <a:lnTo>
                      <a:pt x="31" y="222"/>
                    </a:lnTo>
                    <a:lnTo>
                      <a:pt x="29" y="224"/>
                    </a:lnTo>
                    <a:lnTo>
                      <a:pt x="28" y="224"/>
                    </a:lnTo>
                    <a:lnTo>
                      <a:pt x="26" y="230"/>
                    </a:lnTo>
                    <a:lnTo>
                      <a:pt x="25" y="230"/>
                    </a:lnTo>
                    <a:lnTo>
                      <a:pt x="24" y="234"/>
                    </a:lnTo>
                    <a:lnTo>
                      <a:pt x="21" y="235"/>
                    </a:lnTo>
                    <a:lnTo>
                      <a:pt x="19" y="237"/>
                    </a:lnTo>
                    <a:lnTo>
                      <a:pt x="19" y="238"/>
                    </a:lnTo>
                    <a:lnTo>
                      <a:pt x="18" y="239"/>
                    </a:lnTo>
                    <a:lnTo>
                      <a:pt x="17" y="241"/>
                    </a:lnTo>
                    <a:lnTo>
                      <a:pt x="17" y="244"/>
                    </a:lnTo>
                    <a:lnTo>
                      <a:pt x="19" y="245"/>
                    </a:lnTo>
                    <a:lnTo>
                      <a:pt x="21" y="245"/>
                    </a:lnTo>
                    <a:lnTo>
                      <a:pt x="22" y="246"/>
                    </a:lnTo>
                    <a:lnTo>
                      <a:pt x="23" y="253"/>
                    </a:lnTo>
                    <a:lnTo>
                      <a:pt x="23" y="254"/>
                    </a:lnTo>
                    <a:lnTo>
                      <a:pt x="24" y="255"/>
                    </a:lnTo>
                    <a:lnTo>
                      <a:pt x="28" y="258"/>
                    </a:lnTo>
                    <a:lnTo>
                      <a:pt x="28" y="259"/>
                    </a:lnTo>
                    <a:lnTo>
                      <a:pt x="28" y="260"/>
                    </a:lnTo>
                    <a:lnTo>
                      <a:pt x="29" y="261"/>
                    </a:lnTo>
                    <a:lnTo>
                      <a:pt x="29" y="262"/>
                    </a:lnTo>
                    <a:lnTo>
                      <a:pt x="29" y="263"/>
                    </a:lnTo>
                    <a:lnTo>
                      <a:pt x="30" y="264"/>
                    </a:lnTo>
                    <a:lnTo>
                      <a:pt x="30" y="265"/>
                    </a:lnTo>
                    <a:lnTo>
                      <a:pt x="31" y="266"/>
                    </a:lnTo>
                    <a:lnTo>
                      <a:pt x="32" y="266"/>
                    </a:lnTo>
                    <a:lnTo>
                      <a:pt x="35" y="268"/>
                    </a:lnTo>
                    <a:lnTo>
                      <a:pt x="34" y="269"/>
                    </a:lnTo>
                    <a:lnTo>
                      <a:pt x="35" y="270"/>
                    </a:lnTo>
                    <a:lnTo>
                      <a:pt x="36" y="271"/>
                    </a:lnTo>
                    <a:lnTo>
                      <a:pt x="36" y="272"/>
                    </a:lnTo>
                    <a:lnTo>
                      <a:pt x="37" y="273"/>
                    </a:lnTo>
                    <a:lnTo>
                      <a:pt x="38" y="277"/>
                    </a:lnTo>
                    <a:lnTo>
                      <a:pt x="38" y="278"/>
                    </a:lnTo>
                    <a:lnTo>
                      <a:pt x="39" y="280"/>
                    </a:lnTo>
                    <a:lnTo>
                      <a:pt x="40" y="280"/>
                    </a:lnTo>
                    <a:lnTo>
                      <a:pt x="40" y="282"/>
                    </a:lnTo>
                    <a:lnTo>
                      <a:pt x="40" y="283"/>
                    </a:lnTo>
                    <a:lnTo>
                      <a:pt x="40" y="286"/>
                    </a:lnTo>
                    <a:lnTo>
                      <a:pt x="41" y="288"/>
                    </a:lnTo>
                    <a:lnTo>
                      <a:pt x="42" y="289"/>
                    </a:lnTo>
                    <a:lnTo>
                      <a:pt x="44" y="292"/>
                    </a:lnTo>
                    <a:lnTo>
                      <a:pt x="43" y="294"/>
                    </a:lnTo>
                    <a:lnTo>
                      <a:pt x="43" y="295"/>
                    </a:lnTo>
                    <a:lnTo>
                      <a:pt x="44" y="296"/>
                    </a:lnTo>
                    <a:lnTo>
                      <a:pt x="45" y="299"/>
                    </a:lnTo>
                    <a:lnTo>
                      <a:pt x="46" y="300"/>
                    </a:lnTo>
                    <a:lnTo>
                      <a:pt x="49" y="302"/>
                    </a:lnTo>
                    <a:lnTo>
                      <a:pt x="51" y="303"/>
                    </a:lnTo>
                    <a:lnTo>
                      <a:pt x="54" y="307"/>
                    </a:lnTo>
                    <a:lnTo>
                      <a:pt x="55" y="307"/>
                    </a:lnTo>
                    <a:lnTo>
                      <a:pt x="56" y="307"/>
                    </a:lnTo>
                    <a:lnTo>
                      <a:pt x="57" y="308"/>
                    </a:lnTo>
                    <a:lnTo>
                      <a:pt x="59" y="309"/>
                    </a:lnTo>
                    <a:lnTo>
                      <a:pt x="57" y="311"/>
                    </a:lnTo>
                    <a:lnTo>
                      <a:pt x="56" y="313"/>
                    </a:lnTo>
                    <a:lnTo>
                      <a:pt x="54" y="317"/>
                    </a:lnTo>
                    <a:lnTo>
                      <a:pt x="53" y="317"/>
                    </a:lnTo>
                    <a:lnTo>
                      <a:pt x="54" y="318"/>
                    </a:lnTo>
                    <a:lnTo>
                      <a:pt x="54" y="319"/>
                    </a:lnTo>
                    <a:lnTo>
                      <a:pt x="54" y="320"/>
                    </a:lnTo>
                    <a:lnTo>
                      <a:pt x="55" y="321"/>
                    </a:lnTo>
                    <a:lnTo>
                      <a:pt x="58" y="324"/>
                    </a:lnTo>
                    <a:lnTo>
                      <a:pt x="59" y="325"/>
                    </a:lnTo>
                    <a:lnTo>
                      <a:pt x="59" y="326"/>
                    </a:lnTo>
                    <a:lnTo>
                      <a:pt x="58" y="326"/>
                    </a:lnTo>
                    <a:lnTo>
                      <a:pt x="55" y="328"/>
                    </a:lnTo>
                    <a:lnTo>
                      <a:pt x="53" y="328"/>
                    </a:lnTo>
                    <a:lnTo>
                      <a:pt x="53" y="330"/>
                    </a:lnTo>
                    <a:lnTo>
                      <a:pt x="53" y="332"/>
                    </a:lnTo>
                    <a:lnTo>
                      <a:pt x="54" y="333"/>
                    </a:lnTo>
                    <a:lnTo>
                      <a:pt x="55" y="335"/>
                    </a:lnTo>
                    <a:lnTo>
                      <a:pt x="55" y="337"/>
                    </a:lnTo>
                    <a:lnTo>
                      <a:pt x="55" y="338"/>
                    </a:lnTo>
                    <a:lnTo>
                      <a:pt x="55" y="339"/>
                    </a:lnTo>
                    <a:lnTo>
                      <a:pt x="55" y="341"/>
                    </a:lnTo>
                    <a:lnTo>
                      <a:pt x="55" y="342"/>
                    </a:lnTo>
                    <a:lnTo>
                      <a:pt x="56" y="343"/>
                    </a:lnTo>
                    <a:lnTo>
                      <a:pt x="57" y="343"/>
                    </a:lnTo>
                    <a:lnTo>
                      <a:pt x="57" y="344"/>
                    </a:lnTo>
                    <a:lnTo>
                      <a:pt x="58" y="345"/>
                    </a:lnTo>
                    <a:lnTo>
                      <a:pt x="59" y="346"/>
                    </a:lnTo>
                    <a:lnTo>
                      <a:pt x="62" y="347"/>
                    </a:lnTo>
                    <a:lnTo>
                      <a:pt x="62" y="349"/>
                    </a:lnTo>
                    <a:lnTo>
                      <a:pt x="61" y="350"/>
                    </a:lnTo>
                    <a:lnTo>
                      <a:pt x="61" y="351"/>
                    </a:lnTo>
                    <a:lnTo>
                      <a:pt x="62" y="354"/>
                    </a:lnTo>
                    <a:lnTo>
                      <a:pt x="62" y="355"/>
                    </a:lnTo>
                    <a:lnTo>
                      <a:pt x="62" y="356"/>
                    </a:lnTo>
                    <a:lnTo>
                      <a:pt x="63" y="357"/>
                    </a:lnTo>
                    <a:lnTo>
                      <a:pt x="64" y="358"/>
                    </a:lnTo>
                    <a:lnTo>
                      <a:pt x="65" y="359"/>
                    </a:lnTo>
                    <a:lnTo>
                      <a:pt x="66" y="359"/>
                    </a:lnTo>
                    <a:lnTo>
                      <a:pt x="67" y="359"/>
                    </a:lnTo>
                    <a:lnTo>
                      <a:pt x="68" y="359"/>
                    </a:lnTo>
                    <a:lnTo>
                      <a:pt x="74" y="369"/>
                    </a:lnTo>
                    <a:lnTo>
                      <a:pt x="76" y="378"/>
                    </a:lnTo>
                    <a:lnTo>
                      <a:pt x="76" y="379"/>
                    </a:lnTo>
                    <a:lnTo>
                      <a:pt x="78" y="381"/>
                    </a:lnTo>
                    <a:lnTo>
                      <a:pt x="78" y="382"/>
                    </a:lnTo>
                    <a:lnTo>
                      <a:pt x="78" y="383"/>
                    </a:lnTo>
                    <a:lnTo>
                      <a:pt x="79" y="386"/>
                    </a:lnTo>
                    <a:lnTo>
                      <a:pt x="79" y="389"/>
                    </a:lnTo>
                    <a:lnTo>
                      <a:pt x="80" y="390"/>
                    </a:lnTo>
                    <a:lnTo>
                      <a:pt x="81" y="390"/>
                    </a:lnTo>
                    <a:lnTo>
                      <a:pt x="83" y="393"/>
                    </a:lnTo>
                    <a:lnTo>
                      <a:pt x="83" y="394"/>
                    </a:lnTo>
                    <a:lnTo>
                      <a:pt x="84" y="394"/>
                    </a:lnTo>
                    <a:lnTo>
                      <a:pt x="85" y="394"/>
                    </a:lnTo>
                    <a:lnTo>
                      <a:pt x="85" y="398"/>
                    </a:lnTo>
                    <a:lnTo>
                      <a:pt x="85" y="399"/>
                    </a:lnTo>
                    <a:lnTo>
                      <a:pt x="85" y="400"/>
                    </a:lnTo>
                    <a:lnTo>
                      <a:pt x="89" y="408"/>
                    </a:lnTo>
                    <a:lnTo>
                      <a:pt x="89" y="412"/>
                    </a:lnTo>
                    <a:lnTo>
                      <a:pt x="89" y="413"/>
                    </a:lnTo>
                    <a:lnTo>
                      <a:pt x="89" y="417"/>
                    </a:lnTo>
                    <a:lnTo>
                      <a:pt x="91" y="418"/>
                    </a:lnTo>
                    <a:lnTo>
                      <a:pt x="93" y="420"/>
                    </a:lnTo>
                    <a:lnTo>
                      <a:pt x="94" y="420"/>
                    </a:lnTo>
                    <a:lnTo>
                      <a:pt x="100" y="420"/>
                    </a:lnTo>
                    <a:lnTo>
                      <a:pt x="100" y="421"/>
                    </a:lnTo>
                    <a:lnTo>
                      <a:pt x="101" y="420"/>
                    </a:lnTo>
                    <a:lnTo>
                      <a:pt x="112" y="418"/>
                    </a:lnTo>
                    <a:lnTo>
                      <a:pt x="113" y="418"/>
                    </a:lnTo>
                    <a:lnTo>
                      <a:pt x="113" y="417"/>
                    </a:lnTo>
                    <a:lnTo>
                      <a:pt x="114" y="414"/>
                    </a:lnTo>
                    <a:lnTo>
                      <a:pt x="116" y="411"/>
                    </a:lnTo>
                    <a:lnTo>
                      <a:pt x="117" y="411"/>
                    </a:lnTo>
                    <a:lnTo>
                      <a:pt x="117" y="409"/>
                    </a:lnTo>
                    <a:lnTo>
                      <a:pt x="117" y="407"/>
                    </a:lnTo>
                    <a:lnTo>
                      <a:pt x="121" y="405"/>
                    </a:lnTo>
                    <a:lnTo>
                      <a:pt x="123" y="405"/>
                    </a:lnTo>
                    <a:lnTo>
                      <a:pt x="123" y="403"/>
                    </a:lnTo>
                    <a:lnTo>
                      <a:pt x="123" y="401"/>
                    </a:lnTo>
                    <a:lnTo>
                      <a:pt x="123" y="398"/>
                    </a:lnTo>
                    <a:lnTo>
                      <a:pt x="124" y="398"/>
                    </a:lnTo>
                    <a:lnTo>
                      <a:pt x="131" y="396"/>
                    </a:lnTo>
                    <a:lnTo>
                      <a:pt x="132" y="396"/>
                    </a:lnTo>
                    <a:lnTo>
                      <a:pt x="132" y="395"/>
                    </a:lnTo>
                    <a:lnTo>
                      <a:pt x="133" y="394"/>
                    </a:lnTo>
                    <a:lnTo>
                      <a:pt x="134" y="393"/>
                    </a:lnTo>
                    <a:lnTo>
                      <a:pt x="134" y="392"/>
                    </a:lnTo>
                    <a:lnTo>
                      <a:pt x="134" y="391"/>
                    </a:lnTo>
                    <a:lnTo>
                      <a:pt x="134" y="386"/>
                    </a:lnTo>
                    <a:lnTo>
                      <a:pt x="135" y="387"/>
                    </a:lnTo>
                    <a:lnTo>
                      <a:pt x="139" y="390"/>
                    </a:lnTo>
                    <a:lnTo>
                      <a:pt x="142" y="394"/>
                    </a:lnTo>
                    <a:lnTo>
                      <a:pt x="143" y="394"/>
                    </a:lnTo>
                    <a:lnTo>
                      <a:pt x="145" y="396"/>
                    </a:lnTo>
                    <a:lnTo>
                      <a:pt x="146" y="396"/>
                    </a:lnTo>
                    <a:lnTo>
                      <a:pt x="149" y="396"/>
                    </a:lnTo>
                    <a:lnTo>
                      <a:pt x="151" y="396"/>
                    </a:lnTo>
                    <a:lnTo>
                      <a:pt x="166" y="396"/>
                    </a:lnTo>
                    <a:lnTo>
                      <a:pt x="174" y="398"/>
                    </a:lnTo>
                    <a:lnTo>
                      <a:pt x="175" y="398"/>
                    </a:lnTo>
                    <a:lnTo>
                      <a:pt x="176" y="398"/>
                    </a:lnTo>
                    <a:lnTo>
                      <a:pt x="177" y="399"/>
                    </a:lnTo>
                    <a:lnTo>
                      <a:pt x="178" y="400"/>
                    </a:lnTo>
                    <a:lnTo>
                      <a:pt x="178" y="403"/>
                    </a:lnTo>
                    <a:lnTo>
                      <a:pt x="179" y="404"/>
                    </a:lnTo>
                    <a:lnTo>
                      <a:pt x="181" y="407"/>
                    </a:lnTo>
                    <a:lnTo>
                      <a:pt x="181" y="408"/>
                    </a:lnTo>
                    <a:lnTo>
                      <a:pt x="181" y="409"/>
                    </a:lnTo>
                    <a:lnTo>
                      <a:pt x="181" y="410"/>
                    </a:lnTo>
                    <a:lnTo>
                      <a:pt x="181" y="411"/>
                    </a:lnTo>
                    <a:lnTo>
                      <a:pt x="182" y="412"/>
                    </a:lnTo>
                    <a:lnTo>
                      <a:pt x="185" y="415"/>
                    </a:lnTo>
                    <a:lnTo>
                      <a:pt x="185" y="416"/>
                    </a:lnTo>
                    <a:lnTo>
                      <a:pt x="185" y="417"/>
                    </a:lnTo>
                    <a:lnTo>
                      <a:pt x="185" y="418"/>
                    </a:lnTo>
                    <a:lnTo>
                      <a:pt x="187" y="420"/>
                    </a:lnTo>
                    <a:lnTo>
                      <a:pt x="189" y="419"/>
                    </a:lnTo>
                    <a:lnTo>
                      <a:pt x="190" y="419"/>
                    </a:lnTo>
                    <a:lnTo>
                      <a:pt x="191" y="418"/>
                    </a:lnTo>
                    <a:lnTo>
                      <a:pt x="191" y="417"/>
                    </a:lnTo>
                    <a:lnTo>
                      <a:pt x="191" y="416"/>
                    </a:lnTo>
                    <a:lnTo>
                      <a:pt x="191" y="414"/>
                    </a:lnTo>
                    <a:lnTo>
                      <a:pt x="191" y="413"/>
                    </a:lnTo>
                    <a:lnTo>
                      <a:pt x="191" y="410"/>
                    </a:lnTo>
                    <a:lnTo>
                      <a:pt x="191" y="408"/>
                    </a:lnTo>
                    <a:lnTo>
                      <a:pt x="192" y="407"/>
                    </a:lnTo>
                    <a:lnTo>
                      <a:pt x="193" y="406"/>
                    </a:lnTo>
                    <a:lnTo>
                      <a:pt x="194" y="404"/>
                    </a:lnTo>
                    <a:lnTo>
                      <a:pt x="194" y="403"/>
                    </a:lnTo>
                    <a:lnTo>
                      <a:pt x="195" y="403"/>
                    </a:lnTo>
                    <a:lnTo>
                      <a:pt x="196" y="394"/>
                    </a:lnTo>
                    <a:lnTo>
                      <a:pt x="196" y="392"/>
                    </a:lnTo>
                    <a:lnTo>
                      <a:pt x="224" y="392"/>
                    </a:lnTo>
                    <a:lnTo>
                      <a:pt x="224" y="394"/>
                    </a:lnTo>
                    <a:lnTo>
                      <a:pt x="225" y="395"/>
                    </a:lnTo>
                    <a:lnTo>
                      <a:pt x="225" y="396"/>
                    </a:lnTo>
                    <a:lnTo>
                      <a:pt x="226" y="396"/>
                    </a:lnTo>
                    <a:lnTo>
                      <a:pt x="226" y="397"/>
                    </a:lnTo>
                    <a:lnTo>
                      <a:pt x="229" y="400"/>
                    </a:lnTo>
                    <a:lnTo>
                      <a:pt x="230" y="400"/>
                    </a:lnTo>
                    <a:lnTo>
                      <a:pt x="233" y="400"/>
                    </a:lnTo>
                    <a:lnTo>
                      <a:pt x="234" y="398"/>
                    </a:lnTo>
                    <a:lnTo>
                      <a:pt x="234" y="397"/>
                    </a:lnTo>
                    <a:lnTo>
                      <a:pt x="240" y="361"/>
                    </a:lnTo>
                    <a:lnTo>
                      <a:pt x="240" y="360"/>
                    </a:lnTo>
                    <a:lnTo>
                      <a:pt x="237" y="345"/>
                    </a:lnTo>
                    <a:lnTo>
                      <a:pt x="238" y="343"/>
                    </a:lnTo>
                    <a:lnTo>
                      <a:pt x="245" y="331"/>
                    </a:lnTo>
                    <a:lnTo>
                      <a:pt x="245" y="330"/>
                    </a:lnTo>
                    <a:lnTo>
                      <a:pt x="247" y="318"/>
                    </a:lnTo>
                    <a:lnTo>
                      <a:pt x="276" y="313"/>
                    </a:lnTo>
                    <a:lnTo>
                      <a:pt x="291" y="308"/>
                    </a:lnTo>
                    <a:lnTo>
                      <a:pt x="292" y="307"/>
                    </a:lnTo>
                    <a:lnTo>
                      <a:pt x="315" y="309"/>
                    </a:lnTo>
                    <a:lnTo>
                      <a:pt x="342" y="324"/>
                    </a:lnTo>
                    <a:lnTo>
                      <a:pt x="342" y="327"/>
                    </a:lnTo>
                    <a:lnTo>
                      <a:pt x="342" y="330"/>
                    </a:lnTo>
                    <a:lnTo>
                      <a:pt x="342" y="332"/>
                    </a:lnTo>
                    <a:lnTo>
                      <a:pt x="341" y="337"/>
                    </a:lnTo>
                    <a:lnTo>
                      <a:pt x="346" y="335"/>
                    </a:lnTo>
                    <a:lnTo>
                      <a:pt x="347" y="334"/>
                    </a:lnTo>
                    <a:lnTo>
                      <a:pt x="353" y="330"/>
                    </a:lnTo>
                    <a:lnTo>
                      <a:pt x="355" y="328"/>
                    </a:lnTo>
                    <a:lnTo>
                      <a:pt x="356" y="326"/>
                    </a:lnTo>
                    <a:lnTo>
                      <a:pt x="354" y="324"/>
                    </a:lnTo>
                    <a:lnTo>
                      <a:pt x="347" y="318"/>
                    </a:lnTo>
                    <a:lnTo>
                      <a:pt x="353" y="300"/>
                    </a:lnTo>
                    <a:lnTo>
                      <a:pt x="356" y="300"/>
                    </a:lnTo>
                    <a:lnTo>
                      <a:pt x="355" y="296"/>
                    </a:lnTo>
                    <a:lnTo>
                      <a:pt x="355" y="293"/>
                    </a:lnTo>
                    <a:lnTo>
                      <a:pt x="355" y="292"/>
                    </a:lnTo>
                    <a:lnTo>
                      <a:pt x="354" y="291"/>
                    </a:lnTo>
                    <a:lnTo>
                      <a:pt x="353" y="290"/>
                    </a:lnTo>
                    <a:lnTo>
                      <a:pt x="357" y="273"/>
                    </a:lnTo>
                    <a:lnTo>
                      <a:pt x="357" y="272"/>
                    </a:lnTo>
                    <a:lnTo>
                      <a:pt x="358" y="271"/>
                    </a:lnTo>
                    <a:lnTo>
                      <a:pt x="357" y="269"/>
                    </a:lnTo>
                    <a:lnTo>
                      <a:pt x="351" y="258"/>
                    </a:lnTo>
                    <a:lnTo>
                      <a:pt x="351" y="257"/>
                    </a:lnTo>
                    <a:lnTo>
                      <a:pt x="351" y="256"/>
                    </a:lnTo>
                    <a:lnTo>
                      <a:pt x="351" y="254"/>
                    </a:lnTo>
                    <a:lnTo>
                      <a:pt x="349" y="254"/>
                    </a:lnTo>
                    <a:lnTo>
                      <a:pt x="349" y="253"/>
                    </a:lnTo>
                    <a:lnTo>
                      <a:pt x="350" y="251"/>
                    </a:lnTo>
                    <a:lnTo>
                      <a:pt x="348" y="250"/>
                    </a:lnTo>
                    <a:lnTo>
                      <a:pt x="344" y="245"/>
                    </a:lnTo>
                    <a:lnTo>
                      <a:pt x="342" y="244"/>
                    </a:lnTo>
                    <a:lnTo>
                      <a:pt x="341" y="245"/>
                    </a:lnTo>
                    <a:lnTo>
                      <a:pt x="340" y="246"/>
                    </a:lnTo>
                    <a:lnTo>
                      <a:pt x="338" y="245"/>
                    </a:lnTo>
                    <a:lnTo>
                      <a:pt x="338" y="244"/>
                    </a:lnTo>
                    <a:lnTo>
                      <a:pt x="337" y="244"/>
                    </a:lnTo>
                    <a:lnTo>
                      <a:pt x="332" y="240"/>
                    </a:lnTo>
                    <a:lnTo>
                      <a:pt x="331" y="240"/>
                    </a:lnTo>
                    <a:lnTo>
                      <a:pt x="330" y="239"/>
                    </a:lnTo>
                    <a:lnTo>
                      <a:pt x="330" y="236"/>
                    </a:lnTo>
                    <a:lnTo>
                      <a:pt x="329" y="233"/>
                    </a:lnTo>
                    <a:lnTo>
                      <a:pt x="329" y="232"/>
                    </a:lnTo>
                    <a:lnTo>
                      <a:pt x="328" y="231"/>
                    </a:lnTo>
                    <a:lnTo>
                      <a:pt x="327" y="230"/>
                    </a:lnTo>
                    <a:lnTo>
                      <a:pt x="327" y="223"/>
                    </a:lnTo>
                    <a:lnTo>
                      <a:pt x="327" y="222"/>
                    </a:lnTo>
                    <a:lnTo>
                      <a:pt x="327" y="221"/>
                    </a:lnTo>
                    <a:lnTo>
                      <a:pt x="327" y="220"/>
                    </a:lnTo>
                    <a:lnTo>
                      <a:pt x="328" y="220"/>
                    </a:lnTo>
                    <a:lnTo>
                      <a:pt x="329" y="220"/>
                    </a:lnTo>
                    <a:lnTo>
                      <a:pt x="329" y="219"/>
                    </a:lnTo>
                    <a:lnTo>
                      <a:pt x="329" y="218"/>
                    </a:lnTo>
                    <a:lnTo>
                      <a:pt x="330" y="215"/>
                    </a:lnTo>
                    <a:lnTo>
                      <a:pt x="330" y="214"/>
                    </a:lnTo>
                    <a:lnTo>
                      <a:pt x="329" y="210"/>
                    </a:lnTo>
                    <a:lnTo>
                      <a:pt x="329" y="207"/>
                    </a:lnTo>
                    <a:lnTo>
                      <a:pt x="327" y="208"/>
                    </a:lnTo>
                    <a:lnTo>
                      <a:pt x="325" y="208"/>
                    </a:lnTo>
                    <a:lnTo>
                      <a:pt x="323" y="208"/>
                    </a:lnTo>
                    <a:lnTo>
                      <a:pt x="323" y="209"/>
                    </a:lnTo>
                    <a:lnTo>
                      <a:pt x="278" y="207"/>
                    </a:lnTo>
                    <a:lnTo>
                      <a:pt x="274" y="185"/>
                    </a:lnTo>
                    <a:lnTo>
                      <a:pt x="274" y="184"/>
                    </a:lnTo>
                    <a:lnTo>
                      <a:pt x="267" y="176"/>
                    </a:lnTo>
                    <a:lnTo>
                      <a:pt x="270" y="176"/>
                    </a:lnTo>
                    <a:lnTo>
                      <a:pt x="273" y="176"/>
                    </a:lnTo>
                    <a:lnTo>
                      <a:pt x="272" y="173"/>
                    </a:lnTo>
                    <a:lnTo>
                      <a:pt x="270" y="158"/>
                    </a:lnTo>
                    <a:lnTo>
                      <a:pt x="270" y="157"/>
                    </a:lnTo>
                    <a:lnTo>
                      <a:pt x="265" y="148"/>
                    </a:lnTo>
                    <a:lnTo>
                      <a:pt x="265" y="147"/>
                    </a:lnTo>
                    <a:lnTo>
                      <a:pt x="264" y="147"/>
                    </a:lnTo>
                    <a:lnTo>
                      <a:pt x="264" y="144"/>
                    </a:lnTo>
                    <a:lnTo>
                      <a:pt x="264" y="143"/>
                    </a:lnTo>
                    <a:lnTo>
                      <a:pt x="265" y="142"/>
                    </a:lnTo>
                    <a:lnTo>
                      <a:pt x="265" y="141"/>
                    </a:lnTo>
                    <a:lnTo>
                      <a:pt x="266" y="141"/>
                    </a:lnTo>
                    <a:lnTo>
                      <a:pt x="266" y="139"/>
                    </a:lnTo>
                    <a:lnTo>
                      <a:pt x="266" y="138"/>
                    </a:lnTo>
                    <a:lnTo>
                      <a:pt x="266" y="137"/>
                    </a:lnTo>
                    <a:lnTo>
                      <a:pt x="262" y="132"/>
                    </a:lnTo>
                    <a:lnTo>
                      <a:pt x="262" y="131"/>
                    </a:lnTo>
                    <a:lnTo>
                      <a:pt x="261" y="130"/>
                    </a:lnTo>
                    <a:lnTo>
                      <a:pt x="256" y="128"/>
                    </a:lnTo>
                    <a:lnTo>
                      <a:pt x="255" y="127"/>
                    </a:lnTo>
                    <a:lnTo>
                      <a:pt x="253" y="126"/>
                    </a:lnTo>
                    <a:lnTo>
                      <a:pt x="252" y="126"/>
                    </a:lnTo>
                    <a:lnTo>
                      <a:pt x="248" y="124"/>
                    </a:lnTo>
                    <a:lnTo>
                      <a:pt x="247" y="123"/>
                    </a:lnTo>
                    <a:lnTo>
                      <a:pt x="246" y="122"/>
                    </a:lnTo>
                    <a:lnTo>
                      <a:pt x="246" y="120"/>
                    </a:lnTo>
                    <a:lnTo>
                      <a:pt x="244" y="120"/>
                    </a:lnTo>
                    <a:lnTo>
                      <a:pt x="232" y="122"/>
                    </a:lnTo>
                    <a:lnTo>
                      <a:pt x="231" y="122"/>
                    </a:lnTo>
                    <a:lnTo>
                      <a:pt x="230" y="120"/>
                    </a:lnTo>
                    <a:lnTo>
                      <a:pt x="229" y="121"/>
                    </a:lnTo>
                    <a:lnTo>
                      <a:pt x="224" y="122"/>
                    </a:lnTo>
                    <a:lnTo>
                      <a:pt x="223" y="121"/>
                    </a:lnTo>
                    <a:lnTo>
                      <a:pt x="223" y="120"/>
                    </a:lnTo>
                    <a:lnTo>
                      <a:pt x="220" y="117"/>
                    </a:lnTo>
                    <a:lnTo>
                      <a:pt x="219" y="117"/>
                    </a:lnTo>
                    <a:lnTo>
                      <a:pt x="217" y="115"/>
                    </a:lnTo>
                    <a:lnTo>
                      <a:pt x="216" y="113"/>
                    </a:lnTo>
                    <a:lnTo>
                      <a:pt x="216" y="112"/>
                    </a:lnTo>
                    <a:lnTo>
                      <a:pt x="216" y="111"/>
                    </a:lnTo>
                    <a:lnTo>
                      <a:pt x="215" y="110"/>
                    </a:lnTo>
                    <a:lnTo>
                      <a:pt x="212" y="109"/>
                    </a:lnTo>
                    <a:lnTo>
                      <a:pt x="211" y="109"/>
                    </a:lnTo>
                    <a:lnTo>
                      <a:pt x="210" y="109"/>
                    </a:lnTo>
                    <a:lnTo>
                      <a:pt x="209" y="109"/>
                    </a:lnTo>
                    <a:lnTo>
                      <a:pt x="208" y="109"/>
                    </a:lnTo>
                    <a:lnTo>
                      <a:pt x="207" y="109"/>
                    </a:lnTo>
                    <a:lnTo>
                      <a:pt x="201" y="107"/>
                    </a:lnTo>
                    <a:lnTo>
                      <a:pt x="200" y="106"/>
                    </a:lnTo>
                    <a:lnTo>
                      <a:pt x="199" y="105"/>
                    </a:lnTo>
                    <a:lnTo>
                      <a:pt x="198" y="103"/>
                    </a:lnTo>
                    <a:lnTo>
                      <a:pt x="196" y="104"/>
                    </a:lnTo>
                    <a:lnTo>
                      <a:pt x="196" y="105"/>
                    </a:lnTo>
                    <a:lnTo>
                      <a:pt x="193" y="102"/>
                    </a:lnTo>
                    <a:lnTo>
                      <a:pt x="191" y="101"/>
                    </a:lnTo>
                    <a:lnTo>
                      <a:pt x="189" y="98"/>
                    </a:lnTo>
                    <a:lnTo>
                      <a:pt x="189" y="96"/>
                    </a:lnTo>
                    <a:lnTo>
                      <a:pt x="189" y="95"/>
                    </a:lnTo>
                    <a:lnTo>
                      <a:pt x="187" y="94"/>
                    </a:lnTo>
                    <a:lnTo>
                      <a:pt x="185" y="94"/>
                    </a:lnTo>
                    <a:lnTo>
                      <a:pt x="184" y="93"/>
                    </a:lnTo>
                    <a:lnTo>
                      <a:pt x="183" y="94"/>
                    </a:lnTo>
                    <a:lnTo>
                      <a:pt x="182" y="94"/>
                    </a:lnTo>
                    <a:lnTo>
                      <a:pt x="181" y="96"/>
                    </a:lnTo>
                    <a:lnTo>
                      <a:pt x="180" y="96"/>
                    </a:lnTo>
                    <a:lnTo>
                      <a:pt x="179" y="95"/>
                    </a:lnTo>
                    <a:lnTo>
                      <a:pt x="178" y="95"/>
                    </a:lnTo>
                    <a:lnTo>
                      <a:pt x="178" y="94"/>
                    </a:lnTo>
                    <a:lnTo>
                      <a:pt x="178" y="93"/>
                    </a:lnTo>
                    <a:lnTo>
                      <a:pt x="177" y="92"/>
                    </a:lnTo>
                    <a:lnTo>
                      <a:pt x="176" y="92"/>
                    </a:lnTo>
                    <a:lnTo>
                      <a:pt x="170" y="88"/>
                    </a:lnTo>
                    <a:lnTo>
                      <a:pt x="169" y="88"/>
                    </a:lnTo>
                    <a:lnTo>
                      <a:pt x="166" y="88"/>
                    </a:lnTo>
                    <a:lnTo>
                      <a:pt x="165" y="88"/>
                    </a:lnTo>
                    <a:lnTo>
                      <a:pt x="164" y="88"/>
                    </a:lnTo>
                    <a:lnTo>
                      <a:pt x="163" y="88"/>
                    </a:lnTo>
                    <a:lnTo>
                      <a:pt x="163" y="89"/>
                    </a:lnTo>
                    <a:lnTo>
                      <a:pt x="162" y="90"/>
                    </a:lnTo>
                    <a:lnTo>
                      <a:pt x="161" y="90"/>
                    </a:lnTo>
                    <a:lnTo>
                      <a:pt x="160" y="90"/>
                    </a:lnTo>
                    <a:lnTo>
                      <a:pt x="156" y="89"/>
                    </a:lnTo>
                    <a:lnTo>
                      <a:pt x="155" y="89"/>
                    </a:lnTo>
                    <a:lnTo>
                      <a:pt x="154" y="88"/>
                    </a:lnTo>
                    <a:lnTo>
                      <a:pt x="153" y="88"/>
                    </a:lnTo>
                    <a:lnTo>
                      <a:pt x="152" y="88"/>
                    </a:lnTo>
                    <a:lnTo>
                      <a:pt x="151" y="88"/>
                    </a:lnTo>
                    <a:lnTo>
                      <a:pt x="150" y="88"/>
                    </a:lnTo>
                    <a:lnTo>
                      <a:pt x="149" y="86"/>
                    </a:lnTo>
                    <a:lnTo>
                      <a:pt x="147" y="83"/>
                    </a:lnTo>
                    <a:lnTo>
                      <a:pt x="147" y="82"/>
                    </a:lnTo>
                    <a:lnTo>
                      <a:pt x="146" y="81"/>
                    </a:lnTo>
                    <a:lnTo>
                      <a:pt x="144" y="81"/>
                    </a:lnTo>
                    <a:lnTo>
                      <a:pt x="141" y="79"/>
                    </a:lnTo>
                    <a:lnTo>
                      <a:pt x="140" y="76"/>
                    </a:lnTo>
                    <a:lnTo>
                      <a:pt x="139" y="76"/>
                    </a:lnTo>
                    <a:lnTo>
                      <a:pt x="139" y="75"/>
                    </a:lnTo>
                    <a:lnTo>
                      <a:pt x="138" y="75"/>
                    </a:lnTo>
                    <a:lnTo>
                      <a:pt x="137" y="75"/>
                    </a:lnTo>
                    <a:lnTo>
                      <a:pt x="136" y="74"/>
                    </a:lnTo>
                    <a:lnTo>
                      <a:pt x="134" y="74"/>
                    </a:lnTo>
                    <a:lnTo>
                      <a:pt x="133" y="74"/>
                    </a:lnTo>
                    <a:lnTo>
                      <a:pt x="132" y="70"/>
                    </a:lnTo>
                    <a:lnTo>
                      <a:pt x="132" y="68"/>
                    </a:lnTo>
                    <a:lnTo>
                      <a:pt x="131" y="67"/>
                    </a:lnTo>
                    <a:lnTo>
                      <a:pt x="129" y="65"/>
                    </a:lnTo>
                    <a:lnTo>
                      <a:pt x="128" y="64"/>
                    </a:lnTo>
                    <a:lnTo>
                      <a:pt x="128" y="63"/>
                    </a:lnTo>
                    <a:lnTo>
                      <a:pt x="127" y="60"/>
                    </a:lnTo>
                    <a:lnTo>
                      <a:pt x="126" y="59"/>
                    </a:lnTo>
                    <a:lnTo>
                      <a:pt x="125" y="58"/>
                    </a:lnTo>
                    <a:lnTo>
                      <a:pt x="123" y="58"/>
                    </a:lnTo>
                    <a:lnTo>
                      <a:pt x="121" y="53"/>
                    </a:lnTo>
                    <a:lnTo>
                      <a:pt x="121" y="51"/>
                    </a:lnTo>
                    <a:lnTo>
                      <a:pt x="123" y="45"/>
                    </a:lnTo>
                    <a:lnTo>
                      <a:pt x="123" y="44"/>
                    </a:lnTo>
                    <a:lnTo>
                      <a:pt x="123" y="41"/>
                    </a:lnTo>
                    <a:lnTo>
                      <a:pt x="123" y="40"/>
                    </a:lnTo>
                    <a:lnTo>
                      <a:pt x="122" y="39"/>
                    </a:lnTo>
                    <a:lnTo>
                      <a:pt x="120" y="36"/>
                    </a:lnTo>
                    <a:lnTo>
                      <a:pt x="119" y="32"/>
                    </a:lnTo>
                    <a:lnTo>
                      <a:pt x="119" y="30"/>
                    </a:lnTo>
                    <a:lnTo>
                      <a:pt x="119" y="29"/>
                    </a:lnTo>
                    <a:lnTo>
                      <a:pt x="119" y="28"/>
                    </a:lnTo>
                    <a:lnTo>
                      <a:pt x="119" y="27"/>
                    </a:lnTo>
                    <a:lnTo>
                      <a:pt x="119" y="26"/>
                    </a:lnTo>
                    <a:lnTo>
                      <a:pt x="120" y="26"/>
                    </a:lnTo>
                    <a:lnTo>
                      <a:pt x="121" y="25"/>
                    </a:lnTo>
                    <a:lnTo>
                      <a:pt x="121" y="24"/>
                    </a:lnTo>
                    <a:lnTo>
                      <a:pt x="121" y="23"/>
                    </a:lnTo>
                    <a:lnTo>
                      <a:pt x="122" y="21"/>
                    </a:lnTo>
                    <a:lnTo>
                      <a:pt x="122" y="20"/>
                    </a:lnTo>
                    <a:lnTo>
                      <a:pt x="122" y="19"/>
                    </a:lnTo>
                    <a:lnTo>
                      <a:pt x="121" y="16"/>
                    </a:lnTo>
                    <a:lnTo>
                      <a:pt x="121" y="15"/>
                    </a:lnTo>
                    <a:lnTo>
                      <a:pt x="121" y="14"/>
                    </a:lnTo>
                    <a:lnTo>
                      <a:pt x="120" y="12"/>
                    </a:lnTo>
                    <a:lnTo>
                      <a:pt x="121" y="9"/>
                    </a:lnTo>
                    <a:lnTo>
                      <a:pt x="121" y="8"/>
                    </a:lnTo>
                    <a:lnTo>
                      <a:pt x="121" y="7"/>
                    </a:lnTo>
                    <a:lnTo>
                      <a:pt x="118" y="3"/>
                    </a:lnTo>
                    <a:lnTo>
                      <a:pt x="118" y="2"/>
                    </a:lnTo>
                    <a:lnTo>
                      <a:pt x="117" y="2"/>
                    </a:lnTo>
                    <a:lnTo>
                      <a:pt x="116" y="2"/>
                    </a:lnTo>
                    <a:lnTo>
                      <a:pt x="116" y="1"/>
                    </a:lnTo>
                    <a:lnTo>
                      <a:pt x="115" y="1"/>
                    </a:lnTo>
                    <a:lnTo>
                      <a:pt x="11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299" name="Freeform 606"/>
              <p:cNvSpPr>
                <a:spLocks noEditPoints="1"/>
              </p:cNvSpPr>
              <p:nvPr/>
            </p:nvSpPr>
            <p:spPr bwMode="auto">
              <a:xfrm>
                <a:off x="5823735" y="2618780"/>
                <a:ext cx="866775" cy="904875"/>
              </a:xfrm>
              <a:custGeom>
                <a:avLst/>
                <a:gdLst>
                  <a:gd name="T0" fmla="*/ 2147483646 w 358"/>
                  <a:gd name="T1" fmla="*/ 2147483646 h 421"/>
                  <a:gd name="T2" fmla="*/ 2147483646 w 358"/>
                  <a:gd name="T3" fmla="*/ 2147483646 h 421"/>
                  <a:gd name="T4" fmla="*/ 2147483646 w 358"/>
                  <a:gd name="T5" fmla="*/ 2147483646 h 421"/>
                  <a:gd name="T6" fmla="*/ 2147483646 w 358"/>
                  <a:gd name="T7" fmla="*/ 2147483646 h 421"/>
                  <a:gd name="T8" fmla="*/ 2147483646 w 358"/>
                  <a:gd name="T9" fmla="*/ 2147483646 h 421"/>
                  <a:gd name="T10" fmla="*/ 2147483646 w 358"/>
                  <a:gd name="T11" fmla="*/ 2147483646 h 421"/>
                  <a:gd name="T12" fmla="*/ 2147483646 w 358"/>
                  <a:gd name="T13" fmla="*/ 2147483646 h 421"/>
                  <a:gd name="T14" fmla="*/ 2147483646 w 358"/>
                  <a:gd name="T15" fmla="*/ 2147483646 h 421"/>
                  <a:gd name="T16" fmla="*/ 2147483646 w 358"/>
                  <a:gd name="T17" fmla="*/ 2147483646 h 421"/>
                  <a:gd name="T18" fmla="*/ 2147483646 w 358"/>
                  <a:gd name="T19" fmla="*/ 2147483646 h 421"/>
                  <a:gd name="T20" fmla="*/ 2147483646 w 358"/>
                  <a:gd name="T21" fmla="*/ 2147483646 h 421"/>
                  <a:gd name="T22" fmla="*/ 2147483646 w 358"/>
                  <a:gd name="T23" fmla="*/ 2147483646 h 421"/>
                  <a:gd name="T24" fmla="*/ 2147483646 w 358"/>
                  <a:gd name="T25" fmla="*/ 2147483646 h 421"/>
                  <a:gd name="T26" fmla="*/ 2147483646 w 358"/>
                  <a:gd name="T27" fmla="*/ 2147483646 h 421"/>
                  <a:gd name="T28" fmla="*/ 2147483646 w 358"/>
                  <a:gd name="T29" fmla="*/ 2147483646 h 421"/>
                  <a:gd name="T30" fmla="*/ 2147483646 w 358"/>
                  <a:gd name="T31" fmla="*/ 2147483646 h 421"/>
                  <a:gd name="T32" fmla="*/ 2147483646 w 358"/>
                  <a:gd name="T33" fmla="*/ 2147483646 h 421"/>
                  <a:gd name="T34" fmla="*/ 2147483646 w 358"/>
                  <a:gd name="T35" fmla="*/ 2147483646 h 421"/>
                  <a:gd name="T36" fmla="*/ 2147483646 w 358"/>
                  <a:gd name="T37" fmla="*/ 2147483646 h 421"/>
                  <a:gd name="T38" fmla="*/ 2147483646 w 358"/>
                  <a:gd name="T39" fmla="*/ 2147483646 h 421"/>
                  <a:gd name="T40" fmla="*/ 2147483646 w 358"/>
                  <a:gd name="T41" fmla="*/ 2147483646 h 421"/>
                  <a:gd name="T42" fmla="*/ 2147483646 w 358"/>
                  <a:gd name="T43" fmla="*/ 2147483646 h 421"/>
                  <a:gd name="T44" fmla="*/ 2147483646 w 358"/>
                  <a:gd name="T45" fmla="*/ 2147483646 h 421"/>
                  <a:gd name="T46" fmla="*/ 2147483646 w 358"/>
                  <a:gd name="T47" fmla="*/ 2147483646 h 421"/>
                  <a:gd name="T48" fmla="*/ 2147483646 w 358"/>
                  <a:gd name="T49" fmla="*/ 2147483646 h 421"/>
                  <a:gd name="T50" fmla="*/ 2147483646 w 358"/>
                  <a:gd name="T51" fmla="*/ 2147483646 h 421"/>
                  <a:gd name="T52" fmla="*/ 2147483646 w 358"/>
                  <a:gd name="T53" fmla="*/ 2147483646 h 421"/>
                  <a:gd name="T54" fmla="*/ 2147483646 w 358"/>
                  <a:gd name="T55" fmla="*/ 2147483646 h 421"/>
                  <a:gd name="T56" fmla="*/ 2147483646 w 358"/>
                  <a:gd name="T57" fmla="*/ 2147483646 h 421"/>
                  <a:gd name="T58" fmla="*/ 2147483646 w 358"/>
                  <a:gd name="T59" fmla="*/ 2147483646 h 421"/>
                  <a:gd name="T60" fmla="*/ 2147483646 w 358"/>
                  <a:gd name="T61" fmla="*/ 2147483646 h 421"/>
                  <a:gd name="T62" fmla="*/ 2147483646 w 358"/>
                  <a:gd name="T63" fmla="*/ 2147483646 h 421"/>
                  <a:gd name="T64" fmla="*/ 2147483646 w 358"/>
                  <a:gd name="T65" fmla="*/ 2147483646 h 421"/>
                  <a:gd name="T66" fmla="*/ 2147483646 w 358"/>
                  <a:gd name="T67" fmla="*/ 2147483646 h 421"/>
                  <a:gd name="T68" fmla="*/ 2147483646 w 358"/>
                  <a:gd name="T69" fmla="*/ 2147483646 h 421"/>
                  <a:gd name="T70" fmla="*/ 2147483646 w 358"/>
                  <a:gd name="T71" fmla="*/ 2147483646 h 421"/>
                  <a:gd name="T72" fmla="*/ 2147483646 w 358"/>
                  <a:gd name="T73" fmla="*/ 2147483646 h 421"/>
                  <a:gd name="T74" fmla="*/ 2147483646 w 358"/>
                  <a:gd name="T75" fmla="*/ 2147483646 h 421"/>
                  <a:gd name="T76" fmla="*/ 2147483646 w 358"/>
                  <a:gd name="T77" fmla="*/ 2147483646 h 421"/>
                  <a:gd name="T78" fmla="*/ 2147483646 w 358"/>
                  <a:gd name="T79" fmla="*/ 2147483646 h 421"/>
                  <a:gd name="T80" fmla="*/ 2147483646 w 358"/>
                  <a:gd name="T81" fmla="*/ 2147483646 h 421"/>
                  <a:gd name="T82" fmla="*/ 2147483646 w 358"/>
                  <a:gd name="T83" fmla="*/ 2147483646 h 421"/>
                  <a:gd name="T84" fmla="*/ 2147483646 w 358"/>
                  <a:gd name="T85" fmla="*/ 2147483646 h 421"/>
                  <a:gd name="T86" fmla="*/ 2147483646 w 358"/>
                  <a:gd name="T87" fmla="*/ 2147483646 h 421"/>
                  <a:gd name="T88" fmla="*/ 2147483646 w 358"/>
                  <a:gd name="T89" fmla="*/ 2147483646 h 421"/>
                  <a:gd name="T90" fmla="*/ 2147483646 w 358"/>
                  <a:gd name="T91" fmla="*/ 2147483646 h 421"/>
                  <a:gd name="T92" fmla="*/ 2147483646 w 358"/>
                  <a:gd name="T93" fmla="*/ 2147483646 h 421"/>
                  <a:gd name="T94" fmla="*/ 2147483646 w 358"/>
                  <a:gd name="T95" fmla="*/ 2147483646 h 421"/>
                  <a:gd name="T96" fmla="*/ 2147483646 w 358"/>
                  <a:gd name="T97" fmla="*/ 2147483646 h 421"/>
                  <a:gd name="T98" fmla="*/ 2147483646 w 358"/>
                  <a:gd name="T99" fmla="*/ 2147483646 h 421"/>
                  <a:gd name="T100" fmla="*/ 2147483646 w 358"/>
                  <a:gd name="T101" fmla="*/ 2147483646 h 421"/>
                  <a:gd name="T102" fmla="*/ 2147483646 w 358"/>
                  <a:gd name="T103" fmla="*/ 2147483646 h 421"/>
                  <a:gd name="T104" fmla="*/ 2147483646 w 358"/>
                  <a:gd name="T105" fmla="*/ 2147483646 h 421"/>
                  <a:gd name="T106" fmla="*/ 2147483646 w 358"/>
                  <a:gd name="T107" fmla="*/ 2147483646 h 421"/>
                  <a:gd name="T108" fmla="*/ 2147483646 w 358"/>
                  <a:gd name="T109" fmla="*/ 2147483646 h 421"/>
                  <a:gd name="T110" fmla="*/ 2147483646 w 358"/>
                  <a:gd name="T111" fmla="*/ 2147483646 h 421"/>
                  <a:gd name="T112" fmla="*/ 2147483646 w 358"/>
                  <a:gd name="T113" fmla="*/ 2147483646 h 421"/>
                  <a:gd name="T114" fmla="*/ 2147483646 w 358"/>
                  <a:gd name="T115" fmla="*/ 2147483646 h 421"/>
                  <a:gd name="T116" fmla="*/ 2147483646 w 358"/>
                  <a:gd name="T117" fmla="*/ 2147483646 h 421"/>
                  <a:gd name="T118" fmla="*/ 2147483646 w 358"/>
                  <a:gd name="T119" fmla="*/ 2147483646 h 421"/>
                  <a:gd name="T120" fmla="*/ 2147483646 w 358"/>
                  <a:gd name="T121" fmla="*/ 2147483646 h 421"/>
                  <a:gd name="T122" fmla="*/ 2147483646 w 358"/>
                  <a:gd name="T123" fmla="*/ 2147483646 h 421"/>
                  <a:gd name="T124" fmla="*/ 2147483646 w 358"/>
                  <a:gd name="T125" fmla="*/ 2147483646 h 42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58" h="421">
                    <a:moveTo>
                      <a:pt x="114" y="4"/>
                    </a:moveTo>
                    <a:lnTo>
                      <a:pt x="115" y="4"/>
                    </a:lnTo>
                    <a:lnTo>
                      <a:pt x="116" y="4"/>
                    </a:lnTo>
                    <a:lnTo>
                      <a:pt x="118" y="9"/>
                    </a:lnTo>
                    <a:lnTo>
                      <a:pt x="117" y="12"/>
                    </a:lnTo>
                    <a:lnTo>
                      <a:pt x="118" y="15"/>
                    </a:lnTo>
                    <a:lnTo>
                      <a:pt x="119" y="16"/>
                    </a:lnTo>
                    <a:lnTo>
                      <a:pt x="119" y="17"/>
                    </a:lnTo>
                    <a:lnTo>
                      <a:pt x="119" y="20"/>
                    </a:lnTo>
                    <a:lnTo>
                      <a:pt x="119" y="22"/>
                    </a:lnTo>
                    <a:lnTo>
                      <a:pt x="119" y="23"/>
                    </a:lnTo>
                    <a:lnTo>
                      <a:pt x="118" y="24"/>
                    </a:lnTo>
                    <a:lnTo>
                      <a:pt x="117" y="24"/>
                    </a:lnTo>
                    <a:lnTo>
                      <a:pt x="117" y="25"/>
                    </a:lnTo>
                    <a:lnTo>
                      <a:pt x="117" y="26"/>
                    </a:lnTo>
                    <a:lnTo>
                      <a:pt x="117" y="27"/>
                    </a:lnTo>
                    <a:lnTo>
                      <a:pt x="115" y="28"/>
                    </a:lnTo>
                    <a:lnTo>
                      <a:pt x="116" y="33"/>
                    </a:lnTo>
                    <a:lnTo>
                      <a:pt x="117" y="37"/>
                    </a:lnTo>
                    <a:lnTo>
                      <a:pt x="119" y="40"/>
                    </a:lnTo>
                    <a:lnTo>
                      <a:pt x="120" y="41"/>
                    </a:lnTo>
                    <a:lnTo>
                      <a:pt x="121" y="45"/>
                    </a:lnTo>
                    <a:lnTo>
                      <a:pt x="119" y="49"/>
                    </a:lnTo>
                    <a:lnTo>
                      <a:pt x="118" y="50"/>
                    </a:lnTo>
                    <a:lnTo>
                      <a:pt x="119" y="53"/>
                    </a:lnTo>
                    <a:lnTo>
                      <a:pt x="121" y="60"/>
                    </a:lnTo>
                    <a:lnTo>
                      <a:pt x="122" y="60"/>
                    </a:lnTo>
                    <a:lnTo>
                      <a:pt x="123" y="61"/>
                    </a:lnTo>
                    <a:lnTo>
                      <a:pt x="124" y="61"/>
                    </a:lnTo>
                    <a:lnTo>
                      <a:pt x="126" y="64"/>
                    </a:lnTo>
                    <a:lnTo>
                      <a:pt x="125" y="66"/>
                    </a:lnTo>
                    <a:lnTo>
                      <a:pt x="125" y="67"/>
                    </a:lnTo>
                    <a:lnTo>
                      <a:pt x="125" y="68"/>
                    </a:lnTo>
                    <a:lnTo>
                      <a:pt x="127" y="69"/>
                    </a:lnTo>
                    <a:lnTo>
                      <a:pt x="127" y="67"/>
                    </a:lnTo>
                    <a:lnTo>
                      <a:pt x="129" y="68"/>
                    </a:lnTo>
                    <a:lnTo>
                      <a:pt x="130" y="70"/>
                    </a:lnTo>
                    <a:lnTo>
                      <a:pt x="130" y="75"/>
                    </a:lnTo>
                    <a:lnTo>
                      <a:pt x="131" y="76"/>
                    </a:lnTo>
                    <a:lnTo>
                      <a:pt x="132" y="77"/>
                    </a:lnTo>
                    <a:lnTo>
                      <a:pt x="134" y="77"/>
                    </a:lnTo>
                    <a:lnTo>
                      <a:pt x="136" y="77"/>
                    </a:lnTo>
                    <a:lnTo>
                      <a:pt x="137" y="77"/>
                    </a:lnTo>
                    <a:lnTo>
                      <a:pt x="139" y="81"/>
                    </a:lnTo>
                    <a:lnTo>
                      <a:pt x="142" y="83"/>
                    </a:lnTo>
                    <a:lnTo>
                      <a:pt x="145" y="84"/>
                    </a:lnTo>
                    <a:lnTo>
                      <a:pt x="146" y="88"/>
                    </a:lnTo>
                    <a:lnTo>
                      <a:pt x="148" y="90"/>
                    </a:lnTo>
                    <a:lnTo>
                      <a:pt x="149" y="90"/>
                    </a:lnTo>
                    <a:lnTo>
                      <a:pt x="149" y="91"/>
                    </a:lnTo>
                    <a:lnTo>
                      <a:pt x="152" y="91"/>
                    </a:lnTo>
                    <a:lnTo>
                      <a:pt x="153" y="91"/>
                    </a:lnTo>
                    <a:lnTo>
                      <a:pt x="155" y="92"/>
                    </a:lnTo>
                    <a:lnTo>
                      <a:pt x="159" y="92"/>
                    </a:lnTo>
                    <a:lnTo>
                      <a:pt x="160" y="93"/>
                    </a:lnTo>
                    <a:lnTo>
                      <a:pt x="162" y="93"/>
                    </a:lnTo>
                    <a:lnTo>
                      <a:pt x="163" y="93"/>
                    </a:lnTo>
                    <a:lnTo>
                      <a:pt x="164" y="92"/>
                    </a:lnTo>
                    <a:lnTo>
                      <a:pt x="164" y="91"/>
                    </a:lnTo>
                    <a:lnTo>
                      <a:pt x="166" y="90"/>
                    </a:lnTo>
                    <a:lnTo>
                      <a:pt x="169" y="91"/>
                    </a:lnTo>
                    <a:lnTo>
                      <a:pt x="175" y="94"/>
                    </a:lnTo>
                    <a:lnTo>
                      <a:pt x="175" y="95"/>
                    </a:lnTo>
                    <a:lnTo>
                      <a:pt x="177" y="97"/>
                    </a:lnTo>
                    <a:lnTo>
                      <a:pt x="179" y="98"/>
                    </a:lnTo>
                    <a:lnTo>
                      <a:pt x="181" y="98"/>
                    </a:lnTo>
                    <a:lnTo>
                      <a:pt x="182" y="98"/>
                    </a:lnTo>
                    <a:lnTo>
                      <a:pt x="183" y="96"/>
                    </a:lnTo>
                    <a:lnTo>
                      <a:pt x="184" y="96"/>
                    </a:lnTo>
                    <a:lnTo>
                      <a:pt x="186" y="97"/>
                    </a:lnTo>
                    <a:lnTo>
                      <a:pt x="187" y="98"/>
                    </a:lnTo>
                    <a:lnTo>
                      <a:pt x="187" y="100"/>
                    </a:lnTo>
                    <a:lnTo>
                      <a:pt x="189" y="103"/>
                    </a:lnTo>
                    <a:lnTo>
                      <a:pt x="191" y="104"/>
                    </a:lnTo>
                    <a:lnTo>
                      <a:pt x="195" y="108"/>
                    </a:lnTo>
                    <a:lnTo>
                      <a:pt x="197" y="107"/>
                    </a:lnTo>
                    <a:lnTo>
                      <a:pt x="198" y="108"/>
                    </a:lnTo>
                    <a:lnTo>
                      <a:pt x="198" y="109"/>
                    </a:lnTo>
                    <a:lnTo>
                      <a:pt x="206" y="112"/>
                    </a:lnTo>
                    <a:lnTo>
                      <a:pt x="208" y="112"/>
                    </a:lnTo>
                    <a:lnTo>
                      <a:pt x="210" y="112"/>
                    </a:lnTo>
                    <a:lnTo>
                      <a:pt x="210" y="111"/>
                    </a:lnTo>
                    <a:lnTo>
                      <a:pt x="211" y="111"/>
                    </a:lnTo>
                    <a:lnTo>
                      <a:pt x="213" y="113"/>
                    </a:lnTo>
                    <a:lnTo>
                      <a:pt x="214" y="113"/>
                    </a:lnTo>
                    <a:lnTo>
                      <a:pt x="215" y="116"/>
                    </a:lnTo>
                    <a:lnTo>
                      <a:pt x="217" y="119"/>
                    </a:lnTo>
                    <a:lnTo>
                      <a:pt x="218" y="119"/>
                    </a:lnTo>
                    <a:lnTo>
                      <a:pt x="221" y="122"/>
                    </a:lnTo>
                    <a:lnTo>
                      <a:pt x="222" y="124"/>
                    </a:lnTo>
                    <a:lnTo>
                      <a:pt x="223" y="125"/>
                    </a:lnTo>
                    <a:lnTo>
                      <a:pt x="229" y="124"/>
                    </a:lnTo>
                    <a:lnTo>
                      <a:pt x="231" y="125"/>
                    </a:lnTo>
                    <a:lnTo>
                      <a:pt x="232" y="125"/>
                    </a:lnTo>
                    <a:lnTo>
                      <a:pt x="244" y="123"/>
                    </a:lnTo>
                    <a:lnTo>
                      <a:pt x="245" y="124"/>
                    </a:lnTo>
                    <a:lnTo>
                      <a:pt x="247" y="126"/>
                    </a:lnTo>
                    <a:lnTo>
                      <a:pt x="251" y="129"/>
                    </a:lnTo>
                    <a:lnTo>
                      <a:pt x="252" y="129"/>
                    </a:lnTo>
                    <a:lnTo>
                      <a:pt x="253" y="129"/>
                    </a:lnTo>
                    <a:lnTo>
                      <a:pt x="255" y="131"/>
                    </a:lnTo>
                    <a:lnTo>
                      <a:pt x="261" y="133"/>
                    </a:lnTo>
                    <a:lnTo>
                      <a:pt x="263" y="139"/>
                    </a:lnTo>
                    <a:lnTo>
                      <a:pt x="263" y="140"/>
                    </a:lnTo>
                    <a:lnTo>
                      <a:pt x="262" y="141"/>
                    </a:lnTo>
                    <a:lnTo>
                      <a:pt x="261" y="142"/>
                    </a:lnTo>
                    <a:lnTo>
                      <a:pt x="261" y="144"/>
                    </a:lnTo>
                    <a:lnTo>
                      <a:pt x="262" y="148"/>
                    </a:lnTo>
                    <a:lnTo>
                      <a:pt x="263" y="149"/>
                    </a:lnTo>
                    <a:lnTo>
                      <a:pt x="268" y="158"/>
                    </a:lnTo>
                    <a:lnTo>
                      <a:pt x="270" y="173"/>
                    </a:lnTo>
                    <a:lnTo>
                      <a:pt x="261" y="173"/>
                    </a:lnTo>
                    <a:lnTo>
                      <a:pt x="272" y="185"/>
                    </a:lnTo>
                    <a:lnTo>
                      <a:pt x="276" y="210"/>
                    </a:lnTo>
                    <a:lnTo>
                      <a:pt x="323" y="212"/>
                    </a:lnTo>
                    <a:lnTo>
                      <a:pt x="324" y="212"/>
                    </a:lnTo>
                    <a:lnTo>
                      <a:pt x="325" y="211"/>
                    </a:lnTo>
                    <a:lnTo>
                      <a:pt x="327" y="211"/>
                    </a:lnTo>
                    <a:lnTo>
                      <a:pt x="327" y="214"/>
                    </a:lnTo>
                    <a:lnTo>
                      <a:pt x="327" y="218"/>
                    </a:lnTo>
                    <a:lnTo>
                      <a:pt x="325" y="219"/>
                    </a:lnTo>
                    <a:lnTo>
                      <a:pt x="325" y="220"/>
                    </a:lnTo>
                    <a:lnTo>
                      <a:pt x="324" y="222"/>
                    </a:lnTo>
                    <a:lnTo>
                      <a:pt x="324" y="223"/>
                    </a:lnTo>
                    <a:lnTo>
                      <a:pt x="325" y="230"/>
                    </a:lnTo>
                    <a:lnTo>
                      <a:pt x="325" y="231"/>
                    </a:lnTo>
                    <a:lnTo>
                      <a:pt x="326" y="232"/>
                    </a:lnTo>
                    <a:lnTo>
                      <a:pt x="326" y="234"/>
                    </a:lnTo>
                    <a:lnTo>
                      <a:pt x="327" y="237"/>
                    </a:lnTo>
                    <a:lnTo>
                      <a:pt x="327" y="239"/>
                    </a:lnTo>
                    <a:lnTo>
                      <a:pt x="327" y="240"/>
                    </a:lnTo>
                    <a:lnTo>
                      <a:pt x="328" y="241"/>
                    </a:lnTo>
                    <a:lnTo>
                      <a:pt x="329" y="242"/>
                    </a:lnTo>
                    <a:lnTo>
                      <a:pt x="330" y="243"/>
                    </a:lnTo>
                    <a:lnTo>
                      <a:pt x="336" y="246"/>
                    </a:lnTo>
                    <a:lnTo>
                      <a:pt x="336" y="247"/>
                    </a:lnTo>
                    <a:lnTo>
                      <a:pt x="337" y="247"/>
                    </a:lnTo>
                    <a:lnTo>
                      <a:pt x="339" y="249"/>
                    </a:lnTo>
                    <a:lnTo>
                      <a:pt x="340" y="249"/>
                    </a:lnTo>
                    <a:lnTo>
                      <a:pt x="342" y="247"/>
                    </a:lnTo>
                    <a:lnTo>
                      <a:pt x="347" y="252"/>
                    </a:lnTo>
                    <a:lnTo>
                      <a:pt x="346" y="252"/>
                    </a:lnTo>
                    <a:lnTo>
                      <a:pt x="346" y="253"/>
                    </a:lnTo>
                    <a:lnTo>
                      <a:pt x="347" y="254"/>
                    </a:lnTo>
                    <a:lnTo>
                      <a:pt x="347" y="256"/>
                    </a:lnTo>
                    <a:lnTo>
                      <a:pt x="348" y="256"/>
                    </a:lnTo>
                    <a:lnTo>
                      <a:pt x="348" y="257"/>
                    </a:lnTo>
                    <a:lnTo>
                      <a:pt x="348" y="260"/>
                    </a:lnTo>
                    <a:lnTo>
                      <a:pt x="355" y="271"/>
                    </a:lnTo>
                    <a:lnTo>
                      <a:pt x="354" y="272"/>
                    </a:lnTo>
                    <a:lnTo>
                      <a:pt x="351" y="293"/>
                    </a:lnTo>
                    <a:lnTo>
                      <a:pt x="352" y="293"/>
                    </a:lnTo>
                    <a:lnTo>
                      <a:pt x="352" y="294"/>
                    </a:lnTo>
                    <a:lnTo>
                      <a:pt x="353" y="297"/>
                    </a:lnTo>
                    <a:lnTo>
                      <a:pt x="351" y="297"/>
                    </a:lnTo>
                    <a:lnTo>
                      <a:pt x="344" y="319"/>
                    </a:lnTo>
                    <a:lnTo>
                      <a:pt x="345" y="320"/>
                    </a:lnTo>
                    <a:lnTo>
                      <a:pt x="353" y="326"/>
                    </a:lnTo>
                    <a:lnTo>
                      <a:pt x="351" y="328"/>
                    </a:lnTo>
                    <a:lnTo>
                      <a:pt x="346" y="332"/>
                    </a:lnTo>
                    <a:lnTo>
                      <a:pt x="345" y="332"/>
                    </a:lnTo>
                    <a:lnTo>
                      <a:pt x="345" y="331"/>
                    </a:lnTo>
                    <a:lnTo>
                      <a:pt x="345" y="330"/>
                    </a:lnTo>
                    <a:lnTo>
                      <a:pt x="345" y="327"/>
                    </a:lnTo>
                    <a:lnTo>
                      <a:pt x="344" y="322"/>
                    </a:lnTo>
                    <a:lnTo>
                      <a:pt x="316" y="307"/>
                    </a:lnTo>
                    <a:lnTo>
                      <a:pt x="292" y="305"/>
                    </a:lnTo>
                    <a:lnTo>
                      <a:pt x="291" y="305"/>
                    </a:lnTo>
                    <a:lnTo>
                      <a:pt x="275" y="310"/>
                    </a:lnTo>
                    <a:lnTo>
                      <a:pt x="245" y="316"/>
                    </a:lnTo>
                    <a:lnTo>
                      <a:pt x="242" y="330"/>
                    </a:lnTo>
                    <a:lnTo>
                      <a:pt x="236" y="342"/>
                    </a:lnTo>
                    <a:lnTo>
                      <a:pt x="234" y="345"/>
                    </a:lnTo>
                    <a:lnTo>
                      <a:pt x="237" y="360"/>
                    </a:lnTo>
                    <a:lnTo>
                      <a:pt x="231" y="397"/>
                    </a:lnTo>
                    <a:lnTo>
                      <a:pt x="231" y="398"/>
                    </a:lnTo>
                    <a:lnTo>
                      <a:pt x="230" y="398"/>
                    </a:lnTo>
                    <a:lnTo>
                      <a:pt x="227" y="395"/>
                    </a:lnTo>
                    <a:lnTo>
                      <a:pt x="227" y="394"/>
                    </a:lnTo>
                    <a:lnTo>
                      <a:pt x="227" y="392"/>
                    </a:lnTo>
                    <a:lnTo>
                      <a:pt x="226" y="390"/>
                    </a:lnTo>
                    <a:lnTo>
                      <a:pt x="225" y="390"/>
                    </a:lnTo>
                    <a:lnTo>
                      <a:pt x="195" y="390"/>
                    </a:lnTo>
                    <a:lnTo>
                      <a:pt x="194" y="393"/>
                    </a:lnTo>
                    <a:lnTo>
                      <a:pt x="192" y="403"/>
                    </a:lnTo>
                    <a:lnTo>
                      <a:pt x="191" y="405"/>
                    </a:lnTo>
                    <a:lnTo>
                      <a:pt x="190" y="405"/>
                    </a:lnTo>
                    <a:lnTo>
                      <a:pt x="189" y="406"/>
                    </a:lnTo>
                    <a:lnTo>
                      <a:pt x="189" y="407"/>
                    </a:lnTo>
                    <a:lnTo>
                      <a:pt x="189" y="410"/>
                    </a:lnTo>
                    <a:lnTo>
                      <a:pt x="189" y="413"/>
                    </a:lnTo>
                    <a:lnTo>
                      <a:pt x="189" y="416"/>
                    </a:lnTo>
                    <a:lnTo>
                      <a:pt x="189" y="417"/>
                    </a:lnTo>
                    <a:lnTo>
                      <a:pt x="188" y="417"/>
                    </a:lnTo>
                    <a:lnTo>
                      <a:pt x="187" y="417"/>
                    </a:lnTo>
                    <a:lnTo>
                      <a:pt x="187" y="415"/>
                    </a:lnTo>
                    <a:lnTo>
                      <a:pt x="187" y="414"/>
                    </a:lnTo>
                    <a:lnTo>
                      <a:pt x="187" y="413"/>
                    </a:lnTo>
                    <a:lnTo>
                      <a:pt x="184" y="410"/>
                    </a:lnTo>
                    <a:lnTo>
                      <a:pt x="183" y="409"/>
                    </a:lnTo>
                    <a:lnTo>
                      <a:pt x="184" y="408"/>
                    </a:lnTo>
                    <a:lnTo>
                      <a:pt x="183" y="406"/>
                    </a:lnTo>
                    <a:lnTo>
                      <a:pt x="181" y="403"/>
                    </a:lnTo>
                    <a:lnTo>
                      <a:pt x="180" y="399"/>
                    </a:lnTo>
                    <a:lnTo>
                      <a:pt x="179" y="398"/>
                    </a:lnTo>
                    <a:lnTo>
                      <a:pt x="178" y="396"/>
                    </a:lnTo>
                    <a:lnTo>
                      <a:pt x="176" y="396"/>
                    </a:lnTo>
                    <a:lnTo>
                      <a:pt x="175" y="396"/>
                    </a:lnTo>
                    <a:lnTo>
                      <a:pt x="168" y="393"/>
                    </a:lnTo>
                    <a:lnTo>
                      <a:pt x="167" y="393"/>
                    </a:lnTo>
                    <a:lnTo>
                      <a:pt x="151" y="393"/>
                    </a:lnTo>
                    <a:lnTo>
                      <a:pt x="149" y="393"/>
                    </a:lnTo>
                    <a:lnTo>
                      <a:pt x="146" y="393"/>
                    </a:lnTo>
                    <a:lnTo>
                      <a:pt x="144" y="392"/>
                    </a:lnTo>
                    <a:lnTo>
                      <a:pt x="141" y="388"/>
                    </a:lnTo>
                    <a:lnTo>
                      <a:pt x="136" y="384"/>
                    </a:lnTo>
                    <a:lnTo>
                      <a:pt x="133" y="383"/>
                    </a:lnTo>
                    <a:lnTo>
                      <a:pt x="132" y="383"/>
                    </a:lnTo>
                    <a:lnTo>
                      <a:pt x="131" y="391"/>
                    </a:lnTo>
                    <a:lnTo>
                      <a:pt x="131" y="392"/>
                    </a:lnTo>
                    <a:lnTo>
                      <a:pt x="130" y="394"/>
                    </a:lnTo>
                    <a:lnTo>
                      <a:pt x="123" y="396"/>
                    </a:lnTo>
                    <a:lnTo>
                      <a:pt x="121" y="396"/>
                    </a:lnTo>
                    <a:lnTo>
                      <a:pt x="120" y="397"/>
                    </a:lnTo>
                    <a:lnTo>
                      <a:pt x="120" y="401"/>
                    </a:lnTo>
                    <a:lnTo>
                      <a:pt x="120" y="403"/>
                    </a:lnTo>
                    <a:lnTo>
                      <a:pt x="116" y="405"/>
                    </a:lnTo>
                    <a:lnTo>
                      <a:pt x="113" y="406"/>
                    </a:lnTo>
                    <a:lnTo>
                      <a:pt x="114" y="410"/>
                    </a:lnTo>
                    <a:lnTo>
                      <a:pt x="112" y="413"/>
                    </a:lnTo>
                    <a:lnTo>
                      <a:pt x="111" y="416"/>
                    </a:lnTo>
                    <a:lnTo>
                      <a:pt x="100" y="418"/>
                    </a:lnTo>
                    <a:lnTo>
                      <a:pt x="95" y="417"/>
                    </a:lnTo>
                    <a:lnTo>
                      <a:pt x="92" y="416"/>
                    </a:lnTo>
                    <a:lnTo>
                      <a:pt x="91" y="412"/>
                    </a:lnTo>
                    <a:lnTo>
                      <a:pt x="91" y="407"/>
                    </a:lnTo>
                    <a:lnTo>
                      <a:pt x="88" y="400"/>
                    </a:lnTo>
                    <a:lnTo>
                      <a:pt x="88" y="398"/>
                    </a:lnTo>
                    <a:lnTo>
                      <a:pt x="87" y="393"/>
                    </a:lnTo>
                    <a:lnTo>
                      <a:pt x="86" y="392"/>
                    </a:lnTo>
                    <a:lnTo>
                      <a:pt x="85" y="391"/>
                    </a:lnTo>
                    <a:lnTo>
                      <a:pt x="82" y="388"/>
                    </a:lnTo>
                    <a:lnTo>
                      <a:pt x="82" y="385"/>
                    </a:lnTo>
                    <a:lnTo>
                      <a:pt x="81" y="382"/>
                    </a:lnTo>
                    <a:lnTo>
                      <a:pt x="80" y="381"/>
                    </a:lnTo>
                    <a:lnTo>
                      <a:pt x="79" y="379"/>
                    </a:lnTo>
                    <a:lnTo>
                      <a:pt x="78" y="377"/>
                    </a:lnTo>
                    <a:lnTo>
                      <a:pt x="77" y="367"/>
                    </a:lnTo>
                    <a:lnTo>
                      <a:pt x="69" y="356"/>
                    </a:lnTo>
                    <a:lnTo>
                      <a:pt x="67" y="356"/>
                    </a:lnTo>
                    <a:lnTo>
                      <a:pt x="66" y="356"/>
                    </a:lnTo>
                    <a:lnTo>
                      <a:pt x="65" y="356"/>
                    </a:lnTo>
                    <a:lnTo>
                      <a:pt x="65" y="355"/>
                    </a:lnTo>
                    <a:lnTo>
                      <a:pt x="64" y="354"/>
                    </a:lnTo>
                    <a:lnTo>
                      <a:pt x="64" y="350"/>
                    </a:lnTo>
                    <a:lnTo>
                      <a:pt x="65" y="349"/>
                    </a:lnTo>
                    <a:lnTo>
                      <a:pt x="65" y="348"/>
                    </a:lnTo>
                    <a:lnTo>
                      <a:pt x="66" y="347"/>
                    </a:lnTo>
                    <a:lnTo>
                      <a:pt x="66" y="346"/>
                    </a:lnTo>
                    <a:lnTo>
                      <a:pt x="64" y="345"/>
                    </a:lnTo>
                    <a:lnTo>
                      <a:pt x="63" y="345"/>
                    </a:lnTo>
                    <a:lnTo>
                      <a:pt x="61" y="343"/>
                    </a:lnTo>
                    <a:lnTo>
                      <a:pt x="60" y="343"/>
                    </a:lnTo>
                    <a:lnTo>
                      <a:pt x="59" y="342"/>
                    </a:lnTo>
                    <a:lnTo>
                      <a:pt x="58" y="341"/>
                    </a:lnTo>
                    <a:lnTo>
                      <a:pt x="57" y="339"/>
                    </a:lnTo>
                    <a:lnTo>
                      <a:pt x="58" y="338"/>
                    </a:lnTo>
                    <a:lnTo>
                      <a:pt x="59" y="337"/>
                    </a:lnTo>
                    <a:lnTo>
                      <a:pt x="58" y="335"/>
                    </a:lnTo>
                    <a:lnTo>
                      <a:pt x="56" y="332"/>
                    </a:lnTo>
                    <a:lnTo>
                      <a:pt x="55" y="331"/>
                    </a:lnTo>
                    <a:lnTo>
                      <a:pt x="55" y="330"/>
                    </a:lnTo>
                    <a:lnTo>
                      <a:pt x="59" y="329"/>
                    </a:lnTo>
                    <a:lnTo>
                      <a:pt x="60" y="329"/>
                    </a:lnTo>
                    <a:lnTo>
                      <a:pt x="61" y="329"/>
                    </a:lnTo>
                    <a:lnTo>
                      <a:pt x="62" y="324"/>
                    </a:lnTo>
                    <a:lnTo>
                      <a:pt x="60" y="322"/>
                    </a:lnTo>
                    <a:lnTo>
                      <a:pt x="57" y="319"/>
                    </a:lnTo>
                    <a:lnTo>
                      <a:pt x="57" y="318"/>
                    </a:lnTo>
                    <a:lnTo>
                      <a:pt x="58" y="315"/>
                    </a:lnTo>
                    <a:lnTo>
                      <a:pt x="59" y="313"/>
                    </a:lnTo>
                    <a:lnTo>
                      <a:pt x="62" y="309"/>
                    </a:lnTo>
                    <a:lnTo>
                      <a:pt x="60" y="307"/>
                    </a:lnTo>
                    <a:lnTo>
                      <a:pt x="59" y="306"/>
                    </a:lnTo>
                    <a:lnTo>
                      <a:pt x="57" y="305"/>
                    </a:lnTo>
                    <a:lnTo>
                      <a:pt x="56" y="305"/>
                    </a:lnTo>
                    <a:lnTo>
                      <a:pt x="53" y="301"/>
                    </a:lnTo>
                    <a:lnTo>
                      <a:pt x="51" y="300"/>
                    </a:lnTo>
                    <a:lnTo>
                      <a:pt x="47" y="298"/>
                    </a:lnTo>
                    <a:lnTo>
                      <a:pt x="45" y="294"/>
                    </a:lnTo>
                    <a:lnTo>
                      <a:pt x="46" y="292"/>
                    </a:lnTo>
                    <a:lnTo>
                      <a:pt x="44" y="288"/>
                    </a:lnTo>
                    <a:lnTo>
                      <a:pt x="43" y="285"/>
                    </a:lnTo>
                    <a:lnTo>
                      <a:pt x="42" y="282"/>
                    </a:lnTo>
                    <a:lnTo>
                      <a:pt x="42" y="279"/>
                    </a:lnTo>
                    <a:lnTo>
                      <a:pt x="42" y="278"/>
                    </a:lnTo>
                    <a:lnTo>
                      <a:pt x="40" y="277"/>
                    </a:lnTo>
                    <a:lnTo>
                      <a:pt x="39" y="271"/>
                    </a:lnTo>
                    <a:lnTo>
                      <a:pt x="38" y="270"/>
                    </a:lnTo>
                    <a:lnTo>
                      <a:pt x="37" y="269"/>
                    </a:lnTo>
                    <a:lnTo>
                      <a:pt x="38" y="268"/>
                    </a:lnTo>
                    <a:lnTo>
                      <a:pt x="39" y="267"/>
                    </a:lnTo>
                    <a:lnTo>
                      <a:pt x="39" y="266"/>
                    </a:lnTo>
                    <a:lnTo>
                      <a:pt x="37" y="266"/>
                    </a:lnTo>
                    <a:lnTo>
                      <a:pt x="32" y="264"/>
                    </a:lnTo>
                    <a:lnTo>
                      <a:pt x="32" y="263"/>
                    </a:lnTo>
                    <a:lnTo>
                      <a:pt x="32" y="262"/>
                    </a:lnTo>
                    <a:lnTo>
                      <a:pt x="32" y="261"/>
                    </a:lnTo>
                    <a:lnTo>
                      <a:pt x="31" y="259"/>
                    </a:lnTo>
                    <a:lnTo>
                      <a:pt x="31" y="258"/>
                    </a:lnTo>
                    <a:lnTo>
                      <a:pt x="30" y="256"/>
                    </a:lnTo>
                    <a:lnTo>
                      <a:pt x="26" y="253"/>
                    </a:lnTo>
                    <a:lnTo>
                      <a:pt x="25" y="245"/>
                    </a:lnTo>
                    <a:lnTo>
                      <a:pt x="22" y="242"/>
                    </a:lnTo>
                    <a:lnTo>
                      <a:pt x="20" y="242"/>
                    </a:lnTo>
                    <a:lnTo>
                      <a:pt x="21" y="240"/>
                    </a:lnTo>
                    <a:lnTo>
                      <a:pt x="21" y="239"/>
                    </a:lnTo>
                    <a:lnTo>
                      <a:pt x="23" y="237"/>
                    </a:lnTo>
                    <a:lnTo>
                      <a:pt x="26" y="235"/>
                    </a:lnTo>
                    <a:lnTo>
                      <a:pt x="27" y="235"/>
                    </a:lnTo>
                    <a:lnTo>
                      <a:pt x="28" y="231"/>
                    </a:lnTo>
                    <a:lnTo>
                      <a:pt x="30" y="226"/>
                    </a:lnTo>
                    <a:lnTo>
                      <a:pt x="33" y="224"/>
                    </a:lnTo>
                    <a:lnTo>
                      <a:pt x="34" y="223"/>
                    </a:lnTo>
                    <a:lnTo>
                      <a:pt x="35" y="222"/>
                    </a:lnTo>
                    <a:lnTo>
                      <a:pt x="35" y="221"/>
                    </a:lnTo>
                    <a:lnTo>
                      <a:pt x="34" y="220"/>
                    </a:lnTo>
                    <a:lnTo>
                      <a:pt x="34" y="219"/>
                    </a:lnTo>
                    <a:lnTo>
                      <a:pt x="34" y="217"/>
                    </a:lnTo>
                    <a:lnTo>
                      <a:pt x="35" y="215"/>
                    </a:lnTo>
                    <a:lnTo>
                      <a:pt x="39" y="213"/>
                    </a:lnTo>
                    <a:lnTo>
                      <a:pt x="39" y="212"/>
                    </a:lnTo>
                    <a:lnTo>
                      <a:pt x="39" y="211"/>
                    </a:lnTo>
                    <a:lnTo>
                      <a:pt x="37" y="211"/>
                    </a:lnTo>
                    <a:lnTo>
                      <a:pt x="36" y="209"/>
                    </a:lnTo>
                    <a:lnTo>
                      <a:pt x="35" y="208"/>
                    </a:lnTo>
                    <a:lnTo>
                      <a:pt x="32" y="208"/>
                    </a:lnTo>
                    <a:lnTo>
                      <a:pt x="32" y="209"/>
                    </a:lnTo>
                    <a:lnTo>
                      <a:pt x="30" y="209"/>
                    </a:lnTo>
                    <a:lnTo>
                      <a:pt x="30" y="208"/>
                    </a:lnTo>
                    <a:lnTo>
                      <a:pt x="28" y="207"/>
                    </a:lnTo>
                    <a:lnTo>
                      <a:pt x="21" y="190"/>
                    </a:lnTo>
                    <a:lnTo>
                      <a:pt x="23" y="181"/>
                    </a:lnTo>
                    <a:lnTo>
                      <a:pt x="25" y="179"/>
                    </a:lnTo>
                    <a:lnTo>
                      <a:pt x="26" y="179"/>
                    </a:lnTo>
                    <a:lnTo>
                      <a:pt x="27" y="178"/>
                    </a:lnTo>
                    <a:lnTo>
                      <a:pt x="27" y="177"/>
                    </a:lnTo>
                    <a:lnTo>
                      <a:pt x="25" y="175"/>
                    </a:lnTo>
                    <a:lnTo>
                      <a:pt x="22" y="173"/>
                    </a:lnTo>
                    <a:lnTo>
                      <a:pt x="19" y="169"/>
                    </a:lnTo>
                    <a:lnTo>
                      <a:pt x="19" y="164"/>
                    </a:lnTo>
                    <a:lnTo>
                      <a:pt x="20" y="164"/>
                    </a:lnTo>
                    <a:lnTo>
                      <a:pt x="21" y="163"/>
                    </a:lnTo>
                    <a:lnTo>
                      <a:pt x="22" y="160"/>
                    </a:lnTo>
                    <a:lnTo>
                      <a:pt x="22" y="158"/>
                    </a:lnTo>
                    <a:lnTo>
                      <a:pt x="22" y="157"/>
                    </a:lnTo>
                    <a:lnTo>
                      <a:pt x="28" y="151"/>
                    </a:lnTo>
                    <a:lnTo>
                      <a:pt x="28" y="149"/>
                    </a:lnTo>
                    <a:lnTo>
                      <a:pt x="27" y="147"/>
                    </a:lnTo>
                    <a:lnTo>
                      <a:pt x="28" y="146"/>
                    </a:lnTo>
                    <a:lnTo>
                      <a:pt x="30" y="146"/>
                    </a:lnTo>
                    <a:lnTo>
                      <a:pt x="31" y="145"/>
                    </a:lnTo>
                    <a:lnTo>
                      <a:pt x="30" y="140"/>
                    </a:lnTo>
                    <a:lnTo>
                      <a:pt x="28" y="139"/>
                    </a:lnTo>
                    <a:lnTo>
                      <a:pt x="27" y="138"/>
                    </a:lnTo>
                    <a:lnTo>
                      <a:pt x="26" y="132"/>
                    </a:lnTo>
                    <a:lnTo>
                      <a:pt x="24" y="130"/>
                    </a:lnTo>
                    <a:lnTo>
                      <a:pt x="26" y="125"/>
                    </a:lnTo>
                    <a:lnTo>
                      <a:pt x="27" y="124"/>
                    </a:lnTo>
                    <a:lnTo>
                      <a:pt x="25" y="109"/>
                    </a:lnTo>
                    <a:lnTo>
                      <a:pt x="25" y="107"/>
                    </a:lnTo>
                    <a:lnTo>
                      <a:pt x="24" y="103"/>
                    </a:lnTo>
                    <a:lnTo>
                      <a:pt x="27" y="100"/>
                    </a:lnTo>
                    <a:lnTo>
                      <a:pt x="28" y="99"/>
                    </a:lnTo>
                    <a:lnTo>
                      <a:pt x="29" y="96"/>
                    </a:lnTo>
                    <a:lnTo>
                      <a:pt x="30" y="94"/>
                    </a:lnTo>
                    <a:lnTo>
                      <a:pt x="32" y="92"/>
                    </a:lnTo>
                    <a:lnTo>
                      <a:pt x="31" y="92"/>
                    </a:lnTo>
                    <a:lnTo>
                      <a:pt x="3" y="43"/>
                    </a:lnTo>
                    <a:lnTo>
                      <a:pt x="6" y="43"/>
                    </a:lnTo>
                    <a:lnTo>
                      <a:pt x="7" y="43"/>
                    </a:lnTo>
                    <a:lnTo>
                      <a:pt x="17" y="44"/>
                    </a:lnTo>
                    <a:lnTo>
                      <a:pt x="23" y="45"/>
                    </a:lnTo>
                    <a:lnTo>
                      <a:pt x="25" y="45"/>
                    </a:lnTo>
                    <a:lnTo>
                      <a:pt x="25" y="49"/>
                    </a:lnTo>
                    <a:lnTo>
                      <a:pt x="27" y="49"/>
                    </a:lnTo>
                    <a:lnTo>
                      <a:pt x="30" y="48"/>
                    </a:lnTo>
                    <a:lnTo>
                      <a:pt x="31" y="48"/>
                    </a:lnTo>
                    <a:lnTo>
                      <a:pt x="32" y="47"/>
                    </a:lnTo>
                    <a:lnTo>
                      <a:pt x="35" y="45"/>
                    </a:lnTo>
                    <a:lnTo>
                      <a:pt x="37" y="45"/>
                    </a:lnTo>
                    <a:lnTo>
                      <a:pt x="38" y="45"/>
                    </a:lnTo>
                    <a:lnTo>
                      <a:pt x="38" y="44"/>
                    </a:lnTo>
                    <a:lnTo>
                      <a:pt x="42" y="37"/>
                    </a:lnTo>
                    <a:lnTo>
                      <a:pt x="42" y="36"/>
                    </a:lnTo>
                    <a:lnTo>
                      <a:pt x="43" y="36"/>
                    </a:lnTo>
                    <a:lnTo>
                      <a:pt x="44" y="35"/>
                    </a:lnTo>
                    <a:lnTo>
                      <a:pt x="45" y="34"/>
                    </a:lnTo>
                    <a:lnTo>
                      <a:pt x="49" y="34"/>
                    </a:lnTo>
                    <a:lnTo>
                      <a:pt x="50" y="34"/>
                    </a:lnTo>
                    <a:lnTo>
                      <a:pt x="51" y="34"/>
                    </a:lnTo>
                    <a:lnTo>
                      <a:pt x="53" y="36"/>
                    </a:lnTo>
                    <a:lnTo>
                      <a:pt x="54" y="36"/>
                    </a:lnTo>
                    <a:lnTo>
                      <a:pt x="55" y="33"/>
                    </a:lnTo>
                    <a:lnTo>
                      <a:pt x="56" y="30"/>
                    </a:lnTo>
                    <a:lnTo>
                      <a:pt x="57" y="29"/>
                    </a:lnTo>
                    <a:lnTo>
                      <a:pt x="59" y="28"/>
                    </a:lnTo>
                    <a:lnTo>
                      <a:pt x="61" y="27"/>
                    </a:lnTo>
                    <a:lnTo>
                      <a:pt x="63" y="24"/>
                    </a:lnTo>
                    <a:lnTo>
                      <a:pt x="64" y="23"/>
                    </a:lnTo>
                    <a:lnTo>
                      <a:pt x="66" y="23"/>
                    </a:lnTo>
                    <a:lnTo>
                      <a:pt x="67" y="24"/>
                    </a:lnTo>
                    <a:lnTo>
                      <a:pt x="70" y="22"/>
                    </a:lnTo>
                    <a:lnTo>
                      <a:pt x="75" y="17"/>
                    </a:lnTo>
                    <a:lnTo>
                      <a:pt x="78" y="13"/>
                    </a:lnTo>
                    <a:lnTo>
                      <a:pt x="79" y="13"/>
                    </a:lnTo>
                    <a:lnTo>
                      <a:pt x="81" y="12"/>
                    </a:lnTo>
                    <a:lnTo>
                      <a:pt x="81" y="11"/>
                    </a:lnTo>
                    <a:lnTo>
                      <a:pt x="84" y="10"/>
                    </a:lnTo>
                    <a:lnTo>
                      <a:pt x="86" y="10"/>
                    </a:lnTo>
                    <a:lnTo>
                      <a:pt x="87" y="10"/>
                    </a:lnTo>
                    <a:lnTo>
                      <a:pt x="94" y="7"/>
                    </a:lnTo>
                    <a:lnTo>
                      <a:pt x="96" y="6"/>
                    </a:lnTo>
                    <a:lnTo>
                      <a:pt x="106" y="6"/>
                    </a:lnTo>
                    <a:lnTo>
                      <a:pt x="110" y="8"/>
                    </a:lnTo>
                    <a:lnTo>
                      <a:pt x="111" y="8"/>
                    </a:lnTo>
                    <a:lnTo>
                      <a:pt x="112" y="6"/>
                    </a:lnTo>
                    <a:lnTo>
                      <a:pt x="112" y="5"/>
                    </a:lnTo>
                    <a:lnTo>
                      <a:pt x="113" y="5"/>
                    </a:lnTo>
                    <a:lnTo>
                      <a:pt x="114" y="4"/>
                    </a:lnTo>
                    <a:moveTo>
                      <a:pt x="113" y="0"/>
                    </a:moveTo>
                    <a:lnTo>
                      <a:pt x="112" y="2"/>
                    </a:lnTo>
                    <a:lnTo>
                      <a:pt x="111" y="3"/>
                    </a:lnTo>
                    <a:lnTo>
                      <a:pt x="110" y="4"/>
                    </a:lnTo>
                    <a:lnTo>
                      <a:pt x="110" y="5"/>
                    </a:lnTo>
                    <a:lnTo>
                      <a:pt x="107" y="4"/>
                    </a:lnTo>
                    <a:lnTo>
                      <a:pt x="106" y="4"/>
                    </a:lnTo>
                    <a:lnTo>
                      <a:pt x="96" y="4"/>
                    </a:lnTo>
                    <a:lnTo>
                      <a:pt x="93" y="5"/>
                    </a:lnTo>
                    <a:lnTo>
                      <a:pt x="87" y="7"/>
                    </a:lnTo>
                    <a:lnTo>
                      <a:pt x="86" y="7"/>
                    </a:lnTo>
                    <a:lnTo>
                      <a:pt x="85" y="7"/>
                    </a:lnTo>
                    <a:lnTo>
                      <a:pt x="84" y="7"/>
                    </a:lnTo>
                    <a:lnTo>
                      <a:pt x="83" y="7"/>
                    </a:lnTo>
                    <a:lnTo>
                      <a:pt x="81" y="8"/>
                    </a:lnTo>
                    <a:lnTo>
                      <a:pt x="80" y="8"/>
                    </a:lnTo>
                    <a:lnTo>
                      <a:pt x="79" y="9"/>
                    </a:lnTo>
                    <a:lnTo>
                      <a:pt x="79" y="10"/>
                    </a:lnTo>
                    <a:lnTo>
                      <a:pt x="78" y="11"/>
                    </a:lnTo>
                    <a:lnTo>
                      <a:pt x="77" y="11"/>
                    </a:lnTo>
                    <a:lnTo>
                      <a:pt x="76" y="11"/>
                    </a:lnTo>
                    <a:lnTo>
                      <a:pt x="73" y="15"/>
                    </a:lnTo>
                    <a:lnTo>
                      <a:pt x="68" y="20"/>
                    </a:lnTo>
                    <a:lnTo>
                      <a:pt x="67" y="20"/>
                    </a:lnTo>
                    <a:lnTo>
                      <a:pt x="66" y="20"/>
                    </a:lnTo>
                    <a:lnTo>
                      <a:pt x="64" y="20"/>
                    </a:lnTo>
                    <a:lnTo>
                      <a:pt x="63" y="21"/>
                    </a:lnTo>
                    <a:lnTo>
                      <a:pt x="62" y="21"/>
                    </a:lnTo>
                    <a:lnTo>
                      <a:pt x="61" y="22"/>
                    </a:lnTo>
                    <a:lnTo>
                      <a:pt x="61" y="24"/>
                    </a:lnTo>
                    <a:lnTo>
                      <a:pt x="59" y="25"/>
                    </a:lnTo>
                    <a:lnTo>
                      <a:pt x="57" y="26"/>
                    </a:lnTo>
                    <a:lnTo>
                      <a:pt x="55" y="27"/>
                    </a:lnTo>
                    <a:lnTo>
                      <a:pt x="55" y="28"/>
                    </a:lnTo>
                    <a:lnTo>
                      <a:pt x="54" y="28"/>
                    </a:lnTo>
                    <a:lnTo>
                      <a:pt x="54" y="29"/>
                    </a:lnTo>
                    <a:lnTo>
                      <a:pt x="52" y="32"/>
                    </a:lnTo>
                    <a:lnTo>
                      <a:pt x="51" y="32"/>
                    </a:lnTo>
                    <a:lnTo>
                      <a:pt x="50" y="32"/>
                    </a:lnTo>
                    <a:lnTo>
                      <a:pt x="49" y="32"/>
                    </a:lnTo>
                    <a:lnTo>
                      <a:pt x="45" y="32"/>
                    </a:lnTo>
                    <a:lnTo>
                      <a:pt x="44" y="32"/>
                    </a:lnTo>
                    <a:lnTo>
                      <a:pt x="43" y="32"/>
                    </a:lnTo>
                    <a:lnTo>
                      <a:pt x="42" y="32"/>
                    </a:lnTo>
                    <a:lnTo>
                      <a:pt x="42" y="33"/>
                    </a:lnTo>
                    <a:lnTo>
                      <a:pt x="41" y="34"/>
                    </a:lnTo>
                    <a:lnTo>
                      <a:pt x="40" y="34"/>
                    </a:lnTo>
                    <a:lnTo>
                      <a:pt x="40" y="36"/>
                    </a:lnTo>
                    <a:lnTo>
                      <a:pt x="36" y="42"/>
                    </a:lnTo>
                    <a:lnTo>
                      <a:pt x="36" y="43"/>
                    </a:lnTo>
                    <a:lnTo>
                      <a:pt x="34" y="43"/>
                    </a:lnTo>
                    <a:lnTo>
                      <a:pt x="31" y="44"/>
                    </a:lnTo>
                    <a:lnTo>
                      <a:pt x="30" y="45"/>
                    </a:lnTo>
                    <a:lnTo>
                      <a:pt x="30" y="46"/>
                    </a:lnTo>
                    <a:lnTo>
                      <a:pt x="28" y="46"/>
                    </a:lnTo>
                    <a:lnTo>
                      <a:pt x="28" y="45"/>
                    </a:lnTo>
                    <a:lnTo>
                      <a:pt x="28" y="42"/>
                    </a:lnTo>
                    <a:lnTo>
                      <a:pt x="25" y="42"/>
                    </a:lnTo>
                    <a:lnTo>
                      <a:pt x="23" y="43"/>
                    </a:lnTo>
                    <a:lnTo>
                      <a:pt x="17" y="41"/>
                    </a:lnTo>
                    <a:lnTo>
                      <a:pt x="8" y="40"/>
                    </a:lnTo>
                    <a:lnTo>
                      <a:pt x="7" y="40"/>
                    </a:lnTo>
                    <a:lnTo>
                      <a:pt x="6" y="40"/>
                    </a:lnTo>
                    <a:lnTo>
                      <a:pt x="6" y="41"/>
                    </a:lnTo>
                    <a:lnTo>
                      <a:pt x="3" y="41"/>
                    </a:lnTo>
                    <a:lnTo>
                      <a:pt x="2" y="41"/>
                    </a:lnTo>
                    <a:lnTo>
                      <a:pt x="1" y="41"/>
                    </a:lnTo>
                    <a:lnTo>
                      <a:pt x="0" y="43"/>
                    </a:lnTo>
                    <a:lnTo>
                      <a:pt x="0" y="45"/>
                    </a:lnTo>
                    <a:lnTo>
                      <a:pt x="28" y="92"/>
                    </a:lnTo>
                    <a:lnTo>
                      <a:pt x="28" y="93"/>
                    </a:lnTo>
                    <a:lnTo>
                      <a:pt x="27" y="94"/>
                    </a:lnTo>
                    <a:lnTo>
                      <a:pt x="27" y="96"/>
                    </a:lnTo>
                    <a:lnTo>
                      <a:pt x="26" y="97"/>
                    </a:lnTo>
                    <a:lnTo>
                      <a:pt x="25" y="98"/>
                    </a:lnTo>
                    <a:lnTo>
                      <a:pt x="22" y="102"/>
                    </a:lnTo>
                    <a:lnTo>
                      <a:pt x="21" y="103"/>
                    </a:lnTo>
                    <a:lnTo>
                      <a:pt x="22" y="108"/>
                    </a:lnTo>
                    <a:lnTo>
                      <a:pt x="22" y="109"/>
                    </a:lnTo>
                    <a:lnTo>
                      <a:pt x="23" y="109"/>
                    </a:lnTo>
                    <a:lnTo>
                      <a:pt x="24" y="123"/>
                    </a:lnTo>
                    <a:lnTo>
                      <a:pt x="23" y="124"/>
                    </a:lnTo>
                    <a:lnTo>
                      <a:pt x="22" y="129"/>
                    </a:lnTo>
                    <a:lnTo>
                      <a:pt x="21" y="130"/>
                    </a:lnTo>
                    <a:lnTo>
                      <a:pt x="22" y="131"/>
                    </a:lnTo>
                    <a:lnTo>
                      <a:pt x="23" y="134"/>
                    </a:lnTo>
                    <a:lnTo>
                      <a:pt x="25" y="139"/>
                    </a:lnTo>
                    <a:lnTo>
                      <a:pt x="26" y="140"/>
                    </a:lnTo>
                    <a:lnTo>
                      <a:pt x="26" y="141"/>
                    </a:lnTo>
                    <a:lnTo>
                      <a:pt x="27" y="141"/>
                    </a:lnTo>
                    <a:lnTo>
                      <a:pt x="28" y="143"/>
                    </a:lnTo>
                    <a:lnTo>
                      <a:pt x="27" y="144"/>
                    </a:lnTo>
                    <a:lnTo>
                      <a:pt x="26" y="144"/>
                    </a:lnTo>
                    <a:lnTo>
                      <a:pt x="26" y="145"/>
                    </a:lnTo>
                    <a:lnTo>
                      <a:pt x="25" y="145"/>
                    </a:lnTo>
                    <a:lnTo>
                      <a:pt x="25" y="146"/>
                    </a:lnTo>
                    <a:lnTo>
                      <a:pt x="25" y="147"/>
                    </a:lnTo>
                    <a:lnTo>
                      <a:pt x="25" y="150"/>
                    </a:lnTo>
                    <a:lnTo>
                      <a:pt x="25" y="151"/>
                    </a:lnTo>
                    <a:lnTo>
                      <a:pt x="20" y="156"/>
                    </a:lnTo>
                    <a:lnTo>
                      <a:pt x="19" y="156"/>
                    </a:lnTo>
                    <a:lnTo>
                      <a:pt x="19" y="157"/>
                    </a:lnTo>
                    <a:lnTo>
                      <a:pt x="19" y="158"/>
                    </a:lnTo>
                    <a:lnTo>
                      <a:pt x="19" y="160"/>
                    </a:lnTo>
                    <a:lnTo>
                      <a:pt x="19" y="161"/>
                    </a:lnTo>
                    <a:lnTo>
                      <a:pt x="18" y="161"/>
                    </a:lnTo>
                    <a:lnTo>
                      <a:pt x="17" y="162"/>
                    </a:lnTo>
                    <a:lnTo>
                      <a:pt x="17" y="163"/>
                    </a:lnTo>
                    <a:lnTo>
                      <a:pt x="17" y="164"/>
                    </a:lnTo>
                    <a:lnTo>
                      <a:pt x="17" y="169"/>
                    </a:lnTo>
                    <a:lnTo>
                      <a:pt x="17" y="170"/>
                    </a:lnTo>
                    <a:lnTo>
                      <a:pt x="17" y="171"/>
                    </a:lnTo>
                    <a:lnTo>
                      <a:pt x="20" y="174"/>
                    </a:lnTo>
                    <a:lnTo>
                      <a:pt x="20" y="175"/>
                    </a:lnTo>
                    <a:lnTo>
                      <a:pt x="23" y="177"/>
                    </a:lnTo>
                    <a:lnTo>
                      <a:pt x="21" y="179"/>
                    </a:lnTo>
                    <a:lnTo>
                      <a:pt x="21" y="180"/>
                    </a:lnTo>
                    <a:lnTo>
                      <a:pt x="18" y="189"/>
                    </a:lnTo>
                    <a:lnTo>
                      <a:pt x="17" y="190"/>
                    </a:lnTo>
                    <a:lnTo>
                      <a:pt x="18" y="191"/>
                    </a:lnTo>
                    <a:lnTo>
                      <a:pt x="25" y="207"/>
                    </a:lnTo>
                    <a:lnTo>
                      <a:pt x="26" y="208"/>
                    </a:lnTo>
                    <a:lnTo>
                      <a:pt x="26" y="209"/>
                    </a:lnTo>
                    <a:lnTo>
                      <a:pt x="28" y="210"/>
                    </a:lnTo>
                    <a:lnTo>
                      <a:pt x="28" y="211"/>
                    </a:lnTo>
                    <a:lnTo>
                      <a:pt x="29" y="211"/>
                    </a:lnTo>
                    <a:lnTo>
                      <a:pt x="30" y="211"/>
                    </a:lnTo>
                    <a:lnTo>
                      <a:pt x="32" y="211"/>
                    </a:lnTo>
                    <a:lnTo>
                      <a:pt x="33" y="211"/>
                    </a:lnTo>
                    <a:lnTo>
                      <a:pt x="34" y="211"/>
                    </a:lnTo>
                    <a:lnTo>
                      <a:pt x="35" y="212"/>
                    </a:lnTo>
                    <a:lnTo>
                      <a:pt x="34" y="213"/>
                    </a:lnTo>
                    <a:lnTo>
                      <a:pt x="33" y="213"/>
                    </a:lnTo>
                    <a:lnTo>
                      <a:pt x="32" y="213"/>
                    </a:lnTo>
                    <a:lnTo>
                      <a:pt x="32" y="215"/>
                    </a:lnTo>
                    <a:lnTo>
                      <a:pt x="31" y="216"/>
                    </a:lnTo>
                    <a:lnTo>
                      <a:pt x="31" y="217"/>
                    </a:lnTo>
                    <a:lnTo>
                      <a:pt x="31" y="219"/>
                    </a:lnTo>
                    <a:lnTo>
                      <a:pt x="32" y="219"/>
                    </a:lnTo>
                    <a:lnTo>
                      <a:pt x="32" y="221"/>
                    </a:lnTo>
                    <a:lnTo>
                      <a:pt x="32" y="222"/>
                    </a:lnTo>
                    <a:lnTo>
                      <a:pt x="31" y="222"/>
                    </a:lnTo>
                    <a:lnTo>
                      <a:pt x="29" y="224"/>
                    </a:lnTo>
                    <a:lnTo>
                      <a:pt x="28" y="224"/>
                    </a:lnTo>
                    <a:lnTo>
                      <a:pt x="26" y="230"/>
                    </a:lnTo>
                    <a:lnTo>
                      <a:pt x="25" y="230"/>
                    </a:lnTo>
                    <a:lnTo>
                      <a:pt x="24" y="234"/>
                    </a:lnTo>
                    <a:lnTo>
                      <a:pt x="21" y="235"/>
                    </a:lnTo>
                    <a:lnTo>
                      <a:pt x="19" y="237"/>
                    </a:lnTo>
                    <a:lnTo>
                      <a:pt x="19" y="238"/>
                    </a:lnTo>
                    <a:lnTo>
                      <a:pt x="18" y="239"/>
                    </a:lnTo>
                    <a:lnTo>
                      <a:pt x="17" y="241"/>
                    </a:lnTo>
                    <a:lnTo>
                      <a:pt x="17" y="244"/>
                    </a:lnTo>
                    <a:lnTo>
                      <a:pt x="19" y="245"/>
                    </a:lnTo>
                    <a:lnTo>
                      <a:pt x="21" y="245"/>
                    </a:lnTo>
                    <a:lnTo>
                      <a:pt x="22" y="246"/>
                    </a:lnTo>
                    <a:lnTo>
                      <a:pt x="23" y="253"/>
                    </a:lnTo>
                    <a:lnTo>
                      <a:pt x="23" y="254"/>
                    </a:lnTo>
                    <a:lnTo>
                      <a:pt x="24" y="255"/>
                    </a:lnTo>
                    <a:lnTo>
                      <a:pt x="28" y="258"/>
                    </a:lnTo>
                    <a:lnTo>
                      <a:pt x="28" y="259"/>
                    </a:lnTo>
                    <a:lnTo>
                      <a:pt x="28" y="260"/>
                    </a:lnTo>
                    <a:lnTo>
                      <a:pt x="29" y="261"/>
                    </a:lnTo>
                    <a:lnTo>
                      <a:pt x="29" y="262"/>
                    </a:lnTo>
                    <a:lnTo>
                      <a:pt x="29" y="263"/>
                    </a:lnTo>
                    <a:lnTo>
                      <a:pt x="30" y="264"/>
                    </a:lnTo>
                    <a:lnTo>
                      <a:pt x="30" y="265"/>
                    </a:lnTo>
                    <a:lnTo>
                      <a:pt x="31" y="266"/>
                    </a:lnTo>
                    <a:lnTo>
                      <a:pt x="32" y="266"/>
                    </a:lnTo>
                    <a:lnTo>
                      <a:pt x="35" y="268"/>
                    </a:lnTo>
                    <a:lnTo>
                      <a:pt x="34" y="269"/>
                    </a:lnTo>
                    <a:lnTo>
                      <a:pt x="35" y="270"/>
                    </a:lnTo>
                    <a:lnTo>
                      <a:pt x="36" y="271"/>
                    </a:lnTo>
                    <a:lnTo>
                      <a:pt x="36" y="272"/>
                    </a:lnTo>
                    <a:lnTo>
                      <a:pt x="37" y="273"/>
                    </a:lnTo>
                    <a:lnTo>
                      <a:pt x="38" y="277"/>
                    </a:lnTo>
                    <a:lnTo>
                      <a:pt x="38" y="278"/>
                    </a:lnTo>
                    <a:lnTo>
                      <a:pt x="39" y="280"/>
                    </a:lnTo>
                    <a:lnTo>
                      <a:pt x="40" y="280"/>
                    </a:lnTo>
                    <a:lnTo>
                      <a:pt x="40" y="282"/>
                    </a:lnTo>
                    <a:lnTo>
                      <a:pt x="40" y="283"/>
                    </a:lnTo>
                    <a:lnTo>
                      <a:pt x="40" y="286"/>
                    </a:lnTo>
                    <a:lnTo>
                      <a:pt x="41" y="288"/>
                    </a:lnTo>
                    <a:lnTo>
                      <a:pt x="42" y="289"/>
                    </a:lnTo>
                    <a:lnTo>
                      <a:pt x="44" y="292"/>
                    </a:lnTo>
                    <a:lnTo>
                      <a:pt x="43" y="294"/>
                    </a:lnTo>
                    <a:lnTo>
                      <a:pt x="43" y="295"/>
                    </a:lnTo>
                    <a:lnTo>
                      <a:pt x="44" y="296"/>
                    </a:lnTo>
                    <a:lnTo>
                      <a:pt x="45" y="299"/>
                    </a:lnTo>
                    <a:lnTo>
                      <a:pt x="46" y="300"/>
                    </a:lnTo>
                    <a:lnTo>
                      <a:pt x="49" y="302"/>
                    </a:lnTo>
                    <a:lnTo>
                      <a:pt x="51" y="303"/>
                    </a:lnTo>
                    <a:lnTo>
                      <a:pt x="54" y="307"/>
                    </a:lnTo>
                    <a:lnTo>
                      <a:pt x="55" y="307"/>
                    </a:lnTo>
                    <a:lnTo>
                      <a:pt x="56" y="307"/>
                    </a:lnTo>
                    <a:lnTo>
                      <a:pt x="57" y="308"/>
                    </a:lnTo>
                    <a:lnTo>
                      <a:pt x="59" y="309"/>
                    </a:lnTo>
                    <a:lnTo>
                      <a:pt x="57" y="311"/>
                    </a:lnTo>
                    <a:lnTo>
                      <a:pt x="56" y="313"/>
                    </a:lnTo>
                    <a:lnTo>
                      <a:pt x="54" y="317"/>
                    </a:lnTo>
                    <a:lnTo>
                      <a:pt x="53" y="317"/>
                    </a:lnTo>
                    <a:lnTo>
                      <a:pt x="54" y="318"/>
                    </a:lnTo>
                    <a:lnTo>
                      <a:pt x="54" y="319"/>
                    </a:lnTo>
                    <a:lnTo>
                      <a:pt x="54" y="320"/>
                    </a:lnTo>
                    <a:lnTo>
                      <a:pt x="55" y="321"/>
                    </a:lnTo>
                    <a:lnTo>
                      <a:pt x="58" y="324"/>
                    </a:lnTo>
                    <a:lnTo>
                      <a:pt x="59" y="325"/>
                    </a:lnTo>
                    <a:lnTo>
                      <a:pt x="59" y="326"/>
                    </a:lnTo>
                    <a:lnTo>
                      <a:pt x="58" y="326"/>
                    </a:lnTo>
                    <a:lnTo>
                      <a:pt x="55" y="328"/>
                    </a:lnTo>
                    <a:lnTo>
                      <a:pt x="53" y="328"/>
                    </a:lnTo>
                    <a:lnTo>
                      <a:pt x="53" y="330"/>
                    </a:lnTo>
                    <a:lnTo>
                      <a:pt x="53" y="332"/>
                    </a:lnTo>
                    <a:lnTo>
                      <a:pt x="54" y="333"/>
                    </a:lnTo>
                    <a:lnTo>
                      <a:pt x="55" y="335"/>
                    </a:lnTo>
                    <a:lnTo>
                      <a:pt x="55" y="337"/>
                    </a:lnTo>
                    <a:lnTo>
                      <a:pt x="55" y="338"/>
                    </a:lnTo>
                    <a:lnTo>
                      <a:pt x="55" y="339"/>
                    </a:lnTo>
                    <a:lnTo>
                      <a:pt x="55" y="341"/>
                    </a:lnTo>
                    <a:lnTo>
                      <a:pt x="55" y="342"/>
                    </a:lnTo>
                    <a:lnTo>
                      <a:pt x="56" y="343"/>
                    </a:lnTo>
                    <a:lnTo>
                      <a:pt x="57" y="343"/>
                    </a:lnTo>
                    <a:lnTo>
                      <a:pt x="57" y="344"/>
                    </a:lnTo>
                    <a:lnTo>
                      <a:pt x="58" y="345"/>
                    </a:lnTo>
                    <a:lnTo>
                      <a:pt x="59" y="346"/>
                    </a:lnTo>
                    <a:lnTo>
                      <a:pt x="62" y="347"/>
                    </a:lnTo>
                    <a:lnTo>
                      <a:pt x="62" y="349"/>
                    </a:lnTo>
                    <a:lnTo>
                      <a:pt x="61" y="350"/>
                    </a:lnTo>
                    <a:lnTo>
                      <a:pt x="61" y="351"/>
                    </a:lnTo>
                    <a:lnTo>
                      <a:pt x="62" y="354"/>
                    </a:lnTo>
                    <a:lnTo>
                      <a:pt x="62" y="355"/>
                    </a:lnTo>
                    <a:lnTo>
                      <a:pt x="62" y="356"/>
                    </a:lnTo>
                    <a:lnTo>
                      <a:pt x="63" y="357"/>
                    </a:lnTo>
                    <a:lnTo>
                      <a:pt x="64" y="358"/>
                    </a:lnTo>
                    <a:lnTo>
                      <a:pt x="65" y="359"/>
                    </a:lnTo>
                    <a:lnTo>
                      <a:pt x="66" y="359"/>
                    </a:lnTo>
                    <a:lnTo>
                      <a:pt x="67" y="359"/>
                    </a:lnTo>
                    <a:lnTo>
                      <a:pt x="68" y="359"/>
                    </a:lnTo>
                    <a:lnTo>
                      <a:pt x="74" y="369"/>
                    </a:lnTo>
                    <a:lnTo>
                      <a:pt x="76" y="378"/>
                    </a:lnTo>
                    <a:lnTo>
                      <a:pt x="76" y="379"/>
                    </a:lnTo>
                    <a:lnTo>
                      <a:pt x="78" y="381"/>
                    </a:lnTo>
                    <a:lnTo>
                      <a:pt x="78" y="382"/>
                    </a:lnTo>
                    <a:lnTo>
                      <a:pt x="78" y="383"/>
                    </a:lnTo>
                    <a:lnTo>
                      <a:pt x="79" y="386"/>
                    </a:lnTo>
                    <a:lnTo>
                      <a:pt x="79" y="389"/>
                    </a:lnTo>
                    <a:lnTo>
                      <a:pt x="80" y="390"/>
                    </a:lnTo>
                    <a:lnTo>
                      <a:pt x="81" y="390"/>
                    </a:lnTo>
                    <a:lnTo>
                      <a:pt x="83" y="393"/>
                    </a:lnTo>
                    <a:lnTo>
                      <a:pt x="83" y="394"/>
                    </a:lnTo>
                    <a:lnTo>
                      <a:pt x="84" y="394"/>
                    </a:lnTo>
                    <a:lnTo>
                      <a:pt x="85" y="394"/>
                    </a:lnTo>
                    <a:lnTo>
                      <a:pt x="85" y="398"/>
                    </a:lnTo>
                    <a:lnTo>
                      <a:pt x="85" y="399"/>
                    </a:lnTo>
                    <a:lnTo>
                      <a:pt x="85" y="400"/>
                    </a:lnTo>
                    <a:lnTo>
                      <a:pt x="89" y="408"/>
                    </a:lnTo>
                    <a:lnTo>
                      <a:pt x="89" y="412"/>
                    </a:lnTo>
                    <a:lnTo>
                      <a:pt x="89" y="413"/>
                    </a:lnTo>
                    <a:lnTo>
                      <a:pt x="89" y="417"/>
                    </a:lnTo>
                    <a:lnTo>
                      <a:pt x="91" y="418"/>
                    </a:lnTo>
                    <a:lnTo>
                      <a:pt x="93" y="420"/>
                    </a:lnTo>
                    <a:lnTo>
                      <a:pt x="94" y="420"/>
                    </a:lnTo>
                    <a:lnTo>
                      <a:pt x="100" y="420"/>
                    </a:lnTo>
                    <a:lnTo>
                      <a:pt x="100" y="421"/>
                    </a:lnTo>
                    <a:lnTo>
                      <a:pt x="101" y="420"/>
                    </a:lnTo>
                    <a:lnTo>
                      <a:pt x="112" y="418"/>
                    </a:lnTo>
                    <a:lnTo>
                      <a:pt x="113" y="418"/>
                    </a:lnTo>
                    <a:lnTo>
                      <a:pt x="113" y="417"/>
                    </a:lnTo>
                    <a:lnTo>
                      <a:pt x="114" y="414"/>
                    </a:lnTo>
                    <a:lnTo>
                      <a:pt x="116" y="411"/>
                    </a:lnTo>
                    <a:lnTo>
                      <a:pt x="117" y="411"/>
                    </a:lnTo>
                    <a:lnTo>
                      <a:pt x="117" y="409"/>
                    </a:lnTo>
                    <a:lnTo>
                      <a:pt x="117" y="407"/>
                    </a:lnTo>
                    <a:lnTo>
                      <a:pt x="121" y="405"/>
                    </a:lnTo>
                    <a:lnTo>
                      <a:pt x="123" y="405"/>
                    </a:lnTo>
                    <a:lnTo>
                      <a:pt x="123" y="403"/>
                    </a:lnTo>
                    <a:lnTo>
                      <a:pt x="123" y="401"/>
                    </a:lnTo>
                    <a:lnTo>
                      <a:pt x="123" y="398"/>
                    </a:lnTo>
                    <a:lnTo>
                      <a:pt x="124" y="398"/>
                    </a:lnTo>
                    <a:lnTo>
                      <a:pt x="131" y="396"/>
                    </a:lnTo>
                    <a:lnTo>
                      <a:pt x="132" y="396"/>
                    </a:lnTo>
                    <a:lnTo>
                      <a:pt x="132" y="395"/>
                    </a:lnTo>
                    <a:lnTo>
                      <a:pt x="133" y="394"/>
                    </a:lnTo>
                    <a:lnTo>
                      <a:pt x="134" y="393"/>
                    </a:lnTo>
                    <a:lnTo>
                      <a:pt x="134" y="392"/>
                    </a:lnTo>
                    <a:lnTo>
                      <a:pt x="134" y="391"/>
                    </a:lnTo>
                    <a:lnTo>
                      <a:pt x="134" y="386"/>
                    </a:lnTo>
                    <a:lnTo>
                      <a:pt x="135" y="387"/>
                    </a:lnTo>
                    <a:lnTo>
                      <a:pt x="139" y="390"/>
                    </a:lnTo>
                    <a:lnTo>
                      <a:pt x="142" y="394"/>
                    </a:lnTo>
                    <a:lnTo>
                      <a:pt x="143" y="394"/>
                    </a:lnTo>
                    <a:lnTo>
                      <a:pt x="145" y="396"/>
                    </a:lnTo>
                    <a:lnTo>
                      <a:pt x="146" y="396"/>
                    </a:lnTo>
                    <a:lnTo>
                      <a:pt x="149" y="396"/>
                    </a:lnTo>
                    <a:lnTo>
                      <a:pt x="151" y="396"/>
                    </a:lnTo>
                    <a:lnTo>
                      <a:pt x="166" y="396"/>
                    </a:lnTo>
                    <a:lnTo>
                      <a:pt x="174" y="398"/>
                    </a:lnTo>
                    <a:lnTo>
                      <a:pt x="175" y="398"/>
                    </a:lnTo>
                    <a:lnTo>
                      <a:pt x="176" y="398"/>
                    </a:lnTo>
                    <a:lnTo>
                      <a:pt x="177" y="399"/>
                    </a:lnTo>
                    <a:lnTo>
                      <a:pt x="178" y="400"/>
                    </a:lnTo>
                    <a:lnTo>
                      <a:pt x="178" y="403"/>
                    </a:lnTo>
                    <a:lnTo>
                      <a:pt x="179" y="404"/>
                    </a:lnTo>
                    <a:lnTo>
                      <a:pt x="181" y="407"/>
                    </a:lnTo>
                    <a:lnTo>
                      <a:pt x="181" y="408"/>
                    </a:lnTo>
                    <a:lnTo>
                      <a:pt x="181" y="409"/>
                    </a:lnTo>
                    <a:lnTo>
                      <a:pt x="181" y="410"/>
                    </a:lnTo>
                    <a:lnTo>
                      <a:pt x="181" y="411"/>
                    </a:lnTo>
                    <a:lnTo>
                      <a:pt x="182" y="412"/>
                    </a:lnTo>
                    <a:lnTo>
                      <a:pt x="185" y="415"/>
                    </a:lnTo>
                    <a:lnTo>
                      <a:pt x="185" y="416"/>
                    </a:lnTo>
                    <a:lnTo>
                      <a:pt x="185" y="417"/>
                    </a:lnTo>
                    <a:lnTo>
                      <a:pt x="185" y="418"/>
                    </a:lnTo>
                    <a:lnTo>
                      <a:pt x="187" y="420"/>
                    </a:lnTo>
                    <a:lnTo>
                      <a:pt x="189" y="419"/>
                    </a:lnTo>
                    <a:lnTo>
                      <a:pt x="190" y="419"/>
                    </a:lnTo>
                    <a:lnTo>
                      <a:pt x="191" y="418"/>
                    </a:lnTo>
                    <a:lnTo>
                      <a:pt x="191" y="417"/>
                    </a:lnTo>
                    <a:lnTo>
                      <a:pt x="191" y="416"/>
                    </a:lnTo>
                    <a:lnTo>
                      <a:pt x="191" y="414"/>
                    </a:lnTo>
                    <a:lnTo>
                      <a:pt x="191" y="413"/>
                    </a:lnTo>
                    <a:lnTo>
                      <a:pt x="191" y="410"/>
                    </a:lnTo>
                    <a:lnTo>
                      <a:pt x="191" y="408"/>
                    </a:lnTo>
                    <a:lnTo>
                      <a:pt x="192" y="407"/>
                    </a:lnTo>
                    <a:lnTo>
                      <a:pt x="193" y="406"/>
                    </a:lnTo>
                    <a:lnTo>
                      <a:pt x="194" y="404"/>
                    </a:lnTo>
                    <a:lnTo>
                      <a:pt x="194" y="403"/>
                    </a:lnTo>
                    <a:lnTo>
                      <a:pt x="195" y="403"/>
                    </a:lnTo>
                    <a:lnTo>
                      <a:pt x="196" y="394"/>
                    </a:lnTo>
                    <a:lnTo>
                      <a:pt x="196" y="392"/>
                    </a:lnTo>
                    <a:lnTo>
                      <a:pt x="224" y="392"/>
                    </a:lnTo>
                    <a:lnTo>
                      <a:pt x="224" y="394"/>
                    </a:lnTo>
                    <a:lnTo>
                      <a:pt x="225" y="395"/>
                    </a:lnTo>
                    <a:lnTo>
                      <a:pt x="225" y="396"/>
                    </a:lnTo>
                    <a:lnTo>
                      <a:pt x="226" y="396"/>
                    </a:lnTo>
                    <a:lnTo>
                      <a:pt x="226" y="397"/>
                    </a:lnTo>
                    <a:lnTo>
                      <a:pt x="229" y="400"/>
                    </a:lnTo>
                    <a:lnTo>
                      <a:pt x="230" y="400"/>
                    </a:lnTo>
                    <a:lnTo>
                      <a:pt x="233" y="400"/>
                    </a:lnTo>
                    <a:lnTo>
                      <a:pt x="234" y="398"/>
                    </a:lnTo>
                    <a:lnTo>
                      <a:pt x="234" y="397"/>
                    </a:lnTo>
                    <a:lnTo>
                      <a:pt x="240" y="361"/>
                    </a:lnTo>
                    <a:lnTo>
                      <a:pt x="240" y="360"/>
                    </a:lnTo>
                    <a:lnTo>
                      <a:pt x="237" y="345"/>
                    </a:lnTo>
                    <a:lnTo>
                      <a:pt x="238" y="343"/>
                    </a:lnTo>
                    <a:lnTo>
                      <a:pt x="245" y="331"/>
                    </a:lnTo>
                    <a:lnTo>
                      <a:pt x="245" y="330"/>
                    </a:lnTo>
                    <a:lnTo>
                      <a:pt x="247" y="318"/>
                    </a:lnTo>
                    <a:lnTo>
                      <a:pt x="276" y="313"/>
                    </a:lnTo>
                    <a:lnTo>
                      <a:pt x="291" y="308"/>
                    </a:lnTo>
                    <a:lnTo>
                      <a:pt x="292" y="307"/>
                    </a:lnTo>
                    <a:lnTo>
                      <a:pt x="315" y="309"/>
                    </a:lnTo>
                    <a:lnTo>
                      <a:pt x="342" y="324"/>
                    </a:lnTo>
                    <a:lnTo>
                      <a:pt x="342" y="327"/>
                    </a:lnTo>
                    <a:lnTo>
                      <a:pt x="342" y="330"/>
                    </a:lnTo>
                    <a:lnTo>
                      <a:pt x="342" y="332"/>
                    </a:lnTo>
                    <a:lnTo>
                      <a:pt x="341" y="337"/>
                    </a:lnTo>
                    <a:lnTo>
                      <a:pt x="346" y="335"/>
                    </a:lnTo>
                    <a:lnTo>
                      <a:pt x="347" y="334"/>
                    </a:lnTo>
                    <a:lnTo>
                      <a:pt x="353" y="330"/>
                    </a:lnTo>
                    <a:lnTo>
                      <a:pt x="355" y="328"/>
                    </a:lnTo>
                    <a:lnTo>
                      <a:pt x="356" y="326"/>
                    </a:lnTo>
                    <a:lnTo>
                      <a:pt x="354" y="324"/>
                    </a:lnTo>
                    <a:lnTo>
                      <a:pt x="347" y="318"/>
                    </a:lnTo>
                    <a:lnTo>
                      <a:pt x="353" y="300"/>
                    </a:lnTo>
                    <a:lnTo>
                      <a:pt x="356" y="300"/>
                    </a:lnTo>
                    <a:lnTo>
                      <a:pt x="355" y="296"/>
                    </a:lnTo>
                    <a:lnTo>
                      <a:pt x="355" y="293"/>
                    </a:lnTo>
                    <a:lnTo>
                      <a:pt x="355" y="292"/>
                    </a:lnTo>
                    <a:lnTo>
                      <a:pt x="354" y="291"/>
                    </a:lnTo>
                    <a:lnTo>
                      <a:pt x="353" y="290"/>
                    </a:lnTo>
                    <a:lnTo>
                      <a:pt x="357" y="273"/>
                    </a:lnTo>
                    <a:lnTo>
                      <a:pt x="357" y="272"/>
                    </a:lnTo>
                    <a:lnTo>
                      <a:pt x="358" y="271"/>
                    </a:lnTo>
                    <a:lnTo>
                      <a:pt x="357" y="269"/>
                    </a:lnTo>
                    <a:lnTo>
                      <a:pt x="351" y="258"/>
                    </a:lnTo>
                    <a:lnTo>
                      <a:pt x="351" y="257"/>
                    </a:lnTo>
                    <a:lnTo>
                      <a:pt x="351" y="256"/>
                    </a:lnTo>
                    <a:lnTo>
                      <a:pt x="351" y="254"/>
                    </a:lnTo>
                    <a:lnTo>
                      <a:pt x="349" y="254"/>
                    </a:lnTo>
                    <a:lnTo>
                      <a:pt x="349" y="253"/>
                    </a:lnTo>
                    <a:lnTo>
                      <a:pt x="350" y="251"/>
                    </a:lnTo>
                    <a:lnTo>
                      <a:pt x="348" y="250"/>
                    </a:lnTo>
                    <a:lnTo>
                      <a:pt x="344" y="245"/>
                    </a:lnTo>
                    <a:lnTo>
                      <a:pt x="342" y="244"/>
                    </a:lnTo>
                    <a:lnTo>
                      <a:pt x="341" y="245"/>
                    </a:lnTo>
                    <a:lnTo>
                      <a:pt x="340" y="246"/>
                    </a:lnTo>
                    <a:lnTo>
                      <a:pt x="338" y="245"/>
                    </a:lnTo>
                    <a:lnTo>
                      <a:pt x="338" y="244"/>
                    </a:lnTo>
                    <a:lnTo>
                      <a:pt x="337" y="244"/>
                    </a:lnTo>
                    <a:lnTo>
                      <a:pt x="332" y="240"/>
                    </a:lnTo>
                    <a:lnTo>
                      <a:pt x="331" y="240"/>
                    </a:lnTo>
                    <a:lnTo>
                      <a:pt x="330" y="239"/>
                    </a:lnTo>
                    <a:lnTo>
                      <a:pt x="330" y="236"/>
                    </a:lnTo>
                    <a:lnTo>
                      <a:pt x="329" y="233"/>
                    </a:lnTo>
                    <a:lnTo>
                      <a:pt x="329" y="232"/>
                    </a:lnTo>
                    <a:lnTo>
                      <a:pt x="328" y="231"/>
                    </a:lnTo>
                    <a:lnTo>
                      <a:pt x="327" y="230"/>
                    </a:lnTo>
                    <a:lnTo>
                      <a:pt x="327" y="223"/>
                    </a:lnTo>
                    <a:lnTo>
                      <a:pt x="327" y="222"/>
                    </a:lnTo>
                    <a:lnTo>
                      <a:pt x="327" y="221"/>
                    </a:lnTo>
                    <a:lnTo>
                      <a:pt x="327" y="220"/>
                    </a:lnTo>
                    <a:lnTo>
                      <a:pt x="328" y="220"/>
                    </a:lnTo>
                    <a:lnTo>
                      <a:pt x="329" y="220"/>
                    </a:lnTo>
                    <a:lnTo>
                      <a:pt x="329" y="219"/>
                    </a:lnTo>
                    <a:lnTo>
                      <a:pt x="329" y="218"/>
                    </a:lnTo>
                    <a:lnTo>
                      <a:pt x="330" y="215"/>
                    </a:lnTo>
                    <a:lnTo>
                      <a:pt x="330" y="214"/>
                    </a:lnTo>
                    <a:lnTo>
                      <a:pt x="329" y="210"/>
                    </a:lnTo>
                    <a:lnTo>
                      <a:pt x="329" y="207"/>
                    </a:lnTo>
                    <a:lnTo>
                      <a:pt x="327" y="208"/>
                    </a:lnTo>
                    <a:lnTo>
                      <a:pt x="325" y="208"/>
                    </a:lnTo>
                    <a:lnTo>
                      <a:pt x="323" y="208"/>
                    </a:lnTo>
                    <a:lnTo>
                      <a:pt x="323" y="209"/>
                    </a:lnTo>
                    <a:lnTo>
                      <a:pt x="278" y="207"/>
                    </a:lnTo>
                    <a:lnTo>
                      <a:pt x="274" y="185"/>
                    </a:lnTo>
                    <a:lnTo>
                      <a:pt x="274" y="184"/>
                    </a:lnTo>
                    <a:lnTo>
                      <a:pt x="267" y="176"/>
                    </a:lnTo>
                    <a:lnTo>
                      <a:pt x="270" y="176"/>
                    </a:lnTo>
                    <a:lnTo>
                      <a:pt x="273" y="176"/>
                    </a:lnTo>
                    <a:lnTo>
                      <a:pt x="272" y="173"/>
                    </a:lnTo>
                    <a:lnTo>
                      <a:pt x="270" y="158"/>
                    </a:lnTo>
                    <a:lnTo>
                      <a:pt x="270" y="157"/>
                    </a:lnTo>
                    <a:lnTo>
                      <a:pt x="265" y="148"/>
                    </a:lnTo>
                    <a:lnTo>
                      <a:pt x="265" y="147"/>
                    </a:lnTo>
                    <a:lnTo>
                      <a:pt x="264" y="147"/>
                    </a:lnTo>
                    <a:lnTo>
                      <a:pt x="264" y="144"/>
                    </a:lnTo>
                    <a:lnTo>
                      <a:pt x="264" y="143"/>
                    </a:lnTo>
                    <a:lnTo>
                      <a:pt x="265" y="142"/>
                    </a:lnTo>
                    <a:lnTo>
                      <a:pt x="265" y="141"/>
                    </a:lnTo>
                    <a:lnTo>
                      <a:pt x="266" y="141"/>
                    </a:lnTo>
                    <a:lnTo>
                      <a:pt x="266" y="139"/>
                    </a:lnTo>
                    <a:lnTo>
                      <a:pt x="266" y="138"/>
                    </a:lnTo>
                    <a:lnTo>
                      <a:pt x="266" y="137"/>
                    </a:lnTo>
                    <a:lnTo>
                      <a:pt x="262" y="132"/>
                    </a:lnTo>
                    <a:lnTo>
                      <a:pt x="262" y="131"/>
                    </a:lnTo>
                    <a:lnTo>
                      <a:pt x="261" y="130"/>
                    </a:lnTo>
                    <a:lnTo>
                      <a:pt x="256" y="128"/>
                    </a:lnTo>
                    <a:lnTo>
                      <a:pt x="255" y="127"/>
                    </a:lnTo>
                    <a:lnTo>
                      <a:pt x="253" y="126"/>
                    </a:lnTo>
                    <a:lnTo>
                      <a:pt x="252" y="126"/>
                    </a:lnTo>
                    <a:lnTo>
                      <a:pt x="248" y="124"/>
                    </a:lnTo>
                    <a:lnTo>
                      <a:pt x="247" y="123"/>
                    </a:lnTo>
                    <a:lnTo>
                      <a:pt x="246" y="122"/>
                    </a:lnTo>
                    <a:lnTo>
                      <a:pt x="246" y="120"/>
                    </a:lnTo>
                    <a:lnTo>
                      <a:pt x="244" y="120"/>
                    </a:lnTo>
                    <a:lnTo>
                      <a:pt x="232" y="122"/>
                    </a:lnTo>
                    <a:lnTo>
                      <a:pt x="231" y="122"/>
                    </a:lnTo>
                    <a:lnTo>
                      <a:pt x="230" y="120"/>
                    </a:lnTo>
                    <a:lnTo>
                      <a:pt x="229" y="121"/>
                    </a:lnTo>
                    <a:lnTo>
                      <a:pt x="224" y="122"/>
                    </a:lnTo>
                    <a:lnTo>
                      <a:pt x="223" y="121"/>
                    </a:lnTo>
                    <a:lnTo>
                      <a:pt x="223" y="120"/>
                    </a:lnTo>
                    <a:lnTo>
                      <a:pt x="220" y="117"/>
                    </a:lnTo>
                    <a:lnTo>
                      <a:pt x="219" y="117"/>
                    </a:lnTo>
                    <a:lnTo>
                      <a:pt x="217" y="115"/>
                    </a:lnTo>
                    <a:lnTo>
                      <a:pt x="216" y="113"/>
                    </a:lnTo>
                    <a:lnTo>
                      <a:pt x="216" y="112"/>
                    </a:lnTo>
                    <a:lnTo>
                      <a:pt x="216" y="111"/>
                    </a:lnTo>
                    <a:lnTo>
                      <a:pt x="215" y="110"/>
                    </a:lnTo>
                    <a:lnTo>
                      <a:pt x="212" y="109"/>
                    </a:lnTo>
                    <a:lnTo>
                      <a:pt x="211" y="109"/>
                    </a:lnTo>
                    <a:lnTo>
                      <a:pt x="210" y="109"/>
                    </a:lnTo>
                    <a:lnTo>
                      <a:pt x="209" y="109"/>
                    </a:lnTo>
                    <a:lnTo>
                      <a:pt x="208" y="109"/>
                    </a:lnTo>
                    <a:lnTo>
                      <a:pt x="207" y="109"/>
                    </a:lnTo>
                    <a:lnTo>
                      <a:pt x="201" y="107"/>
                    </a:lnTo>
                    <a:lnTo>
                      <a:pt x="200" y="106"/>
                    </a:lnTo>
                    <a:lnTo>
                      <a:pt x="199" y="105"/>
                    </a:lnTo>
                    <a:lnTo>
                      <a:pt x="198" y="103"/>
                    </a:lnTo>
                    <a:lnTo>
                      <a:pt x="196" y="104"/>
                    </a:lnTo>
                    <a:lnTo>
                      <a:pt x="196" y="105"/>
                    </a:lnTo>
                    <a:lnTo>
                      <a:pt x="193" y="102"/>
                    </a:lnTo>
                    <a:lnTo>
                      <a:pt x="191" y="101"/>
                    </a:lnTo>
                    <a:lnTo>
                      <a:pt x="189" y="98"/>
                    </a:lnTo>
                    <a:lnTo>
                      <a:pt x="189" y="96"/>
                    </a:lnTo>
                    <a:lnTo>
                      <a:pt x="189" y="95"/>
                    </a:lnTo>
                    <a:lnTo>
                      <a:pt x="187" y="94"/>
                    </a:lnTo>
                    <a:lnTo>
                      <a:pt x="185" y="94"/>
                    </a:lnTo>
                    <a:lnTo>
                      <a:pt x="184" y="93"/>
                    </a:lnTo>
                    <a:lnTo>
                      <a:pt x="183" y="94"/>
                    </a:lnTo>
                    <a:lnTo>
                      <a:pt x="182" y="94"/>
                    </a:lnTo>
                    <a:lnTo>
                      <a:pt x="181" y="96"/>
                    </a:lnTo>
                    <a:lnTo>
                      <a:pt x="180" y="96"/>
                    </a:lnTo>
                    <a:lnTo>
                      <a:pt x="179" y="95"/>
                    </a:lnTo>
                    <a:lnTo>
                      <a:pt x="178" y="95"/>
                    </a:lnTo>
                    <a:lnTo>
                      <a:pt x="178" y="94"/>
                    </a:lnTo>
                    <a:lnTo>
                      <a:pt x="178" y="93"/>
                    </a:lnTo>
                    <a:lnTo>
                      <a:pt x="177" y="92"/>
                    </a:lnTo>
                    <a:lnTo>
                      <a:pt x="176" y="92"/>
                    </a:lnTo>
                    <a:lnTo>
                      <a:pt x="170" y="88"/>
                    </a:lnTo>
                    <a:lnTo>
                      <a:pt x="169" y="88"/>
                    </a:lnTo>
                    <a:lnTo>
                      <a:pt x="166" y="88"/>
                    </a:lnTo>
                    <a:lnTo>
                      <a:pt x="165" y="88"/>
                    </a:lnTo>
                    <a:lnTo>
                      <a:pt x="164" y="88"/>
                    </a:lnTo>
                    <a:lnTo>
                      <a:pt x="163" y="88"/>
                    </a:lnTo>
                    <a:lnTo>
                      <a:pt x="163" y="89"/>
                    </a:lnTo>
                    <a:lnTo>
                      <a:pt x="162" y="90"/>
                    </a:lnTo>
                    <a:lnTo>
                      <a:pt x="161" y="90"/>
                    </a:lnTo>
                    <a:lnTo>
                      <a:pt x="160" y="90"/>
                    </a:lnTo>
                    <a:lnTo>
                      <a:pt x="156" y="89"/>
                    </a:lnTo>
                    <a:lnTo>
                      <a:pt x="155" y="89"/>
                    </a:lnTo>
                    <a:lnTo>
                      <a:pt x="154" y="88"/>
                    </a:lnTo>
                    <a:lnTo>
                      <a:pt x="153" y="88"/>
                    </a:lnTo>
                    <a:lnTo>
                      <a:pt x="152" y="88"/>
                    </a:lnTo>
                    <a:lnTo>
                      <a:pt x="151" y="88"/>
                    </a:lnTo>
                    <a:lnTo>
                      <a:pt x="150" y="88"/>
                    </a:lnTo>
                    <a:lnTo>
                      <a:pt x="149" y="86"/>
                    </a:lnTo>
                    <a:lnTo>
                      <a:pt x="147" y="83"/>
                    </a:lnTo>
                    <a:lnTo>
                      <a:pt x="147" y="82"/>
                    </a:lnTo>
                    <a:lnTo>
                      <a:pt x="146" y="81"/>
                    </a:lnTo>
                    <a:lnTo>
                      <a:pt x="144" y="81"/>
                    </a:lnTo>
                    <a:lnTo>
                      <a:pt x="141" y="79"/>
                    </a:lnTo>
                    <a:lnTo>
                      <a:pt x="140" y="76"/>
                    </a:lnTo>
                    <a:lnTo>
                      <a:pt x="139" y="76"/>
                    </a:lnTo>
                    <a:lnTo>
                      <a:pt x="139" y="75"/>
                    </a:lnTo>
                    <a:lnTo>
                      <a:pt x="138" y="75"/>
                    </a:lnTo>
                    <a:lnTo>
                      <a:pt x="137" y="75"/>
                    </a:lnTo>
                    <a:lnTo>
                      <a:pt x="136" y="74"/>
                    </a:lnTo>
                    <a:lnTo>
                      <a:pt x="134" y="74"/>
                    </a:lnTo>
                    <a:lnTo>
                      <a:pt x="133" y="74"/>
                    </a:lnTo>
                    <a:lnTo>
                      <a:pt x="132" y="70"/>
                    </a:lnTo>
                    <a:lnTo>
                      <a:pt x="132" y="68"/>
                    </a:lnTo>
                    <a:lnTo>
                      <a:pt x="131" y="67"/>
                    </a:lnTo>
                    <a:lnTo>
                      <a:pt x="129" y="65"/>
                    </a:lnTo>
                    <a:lnTo>
                      <a:pt x="128" y="64"/>
                    </a:lnTo>
                    <a:lnTo>
                      <a:pt x="128" y="63"/>
                    </a:lnTo>
                    <a:lnTo>
                      <a:pt x="127" y="60"/>
                    </a:lnTo>
                    <a:lnTo>
                      <a:pt x="126" y="59"/>
                    </a:lnTo>
                    <a:lnTo>
                      <a:pt x="125" y="58"/>
                    </a:lnTo>
                    <a:lnTo>
                      <a:pt x="123" y="58"/>
                    </a:lnTo>
                    <a:lnTo>
                      <a:pt x="121" y="53"/>
                    </a:lnTo>
                    <a:lnTo>
                      <a:pt x="121" y="51"/>
                    </a:lnTo>
                    <a:lnTo>
                      <a:pt x="123" y="45"/>
                    </a:lnTo>
                    <a:lnTo>
                      <a:pt x="123" y="44"/>
                    </a:lnTo>
                    <a:lnTo>
                      <a:pt x="123" y="41"/>
                    </a:lnTo>
                    <a:lnTo>
                      <a:pt x="123" y="40"/>
                    </a:lnTo>
                    <a:lnTo>
                      <a:pt x="122" y="39"/>
                    </a:lnTo>
                    <a:lnTo>
                      <a:pt x="120" y="36"/>
                    </a:lnTo>
                    <a:lnTo>
                      <a:pt x="119" y="32"/>
                    </a:lnTo>
                    <a:lnTo>
                      <a:pt x="119" y="30"/>
                    </a:lnTo>
                    <a:lnTo>
                      <a:pt x="119" y="29"/>
                    </a:lnTo>
                    <a:lnTo>
                      <a:pt x="119" y="28"/>
                    </a:lnTo>
                    <a:lnTo>
                      <a:pt x="119" y="27"/>
                    </a:lnTo>
                    <a:lnTo>
                      <a:pt x="119" y="26"/>
                    </a:lnTo>
                    <a:lnTo>
                      <a:pt x="120" y="26"/>
                    </a:lnTo>
                    <a:lnTo>
                      <a:pt x="121" y="25"/>
                    </a:lnTo>
                    <a:lnTo>
                      <a:pt x="121" y="24"/>
                    </a:lnTo>
                    <a:lnTo>
                      <a:pt x="121" y="23"/>
                    </a:lnTo>
                    <a:lnTo>
                      <a:pt x="122" y="21"/>
                    </a:lnTo>
                    <a:lnTo>
                      <a:pt x="122" y="20"/>
                    </a:lnTo>
                    <a:lnTo>
                      <a:pt x="122" y="19"/>
                    </a:lnTo>
                    <a:lnTo>
                      <a:pt x="121" y="16"/>
                    </a:lnTo>
                    <a:lnTo>
                      <a:pt x="121" y="15"/>
                    </a:lnTo>
                    <a:lnTo>
                      <a:pt x="121" y="14"/>
                    </a:lnTo>
                    <a:lnTo>
                      <a:pt x="120" y="12"/>
                    </a:lnTo>
                    <a:lnTo>
                      <a:pt x="121" y="9"/>
                    </a:lnTo>
                    <a:lnTo>
                      <a:pt x="121" y="8"/>
                    </a:lnTo>
                    <a:lnTo>
                      <a:pt x="121" y="7"/>
                    </a:lnTo>
                    <a:lnTo>
                      <a:pt x="118" y="3"/>
                    </a:lnTo>
                    <a:lnTo>
                      <a:pt x="118" y="2"/>
                    </a:lnTo>
                    <a:lnTo>
                      <a:pt x="117" y="2"/>
                    </a:lnTo>
                    <a:lnTo>
                      <a:pt x="116" y="2"/>
                    </a:lnTo>
                    <a:lnTo>
                      <a:pt x="116" y="1"/>
                    </a:lnTo>
                    <a:lnTo>
                      <a:pt x="115" y="1"/>
                    </a:lnTo>
                    <a:lnTo>
                      <a:pt x="11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00" name="Freeform 607"/>
              <p:cNvSpPr>
                <a:spLocks/>
              </p:cNvSpPr>
              <p:nvPr/>
            </p:nvSpPr>
            <p:spPr bwMode="auto">
              <a:xfrm>
                <a:off x="5014110" y="1972667"/>
                <a:ext cx="906462" cy="1241425"/>
              </a:xfrm>
              <a:custGeom>
                <a:avLst/>
                <a:gdLst>
                  <a:gd name="T0" fmla="*/ 2147483646 w 375"/>
                  <a:gd name="T1" fmla="*/ 2147483646 h 577"/>
                  <a:gd name="T2" fmla="*/ 2147483646 w 375"/>
                  <a:gd name="T3" fmla="*/ 2147483646 h 577"/>
                  <a:gd name="T4" fmla="*/ 2147483646 w 375"/>
                  <a:gd name="T5" fmla="*/ 2147483646 h 577"/>
                  <a:gd name="T6" fmla="*/ 2147483646 w 375"/>
                  <a:gd name="T7" fmla="*/ 2147483646 h 577"/>
                  <a:gd name="T8" fmla="*/ 2147483646 w 375"/>
                  <a:gd name="T9" fmla="*/ 2147483646 h 577"/>
                  <a:gd name="T10" fmla="*/ 2147483646 w 375"/>
                  <a:gd name="T11" fmla="*/ 2147483646 h 577"/>
                  <a:gd name="T12" fmla="*/ 2147483646 w 375"/>
                  <a:gd name="T13" fmla="*/ 2147483646 h 577"/>
                  <a:gd name="T14" fmla="*/ 2147483646 w 375"/>
                  <a:gd name="T15" fmla="*/ 2147483646 h 577"/>
                  <a:gd name="T16" fmla="*/ 2147483646 w 375"/>
                  <a:gd name="T17" fmla="*/ 2147483646 h 577"/>
                  <a:gd name="T18" fmla="*/ 2147483646 w 375"/>
                  <a:gd name="T19" fmla="*/ 2147483646 h 577"/>
                  <a:gd name="T20" fmla="*/ 2147483646 w 375"/>
                  <a:gd name="T21" fmla="*/ 2147483646 h 577"/>
                  <a:gd name="T22" fmla="*/ 2147483646 w 375"/>
                  <a:gd name="T23" fmla="*/ 2147483646 h 577"/>
                  <a:gd name="T24" fmla="*/ 2147483646 w 375"/>
                  <a:gd name="T25" fmla="*/ 2147483646 h 577"/>
                  <a:gd name="T26" fmla="*/ 2147483646 w 375"/>
                  <a:gd name="T27" fmla="*/ 2147483646 h 577"/>
                  <a:gd name="T28" fmla="*/ 2147483646 w 375"/>
                  <a:gd name="T29" fmla="*/ 2147483646 h 577"/>
                  <a:gd name="T30" fmla="*/ 2147483646 w 375"/>
                  <a:gd name="T31" fmla="*/ 2147483646 h 577"/>
                  <a:gd name="T32" fmla="*/ 2147483646 w 375"/>
                  <a:gd name="T33" fmla="*/ 2147483646 h 577"/>
                  <a:gd name="T34" fmla="*/ 2147483646 w 375"/>
                  <a:gd name="T35" fmla="*/ 2147483646 h 577"/>
                  <a:gd name="T36" fmla="*/ 2147483646 w 375"/>
                  <a:gd name="T37" fmla="*/ 2147483646 h 577"/>
                  <a:gd name="T38" fmla="*/ 2147483646 w 375"/>
                  <a:gd name="T39" fmla="*/ 2147483646 h 577"/>
                  <a:gd name="T40" fmla="*/ 2147483646 w 375"/>
                  <a:gd name="T41" fmla="*/ 2147483646 h 577"/>
                  <a:gd name="T42" fmla="*/ 2147483646 w 375"/>
                  <a:gd name="T43" fmla="*/ 2147483646 h 577"/>
                  <a:gd name="T44" fmla="*/ 2147483646 w 375"/>
                  <a:gd name="T45" fmla="*/ 2147483646 h 577"/>
                  <a:gd name="T46" fmla="*/ 2147483646 w 375"/>
                  <a:gd name="T47" fmla="*/ 2147483646 h 577"/>
                  <a:gd name="T48" fmla="*/ 2147483646 w 375"/>
                  <a:gd name="T49" fmla="*/ 2147483646 h 577"/>
                  <a:gd name="T50" fmla="*/ 2147483646 w 375"/>
                  <a:gd name="T51" fmla="*/ 2147483646 h 577"/>
                  <a:gd name="T52" fmla="*/ 2147483646 w 375"/>
                  <a:gd name="T53" fmla="*/ 2147483646 h 577"/>
                  <a:gd name="T54" fmla="*/ 2147483646 w 375"/>
                  <a:gd name="T55" fmla="*/ 2147483646 h 577"/>
                  <a:gd name="T56" fmla="*/ 2147483646 w 375"/>
                  <a:gd name="T57" fmla="*/ 2147483646 h 577"/>
                  <a:gd name="T58" fmla="*/ 2147483646 w 375"/>
                  <a:gd name="T59" fmla="*/ 2147483646 h 577"/>
                  <a:gd name="T60" fmla="*/ 2147483646 w 375"/>
                  <a:gd name="T61" fmla="*/ 2147483646 h 577"/>
                  <a:gd name="T62" fmla="*/ 2147483646 w 375"/>
                  <a:gd name="T63" fmla="*/ 2147483646 h 577"/>
                  <a:gd name="T64" fmla="*/ 2147483646 w 375"/>
                  <a:gd name="T65" fmla="*/ 2147483646 h 577"/>
                  <a:gd name="T66" fmla="*/ 2147483646 w 375"/>
                  <a:gd name="T67" fmla="*/ 2147483646 h 577"/>
                  <a:gd name="T68" fmla="*/ 2147483646 w 375"/>
                  <a:gd name="T69" fmla="*/ 2147483646 h 577"/>
                  <a:gd name="T70" fmla="*/ 2147483646 w 375"/>
                  <a:gd name="T71" fmla="*/ 2147483646 h 577"/>
                  <a:gd name="T72" fmla="*/ 2147483646 w 375"/>
                  <a:gd name="T73" fmla="*/ 2147483646 h 577"/>
                  <a:gd name="T74" fmla="*/ 2147483646 w 375"/>
                  <a:gd name="T75" fmla="*/ 2147483646 h 577"/>
                  <a:gd name="T76" fmla="*/ 2147483646 w 375"/>
                  <a:gd name="T77" fmla="*/ 2147483646 h 577"/>
                  <a:gd name="T78" fmla="*/ 2147483646 w 375"/>
                  <a:gd name="T79" fmla="*/ 2147483646 h 577"/>
                  <a:gd name="T80" fmla="*/ 2147483646 w 375"/>
                  <a:gd name="T81" fmla="*/ 2147483646 h 577"/>
                  <a:gd name="T82" fmla="*/ 2147483646 w 375"/>
                  <a:gd name="T83" fmla="*/ 2147483646 h 577"/>
                  <a:gd name="T84" fmla="*/ 2147483646 w 375"/>
                  <a:gd name="T85" fmla="*/ 2147483646 h 577"/>
                  <a:gd name="T86" fmla="*/ 2147483646 w 375"/>
                  <a:gd name="T87" fmla="*/ 2147483646 h 577"/>
                  <a:gd name="T88" fmla="*/ 2147483646 w 375"/>
                  <a:gd name="T89" fmla="*/ 2147483646 h 577"/>
                  <a:gd name="T90" fmla="*/ 2147483646 w 375"/>
                  <a:gd name="T91" fmla="*/ 2147483646 h 577"/>
                  <a:gd name="T92" fmla="*/ 2147483646 w 375"/>
                  <a:gd name="T93" fmla="*/ 2147483646 h 577"/>
                  <a:gd name="T94" fmla="*/ 2147483646 w 375"/>
                  <a:gd name="T95" fmla="*/ 2147483646 h 577"/>
                  <a:gd name="T96" fmla="*/ 2147483646 w 375"/>
                  <a:gd name="T97" fmla="*/ 2147483646 h 577"/>
                  <a:gd name="T98" fmla="*/ 2147483646 w 375"/>
                  <a:gd name="T99" fmla="*/ 2147483646 h 577"/>
                  <a:gd name="T100" fmla="*/ 2147483646 w 375"/>
                  <a:gd name="T101" fmla="*/ 2147483646 h 577"/>
                  <a:gd name="T102" fmla="*/ 2147483646 w 375"/>
                  <a:gd name="T103" fmla="*/ 2147483646 h 577"/>
                  <a:gd name="T104" fmla="*/ 2147483646 w 375"/>
                  <a:gd name="T105" fmla="*/ 2147483646 h 577"/>
                  <a:gd name="T106" fmla="*/ 2147483646 w 375"/>
                  <a:gd name="T107" fmla="*/ 2147483646 h 577"/>
                  <a:gd name="T108" fmla="*/ 2147483646 w 375"/>
                  <a:gd name="T109" fmla="*/ 2147483646 h 577"/>
                  <a:gd name="T110" fmla="*/ 2147483646 w 375"/>
                  <a:gd name="T111" fmla="*/ 2147483646 h 577"/>
                  <a:gd name="T112" fmla="*/ 2147483646 w 375"/>
                  <a:gd name="T113" fmla="*/ 2147483646 h 577"/>
                  <a:gd name="T114" fmla="*/ 2147483646 w 375"/>
                  <a:gd name="T115" fmla="*/ 2147483646 h 577"/>
                  <a:gd name="T116" fmla="*/ 2147483646 w 375"/>
                  <a:gd name="T117" fmla="*/ 2147483646 h 577"/>
                  <a:gd name="T118" fmla="*/ 2147483646 w 375"/>
                  <a:gd name="T119" fmla="*/ 2147483646 h 57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375" h="577">
                    <a:moveTo>
                      <a:pt x="334" y="573"/>
                    </a:moveTo>
                    <a:lnTo>
                      <a:pt x="333" y="572"/>
                    </a:lnTo>
                    <a:lnTo>
                      <a:pt x="331" y="572"/>
                    </a:lnTo>
                    <a:lnTo>
                      <a:pt x="331" y="571"/>
                    </a:lnTo>
                    <a:lnTo>
                      <a:pt x="323" y="565"/>
                    </a:lnTo>
                    <a:lnTo>
                      <a:pt x="322" y="564"/>
                    </a:lnTo>
                    <a:lnTo>
                      <a:pt x="321" y="563"/>
                    </a:lnTo>
                    <a:lnTo>
                      <a:pt x="320" y="562"/>
                    </a:lnTo>
                    <a:lnTo>
                      <a:pt x="317" y="561"/>
                    </a:lnTo>
                    <a:lnTo>
                      <a:pt x="314" y="560"/>
                    </a:lnTo>
                    <a:lnTo>
                      <a:pt x="314" y="559"/>
                    </a:lnTo>
                    <a:lnTo>
                      <a:pt x="314" y="558"/>
                    </a:lnTo>
                    <a:lnTo>
                      <a:pt x="311" y="556"/>
                    </a:lnTo>
                    <a:lnTo>
                      <a:pt x="309" y="553"/>
                    </a:lnTo>
                    <a:lnTo>
                      <a:pt x="307" y="547"/>
                    </a:lnTo>
                    <a:lnTo>
                      <a:pt x="304" y="545"/>
                    </a:lnTo>
                    <a:lnTo>
                      <a:pt x="303" y="543"/>
                    </a:lnTo>
                    <a:lnTo>
                      <a:pt x="299" y="541"/>
                    </a:lnTo>
                    <a:lnTo>
                      <a:pt x="296" y="541"/>
                    </a:lnTo>
                    <a:lnTo>
                      <a:pt x="294" y="540"/>
                    </a:lnTo>
                    <a:lnTo>
                      <a:pt x="292" y="539"/>
                    </a:lnTo>
                    <a:lnTo>
                      <a:pt x="292" y="537"/>
                    </a:lnTo>
                    <a:lnTo>
                      <a:pt x="290" y="536"/>
                    </a:lnTo>
                    <a:lnTo>
                      <a:pt x="288" y="535"/>
                    </a:lnTo>
                    <a:lnTo>
                      <a:pt x="282" y="531"/>
                    </a:lnTo>
                    <a:lnTo>
                      <a:pt x="280" y="529"/>
                    </a:lnTo>
                    <a:lnTo>
                      <a:pt x="279" y="527"/>
                    </a:lnTo>
                    <a:lnTo>
                      <a:pt x="278" y="526"/>
                    </a:lnTo>
                    <a:lnTo>
                      <a:pt x="275" y="524"/>
                    </a:lnTo>
                    <a:lnTo>
                      <a:pt x="271" y="524"/>
                    </a:lnTo>
                    <a:lnTo>
                      <a:pt x="268" y="523"/>
                    </a:lnTo>
                    <a:lnTo>
                      <a:pt x="266" y="522"/>
                    </a:lnTo>
                    <a:lnTo>
                      <a:pt x="264" y="521"/>
                    </a:lnTo>
                    <a:lnTo>
                      <a:pt x="263" y="520"/>
                    </a:lnTo>
                    <a:lnTo>
                      <a:pt x="253" y="516"/>
                    </a:lnTo>
                    <a:lnTo>
                      <a:pt x="250" y="513"/>
                    </a:lnTo>
                    <a:lnTo>
                      <a:pt x="248" y="512"/>
                    </a:lnTo>
                    <a:lnTo>
                      <a:pt x="243" y="510"/>
                    </a:lnTo>
                    <a:lnTo>
                      <a:pt x="242" y="510"/>
                    </a:lnTo>
                    <a:lnTo>
                      <a:pt x="235" y="508"/>
                    </a:lnTo>
                    <a:lnTo>
                      <a:pt x="230" y="503"/>
                    </a:lnTo>
                    <a:lnTo>
                      <a:pt x="229" y="502"/>
                    </a:lnTo>
                    <a:lnTo>
                      <a:pt x="226" y="500"/>
                    </a:lnTo>
                    <a:lnTo>
                      <a:pt x="221" y="498"/>
                    </a:lnTo>
                    <a:lnTo>
                      <a:pt x="218" y="497"/>
                    </a:lnTo>
                    <a:lnTo>
                      <a:pt x="217" y="496"/>
                    </a:lnTo>
                    <a:lnTo>
                      <a:pt x="217" y="495"/>
                    </a:lnTo>
                    <a:lnTo>
                      <a:pt x="216" y="494"/>
                    </a:lnTo>
                    <a:lnTo>
                      <a:pt x="215" y="494"/>
                    </a:lnTo>
                    <a:lnTo>
                      <a:pt x="199" y="486"/>
                    </a:lnTo>
                    <a:lnTo>
                      <a:pt x="198" y="484"/>
                    </a:lnTo>
                    <a:lnTo>
                      <a:pt x="193" y="477"/>
                    </a:lnTo>
                    <a:lnTo>
                      <a:pt x="192" y="476"/>
                    </a:lnTo>
                    <a:lnTo>
                      <a:pt x="189" y="474"/>
                    </a:lnTo>
                    <a:lnTo>
                      <a:pt x="185" y="469"/>
                    </a:lnTo>
                    <a:lnTo>
                      <a:pt x="184" y="468"/>
                    </a:lnTo>
                    <a:lnTo>
                      <a:pt x="176" y="463"/>
                    </a:lnTo>
                    <a:lnTo>
                      <a:pt x="172" y="460"/>
                    </a:lnTo>
                    <a:lnTo>
                      <a:pt x="172" y="457"/>
                    </a:lnTo>
                    <a:lnTo>
                      <a:pt x="170" y="454"/>
                    </a:lnTo>
                    <a:lnTo>
                      <a:pt x="168" y="452"/>
                    </a:lnTo>
                    <a:lnTo>
                      <a:pt x="167" y="452"/>
                    </a:lnTo>
                    <a:lnTo>
                      <a:pt x="166" y="449"/>
                    </a:lnTo>
                    <a:lnTo>
                      <a:pt x="165" y="447"/>
                    </a:lnTo>
                    <a:lnTo>
                      <a:pt x="163" y="445"/>
                    </a:lnTo>
                    <a:lnTo>
                      <a:pt x="161" y="441"/>
                    </a:lnTo>
                    <a:lnTo>
                      <a:pt x="160" y="437"/>
                    </a:lnTo>
                    <a:lnTo>
                      <a:pt x="158" y="437"/>
                    </a:lnTo>
                    <a:lnTo>
                      <a:pt x="157" y="436"/>
                    </a:lnTo>
                    <a:lnTo>
                      <a:pt x="158" y="432"/>
                    </a:lnTo>
                    <a:lnTo>
                      <a:pt x="160" y="431"/>
                    </a:lnTo>
                    <a:lnTo>
                      <a:pt x="161" y="432"/>
                    </a:lnTo>
                    <a:lnTo>
                      <a:pt x="161" y="431"/>
                    </a:lnTo>
                    <a:lnTo>
                      <a:pt x="162" y="428"/>
                    </a:lnTo>
                    <a:lnTo>
                      <a:pt x="162" y="422"/>
                    </a:lnTo>
                    <a:lnTo>
                      <a:pt x="161" y="421"/>
                    </a:lnTo>
                    <a:lnTo>
                      <a:pt x="160" y="419"/>
                    </a:lnTo>
                    <a:lnTo>
                      <a:pt x="154" y="413"/>
                    </a:lnTo>
                    <a:lnTo>
                      <a:pt x="153" y="411"/>
                    </a:lnTo>
                    <a:lnTo>
                      <a:pt x="152" y="411"/>
                    </a:lnTo>
                    <a:lnTo>
                      <a:pt x="152" y="409"/>
                    </a:lnTo>
                    <a:lnTo>
                      <a:pt x="151" y="407"/>
                    </a:lnTo>
                    <a:lnTo>
                      <a:pt x="150" y="405"/>
                    </a:lnTo>
                    <a:lnTo>
                      <a:pt x="148" y="402"/>
                    </a:lnTo>
                    <a:lnTo>
                      <a:pt x="147" y="400"/>
                    </a:lnTo>
                    <a:lnTo>
                      <a:pt x="143" y="394"/>
                    </a:lnTo>
                    <a:lnTo>
                      <a:pt x="142" y="390"/>
                    </a:lnTo>
                    <a:lnTo>
                      <a:pt x="141" y="389"/>
                    </a:lnTo>
                    <a:lnTo>
                      <a:pt x="140" y="387"/>
                    </a:lnTo>
                    <a:lnTo>
                      <a:pt x="138" y="386"/>
                    </a:lnTo>
                    <a:lnTo>
                      <a:pt x="133" y="381"/>
                    </a:lnTo>
                    <a:lnTo>
                      <a:pt x="132" y="380"/>
                    </a:lnTo>
                    <a:lnTo>
                      <a:pt x="129" y="379"/>
                    </a:lnTo>
                    <a:lnTo>
                      <a:pt x="131" y="376"/>
                    </a:lnTo>
                    <a:lnTo>
                      <a:pt x="130" y="373"/>
                    </a:lnTo>
                    <a:lnTo>
                      <a:pt x="129" y="370"/>
                    </a:lnTo>
                    <a:lnTo>
                      <a:pt x="129" y="368"/>
                    </a:lnTo>
                    <a:lnTo>
                      <a:pt x="128" y="366"/>
                    </a:lnTo>
                    <a:lnTo>
                      <a:pt x="125" y="362"/>
                    </a:lnTo>
                    <a:lnTo>
                      <a:pt x="123" y="360"/>
                    </a:lnTo>
                    <a:lnTo>
                      <a:pt x="118" y="356"/>
                    </a:lnTo>
                    <a:lnTo>
                      <a:pt x="117" y="356"/>
                    </a:lnTo>
                    <a:lnTo>
                      <a:pt x="115" y="355"/>
                    </a:lnTo>
                    <a:lnTo>
                      <a:pt x="114" y="353"/>
                    </a:lnTo>
                    <a:lnTo>
                      <a:pt x="115" y="351"/>
                    </a:lnTo>
                    <a:lnTo>
                      <a:pt x="116" y="351"/>
                    </a:lnTo>
                    <a:lnTo>
                      <a:pt x="113" y="343"/>
                    </a:lnTo>
                    <a:lnTo>
                      <a:pt x="112" y="341"/>
                    </a:lnTo>
                    <a:lnTo>
                      <a:pt x="110" y="337"/>
                    </a:lnTo>
                    <a:lnTo>
                      <a:pt x="107" y="333"/>
                    </a:lnTo>
                    <a:lnTo>
                      <a:pt x="106" y="332"/>
                    </a:lnTo>
                    <a:lnTo>
                      <a:pt x="101" y="324"/>
                    </a:lnTo>
                    <a:lnTo>
                      <a:pt x="95" y="309"/>
                    </a:lnTo>
                    <a:lnTo>
                      <a:pt x="95" y="308"/>
                    </a:lnTo>
                    <a:lnTo>
                      <a:pt x="95" y="307"/>
                    </a:lnTo>
                    <a:lnTo>
                      <a:pt x="92" y="304"/>
                    </a:lnTo>
                    <a:lnTo>
                      <a:pt x="91" y="302"/>
                    </a:lnTo>
                    <a:lnTo>
                      <a:pt x="90" y="299"/>
                    </a:lnTo>
                    <a:lnTo>
                      <a:pt x="90" y="296"/>
                    </a:lnTo>
                    <a:lnTo>
                      <a:pt x="89" y="294"/>
                    </a:lnTo>
                    <a:lnTo>
                      <a:pt x="87" y="293"/>
                    </a:lnTo>
                    <a:lnTo>
                      <a:pt x="86" y="290"/>
                    </a:lnTo>
                    <a:lnTo>
                      <a:pt x="86" y="288"/>
                    </a:lnTo>
                    <a:lnTo>
                      <a:pt x="84" y="287"/>
                    </a:lnTo>
                    <a:lnTo>
                      <a:pt x="82" y="285"/>
                    </a:lnTo>
                    <a:lnTo>
                      <a:pt x="80" y="281"/>
                    </a:lnTo>
                    <a:lnTo>
                      <a:pt x="81" y="281"/>
                    </a:lnTo>
                    <a:lnTo>
                      <a:pt x="81" y="280"/>
                    </a:lnTo>
                    <a:lnTo>
                      <a:pt x="80" y="277"/>
                    </a:lnTo>
                    <a:lnTo>
                      <a:pt x="78" y="273"/>
                    </a:lnTo>
                    <a:lnTo>
                      <a:pt x="78" y="271"/>
                    </a:lnTo>
                    <a:lnTo>
                      <a:pt x="78" y="270"/>
                    </a:lnTo>
                    <a:lnTo>
                      <a:pt x="73" y="264"/>
                    </a:lnTo>
                    <a:lnTo>
                      <a:pt x="73" y="263"/>
                    </a:lnTo>
                    <a:lnTo>
                      <a:pt x="71" y="258"/>
                    </a:lnTo>
                    <a:lnTo>
                      <a:pt x="66" y="253"/>
                    </a:lnTo>
                    <a:lnTo>
                      <a:pt x="65" y="253"/>
                    </a:lnTo>
                    <a:lnTo>
                      <a:pt x="65" y="252"/>
                    </a:lnTo>
                    <a:lnTo>
                      <a:pt x="62" y="249"/>
                    </a:lnTo>
                    <a:lnTo>
                      <a:pt x="61" y="249"/>
                    </a:lnTo>
                    <a:lnTo>
                      <a:pt x="58" y="243"/>
                    </a:lnTo>
                    <a:lnTo>
                      <a:pt x="57" y="241"/>
                    </a:lnTo>
                    <a:lnTo>
                      <a:pt x="56" y="238"/>
                    </a:lnTo>
                    <a:lnTo>
                      <a:pt x="54" y="237"/>
                    </a:lnTo>
                    <a:lnTo>
                      <a:pt x="53" y="234"/>
                    </a:lnTo>
                    <a:lnTo>
                      <a:pt x="53" y="233"/>
                    </a:lnTo>
                    <a:lnTo>
                      <a:pt x="53" y="232"/>
                    </a:lnTo>
                    <a:lnTo>
                      <a:pt x="52" y="228"/>
                    </a:lnTo>
                    <a:lnTo>
                      <a:pt x="51" y="228"/>
                    </a:lnTo>
                    <a:lnTo>
                      <a:pt x="49" y="226"/>
                    </a:lnTo>
                    <a:lnTo>
                      <a:pt x="49" y="224"/>
                    </a:lnTo>
                    <a:lnTo>
                      <a:pt x="48" y="223"/>
                    </a:lnTo>
                    <a:lnTo>
                      <a:pt x="46" y="220"/>
                    </a:lnTo>
                    <a:lnTo>
                      <a:pt x="45" y="219"/>
                    </a:lnTo>
                    <a:lnTo>
                      <a:pt x="43" y="217"/>
                    </a:lnTo>
                    <a:lnTo>
                      <a:pt x="43" y="216"/>
                    </a:lnTo>
                    <a:lnTo>
                      <a:pt x="42" y="214"/>
                    </a:lnTo>
                    <a:lnTo>
                      <a:pt x="41" y="213"/>
                    </a:lnTo>
                    <a:lnTo>
                      <a:pt x="37" y="209"/>
                    </a:lnTo>
                    <a:lnTo>
                      <a:pt x="26" y="202"/>
                    </a:lnTo>
                    <a:lnTo>
                      <a:pt x="25" y="201"/>
                    </a:lnTo>
                    <a:lnTo>
                      <a:pt x="24" y="201"/>
                    </a:lnTo>
                    <a:lnTo>
                      <a:pt x="22" y="199"/>
                    </a:lnTo>
                    <a:lnTo>
                      <a:pt x="11" y="194"/>
                    </a:lnTo>
                    <a:lnTo>
                      <a:pt x="9" y="192"/>
                    </a:lnTo>
                    <a:lnTo>
                      <a:pt x="7" y="191"/>
                    </a:lnTo>
                    <a:lnTo>
                      <a:pt x="6" y="188"/>
                    </a:lnTo>
                    <a:lnTo>
                      <a:pt x="6" y="187"/>
                    </a:lnTo>
                    <a:lnTo>
                      <a:pt x="7" y="185"/>
                    </a:lnTo>
                    <a:lnTo>
                      <a:pt x="7" y="183"/>
                    </a:lnTo>
                    <a:lnTo>
                      <a:pt x="9" y="181"/>
                    </a:lnTo>
                    <a:lnTo>
                      <a:pt x="11" y="181"/>
                    </a:lnTo>
                    <a:lnTo>
                      <a:pt x="12" y="183"/>
                    </a:lnTo>
                    <a:lnTo>
                      <a:pt x="13" y="183"/>
                    </a:lnTo>
                    <a:lnTo>
                      <a:pt x="14" y="183"/>
                    </a:lnTo>
                    <a:lnTo>
                      <a:pt x="14" y="181"/>
                    </a:lnTo>
                    <a:lnTo>
                      <a:pt x="14" y="180"/>
                    </a:lnTo>
                    <a:lnTo>
                      <a:pt x="14" y="179"/>
                    </a:lnTo>
                    <a:lnTo>
                      <a:pt x="14" y="177"/>
                    </a:lnTo>
                    <a:lnTo>
                      <a:pt x="13" y="173"/>
                    </a:lnTo>
                    <a:lnTo>
                      <a:pt x="12" y="171"/>
                    </a:lnTo>
                    <a:lnTo>
                      <a:pt x="12" y="170"/>
                    </a:lnTo>
                    <a:lnTo>
                      <a:pt x="9" y="168"/>
                    </a:lnTo>
                    <a:lnTo>
                      <a:pt x="8" y="167"/>
                    </a:lnTo>
                    <a:lnTo>
                      <a:pt x="7" y="167"/>
                    </a:lnTo>
                    <a:lnTo>
                      <a:pt x="5" y="164"/>
                    </a:lnTo>
                    <a:lnTo>
                      <a:pt x="5" y="158"/>
                    </a:lnTo>
                    <a:lnTo>
                      <a:pt x="7" y="157"/>
                    </a:lnTo>
                    <a:lnTo>
                      <a:pt x="8" y="157"/>
                    </a:lnTo>
                    <a:lnTo>
                      <a:pt x="7" y="156"/>
                    </a:lnTo>
                    <a:lnTo>
                      <a:pt x="1" y="148"/>
                    </a:lnTo>
                    <a:lnTo>
                      <a:pt x="0" y="147"/>
                    </a:lnTo>
                    <a:lnTo>
                      <a:pt x="0" y="145"/>
                    </a:lnTo>
                    <a:lnTo>
                      <a:pt x="1" y="145"/>
                    </a:lnTo>
                    <a:lnTo>
                      <a:pt x="1" y="142"/>
                    </a:lnTo>
                    <a:lnTo>
                      <a:pt x="1" y="138"/>
                    </a:lnTo>
                    <a:lnTo>
                      <a:pt x="1" y="137"/>
                    </a:lnTo>
                    <a:lnTo>
                      <a:pt x="1" y="135"/>
                    </a:lnTo>
                    <a:lnTo>
                      <a:pt x="1" y="134"/>
                    </a:lnTo>
                    <a:lnTo>
                      <a:pt x="2" y="132"/>
                    </a:lnTo>
                    <a:lnTo>
                      <a:pt x="6" y="128"/>
                    </a:lnTo>
                    <a:lnTo>
                      <a:pt x="7" y="127"/>
                    </a:lnTo>
                    <a:lnTo>
                      <a:pt x="9" y="125"/>
                    </a:lnTo>
                    <a:lnTo>
                      <a:pt x="9" y="123"/>
                    </a:lnTo>
                    <a:lnTo>
                      <a:pt x="12" y="121"/>
                    </a:lnTo>
                    <a:lnTo>
                      <a:pt x="12" y="120"/>
                    </a:lnTo>
                    <a:lnTo>
                      <a:pt x="13" y="119"/>
                    </a:lnTo>
                    <a:lnTo>
                      <a:pt x="13" y="117"/>
                    </a:lnTo>
                    <a:lnTo>
                      <a:pt x="14" y="117"/>
                    </a:lnTo>
                    <a:lnTo>
                      <a:pt x="16" y="115"/>
                    </a:lnTo>
                    <a:lnTo>
                      <a:pt x="20" y="113"/>
                    </a:lnTo>
                    <a:lnTo>
                      <a:pt x="21" y="111"/>
                    </a:lnTo>
                    <a:lnTo>
                      <a:pt x="22" y="109"/>
                    </a:lnTo>
                    <a:lnTo>
                      <a:pt x="23" y="108"/>
                    </a:lnTo>
                    <a:lnTo>
                      <a:pt x="26" y="108"/>
                    </a:lnTo>
                    <a:lnTo>
                      <a:pt x="26" y="107"/>
                    </a:lnTo>
                    <a:lnTo>
                      <a:pt x="27" y="104"/>
                    </a:lnTo>
                    <a:lnTo>
                      <a:pt x="31" y="106"/>
                    </a:lnTo>
                    <a:lnTo>
                      <a:pt x="33" y="114"/>
                    </a:lnTo>
                    <a:lnTo>
                      <a:pt x="33" y="117"/>
                    </a:lnTo>
                    <a:lnTo>
                      <a:pt x="34" y="121"/>
                    </a:lnTo>
                    <a:lnTo>
                      <a:pt x="35" y="122"/>
                    </a:lnTo>
                    <a:lnTo>
                      <a:pt x="31" y="126"/>
                    </a:lnTo>
                    <a:lnTo>
                      <a:pt x="29" y="127"/>
                    </a:lnTo>
                    <a:lnTo>
                      <a:pt x="27" y="126"/>
                    </a:lnTo>
                    <a:lnTo>
                      <a:pt x="26" y="126"/>
                    </a:lnTo>
                    <a:lnTo>
                      <a:pt x="26" y="127"/>
                    </a:lnTo>
                    <a:lnTo>
                      <a:pt x="26" y="128"/>
                    </a:lnTo>
                    <a:lnTo>
                      <a:pt x="26" y="130"/>
                    </a:lnTo>
                    <a:lnTo>
                      <a:pt x="26" y="131"/>
                    </a:lnTo>
                    <a:lnTo>
                      <a:pt x="26" y="130"/>
                    </a:lnTo>
                    <a:lnTo>
                      <a:pt x="27" y="130"/>
                    </a:lnTo>
                    <a:lnTo>
                      <a:pt x="31" y="130"/>
                    </a:lnTo>
                    <a:lnTo>
                      <a:pt x="29" y="134"/>
                    </a:lnTo>
                    <a:lnTo>
                      <a:pt x="28" y="136"/>
                    </a:lnTo>
                    <a:lnTo>
                      <a:pt x="26" y="138"/>
                    </a:lnTo>
                    <a:lnTo>
                      <a:pt x="28" y="139"/>
                    </a:lnTo>
                    <a:lnTo>
                      <a:pt x="28" y="138"/>
                    </a:lnTo>
                    <a:lnTo>
                      <a:pt x="30" y="137"/>
                    </a:lnTo>
                    <a:lnTo>
                      <a:pt x="32" y="135"/>
                    </a:lnTo>
                    <a:lnTo>
                      <a:pt x="32" y="134"/>
                    </a:lnTo>
                    <a:lnTo>
                      <a:pt x="35" y="133"/>
                    </a:lnTo>
                    <a:lnTo>
                      <a:pt x="37" y="134"/>
                    </a:lnTo>
                    <a:lnTo>
                      <a:pt x="39" y="136"/>
                    </a:lnTo>
                    <a:lnTo>
                      <a:pt x="44" y="139"/>
                    </a:lnTo>
                    <a:lnTo>
                      <a:pt x="45" y="139"/>
                    </a:lnTo>
                    <a:lnTo>
                      <a:pt x="46" y="138"/>
                    </a:lnTo>
                    <a:lnTo>
                      <a:pt x="47" y="138"/>
                    </a:lnTo>
                    <a:lnTo>
                      <a:pt x="48" y="138"/>
                    </a:lnTo>
                    <a:lnTo>
                      <a:pt x="50" y="138"/>
                    </a:lnTo>
                    <a:lnTo>
                      <a:pt x="52" y="141"/>
                    </a:lnTo>
                    <a:lnTo>
                      <a:pt x="53" y="143"/>
                    </a:lnTo>
                    <a:lnTo>
                      <a:pt x="53" y="144"/>
                    </a:lnTo>
                    <a:lnTo>
                      <a:pt x="55" y="149"/>
                    </a:lnTo>
                    <a:lnTo>
                      <a:pt x="56" y="150"/>
                    </a:lnTo>
                    <a:lnTo>
                      <a:pt x="60" y="155"/>
                    </a:lnTo>
                    <a:lnTo>
                      <a:pt x="61" y="154"/>
                    </a:lnTo>
                    <a:lnTo>
                      <a:pt x="65" y="155"/>
                    </a:lnTo>
                    <a:lnTo>
                      <a:pt x="67" y="152"/>
                    </a:lnTo>
                    <a:lnTo>
                      <a:pt x="67" y="150"/>
                    </a:lnTo>
                    <a:lnTo>
                      <a:pt x="67" y="148"/>
                    </a:lnTo>
                    <a:lnTo>
                      <a:pt x="68" y="147"/>
                    </a:lnTo>
                    <a:lnTo>
                      <a:pt x="69" y="146"/>
                    </a:lnTo>
                    <a:lnTo>
                      <a:pt x="69" y="145"/>
                    </a:lnTo>
                    <a:lnTo>
                      <a:pt x="71" y="143"/>
                    </a:lnTo>
                    <a:lnTo>
                      <a:pt x="72" y="143"/>
                    </a:lnTo>
                    <a:lnTo>
                      <a:pt x="74" y="142"/>
                    </a:lnTo>
                    <a:lnTo>
                      <a:pt x="75" y="140"/>
                    </a:lnTo>
                    <a:lnTo>
                      <a:pt x="75" y="139"/>
                    </a:lnTo>
                    <a:lnTo>
                      <a:pt x="74" y="137"/>
                    </a:lnTo>
                    <a:lnTo>
                      <a:pt x="74" y="136"/>
                    </a:lnTo>
                    <a:lnTo>
                      <a:pt x="74" y="134"/>
                    </a:lnTo>
                    <a:lnTo>
                      <a:pt x="75" y="134"/>
                    </a:lnTo>
                    <a:lnTo>
                      <a:pt x="77" y="128"/>
                    </a:lnTo>
                    <a:lnTo>
                      <a:pt x="77" y="127"/>
                    </a:lnTo>
                    <a:lnTo>
                      <a:pt x="77" y="124"/>
                    </a:lnTo>
                    <a:lnTo>
                      <a:pt x="77" y="123"/>
                    </a:lnTo>
                    <a:lnTo>
                      <a:pt x="77" y="122"/>
                    </a:lnTo>
                    <a:lnTo>
                      <a:pt x="79" y="119"/>
                    </a:lnTo>
                    <a:lnTo>
                      <a:pt x="80" y="118"/>
                    </a:lnTo>
                    <a:lnTo>
                      <a:pt x="80" y="117"/>
                    </a:lnTo>
                    <a:lnTo>
                      <a:pt x="81" y="113"/>
                    </a:lnTo>
                    <a:lnTo>
                      <a:pt x="81" y="112"/>
                    </a:lnTo>
                    <a:lnTo>
                      <a:pt x="81" y="111"/>
                    </a:lnTo>
                    <a:lnTo>
                      <a:pt x="81" y="110"/>
                    </a:lnTo>
                    <a:lnTo>
                      <a:pt x="82" y="107"/>
                    </a:lnTo>
                    <a:lnTo>
                      <a:pt x="82" y="106"/>
                    </a:lnTo>
                    <a:lnTo>
                      <a:pt x="84" y="106"/>
                    </a:lnTo>
                    <a:lnTo>
                      <a:pt x="85" y="106"/>
                    </a:lnTo>
                    <a:lnTo>
                      <a:pt x="85" y="105"/>
                    </a:lnTo>
                    <a:lnTo>
                      <a:pt x="86" y="104"/>
                    </a:lnTo>
                    <a:lnTo>
                      <a:pt x="86" y="103"/>
                    </a:lnTo>
                    <a:lnTo>
                      <a:pt x="88" y="102"/>
                    </a:lnTo>
                    <a:lnTo>
                      <a:pt x="90" y="100"/>
                    </a:lnTo>
                    <a:lnTo>
                      <a:pt x="90" y="98"/>
                    </a:lnTo>
                    <a:lnTo>
                      <a:pt x="93" y="94"/>
                    </a:lnTo>
                    <a:lnTo>
                      <a:pt x="95" y="92"/>
                    </a:lnTo>
                    <a:lnTo>
                      <a:pt x="128" y="79"/>
                    </a:lnTo>
                    <a:lnTo>
                      <a:pt x="144" y="66"/>
                    </a:lnTo>
                    <a:lnTo>
                      <a:pt x="157" y="48"/>
                    </a:lnTo>
                    <a:lnTo>
                      <a:pt x="158" y="47"/>
                    </a:lnTo>
                    <a:lnTo>
                      <a:pt x="162" y="26"/>
                    </a:lnTo>
                    <a:lnTo>
                      <a:pt x="165" y="29"/>
                    </a:lnTo>
                    <a:lnTo>
                      <a:pt x="166" y="29"/>
                    </a:lnTo>
                    <a:lnTo>
                      <a:pt x="165" y="23"/>
                    </a:lnTo>
                    <a:lnTo>
                      <a:pt x="165" y="20"/>
                    </a:lnTo>
                    <a:lnTo>
                      <a:pt x="165" y="19"/>
                    </a:lnTo>
                    <a:lnTo>
                      <a:pt x="166" y="19"/>
                    </a:lnTo>
                    <a:lnTo>
                      <a:pt x="166" y="18"/>
                    </a:lnTo>
                    <a:lnTo>
                      <a:pt x="165" y="17"/>
                    </a:lnTo>
                    <a:lnTo>
                      <a:pt x="164" y="16"/>
                    </a:lnTo>
                    <a:lnTo>
                      <a:pt x="163" y="16"/>
                    </a:lnTo>
                    <a:lnTo>
                      <a:pt x="162" y="15"/>
                    </a:lnTo>
                    <a:lnTo>
                      <a:pt x="162" y="14"/>
                    </a:lnTo>
                    <a:lnTo>
                      <a:pt x="161" y="13"/>
                    </a:lnTo>
                    <a:lnTo>
                      <a:pt x="160" y="11"/>
                    </a:lnTo>
                    <a:lnTo>
                      <a:pt x="160" y="9"/>
                    </a:lnTo>
                    <a:lnTo>
                      <a:pt x="160" y="8"/>
                    </a:lnTo>
                    <a:lnTo>
                      <a:pt x="158" y="7"/>
                    </a:lnTo>
                    <a:lnTo>
                      <a:pt x="155" y="6"/>
                    </a:lnTo>
                    <a:lnTo>
                      <a:pt x="156" y="2"/>
                    </a:lnTo>
                    <a:lnTo>
                      <a:pt x="160" y="2"/>
                    </a:lnTo>
                    <a:lnTo>
                      <a:pt x="162" y="3"/>
                    </a:lnTo>
                    <a:lnTo>
                      <a:pt x="162" y="4"/>
                    </a:lnTo>
                    <a:lnTo>
                      <a:pt x="164" y="4"/>
                    </a:lnTo>
                    <a:lnTo>
                      <a:pt x="165" y="3"/>
                    </a:lnTo>
                    <a:lnTo>
                      <a:pt x="165" y="2"/>
                    </a:lnTo>
                    <a:lnTo>
                      <a:pt x="166" y="2"/>
                    </a:lnTo>
                    <a:lnTo>
                      <a:pt x="167" y="2"/>
                    </a:lnTo>
                    <a:lnTo>
                      <a:pt x="167" y="0"/>
                    </a:lnTo>
                    <a:lnTo>
                      <a:pt x="171" y="0"/>
                    </a:lnTo>
                    <a:lnTo>
                      <a:pt x="176" y="4"/>
                    </a:lnTo>
                    <a:lnTo>
                      <a:pt x="177" y="5"/>
                    </a:lnTo>
                    <a:lnTo>
                      <a:pt x="178" y="6"/>
                    </a:lnTo>
                    <a:lnTo>
                      <a:pt x="179" y="5"/>
                    </a:lnTo>
                    <a:lnTo>
                      <a:pt x="180" y="5"/>
                    </a:lnTo>
                    <a:lnTo>
                      <a:pt x="181" y="6"/>
                    </a:lnTo>
                    <a:lnTo>
                      <a:pt x="182" y="6"/>
                    </a:lnTo>
                    <a:lnTo>
                      <a:pt x="182" y="7"/>
                    </a:lnTo>
                    <a:lnTo>
                      <a:pt x="183" y="8"/>
                    </a:lnTo>
                    <a:lnTo>
                      <a:pt x="183" y="9"/>
                    </a:lnTo>
                    <a:lnTo>
                      <a:pt x="183" y="10"/>
                    </a:lnTo>
                    <a:lnTo>
                      <a:pt x="184" y="11"/>
                    </a:lnTo>
                    <a:lnTo>
                      <a:pt x="184" y="10"/>
                    </a:lnTo>
                    <a:lnTo>
                      <a:pt x="192" y="16"/>
                    </a:lnTo>
                    <a:lnTo>
                      <a:pt x="193" y="17"/>
                    </a:lnTo>
                    <a:lnTo>
                      <a:pt x="194" y="24"/>
                    </a:lnTo>
                    <a:lnTo>
                      <a:pt x="196" y="26"/>
                    </a:lnTo>
                    <a:lnTo>
                      <a:pt x="196" y="28"/>
                    </a:lnTo>
                    <a:lnTo>
                      <a:pt x="196" y="29"/>
                    </a:lnTo>
                    <a:lnTo>
                      <a:pt x="196" y="31"/>
                    </a:lnTo>
                    <a:lnTo>
                      <a:pt x="200" y="32"/>
                    </a:lnTo>
                    <a:lnTo>
                      <a:pt x="207" y="37"/>
                    </a:lnTo>
                    <a:lnTo>
                      <a:pt x="207" y="38"/>
                    </a:lnTo>
                    <a:lnTo>
                      <a:pt x="209" y="39"/>
                    </a:lnTo>
                    <a:lnTo>
                      <a:pt x="210" y="39"/>
                    </a:lnTo>
                    <a:lnTo>
                      <a:pt x="212" y="39"/>
                    </a:lnTo>
                    <a:lnTo>
                      <a:pt x="215" y="42"/>
                    </a:lnTo>
                    <a:lnTo>
                      <a:pt x="216" y="45"/>
                    </a:lnTo>
                    <a:lnTo>
                      <a:pt x="216" y="46"/>
                    </a:lnTo>
                    <a:lnTo>
                      <a:pt x="218" y="48"/>
                    </a:lnTo>
                    <a:lnTo>
                      <a:pt x="219" y="51"/>
                    </a:lnTo>
                    <a:lnTo>
                      <a:pt x="218" y="52"/>
                    </a:lnTo>
                    <a:lnTo>
                      <a:pt x="217" y="55"/>
                    </a:lnTo>
                    <a:lnTo>
                      <a:pt x="219" y="56"/>
                    </a:lnTo>
                    <a:lnTo>
                      <a:pt x="222" y="57"/>
                    </a:lnTo>
                    <a:lnTo>
                      <a:pt x="222" y="56"/>
                    </a:lnTo>
                    <a:lnTo>
                      <a:pt x="224" y="55"/>
                    </a:lnTo>
                    <a:lnTo>
                      <a:pt x="227" y="57"/>
                    </a:lnTo>
                    <a:lnTo>
                      <a:pt x="229" y="60"/>
                    </a:lnTo>
                    <a:lnTo>
                      <a:pt x="229" y="67"/>
                    </a:lnTo>
                    <a:lnTo>
                      <a:pt x="229" y="70"/>
                    </a:lnTo>
                    <a:lnTo>
                      <a:pt x="228" y="71"/>
                    </a:lnTo>
                    <a:lnTo>
                      <a:pt x="228" y="72"/>
                    </a:lnTo>
                    <a:lnTo>
                      <a:pt x="228" y="73"/>
                    </a:lnTo>
                    <a:lnTo>
                      <a:pt x="229" y="73"/>
                    </a:lnTo>
                    <a:lnTo>
                      <a:pt x="230" y="74"/>
                    </a:lnTo>
                    <a:lnTo>
                      <a:pt x="231" y="74"/>
                    </a:lnTo>
                    <a:lnTo>
                      <a:pt x="233" y="73"/>
                    </a:lnTo>
                    <a:lnTo>
                      <a:pt x="234" y="76"/>
                    </a:lnTo>
                    <a:lnTo>
                      <a:pt x="234" y="77"/>
                    </a:lnTo>
                    <a:lnTo>
                      <a:pt x="235" y="77"/>
                    </a:lnTo>
                    <a:lnTo>
                      <a:pt x="241" y="74"/>
                    </a:lnTo>
                    <a:lnTo>
                      <a:pt x="246" y="75"/>
                    </a:lnTo>
                    <a:lnTo>
                      <a:pt x="250" y="77"/>
                    </a:lnTo>
                    <a:lnTo>
                      <a:pt x="251" y="77"/>
                    </a:lnTo>
                    <a:lnTo>
                      <a:pt x="255" y="74"/>
                    </a:lnTo>
                    <a:lnTo>
                      <a:pt x="258" y="73"/>
                    </a:lnTo>
                    <a:lnTo>
                      <a:pt x="260" y="73"/>
                    </a:lnTo>
                    <a:lnTo>
                      <a:pt x="260" y="72"/>
                    </a:lnTo>
                    <a:lnTo>
                      <a:pt x="262" y="69"/>
                    </a:lnTo>
                    <a:lnTo>
                      <a:pt x="265" y="66"/>
                    </a:lnTo>
                    <a:lnTo>
                      <a:pt x="267" y="66"/>
                    </a:lnTo>
                    <a:lnTo>
                      <a:pt x="268" y="68"/>
                    </a:lnTo>
                    <a:lnTo>
                      <a:pt x="269" y="69"/>
                    </a:lnTo>
                    <a:lnTo>
                      <a:pt x="271" y="69"/>
                    </a:lnTo>
                    <a:lnTo>
                      <a:pt x="275" y="70"/>
                    </a:lnTo>
                    <a:lnTo>
                      <a:pt x="276" y="72"/>
                    </a:lnTo>
                    <a:lnTo>
                      <a:pt x="280" y="73"/>
                    </a:lnTo>
                    <a:lnTo>
                      <a:pt x="282" y="71"/>
                    </a:lnTo>
                    <a:lnTo>
                      <a:pt x="286" y="70"/>
                    </a:lnTo>
                    <a:lnTo>
                      <a:pt x="290" y="68"/>
                    </a:lnTo>
                    <a:lnTo>
                      <a:pt x="296" y="73"/>
                    </a:lnTo>
                    <a:lnTo>
                      <a:pt x="297" y="75"/>
                    </a:lnTo>
                    <a:lnTo>
                      <a:pt x="298" y="77"/>
                    </a:lnTo>
                    <a:lnTo>
                      <a:pt x="303" y="77"/>
                    </a:lnTo>
                    <a:lnTo>
                      <a:pt x="304" y="77"/>
                    </a:lnTo>
                    <a:lnTo>
                      <a:pt x="306" y="77"/>
                    </a:lnTo>
                    <a:lnTo>
                      <a:pt x="309" y="80"/>
                    </a:lnTo>
                    <a:lnTo>
                      <a:pt x="309" y="81"/>
                    </a:lnTo>
                    <a:lnTo>
                      <a:pt x="309" y="82"/>
                    </a:lnTo>
                    <a:lnTo>
                      <a:pt x="311" y="83"/>
                    </a:lnTo>
                    <a:lnTo>
                      <a:pt x="313" y="87"/>
                    </a:lnTo>
                    <a:lnTo>
                      <a:pt x="296" y="118"/>
                    </a:lnTo>
                    <a:lnTo>
                      <a:pt x="300" y="120"/>
                    </a:lnTo>
                    <a:lnTo>
                      <a:pt x="301" y="119"/>
                    </a:lnTo>
                    <a:lnTo>
                      <a:pt x="302" y="119"/>
                    </a:lnTo>
                    <a:lnTo>
                      <a:pt x="303" y="118"/>
                    </a:lnTo>
                    <a:lnTo>
                      <a:pt x="304" y="117"/>
                    </a:lnTo>
                    <a:lnTo>
                      <a:pt x="305" y="117"/>
                    </a:lnTo>
                    <a:lnTo>
                      <a:pt x="306" y="118"/>
                    </a:lnTo>
                    <a:lnTo>
                      <a:pt x="309" y="121"/>
                    </a:lnTo>
                    <a:lnTo>
                      <a:pt x="311" y="122"/>
                    </a:lnTo>
                    <a:lnTo>
                      <a:pt x="311" y="124"/>
                    </a:lnTo>
                    <a:lnTo>
                      <a:pt x="312" y="126"/>
                    </a:lnTo>
                    <a:lnTo>
                      <a:pt x="313" y="126"/>
                    </a:lnTo>
                    <a:lnTo>
                      <a:pt x="314" y="129"/>
                    </a:lnTo>
                    <a:lnTo>
                      <a:pt x="316" y="130"/>
                    </a:lnTo>
                    <a:lnTo>
                      <a:pt x="318" y="132"/>
                    </a:lnTo>
                    <a:lnTo>
                      <a:pt x="318" y="134"/>
                    </a:lnTo>
                    <a:lnTo>
                      <a:pt x="317" y="135"/>
                    </a:lnTo>
                    <a:lnTo>
                      <a:pt x="316" y="136"/>
                    </a:lnTo>
                    <a:lnTo>
                      <a:pt x="315" y="138"/>
                    </a:lnTo>
                    <a:lnTo>
                      <a:pt x="309" y="137"/>
                    </a:lnTo>
                    <a:lnTo>
                      <a:pt x="307" y="136"/>
                    </a:lnTo>
                    <a:lnTo>
                      <a:pt x="305" y="134"/>
                    </a:lnTo>
                    <a:lnTo>
                      <a:pt x="305" y="132"/>
                    </a:lnTo>
                    <a:lnTo>
                      <a:pt x="305" y="131"/>
                    </a:lnTo>
                    <a:lnTo>
                      <a:pt x="303" y="131"/>
                    </a:lnTo>
                    <a:lnTo>
                      <a:pt x="301" y="132"/>
                    </a:lnTo>
                    <a:lnTo>
                      <a:pt x="298" y="133"/>
                    </a:lnTo>
                    <a:lnTo>
                      <a:pt x="297" y="132"/>
                    </a:lnTo>
                    <a:lnTo>
                      <a:pt x="294" y="131"/>
                    </a:lnTo>
                    <a:lnTo>
                      <a:pt x="293" y="132"/>
                    </a:lnTo>
                    <a:lnTo>
                      <a:pt x="292" y="134"/>
                    </a:lnTo>
                    <a:lnTo>
                      <a:pt x="290" y="139"/>
                    </a:lnTo>
                    <a:lnTo>
                      <a:pt x="286" y="139"/>
                    </a:lnTo>
                    <a:lnTo>
                      <a:pt x="285" y="138"/>
                    </a:lnTo>
                    <a:lnTo>
                      <a:pt x="283" y="138"/>
                    </a:lnTo>
                    <a:lnTo>
                      <a:pt x="280" y="138"/>
                    </a:lnTo>
                    <a:lnTo>
                      <a:pt x="277" y="140"/>
                    </a:lnTo>
                    <a:lnTo>
                      <a:pt x="269" y="143"/>
                    </a:lnTo>
                    <a:lnTo>
                      <a:pt x="267" y="142"/>
                    </a:lnTo>
                    <a:lnTo>
                      <a:pt x="263" y="143"/>
                    </a:lnTo>
                    <a:lnTo>
                      <a:pt x="258" y="148"/>
                    </a:lnTo>
                    <a:lnTo>
                      <a:pt x="254" y="150"/>
                    </a:lnTo>
                    <a:lnTo>
                      <a:pt x="254" y="151"/>
                    </a:lnTo>
                    <a:lnTo>
                      <a:pt x="252" y="151"/>
                    </a:lnTo>
                    <a:lnTo>
                      <a:pt x="251" y="151"/>
                    </a:lnTo>
                    <a:lnTo>
                      <a:pt x="251" y="152"/>
                    </a:lnTo>
                    <a:lnTo>
                      <a:pt x="250" y="153"/>
                    </a:lnTo>
                    <a:lnTo>
                      <a:pt x="248" y="156"/>
                    </a:lnTo>
                    <a:lnTo>
                      <a:pt x="245" y="158"/>
                    </a:lnTo>
                    <a:lnTo>
                      <a:pt x="239" y="160"/>
                    </a:lnTo>
                    <a:lnTo>
                      <a:pt x="238" y="162"/>
                    </a:lnTo>
                    <a:lnTo>
                      <a:pt x="237" y="162"/>
                    </a:lnTo>
                    <a:lnTo>
                      <a:pt x="237" y="167"/>
                    </a:lnTo>
                    <a:lnTo>
                      <a:pt x="236" y="171"/>
                    </a:lnTo>
                    <a:lnTo>
                      <a:pt x="236" y="172"/>
                    </a:lnTo>
                    <a:lnTo>
                      <a:pt x="237" y="173"/>
                    </a:lnTo>
                    <a:lnTo>
                      <a:pt x="236" y="177"/>
                    </a:lnTo>
                    <a:lnTo>
                      <a:pt x="235" y="179"/>
                    </a:lnTo>
                    <a:lnTo>
                      <a:pt x="233" y="182"/>
                    </a:lnTo>
                    <a:lnTo>
                      <a:pt x="231" y="185"/>
                    </a:lnTo>
                    <a:lnTo>
                      <a:pt x="229" y="190"/>
                    </a:lnTo>
                    <a:lnTo>
                      <a:pt x="229" y="191"/>
                    </a:lnTo>
                    <a:lnTo>
                      <a:pt x="229" y="192"/>
                    </a:lnTo>
                    <a:lnTo>
                      <a:pt x="231" y="195"/>
                    </a:lnTo>
                    <a:lnTo>
                      <a:pt x="233" y="200"/>
                    </a:lnTo>
                    <a:lnTo>
                      <a:pt x="233" y="202"/>
                    </a:lnTo>
                    <a:lnTo>
                      <a:pt x="231" y="205"/>
                    </a:lnTo>
                    <a:lnTo>
                      <a:pt x="231" y="206"/>
                    </a:lnTo>
                    <a:lnTo>
                      <a:pt x="229" y="207"/>
                    </a:lnTo>
                    <a:lnTo>
                      <a:pt x="228" y="207"/>
                    </a:lnTo>
                    <a:lnTo>
                      <a:pt x="226" y="207"/>
                    </a:lnTo>
                    <a:lnTo>
                      <a:pt x="218" y="214"/>
                    </a:lnTo>
                    <a:lnTo>
                      <a:pt x="216" y="216"/>
                    </a:lnTo>
                    <a:lnTo>
                      <a:pt x="216" y="217"/>
                    </a:lnTo>
                    <a:lnTo>
                      <a:pt x="215" y="222"/>
                    </a:lnTo>
                    <a:lnTo>
                      <a:pt x="217" y="226"/>
                    </a:lnTo>
                    <a:lnTo>
                      <a:pt x="218" y="230"/>
                    </a:lnTo>
                    <a:lnTo>
                      <a:pt x="216" y="231"/>
                    </a:lnTo>
                    <a:lnTo>
                      <a:pt x="212" y="232"/>
                    </a:lnTo>
                    <a:lnTo>
                      <a:pt x="212" y="234"/>
                    </a:lnTo>
                    <a:lnTo>
                      <a:pt x="211" y="237"/>
                    </a:lnTo>
                    <a:lnTo>
                      <a:pt x="214" y="239"/>
                    </a:lnTo>
                    <a:lnTo>
                      <a:pt x="214" y="241"/>
                    </a:lnTo>
                    <a:lnTo>
                      <a:pt x="215" y="241"/>
                    </a:lnTo>
                    <a:lnTo>
                      <a:pt x="216" y="242"/>
                    </a:lnTo>
                    <a:lnTo>
                      <a:pt x="218" y="242"/>
                    </a:lnTo>
                    <a:lnTo>
                      <a:pt x="218" y="243"/>
                    </a:lnTo>
                    <a:lnTo>
                      <a:pt x="219" y="244"/>
                    </a:lnTo>
                    <a:lnTo>
                      <a:pt x="219" y="247"/>
                    </a:lnTo>
                    <a:lnTo>
                      <a:pt x="218" y="249"/>
                    </a:lnTo>
                    <a:lnTo>
                      <a:pt x="217" y="248"/>
                    </a:lnTo>
                    <a:lnTo>
                      <a:pt x="217" y="249"/>
                    </a:lnTo>
                    <a:lnTo>
                      <a:pt x="218" y="249"/>
                    </a:lnTo>
                    <a:lnTo>
                      <a:pt x="220" y="251"/>
                    </a:lnTo>
                    <a:lnTo>
                      <a:pt x="222" y="254"/>
                    </a:lnTo>
                    <a:lnTo>
                      <a:pt x="224" y="260"/>
                    </a:lnTo>
                    <a:lnTo>
                      <a:pt x="224" y="261"/>
                    </a:lnTo>
                    <a:lnTo>
                      <a:pt x="226" y="262"/>
                    </a:lnTo>
                    <a:lnTo>
                      <a:pt x="228" y="264"/>
                    </a:lnTo>
                    <a:lnTo>
                      <a:pt x="230" y="269"/>
                    </a:lnTo>
                    <a:lnTo>
                      <a:pt x="231" y="271"/>
                    </a:lnTo>
                    <a:lnTo>
                      <a:pt x="233" y="271"/>
                    </a:lnTo>
                    <a:lnTo>
                      <a:pt x="234" y="271"/>
                    </a:lnTo>
                    <a:lnTo>
                      <a:pt x="235" y="272"/>
                    </a:lnTo>
                    <a:lnTo>
                      <a:pt x="235" y="273"/>
                    </a:lnTo>
                    <a:lnTo>
                      <a:pt x="236" y="275"/>
                    </a:lnTo>
                    <a:lnTo>
                      <a:pt x="238" y="278"/>
                    </a:lnTo>
                    <a:lnTo>
                      <a:pt x="240" y="279"/>
                    </a:lnTo>
                    <a:lnTo>
                      <a:pt x="241" y="281"/>
                    </a:lnTo>
                    <a:lnTo>
                      <a:pt x="242" y="284"/>
                    </a:lnTo>
                    <a:lnTo>
                      <a:pt x="242" y="285"/>
                    </a:lnTo>
                    <a:lnTo>
                      <a:pt x="242" y="286"/>
                    </a:lnTo>
                    <a:lnTo>
                      <a:pt x="242" y="287"/>
                    </a:lnTo>
                    <a:lnTo>
                      <a:pt x="240" y="290"/>
                    </a:lnTo>
                    <a:lnTo>
                      <a:pt x="237" y="293"/>
                    </a:lnTo>
                    <a:lnTo>
                      <a:pt x="237" y="294"/>
                    </a:lnTo>
                    <a:lnTo>
                      <a:pt x="248" y="294"/>
                    </a:lnTo>
                    <a:lnTo>
                      <a:pt x="251" y="295"/>
                    </a:lnTo>
                    <a:lnTo>
                      <a:pt x="257" y="296"/>
                    </a:lnTo>
                    <a:lnTo>
                      <a:pt x="258" y="296"/>
                    </a:lnTo>
                    <a:lnTo>
                      <a:pt x="260" y="298"/>
                    </a:lnTo>
                    <a:lnTo>
                      <a:pt x="262" y="302"/>
                    </a:lnTo>
                    <a:lnTo>
                      <a:pt x="262" y="304"/>
                    </a:lnTo>
                    <a:lnTo>
                      <a:pt x="262" y="305"/>
                    </a:lnTo>
                    <a:lnTo>
                      <a:pt x="264" y="306"/>
                    </a:lnTo>
                    <a:lnTo>
                      <a:pt x="265" y="307"/>
                    </a:lnTo>
                    <a:lnTo>
                      <a:pt x="265" y="310"/>
                    </a:lnTo>
                    <a:lnTo>
                      <a:pt x="265" y="312"/>
                    </a:lnTo>
                    <a:lnTo>
                      <a:pt x="286" y="312"/>
                    </a:lnTo>
                    <a:lnTo>
                      <a:pt x="288" y="312"/>
                    </a:lnTo>
                    <a:lnTo>
                      <a:pt x="290" y="311"/>
                    </a:lnTo>
                    <a:lnTo>
                      <a:pt x="290" y="309"/>
                    </a:lnTo>
                    <a:lnTo>
                      <a:pt x="292" y="308"/>
                    </a:lnTo>
                    <a:lnTo>
                      <a:pt x="295" y="307"/>
                    </a:lnTo>
                    <a:lnTo>
                      <a:pt x="296" y="306"/>
                    </a:lnTo>
                    <a:lnTo>
                      <a:pt x="296" y="305"/>
                    </a:lnTo>
                    <a:lnTo>
                      <a:pt x="298" y="302"/>
                    </a:lnTo>
                    <a:lnTo>
                      <a:pt x="301" y="300"/>
                    </a:lnTo>
                    <a:lnTo>
                      <a:pt x="306" y="295"/>
                    </a:lnTo>
                    <a:lnTo>
                      <a:pt x="307" y="294"/>
                    </a:lnTo>
                    <a:lnTo>
                      <a:pt x="311" y="294"/>
                    </a:lnTo>
                    <a:lnTo>
                      <a:pt x="309" y="298"/>
                    </a:lnTo>
                    <a:lnTo>
                      <a:pt x="308" y="300"/>
                    </a:lnTo>
                    <a:lnTo>
                      <a:pt x="308" y="302"/>
                    </a:lnTo>
                    <a:lnTo>
                      <a:pt x="309" y="307"/>
                    </a:lnTo>
                    <a:lnTo>
                      <a:pt x="308" y="308"/>
                    </a:lnTo>
                    <a:lnTo>
                      <a:pt x="310" y="343"/>
                    </a:lnTo>
                    <a:lnTo>
                      <a:pt x="311" y="341"/>
                    </a:lnTo>
                    <a:lnTo>
                      <a:pt x="313" y="342"/>
                    </a:lnTo>
                    <a:lnTo>
                      <a:pt x="314" y="343"/>
                    </a:lnTo>
                    <a:lnTo>
                      <a:pt x="315" y="345"/>
                    </a:lnTo>
                    <a:lnTo>
                      <a:pt x="316" y="345"/>
                    </a:lnTo>
                    <a:lnTo>
                      <a:pt x="317" y="345"/>
                    </a:lnTo>
                    <a:lnTo>
                      <a:pt x="317" y="346"/>
                    </a:lnTo>
                    <a:lnTo>
                      <a:pt x="320" y="345"/>
                    </a:lnTo>
                    <a:lnTo>
                      <a:pt x="322" y="345"/>
                    </a:lnTo>
                    <a:lnTo>
                      <a:pt x="324" y="343"/>
                    </a:lnTo>
                    <a:lnTo>
                      <a:pt x="326" y="341"/>
                    </a:lnTo>
                    <a:lnTo>
                      <a:pt x="327" y="341"/>
                    </a:lnTo>
                    <a:lnTo>
                      <a:pt x="328" y="341"/>
                    </a:lnTo>
                    <a:lnTo>
                      <a:pt x="333" y="341"/>
                    </a:lnTo>
                    <a:lnTo>
                      <a:pt x="334" y="342"/>
                    </a:lnTo>
                    <a:lnTo>
                      <a:pt x="335" y="342"/>
                    </a:lnTo>
                    <a:lnTo>
                      <a:pt x="342" y="342"/>
                    </a:lnTo>
                    <a:lnTo>
                      <a:pt x="340" y="343"/>
                    </a:lnTo>
                    <a:lnTo>
                      <a:pt x="368" y="392"/>
                    </a:lnTo>
                    <a:lnTo>
                      <a:pt x="367" y="392"/>
                    </a:lnTo>
                    <a:lnTo>
                      <a:pt x="366" y="395"/>
                    </a:lnTo>
                    <a:lnTo>
                      <a:pt x="365" y="397"/>
                    </a:lnTo>
                    <a:lnTo>
                      <a:pt x="364" y="400"/>
                    </a:lnTo>
                    <a:lnTo>
                      <a:pt x="362" y="401"/>
                    </a:lnTo>
                    <a:lnTo>
                      <a:pt x="361" y="403"/>
                    </a:lnTo>
                    <a:lnTo>
                      <a:pt x="361" y="407"/>
                    </a:lnTo>
                    <a:lnTo>
                      <a:pt x="362" y="408"/>
                    </a:lnTo>
                    <a:lnTo>
                      <a:pt x="363" y="424"/>
                    </a:lnTo>
                    <a:lnTo>
                      <a:pt x="362" y="426"/>
                    </a:lnTo>
                    <a:lnTo>
                      <a:pt x="361" y="430"/>
                    </a:lnTo>
                    <a:lnTo>
                      <a:pt x="362" y="432"/>
                    </a:lnTo>
                    <a:lnTo>
                      <a:pt x="363" y="437"/>
                    </a:lnTo>
                    <a:lnTo>
                      <a:pt x="365" y="439"/>
                    </a:lnTo>
                    <a:lnTo>
                      <a:pt x="368" y="446"/>
                    </a:lnTo>
                    <a:lnTo>
                      <a:pt x="365" y="447"/>
                    </a:lnTo>
                    <a:lnTo>
                      <a:pt x="363" y="447"/>
                    </a:lnTo>
                    <a:lnTo>
                      <a:pt x="364" y="449"/>
                    </a:lnTo>
                    <a:lnTo>
                      <a:pt x="365" y="451"/>
                    </a:lnTo>
                    <a:lnTo>
                      <a:pt x="358" y="458"/>
                    </a:lnTo>
                    <a:lnTo>
                      <a:pt x="358" y="461"/>
                    </a:lnTo>
                    <a:lnTo>
                      <a:pt x="356" y="464"/>
                    </a:lnTo>
                    <a:lnTo>
                      <a:pt x="356" y="469"/>
                    </a:lnTo>
                    <a:lnTo>
                      <a:pt x="358" y="472"/>
                    </a:lnTo>
                    <a:lnTo>
                      <a:pt x="361" y="474"/>
                    </a:lnTo>
                    <a:lnTo>
                      <a:pt x="363" y="477"/>
                    </a:lnTo>
                    <a:lnTo>
                      <a:pt x="363" y="479"/>
                    </a:lnTo>
                    <a:lnTo>
                      <a:pt x="362" y="480"/>
                    </a:lnTo>
                    <a:lnTo>
                      <a:pt x="361" y="480"/>
                    </a:lnTo>
                    <a:lnTo>
                      <a:pt x="360" y="481"/>
                    </a:lnTo>
                    <a:lnTo>
                      <a:pt x="357" y="490"/>
                    </a:lnTo>
                    <a:lnTo>
                      <a:pt x="364" y="506"/>
                    </a:lnTo>
                    <a:lnTo>
                      <a:pt x="365" y="507"/>
                    </a:lnTo>
                    <a:lnTo>
                      <a:pt x="367" y="507"/>
                    </a:lnTo>
                    <a:lnTo>
                      <a:pt x="371" y="507"/>
                    </a:lnTo>
                    <a:lnTo>
                      <a:pt x="372" y="509"/>
                    </a:lnTo>
                    <a:lnTo>
                      <a:pt x="373" y="509"/>
                    </a:lnTo>
                    <a:lnTo>
                      <a:pt x="375" y="510"/>
                    </a:lnTo>
                    <a:lnTo>
                      <a:pt x="375" y="512"/>
                    </a:lnTo>
                    <a:lnTo>
                      <a:pt x="375" y="514"/>
                    </a:lnTo>
                    <a:lnTo>
                      <a:pt x="371" y="516"/>
                    </a:lnTo>
                    <a:lnTo>
                      <a:pt x="370" y="517"/>
                    </a:lnTo>
                    <a:lnTo>
                      <a:pt x="370" y="519"/>
                    </a:lnTo>
                    <a:lnTo>
                      <a:pt x="371" y="520"/>
                    </a:lnTo>
                    <a:lnTo>
                      <a:pt x="371" y="521"/>
                    </a:lnTo>
                    <a:lnTo>
                      <a:pt x="371" y="523"/>
                    </a:lnTo>
                    <a:lnTo>
                      <a:pt x="370" y="524"/>
                    </a:lnTo>
                    <a:lnTo>
                      <a:pt x="369" y="525"/>
                    </a:lnTo>
                    <a:lnTo>
                      <a:pt x="367" y="527"/>
                    </a:lnTo>
                    <a:lnTo>
                      <a:pt x="364" y="532"/>
                    </a:lnTo>
                    <a:lnTo>
                      <a:pt x="363" y="535"/>
                    </a:lnTo>
                    <a:lnTo>
                      <a:pt x="362" y="536"/>
                    </a:lnTo>
                    <a:lnTo>
                      <a:pt x="359" y="538"/>
                    </a:lnTo>
                    <a:lnTo>
                      <a:pt x="358" y="539"/>
                    </a:lnTo>
                    <a:lnTo>
                      <a:pt x="357" y="540"/>
                    </a:lnTo>
                    <a:lnTo>
                      <a:pt x="357" y="541"/>
                    </a:lnTo>
                    <a:lnTo>
                      <a:pt x="358" y="541"/>
                    </a:lnTo>
                    <a:lnTo>
                      <a:pt x="361" y="544"/>
                    </a:lnTo>
                    <a:lnTo>
                      <a:pt x="362" y="549"/>
                    </a:lnTo>
                    <a:lnTo>
                      <a:pt x="356" y="555"/>
                    </a:lnTo>
                    <a:lnTo>
                      <a:pt x="353" y="555"/>
                    </a:lnTo>
                    <a:lnTo>
                      <a:pt x="353" y="556"/>
                    </a:lnTo>
                    <a:lnTo>
                      <a:pt x="354" y="557"/>
                    </a:lnTo>
                    <a:lnTo>
                      <a:pt x="354" y="558"/>
                    </a:lnTo>
                    <a:lnTo>
                      <a:pt x="356" y="563"/>
                    </a:lnTo>
                    <a:lnTo>
                      <a:pt x="356" y="564"/>
                    </a:lnTo>
                    <a:lnTo>
                      <a:pt x="354" y="569"/>
                    </a:lnTo>
                    <a:lnTo>
                      <a:pt x="352" y="573"/>
                    </a:lnTo>
                    <a:lnTo>
                      <a:pt x="350" y="574"/>
                    </a:lnTo>
                    <a:lnTo>
                      <a:pt x="346" y="576"/>
                    </a:lnTo>
                    <a:lnTo>
                      <a:pt x="345" y="576"/>
                    </a:lnTo>
                    <a:lnTo>
                      <a:pt x="341" y="576"/>
                    </a:lnTo>
                    <a:lnTo>
                      <a:pt x="340" y="576"/>
                    </a:lnTo>
                    <a:lnTo>
                      <a:pt x="339" y="577"/>
                    </a:lnTo>
                    <a:lnTo>
                      <a:pt x="334" y="573"/>
                    </a:lnTo>
                    <a:close/>
                  </a:path>
                </a:pathLst>
              </a:custGeom>
              <a:solidFill>
                <a:schemeClr val="accent2">
                  <a:lumMod val="75000"/>
                </a:schemeClr>
              </a:solidFill>
              <a:ln>
                <a:noFill/>
              </a:ln>
              <a:extLst/>
            </p:spPr>
            <p:txBody>
              <a:bodyPr/>
              <a:lstStyle/>
              <a:p>
                <a:endParaRPr lang="en-US" sz="1215">
                  <a:solidFill>
                    <a:schemeClr val="bg1"/>
                  </a:solidFill>
                </a:endParaRPr>
              </a:p>
            </p:txBody>
          </p:sp>
          <p:sp>
            <p:nvSpPr>
              <p:cNvPr id="301" name="Freeform 608"/>
              <p:cNvSpPr>
                <a:spLocks noEditPoints="1"/>
              </p:cNvSpPr>
              <p:nvPr/>
            </p:nvSpPr>
            <p:spPr bwMode="auto">
              <a:xfrm>
                <a:off x="5009347" y="1969492"/>
                <a:ext cx="915988" cy="1247775"/>
              </a:xfrm>
              <a:custGeom>
                <a:avLst/>
                <a:gdLst>
                  <a:gd name="T0" fmla="*/ 2147483646 w 379"/>
                  <a:gd name="T1" fmla="*/ 2147483646 h 581"/>
                  <a:gd name="T2" fmla="*/ 2147483646 w 379"/>
                  <a:gd name="T3" fmla="*/ 2147483646 h 581"/>
                  <a:gd name="T4" fmla="*/ 2147483646 w 379"/>
                  <a:gd name="T5" fmla="*/ 2147483646 h 581"/>
                  <a:gd name="T6" fmla="*/ 2147483646 w 379"/>
                  <a:gd name="T7" fmla="*/ 2147483646 h 581"/>
                  <a:gd name="T8" fmla="*/ 2147483646 w 379"/>
                  <a:gd name="T9" fmla="*/ 2147483646 h 581"/>
                  <a:gd name="T10" fmla="*/ 2147483646 w 379"/>
                  <a:gd name="T11" fmla="*/ 2147483646 h 581"/>
                  <a:gd name="T12" fmla="*/ 2147483646 w 379"/>
                  <a:gd name="T13" fmla="*/ 2147483646 h 581"/>
                  <a:gd name="T14" fmla="*/ 2147483646 w 379"/>
                  <a:gd name="T15" fmla="*/ 2147483646 h 581"/>
                  <a:gd name="T16" fmla="*/ 2147483646 w 379"/>
                  <a:gd name="T17" fmla="*/ 2147483646 h 581"/>
                  <a:gd name="T18" fmla="*/ 2147483646 w 379"/>
                  <a:gd name="T19" fmla="*/ 2147483646 h 581"/>
                  <a:gd name="T20" fmla="*/ 2147483646 w 379"/>
                  <a:gd name="T21" fmla="*/ 2147483646 h 581"/>
                  <a:gd name="T22" fmla="*/ 2147483646 w 379"/>
                  <a:gd name="T23" fmla="*/ 2147483646 h 581"/>
                  <a:gd name="T24" fmla="*/ 2147483646 w 379"/>
                  <a:gd name="T25" fmla="*/ 2147483646 h 581"/>
                  <a:gd name="T26" fmla="*/ 2147483646 w 379"/>
                  <a:gd name="T27" fmla="*/ 2147483646 h 581"/>
                  <a:gd name="T28" fmla="*/ 2147483646 w 379"/>
                  <a:gd name="T29" fmla="*/ 2147483646 h 581"/>
                  <a:gd name="T30" fmla="*/ 2147483646 w 379"/>
                  <a:gd name="T31" fmla="*/ 2147483646 h 581"/>
                  <a:gd name="T32" fmla="*/ 2147483646 w 379"/>
                  <a:gd name="T33" fmla="*/ 2147483646 h 581"/>
                  <a:gd name="T34" fmla="*/ 2147483646 w 379"/>
                  <a:gd name="T35" fmla="*/ 2147483646 h 581"/>
                  <a:gd name="T36" fmla="*/ 2147483646 w 379"/>
                  <a:gd name="T37" fmla="*/ 2147483646 h 581"/>
                  <a:gd name="T38" fmla="*/ 2147483646 w 379"/>
                  <a:gd name="T39" fmla="*/ 2147483646 h 581"/>
                  <a:gd name="T40" fmla="*/ 2147483646 w 379"/>
                  <a:gd name="T41" fmla="*/ 2147483646 h 581"/>
                  <a:gd name="T42" fmla="*/ 2147483646 w 379"/>
                  <a:gd name="T43" fmla="*/ 2147483646 h 581"/>
                  <a:gd name="T44" fmla="*/ 2147483646 w 379"/>
                  <a:gd name="T45" fmla="*/ 2147483646 h 581"/>
                  <a:gd name="T46" fmla="*/ 2147483646 w 379"/>
                  <a:gd name="T47" fmla="*/ 2147483646 h 581"/>
                  <a:gd name="T48" fmla="*/ 2147483646 w 379"/>
                  <a:gd name="T49" fmla="*/ 2147483646 h 581"/>
                  <a:gd name="T50" fmla="*/ 2147483646 w 379"/>
                  <a:gd name="T51" fmla="*/ 2147483646 h 581"/>
                  <a:gd name="T52" fmla="*/ 2147483646 w 379"/>
                  <a:gd name="T53" fmla="*/ 2147483646 h 581"/>
                  <a:gd name="T54" fmla="*/ 2147483646 w 379"/>
                  <a:gd name="T55" fmla="*/ 2147483646 h 581"/>
                  <a:gd name="T56" fmla="*/ 2147483646 w 379"/>
                  <a:gd name="T57" fmla="*/ 2147483646 h 581"/>
                  <a:gd name="T58" fmla="*/ 2147483646 w 379"/>
                  <a:gd name="T59" fmla="*/ 2147483646 h 581"/>
                  <a:gd name="T60" fmla="*/ 2147483646 w 379"/>
                  <a:gd name="T61" fmla="*/ 2147483646 h 581"/>
                  <a:gd name="T62" fmla="*/ 2147483646 w 379"/>
                  <a:gd name="T63" fmla="*/ 2147483646 h 581"/>
                  <a:gd name="T64" fmla="*/ 2147483646 w 379"/>
                  <a:gd name="T65" fmla="*/ 2147483646 h 581"/>
                  <a:gd name="T66" fmla="*/ 2147483646 w 379"/>
                  <a:gd name="T67" fmla="*/ 2147483646 h 581"/>
                  <a:gd name="T68" fmla="*/ 2147483646 w 379"/>
                  <a:gd name="T69" fmla="*/ 2147483646 h 581"/>
                  <a:gd name="T70" fmla="*/ 2147483646 w 379"/>
                  <a:gd name="T71" fmla="*/ 2147483646 h 581"/>
                  <a:gd name="T72" fmla="*/ 2147483646 w 379"/>
                  <a:gd name="T73" fmla="*/ 2147483646 h 581"/>
                  <a:gd name="T74" fmla="*/ 2147483646 w 379"/>
                  <a:gd name="T75" fmla="*/ 2147483646 h 581"/>
                  <a:gd name="T76" fmla="*/ 2147483646 w 379"/>
                  <a:gd name="T77" fmla="*/ 2147483646 h 581"/>
                  <a:gd name="T78" fmla="*/ 2147483646 w 379"/>
                  <a:gd name="T79" fmla="*/ 2147483646 h 581"/>
                  <a:gd name="T80" fmla="*/ 2147483646 w 379"/>
                  <a:gd name="T81" fmla="*/ 2147483646 h 581"/>
                  <a:gd name="T82" fmla="*/ 2147483646 w 379"/>
                  <a:gd name="T83" fmla="*/ 2147483646 h 581"/>
                  <a:gd name="T84" fmla="*/ 2147483646 w 379"/>
                  <a:gd name="T85" fmla="*/ 2147483646 h 581"/>
                  <a:gd name="T86" fmla="*/ 2147483646 w 379"/>
                  <a:gd name="T87" fmla="*/ 2147483646 h 581"/>
                  <a:gd name="T88" fmla="*/ 2147483646 w 379"/>
                  <a:gd name="T89" fmla="*/ 2147483646 h 581"/>
                  <a:gd name="T90" fmla="*/ 2147483646 w 379"/>
                  <a:gd name="T91" fmla="*/ 2147483646 h 581"/>
                  <a:gd name="T92" fmla="*/ 2147483646 w 379"/>
                  <a:gd name="T93" fmla="*/ 2147483646 h 581"/>
                  <a:gd name="T94" fmla="*/ 2147483646 w 379"/>
                  <a:gd name="T95" fmla="*/ 2147483646 h 581"/>
                  <a:gd name="T96" fmla="*/ 2147483646 w 379"/>
                  <a:gd name="T97" fmla="*/ 2147483646 h 581"/>
                  <a:gd name="T98" fmla="*/ 2147483646 w 379"/>
                  <a:gd name="T99" fmla="*/ 2147483646 h 581"/>
                  <a:gd name="T100" fmla="*/ 2147483646 w 379"/>
                  <a:gd name="T101" fmla="*/ 2147483646 h 581"/>
                  <a:gd name="T102" fmla="*/ 2147483646 w 379"/>
                  <a:gd name="T103" fmla="*/ 2147483646 h 581"/>
                  <a:gd name="T104" fmla="*/ 2147483646 w 379"/>
                  <a:gd name="T105" fmla="*/ 2147483646 h 581"/>
                  <a:gd name="T106" fmla="*/ 2147483646 w 379"/>
                  <a:gd name="T107" fmla="*/ 2147483646 h 581"/>
                  <a:gd name="T108" fmla="*/ 2147483646 w 379"/>
                  <a:gd name="T109" fmla="*/ 2147483646 h 581"/>
                  <a:gd name="T110" fmla="*/ 2147483646 w 379"/>
                  <a:gd name="T111" fmla="*/ 2147483646 h 581"/>
                  <a:gd name="T112" fmla="*/ 2147483646 w 379"/>
                  <a:gd name="T113" fmla="*/ 2147483646 h 581"/>
                  <a:gd name="T114" fmla="*/ 2147483646 w 379"/>
                  <a:gd name="T115" fmla="*/ 2147483646 h 581"/>
                  <a:gd name="T116" fmla="*/ 2147483646 w 379"/>
                  <a:gd name="T117" fmla="*/ 2147483646 h 581"/>
                  <a:gd name="T118" fmla="*/ 2147483646 w 379"/>
                  <a:gd name="T119" fmla="*/ 2147483646 h 581"/>
                  <a:gd name="T120" fmla="*/ 2147483646 w 379"/>
                  <a:gd name="T121" fmla="*/ 2147483646 h 581"/>
                  <a:gd name="T122" fmla="*/ 2147483646 w 379"/>
                  <a:gd name="T123" fmla="*/ 2147483646 h 58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79" h="581">
                    <a:moveTo>
                      <a:pt x="170" y="3"/>
                    </a:moveTo>
                    <a:lnTo>
                      <a:pt x="172" y="3"/>
                    </a:lnTo>
                    <a:lnTo>
                      <a:pt x="177" y="7"/>
                    </a:lnTo>
                    <a:lnTo>
                      <a:pt x="178" y="8"/>
                    </a:lnTo>
                    <a:lnTo>
                      <a:pt x="180" y="9"/>
                    </a:lnTo>
                    <a:lnTo>
                      <a:pt x="181" y="9"/>
                    </a:lnTo>
                    <a:lnTo>
                      <a:pt x="181" y="8"/>
                    </a:lnTo>
                    <a:lnTo>
                      <a:pt x="182" y="8"/>
                    </a:lnTo>
                    <a:lnTo>
                      <a:pt x="183" y="9"/>
                    </a:lnTo>
                    <a:lnTo>
                      <a:pt x="183" y="10"/>
                    </a:lnTo>
                    <a:lnTo>
                      <a:pt x="184" y="11"/>
                    </a:lnTo>
                    <a:lnTo>
                      <a:pt x="184" y="12"/>
                    </a:lnTo>
                    <a:lnTo>
                      <a:pt x="184" y="13"/>
                    </a:lnTo>
                    <a:lnTo>
                      <a:pt x="186" y="15"/>
                    </a:lnTo>
                    <a:lnTo>
                      <a:pt x="187" y="14"/>
                    </a:lnTo>
                    <a:lnTo>
                      <a:pt x="193" y="19"/>
                    </a:lnTo>
                    <a:lnTo>
                      <a:pt x="194" y="20"/>
                    </a:lnTo>
                    <a:lnTo>
                      <a:pt x="195" y="26"/>
                    </a:lnTo>
                    <a:lnTo>
                      <a:pt x="197" y="28"/>
                    </a:lnTo>
                    <a:lnTo>
                      <a:pt x="196" y="30"/>
                    </a:lnTo>
                    <a:lnTo>
                      <a:pt x="196" y="31"/>
                    </a:lnTo>
                    <a:lnTo>
                      <a:pt x="197" y="34"/>
                    </a:lnTo>
                    <a:lnTo>
                      <a:pt x="198" y="34"/>
                    </a:lnTo>
                    <a:lnTo>
                      <a:pt x="201" y="36"/>
                    </a:lnTo>
                    <a:lnTo>
                      <a:pt x="207" y="40"/>
                    </a:lnTo>
                    <a:lnTo>
                      <a:pt x="208" y="41"/>
                    </a:lnTo>
                    <a:lnTo>
                      <a:pt x="211" y="42"/>
                    </a:lnTo>
                    <a:lnTo>
                      <a:pt x="212" y="42"/>
                    </a:lnTo>
                    <a:lnTo>
                      <a:pt x="213" y="42"/>
                    </a:lnTo>
                    <a:lnTo>
                      <a:pt x="216" y="45"/>
                    </a:lnTo>
                    <a:lnTo>
                      <a:pt x="216" y="48"/>
                    </a:lnTo>
                    <a:lnTo>
                      <a:pt x="217" y="49"/>
                    </a:lnTo>
                    <a:lnTo>
                      <a:pt x="218" y="51"/>
                    </a:lnTo>
                    <a:lnTo>
                      <a:pt x="219" y="53"/>
                    </a:lnTo>
                    <a:lnTo>
                      <a:pt x="218" y="53"/>
                    </a:lnTo>
                    <a:lnTo>
                      <a:pt x="218" y="54"/>
                    </a:lnTo>
                    <a:lnTo>
                      <a:pt x="218" y="57"/>
                    </a:lnTo>
                    <a:lnTo>
                      <a:pt x="220" y="58"/>
                    </a:lnTo>
                    <a:lnTo>
                      <a:pt x="224" y="60"/>
                    </a:lnTo>
                    <a:lnTo>
                      <a:pt x="225" y="60"/>
                    </a:lnTo>
                    <a:lnTo>
                      <a:pt x="226" y="58"/>
                    </a:lnTo>
                    <a:lnTo>
                      <a:pt x="228" y="60"/>
                    </a:lnTo>
                    <a:lnTo>
                      <a:pt x="230" y="62"/>
                    </a:lnTo>
                    <a:lnTo>
                      <a:pt x="230" y="69"/>
                    </a:lnTo>
                    <a:lnTo>
                      <a:pt x="230" y="71"/>
                    </a:lnTo>
                    <a:lnTo>
                      <a:pt x="230" y="72"/>
                    </a:lnTo>
                    <a:lnTo>
                      <a:pt x="228" y="72"/>
                    </a:lnTo>
                    <a:lnTo>
                      <a:pt x="229" y="75"/>
                    </a:lnTo>
                    <a:lnTo>
                      <a:pt x="230" y="75"/>
                    </a:lnTo>
                    <a:lnTo>
                      <a:pt x="230" y="76"/>
                    </a:lnTo>
                    <a:lnTo>
                      <a:pt x="232" y="77"/>
                    </a:lnTo>
                    <a:lnTo>
                      <a:pt x="233" y="77"/>
                    </a:lnTo>
                    <a:lnTo>
                      <a:pt x="234" y="77"/>
                    </a:lnTo>
                    <a:lnTo>
                      <a:pt x="235" y="79"/>
                    </a:lnTo>
                    <a:lnTo>
                      <a:pt x="235" y="81"/>
                    </a:lnTo>
                    <a:lnTo>
                      <a:pt x="237" y="80"/>
                    </a:lnTo>
                    <a:lnTo>
                      <a:pt x="243" y="77"/>
                    </a:lnTo>
                    <a:lnTo>
                      <a:pt x="247" y="78"/>
                    </a:lnTo>
                    <a:lnTo>
                      <a:pt x="252" y="80"/>
                    </a:lnTo>
                    <a:lnTo>
                      <a:pt x="254" y="80"/>
                    </a:lnTo>
                    <a:lnTo>
                      <a:pt x="258" y="77"/>
                    </a:lnTo>
                    <a:lnTo>
                      <a:pt x="260" y="76"/>
                    </a:lnTo>
                    <a:lnTo>
                      <a:pt x="262" y="76"/>
                    </a:lnTo>
                    <a:lnTo>
                      <a:pt x="263" y="76"/>
                    </a:lnTo>
                    <a:lnTo>
                      <a:pt x="264" y="75"/>
                    </a:lnTo>
                    <a:lnTo>
                      <a:pt x="265" y="72"/>
                    </a:lnTo>
                    <a:lnTo>
                      <a:pt x="267" y="70"/>
                    </a:lnTo>
                    <a:lnTo>
                      <a:pt x="268" y="69"/>
                    </a:lnTo>
                    <a:lnTo>
                      <a:pt x="269" y="70"/>
                    </a:lnTo>
                    <a:lnTo>
                      <a:pt x="269" y="71"/>
                    </a:lnTo>
                    <a:lnTo>
                      <a:pt x="269" y="72"/>
                    </a:lnTo>
                    <a:lnTo>
                      <a:pt x="271" y="72"/>
                    </a:lnTo>
                    <a:lnTo>
                      <a:pt x="273" y="72"/>
                    </a:lnTo>
                    <a:lnTo>
                      <a:pt x="276" y="74"/>
                    </a:lnTo>
                    <a:lnTo>
                      <a:pt x="277" y="75"/>
                    </a:lnTo>
                    <a:lnTo>
                      <a:pt x="282" y="76"/>
                    </a:lnTo>
                    <a:lnTo>
                      <a:pt x="284" y="74"/>
                    </a:lnTo>
                    <a:lnTo>
                      <a:pt x="288" y="74"/>
                    </a:lnTo>
                    <a:lnTo>
                      <a:pt x="292" y="72"/>
                    </a:lnTo>
                    <a:lnTo>
                      <a:pt x="297" y="75"/>
                    </a:lnTo>
                    <a:lnTo>
                      <a:pt x="298" y="77"/>
                    </a:lnTo>
                    <a:lnTo>
                      <a:pt x="299" y="80"/>
                    </a:lnTo>
                    <a:lnTo>
                      <a:pt x="305" y="81"/>
                    </a:lnTo>
                    <a:lnTo>
                      <a:pt x="305" y="80"/>
                    </a:lnTo>
                    <a:lnTo>
                      <a:pt x="306" y="80"/>
                    </a:lnTo>
                    <a:lnTo>
                      <a:pt x="307" y="80"/>
                    </a:lnTo>
                    <a:lnTo>
                      <a:pt x="309" y="83"/>
                    </a:lnTo>
                    <a:lnTo>
                      <a:pt x="310" y="84"/>
                    </a:lnTo>
                    <a:lnTo>
                      <a:pt x="310" y="85"/>
                    </a:lnTo>
                    <a:lnTo>
                      <a:pt x="312" y="87"/>
                    </a:lnTo>
                    <a:lnTo>
                      <a:pt x="313" y="87"/>
                    </a:lnTo>
                    <a:lnTo>
                      <a:pt x="314" y="89"/>
                    </a:lnTo>
                    <a:lnTo>
                      <a:pt x="296" y="121"/>
                    </a:lnTo>
                    <a:lnTo>
                      <a:pt x="302" y="123"/>
                    </a:lnTo>
                    <a:lnTo>
                      <a:pt x="303" y="123"/>
                    </a:lnTo>
                    <a:lnTo>
                      <a:pt x="305" y="121"/>
                    </a:lnTo>
                    <a:lnTo>
                      <a:pt x="307" y="121"/>
                    </a:lnTo>
                    <a:lnTo>
                      <a:pt x="310" y="123"/>
                    </a:lnTo>
                    <a:lnTo>
                      <a:pt x="312" y="125"/>
                    </a:lnTo>
                    <a:lnTo>
                      <a:pt x="312" y="126"/>
                    </a:lnTo>
                    <a:lnTo>
                      <a:pt x="313" y="128"/>
                    </a:lnTo>
                    <a:lnTo>
                      <a:pt x="313" y="129"/>
                    </a:lnTo>
                    <a:lnTo>
                      <a:pt x="313" y="130"/>
                    </a:lnTo>
                    <a:lnTo>
                      <a:pt x="316" y="132"/>
                    </a:lnTo>
                    <a:lnTo>
                      <a:pt x="317" y="133"/>
                    </a:lnTo>
                    <a:lnTo>
                      <a:pt x="318" y="134"/>
                    </a:lnTo>
                    <a:lnTo>
                      <a:pt x="318" y="135"/>
                    </a:lnTo>
                    <a:lnTo>
                      <a:pt x="318" y="136"/>
                    </a:lnTo>
                    <a:lnTo>
                      <a:pt x="318" y="137"/>
                    </a:lnTo>
                    <a:lnTo>
                      <a:pt x="316" y="138"/>
                    </a:lnTo>
                    <a:lnTo>
                      <a:pt x="312" y="138"/>
                    </a:lnTo>
                    <a:lnTo>
                      <a:pt x="310" y="136"/>
                    </a:lnTo>
                    <a:lnTo>
                      <a:pt x="309" y="135"/>
                    </a:lnTo>
                    <a:lnTo>
                      <a:pt x="309" y="134"/>
                    </a:lnTo>
                    <a:lnTo>
                      <a:pt x="309" y="133"/>
                    </a:lnTo>
                    <a:lnTo>
                      <a:pt x="308" y="132"/>
                    </a:lnTo>
                    <a:lnTo>
                      <a:pt x="305" y="132"/>
                    </a:lnTo>
                    <a:lnTo>
                      <a:pt x="303" y="133"/>
                    </a:lnTo>
                    <a:lnTo>
                      <a:pt x="301" y="134"/>
                    </a:lnTo>
                    <a:lnTo>
                      <a:pt x="299" y="132"/>
                    </a:lnTo>
                    <a:lnTo>
                      <a:pt x="296" y="132"/>
                    </a:lnTo>
                    <a:lnTo>
                      <a:pt x="294" y="132"/>
                    </a:lnTo>
                    <a:lnTo>
                      <a:pt x="294" y="133"/>
                    </a:lnTo>
                    <a:lnTo>
                      <a:pt x="293" y="135"/>
                    </a:lnTo>
                    <a:lnTo>
                      <a:pt x="293" y="136"/>
                    </a:lnTo>
                    <a:lnTo>
                      <a:pt x="291" y="140"/>
                    </a:lnTo>
                    <a:lnTo>
                      <a:pt x="288" y="140"/>
                    </a:lnTo>
                    <a:lnTo>
                      <a:pt x="288" y="139"/>
                    </a:lnTo>
                    <a:lnTo>
                      <a:pt x="284" y="138"/>
                    </a:lnTo>
                    <a:lnTo>
                      <a:pt x="282" y="140"/>
                    </a:lnTo>
                    <a:lnTo>
                      <a:pt x="279" y="141"/>
                    </a:lnTo>
                    <a:lnTo>
                      <a:pt x="271" y="143"/>
                    </a:lnTo>
                    <a:lnTo>
                      <a:pt x="269" y="143"/>
                    </a:lnTo>
                    <a:lnTo>
                      <a:pt x="265" y="143"/>
                    </a:lnTo>
                    <a:lnTo>
                      <a:pt x="258" y="149"/>
                    </a:lnTo>
                    <a:lnTo>
                      <a:pt x="256" y="151"/>
                    </a:lnTo>
                    <a:lnTo>
                      <a:pt x="255" y="151"/>
                    </a:lnTo>
                    <a:lnTo>
                      <a:pt x="254" y="151"/>
                    </a:lnTo>
                    <a:lnTo>
                      <a:pt x="253" y="151"/>
                    </a:lnTo>
                    <a:lnTo>
                      <a:pt x="252" y="152"/>
                    </a:lnTo>
                    <a:lnTo>
                      <a:pt x="252" y="153"/>
                    </a:lnTo>
                    <a:lnTo>
                      <a:pt x="252" y="154"/>
                    </a:lnTo>
                    <a:lnTo>
                      <a:pt x="251" y="155"/>
                    </a:lnTo>
                    <a:lnTo>
                      <a:pt x="249" y="157"/>
                    </a:lnTo>
                    <a:lnTo>
                      <a:pt x="245" y="159"/>
                    </a:lnTo>
                    <a:lnTo>
                      <a:pt x="241" y="162"/>
                    </a:lnTo>
                    <a:lnTo>
                      <a:pt x="239" y="162"/>
                    </a:lnTo>
                    <a:lnTo>
                      <a:pt x="238" y="164"/>
                    </a:lnTo>
                    <a:lnTo>
                      <a:pt x="237" y="169"/>
                    </a:lnTo>
                    <a:lnTo>
                      <a:pt x="237" y="173"/>
                    </a:lnTo>
                    <a:lnTo>
                      <a:pt x="237" y="174"/>
                    </a:lnTo>
                    <a:lnTo>
                      <a:pt x="237" y="175"/>
                    </a:lnTo>
                    <a:lnTo>
                      <a:pt x="237" y="179"/>
                    </a:lnTo>
                    <a:lnTo>
                      <a:pt x="236" y="181"/>
                    </a:lnTo>
                    <a:lnTo>
                      <a:pt x="235" y="183"/>
                    </a:lnTo>
                    <a:lnTo>
                      <a:pt x="232" y="186"/>
                    </a:lnTo>
                    <a:lnTo>
                      <a:pt x="230" y="191"/>
                    </a:lnTo>
                    <a:lnTo>
                      <a:pt x="230" y="193"/>
                    </a:lnTo>
                    <a:lnTo>
                      <a:pt x="230" y="194"/>
                    </a:lnTo>
                    <a:lnTo>
                      <a:pt x="232" y="198"/>
                    </a:lnTo>
                    <a:lnTo>
                      <a:pt x="233" y="202"/>
                    </a:lnTo>
                    <a:lnTo>
                      <a:pt x="233" y="204"/>
                    </a:lnTo>
                    <a:lnTo>
                      <a:pt x="233" y="206"/>
                    </a:lnTo>
                    <a:lnTo>
                      <a:pt x="232" y="207"/>
                    </a:lnTo>
                    <a:lnTo>
                      <a:pt x="231" y="207"/>
                    </a:lnTo>
                    <a:lnTo>
                      <a:pt x="230" y="208"/>
                    </a:lnTo>
                    <a:lnTo>
                      <a:pt x="228" y="208"/>
                    </a:lnTo>
                    <a:lnTo>
                      <a:pt x="227" y="208"/>
                    </a:lnTo>
                    <a:lnTo>
                      <a:pt x="218" y="215"/>
                    </a:lnTo>
                    <a:lnTo>
                      <a:pt x="217" y="217"/>
                    </a:lnTo>
                    <a:lnTo>
                      <a:pt x="216" y="218"/>
                    </a:lnTo>
                    <a:lnTo>
                      <a:pt x="216" y="224"/>
                    </a:lnTo>
                    <a:lnTo>
                      <a:pt x="216" y="225"/>
                    </a:lnTo>
                    <a:lnTo>
                      <a:pt x="216" y="226"/>
                    </a:lnTo>
                    <a:lnTo>
                      <a:pt x="218" y="228"/>
                    </a:lnTo>
                    <a:lnTo>
                      <a:pt x="218" y="231"/>
                    </a:lnTo>
                    <a:lnTo>
                      <a:pt x="218" y="232"/>
                    </a:lnTo>
                    <a:lnTo>
                      <a:pt x="213" y="233"/>
                    </a:lnTo>
                    <a:lnTo>
                      <a:pt x="213" y="236"/>
                    </a:lnTo>
                    <a:lnTo>
                      <a:pt x="212" y="238"/>
                    </a:lnTo>
                    <a:lnTo>
                      <a:pt x="211" y="238"/>
                    </a:lnTo>
                    <a:lnTo>
                      <a:pt x="211" y="239"/>
                    </a:lnTo>
                    <a:lnTo>
                      <a:pt x="212" y="240"/>
                    </a:lnTo>
                    <a:lnTo>
                      <a:pt x="215" y="243"/>
                    </a:lnTo>
                    <a:lnTo>
                      <a:pt x="216" y="244"/>
                    </a:lnTo>
                    <a:lnTo>
                      <a:pt x="218" y="245"/>
                    </a:lnTo>
                    <a:lnTo>
                      <a:pt x="219" y="245"/>
                    </a:lnTo>
                    <a:lnTo>
                      <a:pt x="220" y="246"/>
                    </a:lnTo>
                    <a:lnTo>
                      <a:pt x="220" y="247"/>
                    </a:lnTo>
                    <a:lnTo>
                      <a:pt x="220" y="248"/>
                    </a:lnTo>
                    <a:lnTo>
                      <a:pt x="219" y="249"/>
                    </a:lnTo>
                    <a:lnTo>
                      <a:pt x="218" y="249"/>
                    </a:lnTo>
                    <a:lnTo>
                      <a:pt x="218" y="251"/>
                    </a:lnTo>
                    <a:lnTo>
                      <a:pt x="218" y="252"/>
                    </a:lnTo>
                    <a:lnTo>
                      <a:pt x="220" y="252"/>
                    </a:lnTo>
                    <a:lnTo>
                      <a:pt x="221" y="253"/>
                    </a:lnTo>
                    <a:lnTo>
                      <a:pt x="223" y="256"/>
                    </a:lnTo>
                    <a:lnTo>
                      <a:pt x="225" y="262"/>
                    </a:lnTo>
                    <a:lnTo>
                      <a:pt x="225" y="264"/>
                    </a:lnTo>
                    <a:lnTo>
                      <a:pt x="227" y="265"/>
                    </a:lnTo>
                    <a:lnTo>
                      <a:pt x="229" y="267"/>
                    </a:lnTo>
                    <a:lnTo>
                      <a:pt x="231" y="272"/>
                    </a:lnTo>
                    <a:lnTo>
                      <a:pt x="233" y="274"/>
                    </a:lnTo>
                    <a:lnTo>
                      <a:pt x="235" y="274"/>
                    </a:lnTo>
                    <a:lnTo>
                      <a:pt x="235" y="275"/>
                    </a:lnTo>
                    <a:lnTo>
                      <a:pt x="236" y="275"/>
                    </a:lnTo>
                    <a:lnTo>
                      <a:pt x="237" y="276"/>
                    </a:lnTo>
                    <a:lnTo>
                      <a:pt x="237" y="277"/>
                    </a:lnTo>
                    <a:lnTo>
                      <a:pt x="239" y="281"/>
                    </a:lnTo>
                    <a:lnTo>
                      <a:pt x="241" y="282"/>
                    </a:lnTo>
                    <a:lnTo>
                      <a:pt x="242" y="284"/>
                    </a:lnTo>
                    <a:lnTo>
                      <a:pt x="243" y="286"/>
                    </a:lnTo>
                    <a:lnTo>
                      <a:pt x="243" y="287"/>
                    </a:lnTo>
                    <a:lnTo>
                      <a:pt x="243" y="288"/>
                    </a:lnTo>
                    <a:lnTo>
                      <a:pt x="243" y="289"/>
                    </a:lnTo>
                    <a:lnTo>
                      <a:pt x="241" y="291"/>
                    </a:lnTo>
                    <a:lnTo>
                      <a:pt x="239" y="294"/>
                    </a:lnTo>
                    <a:lnTo>
                      <a:pt x="237" y="296"/>
                    </a:lnTo>
                    <a:lnTo>
                      <a:pt x="249" y="297"/>
                    </a:lnTo>
                    <a:lnTo>
                      <a:pt x="253" y="298"/>
                    </a:lnTo>
                    <a:lnTo>
                      <a:pt x="258" y="299"/>
                    </a:lnTo>
                    <a:lnTo>
                      <a:pt x="260" y="300"/>
                    </a:lnTo>
                    <a:lnTo>
                      <a:pt x="262" y="301"/>
                    </a:lnTo>
                    <a:lnTo>
                      <a:pt x="263" y="305"/>
                    </a:lnTo>
                    <a:lnTo>
                      <a:pt x="263" y="306"/>
                    </a:lnTo>
                    <a:lnTo>
                      <a:pt x="263" y="307"/>
                    </a:lnTo>
                    <a:lnTo>
                      <a:pt x="263" y="308"/>
                    </a:lnTo>
                    <a:lnTo>
                      <a:pt x="265" y="309"/>
                    </a:lnTo>
                    <a:lnTo>
                      <a:pt x="266" y="310"/>
                    </a:lnTo>
                    <a:lnTo>
                      <a:pt x="266" y="312"/>
                    </a:lnTo>
                    <a:lnTo>
                      <a:pt x="266" y="314"/>
                    </a:lnTo>
                    <a:lnTo>
                      <a:pt x="265" y="315"/>
                    </a:lnTo>
                    <a:lnTo>
                      <a:pt x="288" y="315"/>
                    </a:lnTo>
                    <a:lnTo>
                      <a:pt x="290" y="315"/>
                    </a:lnTo>
                    <a:lnTo>
                      <a:pt x="293" y="313"/>
                    </a:lnTo>
                    <a:lnTo>
                      <a:pt x="294" y="312"/>
                    </a:lnTo>
                    <a:lnTo>
                      <a:pt x="294" y="311"/>
                    </a:lnTo>
                    <a:lnTo>
                      <a:pt x="298" y="310"/>
                    </a:lnTo>
                    <a:lnTo>
                      <a:pt x="298" y="309"/>
                    </a:lnTo>
                    <a:lnTo>
                      <a:pt x="299" y="308"/>
                    </a:lnTo>
                    <a:lnTo>
                      <a:pt x="301" y="305"/>
                    </a:lnTo>
                    <a:lnTo>
                      <a:pt x="303" y="303"/>
                    </a:lnTo>
                    <a:lnTo>
                      <a:pt x="309" y="298"/>
                    </a:lnTo>
                    <a:lnTo>
                      <a:pt x="311" y="298"/>
                    </a:lnTo>
                    <a:lnTo>
                      <a:pt x="310" y="300"/>
                    </a:lnTo>
                    <a:lnTo>
                      <a:pt x="309" y="302"/>
                    </a:lnTo>
                    <a:lnTo>
                      <a:pt x="309" y="304"/>
                    </a:lnTo>
                    <a:lnTo>
                      <a:pt x="309" y="309"/>
                    </a:lnTo>
                    <a:lnTo>
                      <a:pt x="309" y="310"/>
                    </a:lnTo>
                    <a:lnTo>
                      <a:pt x="311" y="347"/>
                    </a:lnTo>
                    <a:lnTo>
                      <a:pt x="312" y="346"/>
                    </a:lnTo>
                    <a:lnTo>
                      <a:pt x="313" y="345"/>
                    </a:lnTo>
                    <a:lnTo>
                      <a:pt x="315" y="345"/>
                    </a:lnTo>
                    <a:lnTo>
                      <a:pt x="315" y="346"/>
                    </a:lnTo>
                    <a:lnTo>
                      <a:pt x="316" y="348"/>
                    </a:lnTo>
                    <a:lnTo>
                      <a:pt x="317" y="348"/>
                    </a:lnTo>
                    <a:lnTo>
                      <a:pt x="318" y="349"/>
                    </a:lnTo>
                    <a:lnTo>
                      <a:pt x="319" y="349"/>
                    </a:lnTo>
                    <a:lnTo>
                      <a:pt x="322" y="349"/>
                    </a:lnTo>
                    <a:lnTo>
                      <a:pt x="324" y="348"/>
                    </a:lnTo>
                    <a:lnTo>
                      <a:pt x="327" y="346"/>
                    </a:lnTo>
                    <a:lnTo>
                      <a:pt x="329" y="345"/>
                    </a:lnTo>
                    <a:lnTo>
                      <a:pt x="330" y="344"/>
                    </a:lnTo>
                    <a:lnTo>
                      <a:pt x="334" y="345"/>
                    </a:lnTo>
                    <a:lnTo>
                      <a:pt x="335" y="345"/>
                    </a:lnTo>
                    <a:lnTo>
                      <a:pt x="337" y="345"/>
                    </a:lnTo>
                    <a:lnTo>
                      <a:pt x="340" y="345"/>
                    </a:lnTo>
                    <a:lnTo>
                      <a:pt x="368" y="394"/>
                    </a:lnTo>
                    <a:lnTo>
                      <a:pt x="369" y="394"/>
                    </a:lnTo>
                    <a:lnTo>
                      <a:pt x="367" y="396"/>
                    </a:lnTo>
                    <a:lnTo>
                      <a:pt x="366" y="398"/>
                    </a:lnTo>
                    <a:lnTo>
                      <a:pt x="365" y="401"/>
                    </a:lnTo>
                    <a:lnTo>
                      <a:pt x="364" y="402"/>
                    </a:lnTo>
                    <a:lnTo>
                      <a:pt x="361" y="405"/>
                    </a:lnTo>
                    <a:lnTo>
                      <a:pt x="362" y="409"/>
                    </a:lnTo>
                    <a:lnTo>
                      <a:pt x="362" y="411"/>
                    </a:lnTo>
                    <a:lnTo>
                      <a:pt x="364" y="426"/>
                    </a:lnTo>
                    <a:lnTo>
                      <a:pt x="363" y="427"/>
                    </a:lnTo>
                    <a:lnTo>
                      <a:pt x="361" y="432"/>
                    </a:lnTo>
                    <a:lnTo>
                      <a:pt x="363" y="434"/>
                    </a:lnTo>
                    <a:lnTo>
                      <a:pt x="364" y="440"/>
                    </a:lnTo>
                    <a:lnTo>
                      <a:pt x="365" y="441"/>
                    </a:lnTo>
                    <a:lnTo>
                      <a:pt x="367" y="442"/>
                    </a:lnTo>
                    <a:lnTo>
                      <a:pt x="368" y="447"/>
                    </a:lnTo>
                    <a:lnTo>
                      <a:pt x="367" y="448"/>
                    </a:lnTo>
                    <a:lnTo>
                      <a:pt x="365" y="448"/>
                    </a:lnTo>
                    <a:lnTo>
                      <a:pt x="364" y="449"/>
                    </a:lnTo>
                    <a:lnTo>
                      <a:pt x="365" y="451"/>
                    </a:lnTo>
                    <a:lnTo>
                      <a:pt x="365" y="453"/>
                    </a:lnTo>
                    <a:lnTo>
                      <a:pt x="359" y="459"/>
                    </a:lnTo>
                    <a:lnTo>
                      <a:pt x="359" y="460"/>
                    </a:lnTo>
                    <a:lnTo>
                      <a:pt x="359" y="462"/>
                    </a:lnTo>
                    <a:lnTo>
                      <a:pt x="358" y="465"/>
                    </a:lnTo>
                    <a:lnTo>
                      <a:pt x="357" y="466"/>
                    </a:lnTo>
                    <a:lnTo>
                      <a:pt x="356" y="466"/>
                    </a:lnTo>
                    <a:lnTo>
                      <a:pt x="356" y="471"/>
                    </a:lnTo>
                    <a:lnTo>
                      <a:pt x="359" y="475"/>
                    </a:lnTo>
                    <a:lnTo>
                      <a:pt x="362" y="477"/>
                    </a:lnTo>
                    <a:lnTo>
                      <a:pt x="364" y="479"/>
                    </a:lnTo>
                    <a:lnTo>
                      <a:pt x="364" y="480"/>
                    </a:lnTo>
                    <a:lnTo>
                      <a:pt x="363" y="481"/>
                    </a:lnTo>
                    <a:lnTo>
                      <a:pt x="362" y="481"/>
                    </a:lnTo>
                    <a:lnTo>
                      <a:pt x="360" y="483"/>
                    </a:lnTo>
                    <a:lnTo>
                      <a:pt x="358" y="492"/>
                    </a:lnTo>
                    <a:lnTo>
                      <a:pt x="365" y="509"/>
                    </a:lnTo>
                    <a:lnTo>
                      <a:pt x="367" y="510"/>
                    </a:lnTo>
                    <a:lnTo>
                      <a:pt x="367" y="511"/>
                    </a:lnTo>
                    <a:lnTo>
                      <a:pt x="369" y="511"/>
                    </a:lnTo>
                    <a:lnTo>
                      <a:pt x="369" y="510"/>
                    </a:lnTo>
                    <a:lnTo>
                      <a:pt x="372" y="510"/>
                    </a:lnTo>
                    <a:lnTo>
                      <a:pt x="373" y="511"/>
                    </a:lnTo>
                    <a:lnTo>
                      <a:pt x="374" y="513"/>
                    </a:lnTo>
                    <a:lnTo>
                      <a:pt x="376" y="513"/>
                    </a:lnTo>
                    <a:lnTo>
                      <a:pt x="376" y="514"/>
                    </a:lnTo>
                    <a:lnTo>
                      <a:pt x="376" y="515"/>
                    </a:lnTo>
                    <a:lnTo>
                      <a:pt x="372" y="517"/>
                    </a:lnTo>
                    <a:lnTo>
                      <a:pt x="371" y="519"/>
                    </a:lnTo>
                    <a:lnTo>
                      <a:pt x="371" y="521"/>
                    </a:lnTo>
                    <a:lnTo>
                      <a:pt x="371" y="522"/>
                    </a:lnTo>
                    <a:lnTo>
                      <a:pt x="372" y="523"/>
                    </a:lnTo>
                    <a:lnTo>
                      <a:pt x="372" y="524"/>
                    </a:lnTo>
                    <a:lnTo>
                      <a:pt x="371" y="525"/>
                    </a:lnTo>
                    <a:lnTo>
                      <a:pt x="370" y="526"/>
                    </a:lnTo>
                    <a:lnTo>
                      <a:pt x="367" y="528"/>
                    </a:lnTo>
                    <a:lnTo>
                      <a:pt x="365" y="533"/>
                    </a:lnTo>
                    <a:lnTo>
                      <a:pt x="364" y="537"/>
                    </a:lnTo>
                    <a:lnTo>
                      <a:pt x="363" y="537"/>
                    </a:lnTo>
                    <a:lnTo>
                      <a:pt x="360" y="539"/>
                    </a:lnTo>
                    <a:lnTo>
                      <a:pt x="358" y="541"/>
                    </a:lnTo>
                    <a:lnTo>
                      <a:pt x="358" y="542"/>
                    </a:lnTo>
                    <a:lnTo>
                      <a:pt x="357" y="544"/>
                    </a:lnTo>
                    <a:lnTo>
                      <a:pt x="359" y="544"/>
                    </a:lnTo>
                    <a:lnTo>
                      <a:pt x="362" y="547"/>
                    </a:lnTo>
                    <a:lnTo>
                      <a:pt x="362" y="551"/>
                    </a:lnTo>
                    <a:lnTo>
                      <a:pt x="358" y="556"/>
                    </a:lnTo>
                    <a:lnTo>
                      <a:pt x="354" y="556"/>
                    </a:lnTo>
                    <a:lnTo>
                      <a:pt x="353" y="557"/>
                    </a:lnTo>
                    <a:lnTo>
                      <a:pt x="354" y="558"/>
                    </a:lnTo>
                    <a:lnTo>
                      <a:pt x="354" y="559"/>
                    </a:lnTo>
                    <a:lnTo>
                      <a:pt x="354" y="560"/>
                    </a:lnTo>
                    <a:lnTo>
                      <a:pt x="356" y="565"/>
                    </a:lnTo>
                    <a:lnTo>
                      <a:pt x="356" y="566"/>
                    </a:lnTo>
                    <a:lnTo>
                      <a:pt x="355" y="571"/>
                    </a:lnTo>
                    <a:lnTo>
                      <a:pt x="352" y="574"/>
                    </a:lnTo>
                    <a:lnTo>
                      <a:pt x="352" y="575"/>
                    </a:lnTo>
                    <a:lnTo>
                      <a:pt x="348" y="577"/>
                    </a:lnTo>
                    <a:lnTo>
                      <a:pt x="347" y="577"/>
                    </a:lnTo>
                    <a:lnTo>
                      <a:pt x="346" y="577"/>
                    </a:lnTo>
                    <a:lnTo>
                      <a:pt x="343" y="577"/>
                    </a:lnTo>
                    <a:lnTo>
                      <a:pt x="341" y="577"/>
                    </a:lnTo>
                    <a:lnTo>
                      <a:pt x="337" y="574"/>
                    </a:lnTo>
                    <a:lnTo>
                      <a:pt x="336" y="573"/>
                    </a:lnTo>
                    <a:lnTo>
                      <a:pt x="335" y="573"/>
                    </a:lnTo>
                    <a:lnTo>
                      <a:pt x="334" y="573"/>
                    </a:lnTo>
                    <a:lnTo>
                      <a:pt x="333" y="573"/>
                    </a:lnTo>
                    <a:lnTo>
                      <a:pt x="326" y="566"/>
                    </a:lnTo>
                    <a:lnTo>
                      <a:pt x="325" y="564"/>
                    </a:lnTo>
                    <a:lnTo>
                      <a:pt x="324" y="564"/>
                    </a:lnTo>
                    <a:lnTo>
                      <a:pt x="322" y="563"/>
                    </a:lnTo>
                    <a:lnTo>
                      <a:pt x="320" y="562"/>
                    </a:lnTo>
                    <a:lnTo>
                      <a:pt x="318" y="560"/>
                    </a:lnTo>
                    <a:lnTo>
                      <a:pt x="317" y="560"/>
                    </a:lnTo>
                    <a:lnTo>
                      <a:pt x="316" y="559"/>
                    </a:lnTo>
                    <a:lnTo>
                      <a:pt x="314" y="557"/>
                    </a:lnTo>
                    <a:lnTo>
                      <a:pt x="312" y="554"/>
                    </a:lnTo>
                    <a:lnTo>
                      <a:pt x="310" y="547"/>
                    </a:lnTo>
                    <a:lnTo>
                      <a:pt x="309" y="547"/>
                    </a:lnTo>
                    <a:lnTo>
                      <a:pt x="307" y="545"/>
                    </a:lnTo>
                    <a:lnTo>
                      <a:pt x="305" y="543"/>
                    </a:lnTo>
                    <a:lnTo>
                      <a:pt x="302" y="542"/>
                    </a:lnTo>
                    <a:lnTo>
                      <a:pt x="301" y="542"/>
                    </a:lnTo>
                    <a:lnTo>
                      <a:pt x="298" y="541"/>
                    </a:lnTo>
                    <a:lnTo>
                      <a:pt x="297" y="541"/>
                    </a:lnTo>
                    <a:lnTo>
                      <a:pt x="296" y="539"/>
                    </a:lnTo>
                    <a:lnTo>
                      <a:pt x="295" y="538"/>
                    </a:lnTo>
                    <a:lnTo>
                      <a:pt x="294" y="538"/>
                    </a:lnTo>
                    <a:lnTo>
                      <a:pt x="293" y="537"/>
                    </a:lnTo>
                    <a:lnTo>
                      <a:pt x="290" y="536"/>
                    </a:lnTo>
                    <a:lnTo>
                      <a:pt x="285" y="532"/>
                    </a:lnTo>
                    <a:lnTo>
                      <a:pt x="283" y="530"/>
                    </a:lnTo>
                    <a:lnTo>
                      <a:pt x="281" y="528"/>
                    </a:lnTo>
                    <a:lnTo>
                      <a:pt x="277" y="525"/>
                    </a:lnTo>
                    <a:lnTo>
                      <a:pt x="273" y="524"/>
                    </a:lnTo>
                    <a:lnTo>
                      <a:pt x="271" y="524"/>
                    </a:lnTo>
                    <a:lnTo>
                      <a:pt x="269" y="524"/>
                    </a:lnTo>
                    <a:lnTo>
                      <a:pt x="267" y="522"/>
                    </a:lnTo>
                    <a:lnTo>
                      <a:pt x="265" y="521"/>
                    </a:lnTo>
                    <a:lnTo>
                      <a:pt x="256" y="517"/>
                    </a:lnTo>
                    <a:lnTo>
                      <a:pt x="253" y="515"/>
                    </a:lnTo>
                    <a:lnTo>
                      <a:pt x="250" y="513"/>
                    </a:lnTo>
                    <a:lnTo>
                      <a:pt x="245" y="511"/>
                    </a:lnTo>
                    <a:lnTo>
                      <a:pt x="244" y="511"/>
                    </a:lnTo>
                    <a:lnTo>
                      <a:pt x="238" y="509"/>
                    </a:lnTo>
                    <a:lnTo>
                      <a:pt x="233" y="505"/>
                    </a:lnTo>
                    <a:lnTo>
                      <a:pt x="231" y="503"/>
                    </a:lnTo>
                    <a:lnTo>
                      <a:pt x="228" y="500"/>
                    </a:lnTo>
                    <a:lnTo>
                      <a:pt x="223" y="499"/>
                    </a:lnTo>
                    <a:lnTo>
                      <a:pt x="221" y="498"/>
                    </a:lnTo>
                    <a:lnTo>
                      <a:pt x="220" y="497"/>
                    </a:lnTo>
                    <a:lnTo>
                      <a:pt x="220" y="496"/>
                    </a:lnTo>
                    <a:lnTo>
                      <a:pt x="219" y="495"/>
                    </a:lnTo>
                    <a:lnTo>
                      <a:pt x="218" y="494"/>
                    </a:lnTo>
                    <a:lnTo>
                      <a:pt x="203" y="487"/>
                    </a:lnTo>
                    <a:lnTo>
                      <a:pt x="201" y="485"/>
                    </a:lnTo>
                    <a:lnTo>
                      <a:pt x="196" y="478"/>
                    </a:lnTo>
                    <a:lnTo>
                      <a:pt x="195" y="477"/>
                    </a:lnTo>
                    <a:lnTo>
                      <a:pt x="192" y="475"/>
                    </a:lnTo>
                    <a:lnTo>
                      <a:pt x="188" y="470"/>
                    </a:lnTo>
                    <a:lnTo>
                      <a:pt x="187" y="469"/>
                    </a:lnTo>
                    <a:lnTo>
                      <a:pt x="179" y="464"/>
                    </a:lnTo>
                    <a:lnTo>
                      <a:pt x="175" y="462"/>
                    </a:lnTo>
                    <a:lnTo>
                      <a:pt x="175" y="459"/>
                    </a:lnTo>
                    <a:lnTo>
                      <a:pt x="173" y="456"/>
                    </a:lnTo>
                    <a:lnTo>
                      <a:pt x="171" y="453"/>
                    </a:lnTo>
                    <a:lnTo>
                      <a:pt x="170" y="453"/>
                    </a:lnTo>
                    <a:lnTo>
                      <a:pt x="169" y="451"/>
                    </a:lnTo>
                    <a:lnTo>
                      <a:pt x="168" y="448"/>
                    </a:lnTo>
                    <a:lnTo>
                      <a:pt x="166" y="447"/>
                    </a:lnTo>
                    <a:lnTo>
                      <a:pt x="165" y="446"/>
                    </a:lnTo>
                    <a:lnTo>
                      <a:pt x="164" y="442"/>
                    </a:lnTo>
                    <a:lnTo>
                      <a:pt x="163" y="438"/>
                    </a:lnTo>
                    <a:lnTo>
                      <a:pt x="162" y="438"/>
                    </a:lnTo>
                    <a:lnTo>
                      <a:pt x="161" y="438"/>
                    </a:lnTo>
                    <a:lnTo>
                      <a:pt x="160" y="438"/>
                    </a:lnTo>
                    <a:lnTo>
                      <a:pt x="161" y="435"/>
                    </a:lnTo>
                    <a:lnTo>
                      <a:pt x="162" y="434"/>
                    </a:lnTo>
                    <a:lnTo>
                      <a:pt x="162" y="435"/>
                    </a:lnTo>
                    <a:lnTo>
                      <a:pt x="164" y="436"/>
                    </a:lnTo>
                    <a:lnTo>
                      <a:pt x="164" y="434"/>
                    </a:lnTo>
                    <a:lnTo>
                      <a:pt x="165" y="430"/>
                    </a:lnTo>
                    <a:lnTo>
                      <a:pt x="165" y="424"/>
                    </a:lnTo>
                    <a:lnTo>
                      <a:pt x="164" y="422"/>
                    </a:lnTo>
                    <a:lnTo>
                      <a:pt x="163" y="420"/>
                    </a:lnTo>
                    <a:lnTo>
                      <a:pt x="162" y="420"/>
                    </a:lnTo>
                    <a:lnTo>
                      <a:pt x="158" y="414"/>
                    </a:lnTo>
                    <a:lnTo>
                      <a:pt x="156" y="412"/>
                    </a:lnTo>
                    <a:lnTo>
                      <a:pt x="156" y="411"/>
                    </a:lnTo>
                    <a:lnTo>
                      <a:pt x="155" y="411"/>
                    </a:lnTo>
                    <a:lnTo>
                      <a:pt x="154" y="409"/>
                    </a:lnTo>
                    <a:lnTo>
                      <a:pt x="154" y="407"/>
                    </a:lnTo>
                    <a:lnTo>
                      <a:pt x="151" y="403"/>
                    </a:lnTo>
                    <a:lnTo>
                      <a:pt x="150" y="402"/>
                    </a:lnTo>
                    <a:lnTo>
                      <a:pt x="147" y="395"/>
                    </a:lnTo>
                    <a:lnTo>
                      <a:pt x="145" y="392"/>
                    </a:lnTo>
                    <a:lnTo>
                      <a:pt x="145" y="390"/>
                    </a:lnTo>
                    <a:lnTo>
                      <a:pt x="143" y="388"/>
                    </a:lnTo>
                    <a:lnTo>
                      <a:pt x="141" y="387"/>
                    </a:lnTo>
                    <a:lnTo>
                      <a:pt x="137" y="381"/>
                    </a:lnTo>
                    <a:lnTo>
                      <a:pt x="135" y="381"/>
                    </a:lnTo>
                    <a:lnTo>
                      <a:pt x="133" y="381"/>
                    </a:lnTo>
                    <a:lnTo>
                      <a:pt x="134" y="378"/>
                    </a:lnTo>
                    <a:lnTo>
                      <a:pt x="133" y="375"/>
                    </a:lnTo>
                    <a:lnTo>
                      <a:pt x="132" y="372"/>
                    </a:lnTo>
                    <a:lnTo>
                      <a:pt x="132" y="370"/>
                    </a:lnTo>
                    <a:lnTo>
                      <a:pt x="131" y="368"/>
                    </a:lnTo>
                    <a:lnTo>
                      <a:pt x="128" y="363"/>
                    </a:lnTo>
                    <a:lnTo>
                      <a:pt x="126" y="361"/>
                    </a:lnTo>
                    <a:lnTo>
                      <a:pt x="120" y="358"/>
                    </a:lnTo>
                    <a:lnTo>
                      <a:pt x="120" y="357"/>
                    </a:lnTo>
                    <a:lnTo>
                      <a:pt x="118" y="356"/>
                    </a:lnTo>
                    <a:lnTo>
                      <a:pt x="118" y="355"/>
                    </a:lnTo>
                    <a:lnTo>
                      <a:pt x="118" y="354"/>
                    </a:lnTo>
                    <a:lnTo>
                      <a:pt x="119" y="354"/>
                    </a:lnTo>
                    <a:lnTo>
                      <a:pt x="119" y="353"/>
                    </a:lnTo>
                    <a:lnTo>
                      <a:pt x="116" y="345"/>
                    </a:lnTo>
                    <a:lnTo>
                      <a:pt x="115" y="342"/>
                    </a:lnTo>
                    <a:lnTo>
                      <a:pt x="113" y="339"/>
                    </a:lnTo>
                    <a:lnTo>
                      <a:pt x="110" y="335"/>
                    </a:lnTo>
                    <a:lnTo>
                      <a:pt x="110" y="334"/>
                    </a:lnTo>
                    <a:lnTo>
                      <a:pt x="109" y="333"/>
                    </a:lnTo>
                    <a:lnTo>
                      <a:pt x="104" y="326"/>
                    </a:lnTo>
                    <a:lnTo>
                      <a:pt x="98" y="311"/>
                    </a:lnTo>
                    <a:lnTo>
                      <a:pt x="98" y="310"/>
                    </a:lnTo>
                    <a:lnTo>
                      <a:pt x="98" y="309"/>
                    </a:lnTo>
                    <a:lnTo>
                      <a:pt x="95" y="306"/>
                    </a:lnTo>
                    <a:lnTo>
                      <a:pt x="94" y="304"/>
                    </a:lnTo>
                    <a:lnTo>
                      <a:pt x="93" y="300"/>
                    </a:lnTo>
                    <a:lnTo>
                      <a:pt x="93" y="298"/>
                    </a:lnTo>
                    <a:lnTo>
                      <a:pt x="92" y="296"/>
                    </a:lnTo>
                    <a:lnTo>
                      <a:pt x="90" y="294"/>
                    </a:lnTo>
                    <a:lnTo>
                      <a:pt x="90" y="292"/>
                    </a:lnTo>
                    <a:lnTo>
                      <a:pt x="89" y="290"/>
                    </a:lnTo>
                    <a:lnTo>
                      <a:pt x="88" y="288"/>
                    </a:lnTo>
                    <a:lnTo>
                      <a:pt x="86" y="287"/>
                    </a:lnTo>
                    <a:lnTo>
                      <a:pt x="84" y="284"/>
                    </a:lnTo>
                    <a:lnTo>
                      <a:pt x="84" y="283"/>
                    </a:lnTo>
                    <a:lnTo>
                      <a:pt x="85" y="283"/>
                    </a:lnTo>
                    <a:lnTo>
                      <a:pt x="84" y="282"/>
                    </a:lnTo>
                    <a:lnTo>
                      <a:pt x="82" y="279"/>
                    </a:lnTo>
                    <a:lnTo>
                      <a:pt x="82" y="275"/>
                    </a:lnTo>
                    <a:lnTo>
                      <a:pt x="82" y="273"/>
                    </a:lnTo>
                    <a:lnTo>
                      <a:pt x="81" y="272"/>
                    </a:lnTo>
                    <a:lnTo>
                      <a:pt x="81" y="271"/>
                    </a:lnTo>
                    <a:lnTo>
                      <a:pt x="77" y="266"/>
                    </a:lnTo>
                    <a:lnTo>
                      <a:pt x="77" y="265"/>
                    </a:lnTo>
                    <a:lnTo>
                      <a:pt x="77" y="264"/>
                    </a:lnTo>
                    <a:lnTo>
                      <a:pt x="74" y="260"/>
                    </a:lnTo>
                    <a:lnTo>
                      <a:pt x="69" y="254"/>
                    </a:lnTo>
                    <a:lnTo>
                      <a:pt x="68" y="253"/>
                    </a:lnTo>
                    <a:lnTo>
                      <a:pt x="67" y="253"/>
                    </a:lnTo>
                    <a:lnTo>
                      <a:pt x="65" y="251"/>
                    </a:lnTo>
                    <a:lnTo>
                      <a:pt x="64" y="250"/>
                    </a:lnTo>
                    <a:lnTo>
                      <a:pt x="62" y="245"/>
                    </a:lnTo>
                    <a:lnTo>
                      <a:pt x="60" y="242"/>
                    </a:lnTo>
                    <a:lnTo>
                      <a:pt x="59" y="240"/>
                    </a:lnTo>
                    <a:lnTo>
                      <a:pt x="58" y="238"/>
                    </a:lnTo>
                    <a:lnTo>
                      <a:pt x="56" y="236"/>
                    </a:lnTo>
                    <a:lnTo>
                      <a:pt x="56" y="235"/>
                    </a:lnTo>
                    <a:lnTo>
                      <a:pt x="56" y="234"/>
                    </a:lnTo>
                    <a:lnTo>
                      <a:pt x="54" y="230"/>
                    </a:lnTo>
                    <a:lnTo>
                      <a:pt x="54" y="229"/>
                    </a:lnTo>
                    <a:lnTo>
                      <a:pt x="52" y="227"/>
                    </a:lnTo>
                    <a:lnTo>
                      <a:pt x="52" y="225"/>
                    </a:lnTo>
                    <a:lnTo>
                      <a:pt x="52" y="224"/>
                    </a:lnTo>
                    <a:lnTo>
                      <a:pt x="49" y="221"/>
                    </a:lnTo>
                    <a:lnTo>
                      <a:pt x="47" y="220"/>
                    </a:lnTo>
                    <a:lnTo>
                      <a:pt x="46" y="218"/>
                    </a:lnTo>
                    <a:lnTo>
                      <a:pt x="45" y="217"/>
                    </a:lnTo>
                    <a:lnTo>
                      <a:pt x="45" y="215"/>
                    </a:lnTo>
                    <a:lnTo>
                      <a:pt x="45" y="214"/>
                    </a:lnTo>
                    <a:lnTo>
                      <a:pt x="41" y="210"/>
                    </a:lnTo>
                    <a:lnTo>
                      <a:pt x="39" y="209"/>
                    </a:lnTo>
                    <a:lnTo>
                      <a:pt x="29" y="204"/>
                    </a:lnTo>
                    <a:lnTo>
                      <a:pt x="28" y="202"/>
                    </a:lnTo>
                    <a:lnTo>
                      <a:pt x="27" y="202"/>
                    </a:lnTo>
                    <a:lnTo>
                      <a:pt x="24" y="200"/>
                    </a:lnTo>
                    <a:lnTo>
                      <a:pt x="13" y="195"/>
                    </a:lnTo>
                    <a:lnTo>
                      <a:pt x="11" y="194"/>
                    </a:lnTo>
                    <a:lnTo>
                      <a:pt x="10" y="192"/>
                    </a:lnTo>
                    <a:lnTo>
                      <a:pt x="9" y="190"/>
                    </a:lnTo>
                    <a:lnTo>
                      <a:pt x="9" y="189"/>
                    </a:lnTo>
                    <a:lnTo>
                      <a:pt x="10" y="187"/>
                    </a:lnTo>
                    <a:lnTo>
                      <a:pt x="11" y="185"/>
                    </a:lnTo>
                    <a:lnTo>
                      <a:pt x="12" y="185"/>
                    </a:lnTo>
                    <a:lnTo>
                      <a:pt x="13" y="185"/>
                    </a:lnTo>
                    <a:lnTo>
                      <a:pt x="14" y="185"/>
                    </a:lnTo>
                    <a:lnTo>
                      <a:pt x="14" y="186"/>
                    </a:lnTo>
                    <a:lnTo>
                      <a:pt x="15" y="186"/>
                    </a:lnTo>
                    <a:lnTo>
                      <a:pt x="16" y="186"/>
                    </a:lnTo>
                    <a:lnTo>
                      <a:pt x="17" y="185"/>
                    </a:lnTo>
                    <a:lnTo>
                      <a:pt x="18" y="184"/>
                    </a:lnTo>
                    <a:lnTo>
                      <a:pt x="18" y="183"/>
                    </a:lnTo>
                    <a:lnTo>
                      <a:pt x="18" y="181"/>
                    </a:lnTo>
                    <a:lnTo>
                      <a:pt x="18" y="179"/>
                    </a:lnTo>
                    <a:lnTo>
                      <a:pt x="16" y="175"/>
                    </a:lnTo>
                    <a:lnTo>
                      <a:pt x="15" y="172"/>
                    </a:lnTo>
                    <a:lnTo>
                      <a:pt x="14" y="172"/>
                    </a:lnTo>
                    <a:lnTo>
                      <a:pt x="11" y="168"/>
                    </a:lnTo>
                    <a:lnTo>
                      <a:pt x="10" y="168"/>
                    </a:lnTo>
                    <a:lnTo>
                      <a:pt x="8" y="165"/>
                    </a:lnTo>
                    <a:lnTo>
                      <a:pt x="9" y="161"/>
                    </a:lnTo>
                    <a:lnTo>
                      <a:pt x="9" y="160"/>
                    </a:lnTo>
                    <a:lnTo>
                      <a:pt x="11" y="160"/>
                    </a:lnTo>
                    <a:lnTo>
                      <a:pt x="11" y="159"/>
                    </a:lnTo>
                    <a:lnTo>
                      <a:pt x="11" y="158"/>
                    </a:lnTo>
                    <a:lnTo>
                      <a:pt x="3" y="149"/>
                    </a:lnTo>
                    <a:lnTo>
                      <a:pt x="3" y="148"/>
                    </a:lnTo>
                    <a:lnTo>
                      <a:pt x="4" y="147"/>
                    </a:lnTo>
                    <a:lnTo>
                      <a:pt x="5" y="145"/>
                    </a:lnTo>
                    <a:lnTo>
                      <a:pt x="5" y="140"/>
                    </a:lnTo>
                    <a:lnTo>
                      <a:pt x="5" y="139"/>
                    </a:lnTo>
                    <a:lnTo>
                      <a:pt x="5" y="137"/>
                    </a:lnTo>
                    <a:lnTo>
                      <a:pt x="5" y="136"/>
                    </a:lnTo>
                    <a:lnTo>
                      <a:pt x="5" y="135"/>
                    </a:lnTo>
                    <a:lnTo>
                      <a:pt x="9" y="131"/>
                    </a:lnTo>
                    <a:lnTo>
                      <a:pt x="11" y="130"/>
                    </a:lnTo>
                    <a:lnTo>
                      <a:pt x="12" y="127"/>
                    </a:lnTo>
                    <a:lnTo>
                      <a:pt x="13" y="126"/>
                    </a:lnTo>
                    <a:lnTo>
                      <a:pt x="15" y="124"/>
                    </a:lnTo>
                    <a:lnTo>
                      <a:pt x="16" y="123"/>
                    </a:lnTo>
                    <a:lnTo>
                      <a:pt x="16" y="122"/>
                    </a:lnTo>
                    <a:lnTo>
                      <a:pt x="16" y="121"/>
                    </a:lnTo>
                    <a:lnTo>
                      <a:pt x="16" y="120"/>
                    </a:lnTo>
                    <a:lnTo>
                      <a:pt x="17" y="119"/>
                    </a:lnTo>
                    <a:lnTo>
                      <a:pt x="20" y="117"/>
                    </a:lnTo>
                    <a:lnTo>
                      <a:pt x="23" y="115"/>
                    </a:lnTo>
                    <a:lnTo>
                      <a:pt x="24" y="113"/>
                    </a:lnTo>
                    <a:lnTo>
                      <a:pt x="24" y="112"/>
                    </a:lnTo>
                    <a:lnTo>
                      <a:pt x="26" y="111"/>
                    </a:lnTo>
                    <a:lnTo>
                      <a:pt x="28" y="111"/>
                    </a:lnTo>
                    <a:lnTo>
                      <a:pt x="29" y="111"/>
                    </a:lnTo>
                    <a:lnTo>
                      <a:pt x="29" y="110"/>
                    </a:lnTo>
                    <a:lnTo>
                      <a:pt x="30" y="109"/>
                    </a:lnTo>
                    <a:lnTo>
                      <a:pt x="30" y="108"/>
                    </a:lnTo>
                    <a:lnTo>
                      <a:pt x="32" y="109"/>
                    </a:lnTo>
                    <a:lnTo>
                      <a:pt x="33" y="116"/>
                    </a:lnTo>
                    <a:lnTo>
                      <a:pt x="33" y="119"/>
                    </a:lnTo>
                    <a:lnTo>
                      <a:pt x="35" y="123"/>
                    </a:lnTo>
                    <a:lnTo>
                      <a:pt x="35" y="124"/>
                    </a:lnTo>
                    <a:lnTo>
                      <a:pt x="31" y="127"/>
                    </a:lnTo>
                    <a:lnTo>
                      <a:pt x="31" y="128"/>
                    </a:lnTo>
                    <a:lnTo>
                      <a:pt x="29" y="126"/>
                    </a:lnTo>
                    <a:lnTo>
                      <a:pt x="28" y="126"/>
                    </a:lnTo>
                    <a:lnTo>
                      <a:pt x="27" y="127"/>
                    </a:lnTo>
                    <a:lnTo>
                      <a:pt x="26" y="129"/>
                    </a:lnTo>
                    <a:lnTo>
                      <a:pt x="26" y="131"/>
                    </a:lnTo>
                    <a:lnTo>
                      <a:pt x="27" y="133"/>
                    </a:lnTo>
                    <a:lnTo>
                      <a:pt x="27" y="134"/>
                    </a:lnTo>
                    <a:lnTo>
                      <a:pt x="28" y="134"/>
                    </a:lnTo>
                    <a:lnTo>
                      <a:pt x="29" y="134"/>
                    </a:lnTo>
                    <a:lnTo>
                      <a:pt x="30" y="134"/>
                    </a:lnTo>
                    <a:lnTo>
                      <a:pt x="31" y="134"/>
                    </a:lnTo>
                    <a:lnTo>
                      <a:pt x="30" y="136"/>
                    </a:lnTo>
                    <a:lnTo>
                      <a:pt x="28" y="137"/>
                    </a:lnTo>
                    <a:lnTo>
                      <a:pt x="27" y="140"/>
                    </a:lnTo>
                    <a:lnTo>
                      <a:pt x="28" y="141"/>
                    </a:lnTo>
                    <a:lnTo>
                      <a:pt x="29" y="142"/>
                    </a:lnTo>
                    <a:lnTo>
                      <a:pt x="30" y="142"/>
                    </a:lnTo>
                    <a:lnTo>
                      <a:pt x="31" y="142"/>
                    </a:lnTo>
                    <a:lnTo>
                      <a:pt x="31" y="141"/>
                    </a:lnTo>
                    <a:lnTo>
                      <a:pt x="33" y="140"/>
                    </a:lnTo>
                    <a:lnTo>
                      <a:pt x="35" y="138"/>
                    </a:lnTo>
                    <a:lnTo>
                      <a:pt x="35" y="137"/>
                    </a:lnTo>
                    <a:lnTo>
                      <a:pt x="37" y="136"/>
                    </a:lnTo>
                    <a:lnTo>
                      <a:pt x="38" y="137"/>
                    </a:lnTo>
                    <a:lnTo>
                      <a:pt x="39" y="138"/>
                    </a:lnTo>
                    <a:lnTo>
                      <a:pt x="46" y="142"/>
                    </a:lnTo>
                    <a:lnTo>
                      <a:pt x="47" y="142"/>
                    </a:lnTo>
                    <a:lnTo>
                      <a:pt x="48" y="141"/>
                    </a:lnTo>
                    <a:lnTo>
                      <a:pt x="50" y="141"/>
                    </a:lnTo>
                    <a:lnTo>
                      <a:pt x="51" y="141"/>
                    </a:lnTo>
                    <a:lnTo>
                      <a:pt x="53" y="143"/>
                    </a:lnTo>
                    <a:lnTo>
                      <a:pt x="54" y="145"/>
                    </a:lnTo>
                    <a:lnTo>
                      <a:pt x="54" y="147"/>
                    </a:lnTo>
                    <a:lnTo>
                      <a:pt x="56" y="151"/>
                    </a:lnTo>
                    <a:lnTo>
                      <a:pt x="56" y="153"/>
                    </a:lnTo>
                    <a:lnTo>
                      <a:pt x="61" y="158"/>
                    </a:lnTo>
                    <a:lnTo>
                      <a:pt x="64" y="157"/>
                    </a:lnTo>
                    <a:lnTo>
                      <a:pt x="66" y="158"/>
                    </a:lnTo>
                    <a:lnTo>
                      <a:pt x="67" y="158"/>
                    </a:lnTo>
                    <a:lnTo>
                      <a:pt x="68" y="158"/>
                    </a:lnTo>
                    <a:lnTo>
                      <a:pt x="69" y="158"/>
                    </a:lnTo>
                    <a:lnTo>
                      <a:pt x="71" y="155"/>
                    </a:lnTo>
                    <a:lnTo>
                      <a:pt x="71" y="152"/>
                    </a:lnTo>
                    <a:lnTo>
                      <a:pt x="71" y="151"/>
                    </a:lnTo>
                    <a:lnTo>
                      <a:pt x="71" y="150"/>
                    </a:lnTo>
                    <a:lnTo>
                      <a:pt x="72" y="149"/>
                    </a:lnTo>
                    <a:lnTo>
                      <a:pt x="72" y="148"/>
                    </a:lnTo>
                    <a:lnTo>
                      <a:pt x="74" y="147"/>
                    </a:lnTo>
                    <a:lnTo>
                      <a:pt x="75" y="146"/>
                    </a:lnTo>
                    <a:lnTo>
                      <a:pt x="77" y="145"/>
                    </a:lnTo>
                    <a:lnTo>
                      <a:pt x="78" y="142"/>
                    </a:lnTo>
                    <a:lnTo>
                      <a:pt x="78" y="140"/>
                    </a:lnTo>
                    <a:lnTo>
                      <a:pt x="77" y="139"/>
                    </a:lnTo>
                    <a:lnTo>
                      <a:pt x="77" y="138"/>
                    </a:lnTo>
                    <a:lnTo>
                      <a:pt x="77" y="137"/>
                    </a:lnTo>
                    <a:lnTo>
                      <a:pt x="78" y="136"/>
                    </a:lnTo>
                    <a:lnTo>
                      <a:pt x="80" y="130"/>
                    </a:lnTo>
                    <a:lnTo>
                      <a:pt x="80" y="126"/>
                    </a:lnTo>
                    <a:lnTo>
                      <a:pt x="80" y="125"/>
                    </a:lnTo>
                    <a:lnTo>
                      <a:pt x="80" y="124"/>
                    </a:lnTo>
                    <a:lnTo>
                      <a:pt x="82" y="122"/>
                    </a:lnTo>
                    <a:lnTo>
                      <a:pt x="83" y="121"/>
                    </a:lnTo>
                    <a:lnTo>
                      <a:pt x="84" y="121"/>
                    </a:lnTo>
                    <a:lnTo>
                      <a:pt x="84" y="119"/>
                    </a:lnTo>
                    <a:lnTo>
                      <a:pt x="84" y="116"/>
                    </a:lnTo>
                    <a:lnTo>
                      <a:pt x="84" y="114"/>
                    </a:lnTo>
                    <a:lnTo>
                      <a:pt x="84" y="113"/>
                    </a:lnTo>
                    <a:lnTo>
                      <a:pt x="84" y="112"/>
                    </a:lnTo>
                    <a:lnTo>
                      <a:pt x="85" y="109"/>
                    </a:lnTo>
                    <a:lnTo>
                      <a:pt x="86" y="109"/>
                    </a:lnTo>
                    <a:lnTo>
                      <a:pt x="87" y="109"/>
                    </a:lnTo>
                    <a:lnTo>
                      <a:pt x="88" y="110"/>
                    </a:lnTo>
                    <a:lnTo>
                      <a:pt x="88" y="112"/>
                    </a:lnTo>
                    <a:lnTo>
                      <a:pt x="90" y="111"/>
                    </a:lnTo>
                    <a:lnTo>
                      <a:pt x="90" y="110"/>
                    </a:lnTo>
                    <a:lnTo>
                      <a:pt x="90" y="109"/>
                    </a:lnTo>
                    <a:lnTo>
                      <a:pt x="89" y="108"/>
                    </a:lnTo>
                    <a:lnTo>
                      <a:pt x="88" y="108"/>
                    </a:lnTo>
                    <a:lnTo>
                      <a:pt x="89" y="106"/>
                    </a:lnTo>
                    <a:lnTo>
                      <a:pt x="90" y="106"/>
                    </a:lnTo>
                    <a:lnTo>
                      <a:pt x="90" y="105"/>
                    </a:lnTo>
                    <a:lnTo>
                      <a:pt x="91" y="105"/>
                    </a:lnTo>
                    <a:lnTo>
                      <a:pt x="92" y="103"/>
                    </a:lnTo>
                    <a:lnTo>
                      <a:pt x="94" y="101"/>
                    </a:lnTo>
                    <a:lnTo>
                      <a:pt x="96" y="97"/>
                    </a:lnTo>
                    <a:lnTo>
                      <a:pt x="98" y="96"/>
                    </a:lnTo>
                    <a:lnTo>
                      <a:pt x="131" y="83"/>
                    </a:lnTo>
                    <a:lnTo>
                      <a:pt x="147" y="69"/>
                    </a:lnTo>
                    <a:lnTo>
                      <a:pt x="160" y="51"/>
                    </a:lnTo>
                    <a:lnTo>
                      <a:pt x="161" y="50"/>
                    </a:lnTo>
                    <a:lnTo>
                      <a:pt x="161" y="49"/>
                    </a:lnTo>
                    <a:lnTo>
                      <a:pt x="165" y="31"/>
                    </a:lnTo>
                    <a:lnTo>
                      <a:pt x="166" y="32"/>
                    </a:lnTo>
                    <a:lnTo>
                      <a:pt x="167" y="32"/>
                    </a:lnTo>
                    <a:lnTo>
                      <a:pt x="170" y="32"/>
                    </a:lnTo>
                    <a:lnTo>
                      <a:pt x="168" y="25"/>
                    </a:lnTo>
                    <a:lnTo>
                      <a:pt x="168" y="23"/>
                    </a:lnTo>
                    <a:lnTo>
                      <a:pt x="168" y="22"/>
                    </a:lnTo>
                    <a:lnTo>
                      <a:pt x="169" y="22"/>
                    </a:lnTo>
                    <a:lnTo>
                      <a:pt x="169" y="21"/>
                    </a:lnTo>
                    <a:lnTo>
                      <a:pt x="169" y="19"/>
                    </a:lnTo>
                    <a:lnTo>
                      <a:pt x="169" y="18"/>
                    </a:lnTo>
                    <a:lnTo>
                      <a:pt x="167" y="17"/>
                    </a:lnTo>
                    <a:lnTo>
                      <a:pt x="166" y="17"/>
                    </a:lnTo>
                    <a:lnTo>
                      <a:pt x="165" y="16"/>
                    </a:lnTo>
                    <a:lnTo>
                      <a:pt x="164" y="15"/>
                    </a:lnTo>
                    <a:lnTo>
                      <a:pt x="164" y="14"/>
                    </a:lnTo>
                    <a:lnTo>
                      <a:pt x="164" y="13"/>
                    </a:lnTo>
                    <a:lnTo>
                      <a:pt x="163" y="10"/>
                    </a:lnTo>
                    <a:lnTo>
                      <a:pt x="163" y="9"/>
                    </a:lnTo>
                    <a:lnTo>
                      <a:pt x="160" y="8"/>
                    </a:lnTo>
                    <a:lnTo>
                      <a:pt x="158" y="8"/>
                    </a:lnTo>
                    <a:lnTo>
                      <a:pt x="159" y="5"/>
                    </a:lnTo>
                    <a:lnTo>
                      <a:pt x="162" y="6"/>
                    </a:lnTo>
                    <a:lnTo>
                      <a:pt x="163" y="6"/>
                    </a:lnTo>
                    <a:lnTo>
                      <a:pt x="164" y="7"/>
                    </a:lnTo>
                    <a:lnTo>
                      <a:pt x="166" y="7"/>
                    </a:lnTo>
                    <a:lnTo>
                      <a:pt x="167" y="6"/>
                    </a:lnTo>
                    <a:lnTo>
                      <a:pt x="168" y="6"/>
                    </a:lnTo>
                    <a:lnTo>
                      <a:pt x="169" y="6"/>
                    </a:lnTo>
                    <a:lnTo>
                      <a:pt x="169" y="5"/>
                    </a:lnTo>
                    <a:lnTo>
                      <a:pt x="170" y="3"/>
                    </a:lnTo>
                    <a:close/>
                    <a:moveTo>
                      <a:pt x="168" y="0"/>
                    </a:moveTo>
                    <a:lnTo>
                      <a:pt x="167" y="2"/>
                    </a:lnTo>
                    <a:lnTo>
                      <a:pt x="167" y="3"/>
                    </a:lnTo>
                    <a:lnTo>
                      <a:pt x="166" y="4"/>
                    </a:lnTo>
                    <a:lnTo>
                      <a:pt x="165" y="4"/>
                    </a:lnTo>
                    <a:lnTo>
                      <a:pt x="164" y="4"/>
                    </a:lnTo>
                    <a:lnTo>
                      <a:pt x="163" y="4"/>
                    </a:lnTo>
                    <a:lnTo>
                      <a:pt x="163" y="3"/>
                    </a:lnTo>
                    <a:lnTo>
                      <a:pt x="162" y="3"/>
                    </a:lnTo>
                    <a:lnTo>
                      <a:pt x="159" y="2"/>
                    </a:lnTo>
                    <a:lnTo>
                      <a:pt x="156" y="2"/>
                    </a:lnTo>
                    <a:lnTo>
                      <a:pt x="156" y="5"/>
                    </a:lnTo>
                    <a:lnTo>
                      <a:pt x="156" y="7"/>
                    </a:lnTo>
                    <a:lnTo>
                      <a:pt x="156" y="9"/>
                    </a:lnTo>
                    <a:lnTo>
                      <a:pt x="158" y="9"/>
                    </a:lnTo>
                    <a:lnTo>
                      <a:pt x="159" y="10"/>
                    </a:lnTo>
                    <a:lnTo>
                      <a:pt x="160" y="11"/>
                    </a:lnTo>
                    <a:lnTo>
                      <a:pt x="161" y="13"/>
                    </a:lnTo>
                    <a:lnTo>
                      <a:pt x="162" y="15"/>
                    </a:lnTo>
                    <a:lnTo>
                      <a:pt x="162" y="16"/>
                    </a:lnTo>
                    <a:lnTo>
                      <a:pt x="162" y="17"/>
                    </a:lnTo>
                    <a:lnTo>
                      <a:pt x="163" y="17"/>
                    </a:lnTo>
                    <a:lnTo>
                      <a:pt x="164" y="17"/>
                    </a:lnTo>
                    <a:lnTo>
                      <a:pt x="164" y="18"/>
                    </a:lnTo>
                    <a:lnTo>
                      <a:pt x="164" y="19"/>
                    </a:lnTo>
                    <a:lnTo>
                      <a:pt x="165" y="19"/>
                    </a:lnTo>
                    <a:lnTo>
                      <a:pt x="167" y="20"/>
                    </a:lnTo>
                    <a:lnTo>
                      <a:pt x="167" y="21"/>
                    </a:lnTo>
                    <a:lnTo>
                      <a:pt x="166" y="21"/>
                    </a:lnTo>
                    <a:lnTo>
                      <a:pt x="165" y="21"/>
                    </a:lnTo>
                    <a:lnTo>
                      <a:pt x="165" y="22"/>
                    </a:lnTo>
                    <a:lnTo>
                      <a:pt x="165" y="25"/>
                    </a:lnTo>
                    <a:lnTo>
                      <a:pt x="166" y="28"/>
                    </a:lnTo>
                    <a:lnTo>
                      <a:pt x="164" y="25"/>
                    </a:lnTo>
                    <a:lnTo>
                      <a:pt x="162" y="30"/>
                    </a:lnTo>
                    <a:lnTo>
                      <a:pt x="158" y="49"/>
                    </a:lnTo>
                    <a:lnTo>
                      <a:pt x="145" y="67"/>
                    </a:lnTo>
                    <a:lnTo>
                      <a:pt x="130" y="80"/>
                    </a:lnTo>
                    <a:lnTo>
                      <a:pt x="97" y="93"/>
                    </a:lnTo>
                    <a:lnTo>
                      <a:pt x="96" y="94"/>
                    </a:lnTo>
                    <a:lnTo>
                      <a:pt x="94" y="95"/>
                    </a:lnTo>
                    <a:lnTo>
                      <a:pt x="94" y="96"/>
                    </a:lnTo>
                    <a:lnTo>
                      <a:pt x="91" y="99"/>
                    </a:lnTo>
                    <a:lnTo>
                      <a:pt x="91" y="100"/>
                    </a:lnTo>
                    <a:lnTo>
                      <a:pt x="90" y="102"/>
                    </a:lnTo>
                    <a:lnTo>
                      <a:pt x="89" y="103"/>
                    </a:lnTo>
                    <a:lnTo>
                      <a:pt x="88" y="104"/>
                    </a:lnTo>
                    <a:lnTo>
                      <a:pt x="87" y="104"/>
                    </a:lnTo>
                    <a:lnTo>
                      <a:pt x="87" y="105"/>
                    </a:lnTo>
                    <a:lnTo>
                      <a:pt x="86" y="106"/>
                    </a:lnTo>
                    <a:lnTo>
                      <a:pt x="85" y="106"/>
                    </a:lnTo>
                    <a:lnTo>
                      <a:pt x="84" y="107"/>
                    </a:lnTo>
                    <a:lnTo>
                      <a:pt x="83" y="108"/>
                    </a:lnTo>
                    <a:lnTo>
                      <a:pt x="82" y="108"/>
                    </a:lnTo>
                    <a:lnTo>
                      <a:pt x="82" y="109"/>
                    </a:lnTo>
                    <a:lnTo>
                      <a:pt x="82" y="111"/>
                    </a:lnTo>
                    <a:lnTo>
                      <a:pt x="82" y="112"/>
                    </a:lnTo>
                    <a:lnTo>
                      <a:pt x="82" y="113"/>
                    </a:lnTo>
                    <a:lnTo>
                      <a:pt x="82" y="114"/>
                    </a:lnTo>
                    <a:lnTo>
                      <a:pt x="82" y="115"/>
                    </a:lnTo>
                    <a:lnTo>
                      <a:pt x="81" y="119"/>
                    </a:lnTo>
                    <a:lnTo>
                      <a:pt x="80" y="121"/>
                    </a:lnTo>
                    <a:lnTo>
                      <a:pt x="78" y="123"/>
                    </a:lnTo>
                    <a:lnTo>
                      <a:pt x="78" y="124"/>
                    </a:lnTo>
                    <a:lnTo>
                      <a:pt x="77" y="126"/>
                    </a:lnTo>
                    <a:lnTo>
                      <a:pt x="77" y="129"/>
                    </a:lnTo>
                    <a:lnTo>
                      <a:pt x="77" y="130"/>
                    </a:lnTo>
                    <a:lnTo>
                      <a:pt x="75" y="135"/>
                    </a:lnTo>
                    <a:lnTo>
                      <a:pt x="75" y="136"/>
                    </a:lnTo>
                    <a:lnTo>
                      <a:pt x="75" y="137"/>
                    </a:lnTo>
                    <a:lnTo>
                      <a:pt x="75" y="138"/>
                    </a:lnTo>
                    <a:lnTo>
                      <a:pt x="75" y="139"/>
                    </a:lnTo>
                    <a:lnTo>
                      <a:pt x="75" y="140"/>
                    </a:lnTo>
                    <a:lnTo>
                      <a:pt x="75" y="141"/>
                    </a:lnTo>
                    <a:lnTo>
                      <a:pt x="75" y="142"/>
                    </a:lnTo>
                    <a:lnTo>
                      <a:pt x="75" y="143"/>
                    </a:lnTo>
                    <a:lnTo>
                      <a:pt x="74" y="143"/>
                    </a:lnTo>
                    <a:lnTo>
                      <a:pt x="74" y="144"/>
                    </a:lnTo>
                    <a:lnTo>
                      <a:pt x="73" y="144"/>
                    </a:lnTo>
                    <a:lnTo>
                      <a:pt x="73" y="145"/>
                    </a:lnTo>
                    <a:lnTo>
                      <a:pt x="71" y="146"/>
                    </a:lnTo>
                    <a:lnTo>
                      <a:pt x="70" y="146"/>
                    </a:lnTo>
                    <a:lnTo>
                      <a:pt x="70" y="147"/>
                    </a:lnTo>
                    <a:lnTo>
                      <a:pt x="69" y="147"/>
                    </a:lnTo>
                    <a:lnTo>
                      <a:pt x="69" y="149"/>
                    </a:lnTo>
                    <a:lnTo>
                      <a:pt x="68" y="149"/>
                    </a:lnTo>
                    <a:lnTo>
                      <a:pt x="68" y="150"/>
                    </a:lnTo>
                    <a:lnTo>
                      <a:pt x="68" y="151"/>
                    </a:lnTo>
                    <a:lnTo>
                      <a:pt x="68" y="152"/>
                    </a:lnTo>
                    <a:lnTo>
                      <a:pt x="68" y="154"/>
                    </a:lnTo>
                    <a:lnTo>
                      <a:pt x="67" y="155"/>
                    </a:lnTo>
                    <a:lnTo>
                      <a:pt x="66" y="155"/>
                    </a:lnTo>
                    <a:lnTo>
                      <a:pt x="64" y="155"/>
                    </a:lnTo>
                    <a:lnTo>
                      <a:pt x="63" y="155"/>
                    </a:lnTo>
                    <a:lnTo>
                      <a:pt x="62" y="155"/>
                    </a:lnTo>
                    <a:lnTo>
                      <a:pt x="59" y="151"/>
                    </a:lnTo>
                    <a:lnTo>
                      <a:pt x="58" y="151"/>
                    </a:lnTo>
                    <a:lnTo>
                      <a:pt x="58" y="150"/>
                    </a:lnTo>
                    <a:lnTo>
                      <a:pt x="56" y="146"/>
                    </a:lnTo>
                    <a:lnTo>
                      <a:pt x="56" y="145"/>
                    </a:lnTo>
                    <a:lnTo>
                      <a:pt x="56" y="143"/>
                    </a:lnTo>
                    <a:lnTo>
                      <a:pt x="56" y="142"/>
                    </a:lnTo>
                    <a:lnTo>
                      <a:pt x="55" y="141"/>
                    </a:lnTo>
                    <a:lnTo>
                      <a:pt x="52" y="140"/>
                    </a:lnTo>
                    <a:lnTo>
                      <a:pt x="52" y="139"/>
                    </a:lnTo>
                    <a:lnTo>
                      <a:pt x="51" y="138"/>
                    </a:lnTo>
                    <a:lnTo>
                      <a:pt x="50" y="138"/>
                    </a:lnTo>
                    <a:lnTo>
                      <a:pt x="48" y="138"/>
                    </a:lnTo>
                    <a:lnTo>
                      <a:pt x="48" y="139"/>
                    </a:lnTo>
                    <a:lnTo>
                      <a:pt x="47" y="140"/>
                    </a:lnTo>
                    <a:lnTo>
                      <a:pt x="41" y="136"/>
                    </a:lnTo>
                    <a:lnTo>
                      <a:pt x="40" y="135"/>
                    </a:lnTo>
                    <a:lnTo>
                      <a:pt x="39" y="134"/>
                    </a:lnTo>
                    <a:lnTo>
                      <a:pt x="37" y="134"/>
                    </a:lnTo>
                    <a:lnTo>
                      <a:pt x="36" y="134"/>
                    </a:lnTo>
                    <a:lnTo>
                      <a:pt x="35" y="134"/>
                    </a:lnTo>
                    <a:lnTo>
                      <a:pt x="34" y="134"/>
                    </a:lnTo>
                    <a:lnTo>
                      <a:pt x="33" y="135"/>
                    </a:lnTo>
                    <a:lnTo>
                      <a:pt x="33" y="136"/>
                    </a:lnTo>
                    <a:lnTo>
                      <a:pt x="31" y="138"/>
                    </a:lnTo>
                    <a:lnTo>
                      <a:pt x="31" y="137"/>
                    </a:lnTo>
                    <a:lnTo>
                      <a:pt x="32" y="137"/>
                    </a:lnTo>
                    <a:lnTo>
                      <a:pt x="33" y="135"/>
                    </a:lnTo>
                    <a:lnTo>
                      <a:pt x="35" y="131"/>
                    </a:lnTo>
                    <a:lnTo>
                      <a:pt x="31" y="131"/>
                    </a:lnTo>
                    <a:lnTo>
                      <a:pt x="30" y="131"/>
                    </a:lnTo>
                    <a:lnTo>
                      <a:pt x="29" y="131"/>
                    </a:lnTo>
                    <a:lnTo>
                      <a:pt x="29" y="130"/>
                    </a:lnTo>
                    <a:lnTo>
                      <a:pt x="30" y="130"/>
                    </a:lnTo>
                    <a:lnTo>
                      <a:pt x="31" y="130"/>
                    </a:lnTo>
                    <a:lnTo>
                      <a:pt x="33" y="130"/>
                    </a:lnTo>
                    <a:lnTo>
                      <a:pt x="33" y="129"/>
                    </a:lnTo>
                    <a:lnTo>
                      <a:pt x="37" y="126"/>
                    </a:lnTo>
                    <a:lnTo>
                      <a:pt x="39" y="124"/>
                    </a:lnTo>
                    <a:lnTo>
                      <a:pt x="37" y="122"/>
                    </a:lnTo>
                    <a:lnTo>
                      <a:pt x="36" y="119"/>
                    </a:lnTo>
                    <a:lnTo>
                      <a:pt x="36" y="116"/>
                    </a:lnTo>
                    <a:lnTo>
                      <a:pt x="36" y="115"/>
                    </a:lnTo>
                    <a:lnTo>
                      <a:pt x="35" y="108"/>
                    </a:lnTo>
                    <a:lnTo>
                      <a:pt x="34" y="108"/>
                    </a:lnTo>
                    <a:lnTo>
                      <a:pt x="33" y="107"/>
                    </a:lnTo>
                    <a:lnTo>
                      <a:pt x="31" y="106"/>
                    </a:lnTo>
                    <a:lnTo>
                      <a:pt x="28" y="104"/>
                    </a:lnTo>
                    <a:lnTo>
                      <a:pt x="27" y="108"/>
                    </a:lnTo>
                    <a:lnTo>
                      <a:pt x="27" y="109"/>
                    </a:lnTo>
                    <a:lnTo>
                      <a:pt x="25" y="109"/>
                    </a:lnTo>
                    <a:lnTo>
                      <a:pt x="24" y="109"/>
                    </a:lnTo>
                    <a:lnTo>
                      <a:pt x="22" y="110"/>
                    </a:lnTo>
                    <a:lnTo>
                      <a:pt x="22" y="111"/>
                    </a:lnTo>
                    <a:lnTo>
                      <a:pt x="22" y="112"/>
                    </a:lnTo>
                    <a:lnTo>
                      <a:pt x="21" y="113"/>
                    </a:lnTo>
                    <a:lnTo>
                      <a:pt x="18" y="115"/>
                    </a:lnTo>
                    <a:lnTo>
                      <a:pt x="15" y="117"/>
                    </a:lnTo>
                    <a:lnTo>
                      <a:pt x="14" y="118"/>
                    </a:lnTo>
                    <a:lnTo>
                      <a:pt x="14" y="119"/>
                    </a:lnTo>
                    <a:lnTo>
                      <a:pt x="14" y="120"/>
                    </a:lnTo>
                    <a:lnTo>
                      <a:pt x="13" y="121"/>
                    </a:lnTo>
                    <a:lnTo>
                      <a:pt x="13" y="122"/>
                    </a:lnTo>
                    <a:lnTo>
                      <a:pt x="11" y="124"/>
                    </a:lnTo>
                    <a:lnTo>
                      <a:pt x="10" y="124"/>
                    </a:lnTo>
                    <a:lnTo>
                      <a:pt x="9" y="126"/>
                    </a:lnTo>
                    <a:lnTo>
                      <a:pt x="9" y="128"/>
                    </a:lnTo>
                    <a:lnTo>
                      <a:pt x="7" y="129"/>
                    </a:lnTo>
                    <a:lnTo>
                      <a:pt x="3" y="134"/>
                    </a:lnTo>
                    <a:lnTo>
                      <a:pt x="3" y="135"/>
                    </a:lnTo>
                    <a:lnTo>
                      <a:pt x="2" y="136"/>
                    </a:lnTo>
                    <a:lnTo>
                      <a:pt x="2" y="137"/>
                    </a:lnTo>
                    <a:lnTo>
                      <a:pt x="2" y="138"/>
                    </a:lnTo>
                    <a:lnTo>
                      <a:pt x="2" y="139"/>
                    </a:lnTo>
                    <a:lnTo>
                      <a:pt x="2" y="140"/>
                    </a:lnTo>
                    <a:lnTo>
                      <a:pt x="2" y="144"/>
                    </a:lnTo>
                    <a:lnTo>
                      <a:pt x="1" y="147"/>
                    </a:lnTo>
                    <a:lnTo>
                      <a:pt x="1" y="148"/>
                    </a:lnTo>
                    <a:lnTo>
                      <a:pt x="0" y="149"/>
                    </a:lnTo>
                    <a:lnTo>
                      <a:pt x="1" y="150"/>
                    </a:lnTo>
                    <a:lnTo>
                      <a:pt x="1" y="151"/>
                    </a:lnTo>
                    <a:lnTo>
                      <a:pt x="8" y="158"/>
                    </a:lnTo>
                    <a:lnTo>
                      <a:pt x="7" y="158"/>
                    </a:lnTo>
                    <a:lnTo>
                      <a:pt x="6" y="159"/>
                    </a:lnTo>
                    <a:lnTo>
                      <a:pt x="6" y="160"/>
                    </a:lnTo>
                    <a:lnTo>
                      <a:pt x="5" y="165"/>
                    </a:lnTo>
                    <a:lnTo>
                      <a:pt x="5" y="166"/>
                    </a:lnTo>
                    <a:lnTo>
                      <a:pt x="6" y="167"/>
                    </a:lnTo>
                    <a:lnTo>
                      <a:pt x="8" y="169"/>
                    </a:lnTo>
                    <a:lnTo>
                      <a:pt x="9" y="170"/>
                    </a:lnTo>
                    <a:lnTo>
                      <a:pt x="10" y="170"/>
                    </a:lnTo>
                    <a:lnTo>
                      <a:pt x="13" y="174"/>
                    </a:lnTo>
                    <a:lnTo>
                      <a:pt x="14" y="176"/>
                    </a:lnTo>
                    <a:lnTo>
                      <a:pt x="15" y="179"/>
                    </a:lnTo>
                    <a:lnTo>
                      <a:pt x="15" y="181"/>
                    </a:lnTo>
                    <a:lnTo>
                      <a:pt x="15" y="182"/>
                    </a:lnTo>
                    <a:lnTo>
                      <a:pt x="15" y="183"/>
                    </a:lnTo>
                    <a:lnTo>
                      <a:pt x="14" y="183"/>
                    </a:lnTo>
                    <a:lnTo>
                      <a:pt x="14" y="182"/>
                    </a:lnTo>
                    <a:lnTo>
                      <a:pt x="13" y="182"/>
                    </a:lnTo>
                    <a:lnTo>
                      <a:pt x="12" y="182"/>
                    </a:lnTo>
                    <a:lnTo>
                      <a:pt x="11" y="182"/>
                    </a:lnTo>
                    <a:lnTo>
                      <a:pt x="10" y="183"/>
                    </a:lnTo>
                    <a:lnTo>
                      <a:pt x="9" y="183"/>
                    </a:lnTo>
                    <a:lnTo>
                      <a:pt x="9" y="184"/>
                    </a:lnTo>
                    <a:lnTo>
                      <a:pt x="8" y="184"/>
                    </a:lnTo>
                    <a:lnTo>
                      <a:pt x="7" y="186"/>
                    </a:lnTo>
                    <a:lnTo>
                      <a:pt x="7" y="187"/>
                    </a:lnTo>
                    <a:lnTo>
                      <a:pt x="7" y="189"/>
                    </a:lnTo>
                    <a:lnTo>
                      <a:pt x="7" y="190"/>
                    </a:lnTo>
                    <a:lnTo>
                      <a:pt x="8" y="193"/>
                    </a:lnTo>
                    <a:lnTo>
                      <a:pt x="8" y="194"/>
                    </a:lnTo>
                    <a:lnTo>
                      <a:pt x="9" y="194"/>
                    </a:lnTo>
                    <a:lnTo>
                      <a:pt x="9" y="196"/>
                    </a:lnTo>
                    <a:lnTo>
                      <a:pt x="10" y="196"/>
                    </a:lnTo>
                    <a:lnTo>
                      <a:pt x="12" y="197"/>
                    </a:lnTo>
                    <a:lnTo>
                      <a:pt x="23" y="202"/>
                    </a:lnTo>
                    <a:lnTo>
                      <a:pt x="26" y="204"/>
                    </a:lnTo>
                    <a:lnTo>
                      <a:pt x="27" y="205"/>
                    </a:lnTo>
                    <a:lnTo>
                      <a:pt x="27" y="206"/>
                    </a:lnTo>
                    <a:lnTo>
                      <a:pt x="28" y="206"/>
                    </a:lnTo>
                    <a:lnTo>
                      <a:pt x="38" y="212"/>
                    </a:lnTo>
                    <a:lnTo>
                      <a:pt x="39" y="212"/>
                    </a:lnTo>
                    <a:lnTo>
                      <a:pt x="42" y="215"/>
                    </a:lnTo>
                    <a:lnTo>
                      <a:pt x="43" y="217"/>
                    </a:lnTo>
                    <a:lnTo>
                      <a:pt x="43" y="218"/>
                    </a:lnTo>
                    <a:lnTo>
                      <a:pt x="43" y="219"/>
                    </a:lnTo>
                    <a:lnTo>
                      <a:pt x="44" y="219"/>
                    </a:lnTo>
                    <a:lnTo>
                      <a:pt x="44" y="220"/>
                    </a:lnTo>
                    <a:lnTo>
                      <a:pt x="45" y="221"/>
                    </a:lnTo>
                    <a:lnTo>
                      <a:pt x="46" y="222"/>
                    </a:lnTo>
                    <a:lnTo>
                      <a:pt x="47" y="223"/>
                    </a:lnTo>
                    <a:lnTo>
                      <a:pt x="50" y="226"/>
                    </a:lnTo>
                    <a:lnTo>
                      <a:pt x="50" y="228"/>
                    </a:lnTo>
                    <a:lnTo>
                      <a:pt x="50" y="229"/>
                    </a:lnTo>
                    <a:lnTo>
                      <a:pt x="52" y="230"/>
                    </a:lnTo>
                    <a:lnTo>
                      <a:pt x="54" y="234"/>
                    </a:lnTo>
                    <a:lnTo>
                      <a:pt x="54" y="235"/>
                    </a:lnTo>
                    <a:lnTo>
                      <a:pt x="54" y="236"/>
                    </a:lnTo>
                    <a:lnTo>
                      <a:pt x="54" y="237"/>
                    </a:lnTo>
                    <a:lnTo>
                      <a:pt x="54" y="238"/>
                    </a:lnTo>
                    <a:lnTo>
                      <a:pt x="55" y="239"/>
                    </a:lnTo>
                    <a:lnTo>
                      <a:pt x="56" y="240"/>
                    </a:lnTo>
                    <a:lnTo>
                      <a:pt x="57" y="241"/>
                    </a:lnTo>
                    <a:lnTo>
                      <a:pt x="58" y="243"/>
                    </a:lnTo>
                    <a:lnTo>
                      <a:pt x="59" y="246"/>
                    </a:lnTo>
                    <a:lnTo>
                      <a:pt x="59" y="247"/>
                    </a:lnTo>
                    <a:lnTo>
                      <a:pt x="62" y="251"/>
                    </a:lnTo>
                    <a:lnTo>
                      <a:pt x="63" y="252"/>
                    </a:lnTo>
                    <a:lnTo>
                      <a:pt x="63" y="253"/>
                    </a:lnTo>
                    <a:lnTo>
                      <a:pt x="65" y="255"/>
                    </a:lnTo>
                    <a:lnTo>
                      <a:pt x="66" y="255"/>
                    </a:lnTo>
                    <a:lnTo>
                      <a:pt x="67" y="255"/>
                    </a:lnTo>
                    <a:lnTo>
                      <a:pt x="67" y="256"/>
                    </a:lnTo>
                    <a:lnTo>
                      <a:pt x="72" y="261"/>
                    </a:lnTo>
                    <a:lnTo>
                      <a:pt x="74" y="265"/>
                    </a:lnTo>
                    <a:lnTo>
                      <a:pt x="73" y="266"/>
                    </a:lnTo>
                    <a:lnTo>
                      <a:pt x="75" y="268"/>
                    </a:lnTo>
                    <a:lnTo>
                      <a:pt x="79" y="272"/>
                    </a:lnTo>
                    <a:lnTo>
                      <a:pt x="79" y="273"/>
                    </a:lnTo>
                    <a:lnTo>
                      <a:pt x="79" y="275"/>
                    </a:lnTo>
                    <a:lnTo>
                      <a:pt x="79" y="276"/>
                    </a:lnTo>
                    <a:lnTo>
                      <a:pt x="80" y="279"/>
                    </a:lnTo>
                    <a:lnTo>
                      <a:pt x="80" y="280"/>
                    </a:lnTo>
                    <a:lnTo>
                      <a:pt x="82" y="283"/>
                    </a:lnTo>
                    <a:lnTo>
                      <a:pt x="81" y="283"/>
                    </a:lnTo>
                    <a:lnTo>
                      <a:pt x="82" y="285"/>
                    </a:lnTo>
                    <a:lnTo>
                      <a:pt x="83" y="287"/>
                    </a:lnTo>
                    <a:lnTo>
                      <a:pt x="84" y="288"/>
                    </a:lnTo>
                    <a:lnTo>
                      <a:pt x="84" y="289"/>
                    </a:lnTo>
                    <a:lnTo>
                      <a:pt x="86" y="290"/>
                    </a:lnTo>
                    <a:lnTo>
                      <a:pt x="87" y="292"/>
                    </a:lnTo>
                    <a:lnTo>
                      <a:pt x="88" y="295"/>
                    </a:lnTo>
                    <a:lnTo>
                      <a:pt x="88" y="296"/>
                    </a:lnTo>
                    <a:lnTo>
                      <a:pt x="89" y="296"/>
                    </a:lnTo>
                    <a:lnTo>
                      <a:pt x="90" y="297"/>
                    </a:lnTo>
                    <a:lnTo>
                      <a:pt x="90" y="298"/>
                    </a:lnTo>
                    <a:lnTo>
                      <a:pt x="90" y="301"/>
                    </a:lnTo>
                    <a:lnTo>
                      <a:pt x="92" y="304"/>
                    </a:lnTo>
                    <a:lnTo>
                      <a:pt x="92" y="305"/>
                    </a:lnTo>
                    <a:lnTo>
                      <a:pt x="93" y="307"/>
                    </a:lnTo>
                    <a:lnTo>
                      <a:pt x="96" y="310"/>
                    </a:lnTo>
                    <a:lnTo>
                      <a:pt x="96" y="311"/>
                    </a:lnTo>
                    <a:lnTo>
                      <a:pt x="96" y="312"/>
                    </a:lnTo>
                    <a:lnTo>
                      <a:pt x="96" y="313"/>
                    </a:lnTo>
                    <a:lnTo>
                      <a:pt x="101" y="326"/>
                    </a:lnTo>
                    <a:lnTo>
                      <a:pt x="102" y="327"/>
                    </a:lnTo>
                    <a:lnTo>
                      <a:pt x="107" y="334"/>
                    </a:lnTo>
                    <a:lnTo>
                      <a:pt x="107" y="335"/>
                    </a:lnTo>
                    <a:lnTo>
                      <a:pt x="107" y="336"/>
                    </a:lnTo>
                    <a:lnTo>
                      <a:pt x="111" y="341"/>
                    </a:lnTo>
                    <a:lnTo>
                      <a:pt x="113" y="343"/>
                    </a:lnTo>
                    <a:lnTo>
                      <a:pt x="114" y="346"/>
                    </a:lnTo>
                    <a:lnTo>
                      <a:pt x="116" y="352"/>
                    </a:lnTo>
                    <a:lnTo>
                      <a:pt x="116" y="353"/>
                    </a:lnTo>
                    <a:lnTo>
                      <a:pt x="115" y="354"/>
                    </a:lnTo>
                    <a:lnTo>
                      <a:pt x="114" y="355"/>
                    </a:lnTo>
                    <a:lnTo>
                      <a:pt x="115" y="356"/>
                    </a:lnTo>
                    <a:lnTo>
                      <a:pt x="116" y="357"/>
                    </a:lnTo>
                    <a:lnTo>
                      <a:pt x="116" y="358"/>
                    </a:lnTo>
                    <a:lnTo>
                      <a:pt x="118" y="359"/>
                    </a:lnTo>
                    <a:lnTo>
                      <a:pt x="118" y="360"/>
                    </a:lnTo>
                    <a:lnTo>
                      <a:pt x="119" y="360"/>
                    </a:lnTo>
                    <a:lnTo>
                      <a:pt x="124" y="363"/>
                    </a:lnTo>
                    <a:lnTo>
                      <a:pt x="126" y="364"/>
                    </a:lnTo>
                    <a:lnTo>
                      <a:pt x="129" y="369"/>
                    </a:lnTo>
                    <a:lnTo>
                      <a:pt x="130" y="370"/>
                    </a:lnTo>
                    <a:lnTo>
                      <a:pt x="130" y="372"/>
                    </a:lnTo>
                    <a:lnTo>
                      <a:pt x="130" y="373"/>
                    </a:lnTo>
                    <a:lnTo>
                      <a:pt x="131" y="375"/>
                    </a:lnTo>
                    <a:lnTo>
                      <a:pt x="131" y="378"/>
                    </a:lnTo>
                    <a:lnTo>
                      <a:pt x="131" y="379"/>
                    </a:lnTo>
                    <a:lnTo>
                      <a:pt x="130" y="383"/>
                    </a:lnTo>
                    <a:lnTo>
                      <a:pt x="133" y="383"/>
                    </a:lnTo>
                    <a:lnTo>
                      <a:pt x="134" y="383"/>
                    </a:lnTo>
                    <a:lnTo>
                      <a:pt x="135" y="384"/>
                    </a:lnTo>
                    <a:lnTo>
                      <a:pt x="139" y="388"/>
                    </a:lnTo>
                    <a:lnTo>
                      <a:pt x="141" y="390"/>
                    </a:lnTo>
                    <a:lnTo>
                      <a:pt x="142" y="392"/>
                    </a:lnTo>
                    <a:lnTo>
                      <a:pt x="143" y="392"/>
                    </a:lnTo>
                    <a:lnTo>
                      <a:pt x="143" y="393"/>
                    </a:lnTo>
                    <a:lnTo>
                      <a:pt x="144" y="396"/>
                    </a:lnTo>
                    <a:lnTo>
                      <a:pt x="148" y="403"/>
                    </a:lnTo>
                    <a:lnTo>
                      <a:pt x="148" y="404"/>
                    </a:lnTo>
                    <a:lnTo>
                      <a:pt x="149" y="405"/>
                    </a:lnTo>
                    <a:lnTo>
                      <a:pt x="151" y="407"/>
                    </a:lnTo>
                    <a:lnTo>
                      <a:pt x="152" y="409"/>
                    </a:lnTo>
                    <a:lnTo>
                      <a:pt x="152" y="412"/>
                    </a:lnTo>
                    <a:lnTo>
                      <a:pt x="153" y="413"/>
                    </a:lnTo>
                    <a:lnTo>
                      <a:pt x="154" y="413"/>
                    </a:lnTo>
                    <a:lnTo>
                      <a:pt x="154" y="414"/>
                    </a:lnTo>
                    <a:lnTo>
                      <a:pt x="156" y="415"/>
                    </a:lnTo>
                    <a:lnTo>
                      <a:pt x="160" y="421"/>
                    </a:lnTo>
                    <a:lnTo>
                      <a:pt x="160" y="422"/>
                    </a:lnTo>
                    <a:lnTo>
                      <a:pt x="162" y="424"/>
                    </a:lnTo>
                    <a:lnTo>
                      <a:pt x="162" y="430"/>
                    </a:lnTo>
                    <a:lnTo>
                      <a:pt x="162" y="432"/>
                    </a:lnTo>
                    <a:lnTo>
                      <a:pt x="161" y="432"/>
                    </a:lnTo>
                    <a:lnTo>
                      <a:pt x="160" y="432"/>
                    </a:lnTo>
                    <a:lnTo>
                      <a:pt x="158" y="433"/>
                    </a:lnTo>
                    <a:lnTo>
                      <a:pt x="158" y="434"/>
                    </a:lnTo>
                    <a:lnTo>
                      <a:pt x="158" y="437"/>
                    </a:lnTo>
                    <a:lnTo>
                      <a:pt x="158" y="438"/>
                    </a:lnTo>
                    <a:lnTo>
                      <a:pt x="158" y="439"/>
                    </a:lnTo>
                    <a:lnTo>
                      <a:pt x="159" y="440"/>
                    </a:lnTo>
                    <a:lnTo>
                      <a:pt x="160" y="441"/>
                    </a:lnTo>
                    <a:lnTo>
                      <a:pt x="161" y="441"/>
                    </a:lnTo>
                    <a:lnTo>
                      <a:pt x="162" y="443"/>
                    </a:lnTo>
                    <a:lnTo>
                      <a:pt x="164" y="447"/>
                    </a:lnTo>
                    <a:lnTo>
                      <a:pt x="164" y="448"/>
                    </a:lnTo>
                    <a:lnTo>
                      <a:pt x="165" y="449"/>
                    </a:lnTo>
                    <a:lnTo>
                      <a:pt x="166" y="450"/>
                    </a:lnTo>
                    <a:lnTo>
                      <a:pt x="167" y="452"/>
                    </a:lnTo>
                    <a:lnTo>
                      <a:pt x="168" y="454"/>
                    </a:lnTo>
                    <a:lnTo>
                      <a:pt x="168" y="455"/>
                    </a:lnTo>
                    <a:lnTo>
                      <a:pt x="169" y="455"/>
                    </a:lnTo>
                    <a:lnTo>
                      <a:pt x="171" y="457"/>
                    </a:lnTo>
                    <a:lnTo>
                      <a:pt x="173" y="460"/>
                    </a:lnTo>
                    <a:lnTo>
                      <a:pt x="173" y="462"/>
                    </a:lnTo>
                    <a:lnTo>
                      <a:pt x="173" y="463"/>
                    </a:lnTo>
                    <a:lnTo>
                      <a:pt x="174" y="464"/>
                    </a:lnTo>
                    <a:lnTo>
                      <a:pt x="177" y="466"/>
                    </a:lnTo>
                    <a:lnTo>
                      <a:pt x="185" y="471"/>
                    </a:lnTo>
                    <a:lnTo>
                      <a:pt x="186" y="471"/>
                    </a:lnTo>
                    <a:lnTo>
                      <a:pt x="190" y="477"/>
                    </a:lnTo>
                    <a:lnTo>
                      <a:pt x="193" y="479"/>
                    </a:lnTo>
                    <a:lnTo>
                      <a:pt x="194" y="480"/>
                    </a:lnTo>
                    <a:lnTo>
                      <a:pt x="199" y="487"/>
                    </a:lnTo>
                    <a:lnTo>
                      <a:pt x="201" y="488"/>
                    </a:lnTo>
                    <a:lnTo>
                      <a:pt x="201" y="489"/>
                    </a:lnTo>
                    <a:lnTo>
                      <a:pt x="216" y="497"/>
                    </a:lnTo>
                    <a:lnTo>
                      <a:pt x="217" y="497"/>
                    </a:lnTo>
                    <a:lnTo>
                      <a:pt x="218" y="498"/>
                    </a:lnTo>
                    <a:lnTo>
                      <a:pt x="218" y="499"/>
                    </a:lnTo>
                    <a:lnTo>
                      <a:pt x="219" y="500"/>
                    </a:lnTo>
                    <a:lnTo>
                      <a:pt x="220" y="500"/>
                    </a:lnTo>
                    <a:lnTo>
                      <a:pt x="222" y="502"/>
                    </a:lnTo>
                    <a:lnTo>
                      <a:pt x="227" y="503"/>
                    </a:lnTo>
                    <a:lnTo>
                      <a:pt x="230" y="505"/>
                    </a:lnTo>
                    <a:lnTo>
                      <a:pt x="231" y="506"/>
                    </a:lnTo>
                    <a:lnTo>
                      <a:pt x="231" y="507"/>
                    </a:lnTo>
                    <a:lnTo>
                      <a:pt x="237" y="511"/>
                    </a:lnTo>
                    <a:lnTo>
                      <a:pt x="243" y="513"/>
                    </a:lnTo>
                    <a:lnTo>
                      <a:pt x="244" y="513"/>
                    </a:lnTo>
                    <a:lnTo>
                      <a:pt x="250" y="515"/>
                    </a:lnTo>
                    <a:lnTo>
                      <a:pt x="252" y="517"/>
                    </a:lnTo>
                    <a:lnTo>
                      <a:pt x="254" y="519"/>
                    </a:lnTo>
                    <a:lnTo>
                      <a:pt x="264" y="523"/>
                    </a:lnTo>
                    <a:lnTo>
                      <a:pt x="265" y="524"/>
                    </a:lnTo>
                    <a:lnTo>
                      <a:pt x="267" y="525"/>
                    </a:lnTo>
                    <a:lnTo>
                      <a:pt x="267" y="526"/>
                    </a:lnTo>
                    <a:lnTo>
                      <a:pt x="268" y="526"/>
                    </a:lnTo>
                    <a:lnTo>
                      <a:pt x="269" y="526"/>
                    </a:lnTo>
                    <a:lnTo>
                      <a:pt x="270" y="526"/>
                    </a:lnTo>
                    <a:lnTo>
                      <a:pt x="273" y="527"/>
                    </a:lnTo>
                    <a:lnTo>
                      <a:pt x="276" y="528"/>
                    </a:lnTo>
                    <a:lnTo>
                      <a:pt x="279" y="530"/>
                    </a:lnTo>
                    <a:lnTo>
                      <a:pt x="281" y="532"/>
                    </a:lnTo>
                    <a:lnTo>
                      <a:pt x="283" y="534"/>
                    </a:lnTo>
                    <a:lnTo>
                      <a:pt x="284" y="534"/>
                    </a:lnTo>
                    <a:lnTo>
                      <a:pt x="289" y="538"/>
                    </a:lnTo>
                    <a:lnTo>
                      <a:pt x="290" y="538"/>
                    </a:lnTo>
                    <a:lnTo>
                      <a:pt x="292" y="539"/>
                    </a:lnTo>
                    <a:lnTo>
                      <a:pt x="292" y="540"/>
                    </a:lnTo>
                    <a:lnTo>
                      <a:pt x="293" y="541"/>
                    </a:lnTo>
                    <a:lnTo>
                      <a:pt x="294" y="541"/>
                    </a:lnTo>
                    <a:lnTo>
                      <a:pt x="296" y="543"/>
                    </a:lnTo>
                    <a:lnTo>
                      <a:pt x="297" y="543"/>
                    </a:lnTo>
                    <a:lnTo>
                      <a:pt x="297" y="544"/>
                    </a:lnTo>
                    <a:lnTo>
                      <a:pt x="298" y="544"/>
                    </a:lnTo>
                    <a:lnTo>
                      <a:pt x="301" y="545"/>
                    </a:lnTo>
                    <a:lnTo>
                      <a:pt x="304" y="546"/>
                    </a:lnTo>
                    <a:lnTo>
                      <a:pt x="305" y="546"/>
                    </a:lnTo>
                    <a:lnTo>
                      <a:pt x="305" y="547"/>
                    </a:lnTo>
                    <a:lnTo>
                      <a:pt x="307" y="549"/>
                    </a:lnTo>
                    <a:lnTo>
                      <a:pt x="309" y="555"/>
                    </a:lnTo>
                    <a:lnTo>
                      <a:pt x="309" y="556"/>
                    </a:lnTo>
                    <a:lnTo>
                      <a:pt x="311" y="559"/>
                    </a:lnTo>
                    <a:lnTo>
                      <a:pt x="312" y="559"/>
                    </a:lnTo>
                    <a:lnTo>
                      <a:pt x="313" y="560"/>
                    </a:lnTo>
                    <a:lnTo>
                      <a:pt x="315" y="561"/>
                    </a:lnTo>
                    <a:lnTo>
                      <a:pt x="315" y="562"/>
                    </a:lnTo>
                    <a:lnTo>
                      <a:pt x="316" y="562"/>
                    </a:lnTo>
                    <a:lnTo>
                      <a:pt x="318" y="564"/>
                    </a:lnTo>
                    <a:lnTo>
                      <a:pt x="319" y="564"/>
                    </a:lnTo>
                    <a:lnTo>
                      <a:pt x="321" y="565"/>
                    </a:lnTo>
                    <a:lnTo>
                      <a:pt x="322" y="566"/>
                    </a:lnTo>
                    <a:lnTo>
                      <a:pt x="323" y="566"/>
                    </a:lnTo>
                    <a:lnTo>
                      <a:pt x="324" y="568"/>
                    </a:lnTo>
                    <a:lnTo>
                      <a:pt x="331" y="575"/>
                    </a:lnTo>
                    <a:lnTo>
                      <a:pt x="332" y="575"/>
                    </a:lnTo>
                    <a:lnTo>
                      <a:pt x="333" y="575"/>
                    </a:lnTo>
                    <a:lnTo>
                      <a:pt x="334" y="575"/>
                    </a:lnTo>
                    <a:lnTo>
                      <a:pt x="335" y="575"/>
                    </a:lnTo>
                    <a:lnTo>
                      <a:pt x="335" y="576"/>
                    </a:lnTo>
                    <a:lnTo>
                      <a:pt x="339" y="579"/>
                    </a:lnTo>
                    <a:lnTo>
                      <a:pt x="341" y="581"/>
                    </a:lnTo>
                    <a:lnTo>
                      <a:pt x="343" y="579"/>
                    </a:lnTo>
                    <a:lnTo>
                      <a:pt x="346" y="579"/>
                    </a:lnTo>
                    <a:lnTo>
                      <a:pt x="347" y="579"/>
                    </a:lnTo>
                    <a:lnTo>
                      <a:pt x="348" y="579"/>
                    </a:lnTo>
                    <a:lnTo>
                      <a:pt x="349" y="579"/>
                    </a:lnTo>
                    <a:lnTo>
                      <a:pt x="352" y="577"/>
                    </a:lnTo>
                    <a:lnTo>
                      <a:pt x="353" y="577"/>
                    </a:lnTo>
                    <a:lnTo>
                      <a:pt x="354" y="576"/>
                    </a:lnTo>
                    <a:lnTo>
                      <a:pt x="357" y="572"/>
                    </a:lnTo>
                    <a:lnTo>
                      <a:pt x="358" y="571"/>
                    </a:lnTo>
                    <a:lnTo>
                      <a:pt x="359" y="567"/>
                    </a:lnTo>
                    <a:lnTo>
                      <a:pt x="359" y="566"/>
                    </a:lnTo>
                    <a:lnTo>
                      <a:pt x="359" y="565"/>
                    </a:lnTo>
                    <a:lnTo>
                      <a:pt x="359" y="564"/>
                    </a:lnTo>
                    <a:lnTo>
                      <a:pt x="357" y="559"/>
                    </a:lnTo>
                    <a:lnTo>
                      <a:pt x="357" y="558"/>
                    </a:lnTo>
                    <a:lnTo>
                      <a:pt x="358" y="558"/>
                    </a:lnTo>
                    <a:lnTo>
                      <a:pt x="359" y="558"/>
                    </a:lnTo>
                    <a:lnTo>
                      <a:pt x="360" y="558"/>
                    </a:lnTo>
                    <a:lnTo>
                      <a:pt x="364" y="553"/>
                    </a:lnTo>
                    <a:lnTo>
                      <a:pt x="365" y="552"/>
                    </a:lnTo>
                    <a:lnTo>
                      <a:pt x="365" y="551"/>
                    </a:lnTo>
                    <a:lnTo>
                      <a:pt x="364" y="547"/>
                    </a:lnTo>
                    <a:lnTo>
                      <a:pt x="364" y="545"/>
                    </a:lnTo>
                    <a:lnTo>
                      <a:pt x="360" y="542"/>
                    </a:lnTo>
                    <a:lnTo>
                      <a:pt x="362" y="541"/>
                    </a:lnTo>
                    <a:lnTo>
                      <a:pt x="364" y="539"/>
                    </a:lnTo>
                    <a:lnTo>
                      <a:pt x="365" y="539"/>
                    </a:lnTo>
                    <a:lnTo>
                      <a:pt x="365" y="538"/>
                    </a:lnTo>
                    <a:lnTo>
                      <a:pt x="366" y="537"/>
                    </a:lnTo>
                    <a:lnTo>
                      <a:pt x="367" y="534"/>
                    </a:lnTo>
                    <a:lnTo>
                      <a:pt x="370" y="530"/>
                    </a:lnTo>
                    <a:lnTo>
                      <a:pt x="371" y="528"/>
                    </a:lnTo>
                    <a:lnTo>
                      <a:pt x="373" y="527"/>
                    </a:lnTo>
                    <a:lnTo>
                      <a:pt x="374" y="526"/>
                    </a:lnTo>
                    <a:lnTo>
                      <a:pt x="375" y="525"/>
                    </a:lnTo>
                    <a:lnTo>
                      <a:pt x="375" y="524"/>
                    </a:lnTo>
                    <a:lnTo>
                      <a:pt x="375" y="523"/>
                    </a:lnTo>
                    <a:lnTo>
                      <a:pt x="375" y="522"/>
                    </a:lnTo>
                    <a:lnTo>
                      <a:pt x="374" y="522"/>
                    </a:lnTo>
                    <a:lnTo>
                      <a:pt x="373" y="521"/>
                    </a:lnTo>
                    <a:lnTo>
                      <a:pt x="373" y="519"/>
                    </a:lnTo>
                    <a:lnTo>
                      <a:pt x="374" y="519"/>
                    </a:lnTo>
                    <a:lnTo>
                      <a:pt x="377" y="517"/>
                    </a:lnTo>
                    <a:lnTo>
                      <a:pt x="379" y="517"/>
                    </a:lnTo>
                    <a:lnTo>
                      <a:pt x="379" y="515"/>
                    </a:lnTo>
                    <a:lnTo>
                      <a:pt x="379" y="513"/>
                    </a:lnTo>
                    <a:lnTo>
                      <a:pt x="378" y="512"/>
                    </a:lnTo>
                    <a:lnTo>
                      <a:pt x="377" y="511"/>
                    </a:lnTo>
                    <a:lnTo>
                      <a:pt x="375" y="510"/>
                    </a:lnTo>
                    <a:lnTo>
                      <a:pt x="375" y="509"/>
                    </a:lnTo>
                    <a:lnTo>
                      <a:pt x="374" y="509"/>
                    </a:lnTo>
                    <a:lnTo>
                      <a:pt x="373" y="507"/>
                    </a:lnTo>
                    <a:lnTo>
                      <a:pt x="372" y="507"/>
                    </a:lnTo>
                    <a:lnTo>
                      <a:pt x="370" y="507"/>
                    </a:lnTo>
                    <a:lnTo>
                      <a:pt x="369" y="507"/>
                    </a:lnTo>
                    <a:lnTo>
                      <a:pt x="368" y="508"/>
                    </a:lnTo>
                    <a:lnTo>
                      <a:pt x="367" y="507"/>
                    </a:lnTo>
                    <a:lnTo>
                      <a:pt x="360" y="492"/>
                    </a:lnTo>
                    <a:lnTo>
                      <a:pt x="363" y="484"/>
                    </a:lnTo>
                    <a:lnTo>
                      <a:pt x="364" y="483"/>
                    </a:lnTo>
                    <a:lnTo>
                      <a:pt x="365" y="483"/>
                    </a:lnTo>
                    <a:lnTo>
                      <a:pt x="366" y="482"/>
                    </a:lnTo>
                    <a:lnTo>
                      <a:pt x="366" y="481"/>
                    </a:lnTo>
                    <a:lnTo>
                      <a:pt x="366" y="480"/>
                    </a:lnTo>
                    <a:lnTo>
                      <a:pt x="367" y="479"/>
                    </a:lnTo>
                    <a:lnTo>
                      <a:pt x="365" y="478"/>
                    </a:lnTo>
                    <a:lnTo>
                      <a:pt x="364" y="475"/>
                    </a:lnTo>
                    <a:lnTo>
                      <a:pt x="361" y="473"/>
                    </a:lnTo>
                    <a:lnTo>
                      <a:pt x="359" y="470"/>
                    </a:lnTo>
                    <a:lnTo>
                      <a:pt x="359" y="468"/>
                    </a:lnTo>
                    <a:lnTo>
                      <a:pt x="360" y="467"/>
                    </a:lnTo>
                    <a:lnTo>
                      <a:pt x="360" y="466"/>
                    </a:lnTo>
                    <a:lnTo>
                      <a:pt x="362" y="464"/>
                    </a:lnTo>
                    <a:lnTo>
                      <a:pt x="362" y="463"/>
                    </a:lnTo>
                    <a:lnTo>
                      <a:pt x="362" y="462"/>
                    </a:lnTo>
                    <a:lnTo>
                      <a:pt x="362" y="460"/>
                    </a:lnTo>
                    <a:lnTo>
                      <a:pt x="367" y="455"/>
                    </a:lnTo>
                    <a:lnTo>
                      <a:pt x="368" y="453"/>
                    </a:lnTo>
                    <a:lnTo>
                      <a:pt x="367" y="452"/>
                    </a:lnTo>
                    <a:lnTo>
                      <a:pt x="367" y="451"/>
                    </a:lnTo>
                    <a:lnTo>
                      <a:pt x="367" y="450"/>
                    </a:lnTo>
                    <a:lnTo>
                      <a:pt x="369" y="450"/>
                    </a:lnTo>
                    <a:lnTo>
                      <a:pt x="371" y="449"/>
                    </a:lnTo>
                    <a:lnTo>
                      <a:pt x="371" y="447"/>
                    </a:lnTo>
                    <a:lnTo>
                      <a:pt x="369" y="441"/>
                    </a:lnTo>
                    <a:lnTo>
                      <a:pt x="369" y="440"/>
                    </a:lnTo>
                    <a:lnTo>
                      <a:pt x="368" y="440"/>
                    </a:lnTo>
                    <a:lnTo>
                      <a:pt x="367" y="439"/>
                    </a:lnTo>
                    <a:lnTo>
                      <a:pt x="365" y="434"/>
                    </a:lnTo>
                    <a:lnTo>
                      <a:pt x="365" y="433"/>
                    </a:lnTo>
                    <a:lnTo>
                      <a:pt x="364" y="432"/>
                    </a:lnTo>
                    <a:lnTo>
                      <a:pt x="365" y="428"/>
                    </a:lnTo>
                    <a:lnTo>
                      <a:pt x="366" y="426"/>
                    </a:lnTo>
                    <a:lnTo>
                      <a:pt x="366" y="425"/>
                    </a:lnTo>
                    <a:lnTo>
                      <a:pt x="365" y="410"/>
                    </a:lnTo>
                    <a:lnTo>
                      <a:pt x="364" y="409"/>
                    </a:lnTo>
                    <a:lnTo>
                      <a:pt x="364" y="406"/>
                    </a:lnTo>
                    <a:lnTo>
                      <a:pt x="365" y="404"/>
                    </a:lnTo>
                    <a:lnTo>
                      <a:pt x="366" y="404"/>
                    </a:lnTo>
                    <a:lnTo>
                      <a:pt x="367" y="403"/>
                    </a:lnTo>
                    <a:lnTo>
                      <a:pt x="367" y="402"/>
                    </a:lnTo>
                    <a:lnTo>
                      <a:pt x="369" y="400"/>
                    </a:lnTo>
                    <a:lnTo>
                      <a:pt x="369" y="399"/>
                    </a:lnTo>
                    <a:lnTo>
                      <a:pt x="369" y="398"/>
                    </a:lnTo>
                    <a:lnTo>
                      <a:pt x="371" y="395"/>
                    </a:lnTo>
                    <a:lnTo>
                      <a:pt x="371" y="394"/>
                    </a:lnTo>
                    <a:lnTo>
                      <a:pt x="371" y="392"/>
                    </a:lnTo>
                    <a:lnTo>
                      <a:pt x="343" y="346"/>
                    </a:lnTo>
                    <a:lnTo>
                      <a:pt x="348" y="342"/>
                    </a:lnTo>
                    <a:lnTo>
                      <a:pt x="340" y="343"/>
                    </a:lnTo>
                    <a:lnTo>
                      <a:pt x="337" y="343"/>
                    </a:lnTo>
                    <a:lnTo>
                      <a:pt x="336" y="343"/>
                    </a:lnTo>
                    <a:lnTo>
                      <a:pt x="335" y="342"/>
                    </a:lnTo>
                    <a:lnTo>
                      <a:pt x="334" y="342"/>
                    </a:lnTo>
                    <a:lnTo>
                      <a:pt x="330" y="341"/>
                    </a:lnTo>
                    <a:lnTo>
                      <a:pt x="329" y="342"/>
                    </a:lnTo>
                    <a:lnTo>
                      <a:pt x="328" y="342"/>
                    </a:lnTo>
                    <a:lnTo>
                      <a:pt x="328" y="343"/>
                    </a:lnTo>
                    <a:lnTo>
                      <a:pt x="325" y="344"/>
                    </a:lnTo>
                    <a:lnTo>
                      <a:pt x="323" y="345"/>
                    </a:lnTo>
                    <a:lnTo>
                      <a:pt x="322" y="346"/>
                    </a:lnTo>
                    <a:lnTo>
                      <a:pt x="319" y="346"/>
                    </a:lnTo>
                    <a:lnTo>
                      <a:pt x="318" y="346"/>
                    </a:lnTo>
                    <a:lnTo>
                      <a:pt x="317" y="345"/>
                    </a:lnTo>
                    <a:lnTo>
                      <a:pt x="316" y="343"/>
                    </a:lnTo>
                    <a:lnTo>
                      <a:pt x="315" y="343"/>
                    </a:lnTo>
                    <a:lnTo>
                      <a:pt x="313" y="341"/>
                    </a:lnTo>
                    <a:lnTo>
                      <a:pt x="313" y="342"/>
                    </a:lnTo>
                    <a:lnTo>
                      <a:pt x="311" y="311"/>
                    </a:lnTo>
                    <a:lnTo>
                      <a:pt x="311" y="310"/>
                    </a:lnTo>
                    <a:lnTo>
                      <a:pt x="312" y="309"/>
                    </a:lnTo>
                    <a:lnTo>
                      <a:pt x="311" y="304"/>
                    </a:lnTo>
                    <a:lnTo>
                      <a:pt x="311" y="303"/>
                    </a:lnTo>
                    <a:lnTo>
                      <a:pt x="311" y="302"/>
                    </a:lnTo>
                    <a:lnTo>
                      <a:pt x="312" y="302"/>
                    </a:lnTo>
                    <a:lnTo>
                      <a:pt x="313" y="301"/>
                    </a:lnTo>
                    <a:lnTo>
                      <a:pt x="313" y="300"/>
                    </a:lnTo>
                    <a:lnTo>
                      <a:pt x="313" y="298"/>
                    </a:lnTo>
                    <a:lnTo>
                      <a:pt x="315" y="294"/>
                    </a:lnTo>
                    <a:lnTo>
                      <a:pt x="311" y="295"/>
                    </a:lnTo>
                    <a:lnTo>
                      <a:pt x="309" y="295"/>
                    </a:lnTo>
                    <a:lnTo>
                      <a:pt x="308" y="295"/>
                    </a:lnTo>
                    <a:lnTo>
                      <a:pt x="307" y="296"/>
                    </a:lnTo>
                    <a:lnTo>
                      <a:pt x="302" y="301"/>
                    </a:lnTo>
                    <a:lnTo>
                      <a:pt x="299" y="303"/>
                    </a:lnTo>
                    <a:lnTo>
                      <a:pt x="299" y="304"/>
                    </a:lnTo>
                    <a:lnTo>
                      <a:pt x="297" y="307"/>
                    </a:lnTo>
                    <a:lnTo>
                      <a:pt x="296" y="307"/>
                    </a:lnTo>
                    <a:lnTo>
                      <a:pt x="294" y="309"/>
                    </a:lnTo>
                    <a:lnTo>
                      <a:pt x="292" y="309"/>
                    </a:lnTo>
                    <a:lnTo>
                      <a:pt x="292" y="310"/>
                    </a:lnTo>
                    <a:lnTo>
                      <a:pt x="292" y="311"/>
                    </a:lnTo>
                    <a:lnTo>
                      <a:pt x="291" y="311"/>
                    </a:lnTo>
                    <a:lnTo>
                      <a:pt x="289" y="313"/>
                    </a:lnTo>
                    <a:lnTo>
                      <a:pt x="288" y="313"/>
                    </a:lnTo>
                    <a:lnTo>
                      <a:pt x="269" y="313"/>
                    </a:lnTo>
                    <a:lnTo>
                      <a:pt x="269" y="312"/>
                    </a:lnTo>
                    <a:lnTo>
                      <a:pt x="269" y="311"/>
                    </a:lnTo>
                    <a:lnTo>
                      <a:pt x="268" y="309"/>
                    </a:lnTo>
                    <a:lnTo>
                      <a:pt x="267" y="308"/>
                    </a:lnTo>
                    <a:lnTo>
                      <a:pt x="267" y="307"/>
                    </a:lnTo>
                    <a:lnTo>
                      <a:pt x="265" y="306"/>
                    </a:lnTo>
                    <a:lnTo>
                      <a:pt x="265" y="305"/>
                    </a:lnTo>
                    <a:lnTo>
                      <a:pt x="265" y="304"/>
                    </a:lnTo>
                    <a:lnTo>
                      <a:pt x="264" y="300"/>
                    </a:lnTo>
                    <a:lnTo>
                      <a:pt x="264" y="299"/>
                    </a:lnTo>
                    <a:lnTo>
                      <a:pt x="263" y="298"/>
                    </a:lnTo>
                    <a:lnTo>
                      <a:pt x="261" y="298"/>
                    </a:lnTo>
                    <a:lnTo>
                      <a:pt x="260" y="297"/>
                    </a:lnTo>
                    <a:lnTo>
                      <a:pt x="259" y="297"/>
                    </a:lnTo>
                    <a:lnTo>
                      <a:pt x="254" y="296"/>
                    </a:lnTo>
                    <a:lnTo>
                      <a:pt x="250" y="294"/>
                    </a:lnTo>
                    <a:lnTo>
                      <a:pt x="242" y="294"/>
                    </a:lnTo>
                    <a:lnTo>
                      <a:pt x="243" y="292"/>
                    </a:lnTo>
                    <a:lnTo>
                      <a:pt x="245" y="290"/>
                    </a:lnTo>
                    <a:lnTo>
                      <a:pt x="245" y="289"/>
                    </a:lnTo>
                    <a:lnTo>
                      <a:pt x="245" y="288"/>
                    </a:lnTo>
                    <a:lnTo>
                      <a:pt x="245" y="287"/>
                    </a:lnTo>
                    <a:lnTo>
                      <a:pt x="245" y="286"/>
                    </a:lnTo>
                    <a:lnTo>
                      <a:pt x="245" y="283"/>
                    </a:lnTo>
                    <a:lnTo>
                      <a:pt x="245" y="282"/>
                    </a:lnTo>
                    <a:lnTo>
                      <a:pt x="243" y="281"/>
                    </a:lnTo>
                    <a:lnTo>
                      <a:pt x="243" y="280"/>
                    </a:lnTo>
                    <a:lnTo>
                      <a:pt x="242" y="279"/>
                    </a:lnTo>
                    <a:lnTo>
                      <a:pt x="241" y="279"/>
                    </a:lnTo>
                    <a:lnTo>
                      <a:pt x="239" y="276"/>
                    </a:lnTo>
                    <a:lnTo>
                      <a:pt x="239" y="275"/>
                    </a:lnTo>
                    <a:lnTo>
                      <a:pt x="239" y="274"/>
                    </a:lnTo>
                    <a:lnTo>
                      <a:pt x="238" y="273"/>
                    </a:lnTo>
                    <a:lnTo>
                      <a:pt x="237" y="273"/>
                    </a:lnTo>
                    <a:lnTo>
                      <a:pt x="237" y="272"/>
                    </a:lnTo>
                    <a:lnTo>
                      <a:pt x="236" y="272"/>
                    </a:lnTo>
                    <a:lnTo>
                      <a:pt x="235" y="272"/>
                    </a:lnTo>
                    <a:lnTo>
                      <a:pt x="234" y="272"/>
                    </a:lnTo>
                    <a:lnTo>
                      <a:pt x="233" y="270"/>
                    </a:lnTo>
                    <a:lnTo>
                      <a:pt x="231" y="266"/>
                    </a:lnTo>
                    <a:lnTo>
                      <a:pt x="231" y="265"/>
                    </a:lnTo>
                    <a:lnTo>
                      <a:pt x="228" y="263"/>
                    </a:lnTo>
                    <a:lnTo>
                      <a:pt x="228" y="262"/>
                    </a:lnTo>
                    <a:lnTo>
                      <a:pt x="226" y="256"/>
                    </a:lnTo>
                    <a:lnTo>
                      <a:pt x="226" y="255"/>
                    </a:lnTo>
                    <a:lnTo>
                      <a:pt x="224" y="252"/>
                    </a:lnTo>
                    <a:lnTo>
                      <a:pt x="223" y="251"/>
                    </a:lnTo>
                    <a:lnTo>
                      <a:pt x="222" y="250"/>
                    </a:lnTo>
                    <a:lnTo>
                      <a:pt x="222" y="249"/>
                    </a:lnTo>
                    <a:lnTo>
                      <a:pt x="222" y="248"/>
                    </a:lnTo>
                    <a:lnTo>
                      <a:pt x="222" y="247"/>
                    </a:lnTo>
                    <a:lnTo>
                      <a:pt x="222" y="246"/>
                    </a:lnTo>
                    <a:lnTo>
                      <a:pt x="222" y="245"/>
                    </a:lnTo>
                    <a:lnTo>
                      <a:pt x="222" y="244"/>
                    </a:lnTo>
                    <a:lnTo>
                      <a:pt x="221" y="243"/>
                    </a:lnTo>
                    <a:lnTo>
                      <a:pt x="220" y="243"/>
                    </a:lnTo>
                    <a:lnTo>
                      <a:pt x="219" y="243"/>
                    </a:lnTo>
                    <a:lnTo>
                      <a:pt x="218" y="242"/>
                    </a:lnTo>
                    <a:lnTo>
                      <a:pt x="217" y="241"/>
                    </a:lnTo>
                    <a:lnTo>
                      <a:pt x="216" y="241"/>
                    </a:lnTo>
                    <a:lnTo>
                      <a:pt x="214" y="238"/>
                    </a:lnTo>
                    <a:lnTo>
                      <a:pt x="215" y="236"/>
                    </a:lnTo>
                    <a:lnTo>
                      <a:pt x="215" y="235"/>
                    </a:lnTo>
                    <a:lnTo>
                      <a:pt x="218" y="234"/>
                    </a:lnTo>
                    <a:lnTo>
                      <a:pt x="219" y="234"/>
                    </a:lnTo>
                    <a:lnTo>
                      <a:pt x="220" y="234"/>
                    </a:lnTo>
                    <a:lnTo>
                      <a:pt x="220" y="233"/>
                    </a:lnTo>
                    <a:lnTo>
                      <a:pt x="222" y="232"/>
                    </a:lnTo>
                    <a:lnTo>
                      <a:pt x="221" y="230"/>
                    </a:lnTo>
                    <a:lnTo>
                      <a:pt x="220" y="228"/>
                    </a:lnTo>
                    <a:lnTo>
                      <a:pt x="220" y="227"/>
                    </a:lnTo>
                    <a:lnTo>
                      <a:pt x="218" y="224"/>
                    </a:lnTo>
                    <a:lnTo>
                      <a:pt x="219" y="219"/>
                    </a:lnTo>
                    <a:lnTo>
                      <a:pt x="220" y="217"/>
                    </a:lnTo>
                    <a:lnTo>
                      <a:pt x="228" y="211"/>
                    </a:lnTo>
                    <a:lnTo>
                      <a:pt x="230" y="211"/>
                    </a:lnTo>
                    <a:lnTo>
                      <a:pt x="231" y="210"/>
                    </a:lnTo>
                    <a:lnTo>
                      <a:pt x="232" y="210"/>
                    </a:lnTo>
                    <a:lnTo>
                      <a:pt x="233" y="210"/>
                    </a:lnTo>
                    <a:lnTo>
                      <a:pt x="233" y="209"/>
                    </a:lnTo>
                    <a:lnTo>
                      <a:pt x="234" y="209"/>
                    </a:lnTo>
                    <a:lnTo>
                      <a:pt x="235" y="207"/>
                    </a:lnTo>
                    <a:lnTo>
                      <a:pt x="236" y="205"/>
                    </a:lnTo>
                    <a:lnTo>
                      <a:pt x="236" y="204"/>
                    </a:lnTo>
                    <a:lnTo>
                      <a:pt x="236" y="202"/>
                    </a:lnTo>
                    <a:lnTo>
                      <a:pt x="236" y="201"/>
                    </a:lnTo>
                    <a:lnTo>
                      <a:pt x="234" y="196"/>
                    </a:lnTo>
                    <a:lnTo>
                      <a:pt x="233" y="194"/>
                    </a:lnTo>
                    <a:lnTo>
                      <a:pt x="233" y="193"/>
                    </a:lnTo>
                    <a:lnTo>
                      <a:pt x="233" y="192"/>
                    </a:lnTo>
                    <a:lnTo>
                      <a:pt x="235" y="187"/>
                    </a:lnTo>
                    <a:lnTo>
                      <a:pt x="237" y="185"/>
                    </a:lnTo>
                    <a:lnTo>
                      <a:pt x="239" y="182"/>
                    </a:lnTo>
                    <a:lnTo>
                      <a:pt x="239" y="180"/>
                    </a:lnTo>
                    <a:lnTo>
                      <a:pt x="239" y="179"/>
                    </a:lnTo>
                    <a:lnTo>
                      <a:pt x="240" y="175"/>
                    </a:lnTo>
                    <a:lnTo>
                      <a:pt x="239" y="175"/>
                    </a:lnTo>
                    <a:lnTo>
                      <a:pt x="239" y="174"/>
                    </a:lnTo>
                    <a:lnTo>
                      <a:pt x="240" y="170"/>
                    </a:lnTo>
                    <a:lnTo>
                      <a:pt x="240" y="169"/>
                    </a:lnTo>
                    <a:lnTo>
                      <a:pt x="241" y="165"/>
                    </a:lnTo>
                    <a:lnTo>
                      <a:pt x="241" y="164"/>
                    </a:lnTo>
                    <a:lnTo>
                      <a:pt x="242" y="164"/>
                    </a:lnTo>
                    <a:lnTo>
                      <a:pt x="247" y="162"/>
                    </a:lnTo>
                    <a:lnTo>
                      <a:pt x="250" y="159"/>
                    </a:lnTo>
                    <a:lnTo>
                      <a:pt x="251" y="159"/>
                    </a:lnTo>
                    <a:lnTo>
                      <a:pt x="251" y="158"/>
                    </a:lnTo>
                    <a:lnTo>
                      <a:pt x="253" y="157"/>
                    </a:lnTo>
                    <a:lnTo>
                      <a:pt x="254" y="156"/>
                    </a:lnTo>
                    <a:lnTo>
                      <a:pt x="254" y="155"/>
                    </a:lnTo>
                    <a:lnTo>
                      <a:pt x="254" y="154"/>
                    </a:lnTo>
                    <a:lnTo>
                      <a:pt x="255" y="154"/>
                    </a:lnTo>
                    <a:lnTo>
                      <a:pt x="256" y="154"/>
                    </a:lnTo>
                    <a:lnTo>
                      <a:pt x="256" y="153"/>
                    </a:lnTo>
                    <a:lnTo>
                      <a:pt x="257" y="153"/>
                    </a:lnTo>
                    <a:lnTo>
                      <a:pt x="260" y="151"/>
                    </a:lnTo>
                    <a:lnTo>
                      <a:pt x="266" y="146"/>
                    </a:lnTo>
                    <a:lnTo>
                      <a:pt x="269" y="145"/>
                    </a:lnTo>
                    <a:lnTo>
                      <a:pt x="271" y="146"/>
                    </a:lnTo>
                    <a:lnTo>
                      <a:pt x="272" y="146"/>
                    </a:lnTo>
                    <a:lnTo>
                      <a:pt x="273" y="145"/>
                    </a:lnTo>
                    <a:lnTo>
                      <a:pt x="280" y="143"/>
                    </a:lnTo>
                    <a:lnTo>
                      <a:pt x="281" y="143"/>
                    </a:lnTo>
                    <a:lnTo>
                      <a:pt x="282" y="141"/>
                    </a:lnTo>
                    <a:lnTo>
                      <a:pt x="285" y="141"/>
                    </a:lnTo>
                    <a:lnTo>
                      <a:pt x="286" y="141"/>
                    </a:lnTo>
                    <a:lnTo>
                      <a:pt x="287" y="141"/>
                    </a:lnTo>
                    <a:lnTo>
                      <a:pt x="288" y="142"/>
                    </a:lnTo>
                    <a:lnTo>
                      <a:pt x="291" y="142"/>
                    </a:lnTo>
                    <a:lnTo>
                      <a:pt x="292" y="142"/>
                    </a:lnTo>
                    <a:lnTo>
                      <a:pt x="293" y="141"/>
                    </a:lnTo>
                    <a:lnTo>
                      <a:pt x="295" y="138"/>
                    </a:lnTo>
                    <a:lnTo>
                      <a:pt x="296" y="137"/>
                    </a:lnTo>
                    <a:lnTo>
                      <a:pt x="296" y="136"/>
                    </a:lnTo>
                    <a:lnTo>
                      <a:pt x="296" y="135"/>
                    </a:lnTo>
                    <a:lnTo>
                      <a:pt x="296" y="134"/>
                    </a:lnTo>
                    <a:lnTo>
                      <a:pt x="298" y="135"/>
                    </a:lnTo>
                    <a:lnTo>
                      <a:pt x="299" y="136"/>
                    </a:lnTo>
                    <a:lnTo>
                      <a:pt x="300" y="136"/>
                    </a:lnTo>
                    <a:lnTo>
                      <a:pt x="301" y="136"/>
                    </a:lnTo>
                    <a:lnTo>
                      <a:pt x="303" y="136"/>
                    </a:lnTo>
                    <a:lnTo>
                      <a:pt x="304" y="136"/>
                    </a:lnTo>
                    <a:lnTo>
                      <a:pt x="305" y="135"/>
                    </a:lnTo>
                    <a:lnTo>
                      <a:pt x="306" y="134"/>
                    </a:lnTo>
                    <a:lnTo>
                      <a:pt x="305" y="135"/>
                    </a:lnTo>
                    <a:lnTo>
                      <a:pt x="306" y="136"/>
                    </a:lnTo>
                    <a:lnTo>
                      <a:pt x="307" y="136"/>
                    </a:lnTo>
                    <a:lnTo>
                      <a:pt x="307" y="137"/>
                    </a:lnTo>
                    <a:lnTo>
                      <a:pt x="308" y="138"/>
                    </a:lnTo>
                    <a:lnTo>
                      <a:pt x="309" y="138"/>
                    </a:lnTo>
                    <a:lnTo>
                      <a:pt x="310" y="140"/>
                    </a:lnTo>
                    <a:lnTo>
                      <a:pt x="311" y="140"/>
                    </a:lnTo>
                    <a:lnTo>
                      <a:pt x="316" y="140"/>
                    </a:lnTo>
                    <a:lnTo>
                      <a:pt x="318" y="141"/>
                    </a:lnTo>
                    <a:lnTo>
                      <a:pt x="318" y="140"/>
                    </a:lnTo>
                    <a:lnTo>
                      <a:pt x="319" y="139"/>
                    </a:lnTo>
                    <a:lnTo>
                      <a:pt x="320" y="139"/>
                    </a:lnTo>
                    <a:lnTo>
                      <a:pt x="320" y="138"/>
                    </a:lnTo>
                    <a:lnTo>
                      <a:pt x="320" y="137"/>
                    </a:lnTo>
                    <a:lnTo>
                      <a:pt x="321" y="136"/>
                    </a:lnTo>
                    <a:lnTo>
                      <a:pt x="321" y="135"/>
                    </a:lnTo>
                    <a:lnTo>
                      <a:pt x="321" y="134"/>
                    </a:lnTo>
                    <a:lnTo>
                      <a:pt x="320" y="133"/>
                    </a:lnTo>
                    <a:lnTo>
                      <a:pt x="320" y="132"/>
                    </a:lnTo>
                    <a:lnTo>
                      <a:pt x="319" y="131"/>
                    </a:lnTo>
                    <a:lnTo>
                      <a:pt x="317" y="130"/>
                    </a:lnTo>
                    <a:lnTo>
                      <a:pt x="315" y="128"/>
                    </a:lnTo>
                    <a:lnTo>
                      <a:pt x="315" y="127"/>
                    </a:lnTo>
                    <a:lnTo>
                      <a:pt x="315" y="126"/>
                    </a:lnTo>
                    <a:lnTo>
                      <a:pt x="315" y="125"/>
                    </a:lnTo>
                    <a:lnTo>
                      <a:pt x="314" y="124"/>
                    </a:lnTo>
                    <a:lnTo>
                      <a:pt x="312" y="122"/>
                    </a:lnTo>
                    <a:lnTo>
                      <a:pt x="312" y="121"/>
                    </a:lnTo>
                    <a:lnTo>
                      <a:pt x="309" y="119"/>
                    </a:lnTo>
                    <a:lnTo>
                      <a:pt x="308" y="119"/>
                    </a:lnTo>
                    <a:lnTo>
                      <a:pt x="308" y="118"/>
                    </a:lnTo>
                    <a:lnTo>
                      <a:pt x="307" y="118"/>
                    </a:lnTo>
                    <a:lnTo>
                      <a:pt x="306" y="118"/>
                    </a:lnTo>
                    <a:lnTo>
                      <a:pt x="305" y="118"/>
                    </a:lnTo>
                    <a:lnTo>
                      <a:pt x="304" y="119"/>
                    </a:lnTo>
                    <a:lnTo>
                      <a:pt x="303" y="119"/>
                    </a:lnTo>
                    <a:lnTo>
                      <a:pt x="302" y="120"/>
                    </a:lnTo>
                    <a:lnTo>
                      <a:pt x="300" y="119"/>
                    </a:lnTo>
                    <a:lnTo>
                      <a:pt x="316" y="89"/>
                    </a:lnTo>
                    <a:lnTo>
                      <a:pt x="316" y="87"/>
                    </a:lnTo>
                    <a:lnTo>
                      <a:pt x="315" y="85"/>
                    </a:lnTo>
                    <a:lnTo>
                      <a:pt x="315" y="83"/>
                    </a:lnTo>
                    <a:lnTo>
                      <a:pt x="313" y="84"/>
                    </a:lnTo>
                    <a:lnTo>
                      <a:pt x="313" y="83"/>
                    </a:lnTo>
                    <a:lnTo>
                      <a:pt x="312" y="83"/>
                    </a:lnTo>
                    <a:lnTo>
                      <a:pt x="312" y="82"/>
                    </a:lnTo>
                    <a:lnTo>
                      <a:pt x="312" y="81"/>
                    </a:lnTo>
                    <a:lnTo>
                      <a:pt x="311" y="81"/>
                    </a:lnTo>
                    <a:lnTo>
                      <a:pt x="309" y="78"/>
                    </a:lnTo>
                    <a:lnTo>
                      <a:pt x="308" y="77"/>
                    </a:lnTo>
                    <a:lnTo>
                      <a:pt x="307" y="77"/>
                    </a:lnTo>
                    <a:lnTo>
                      <a:pt x="306" y="77"/>
                    </a:lnTo>
                    <a:lnTo>
                      <a:pt x="305" y="77"/>
                    </a:lnTo>
                    <a:lnTo>
                      <a:pt x="304" y="78"/>
                    </a:lnTo>
                    <a:lnTo>
                      <a:pt x="301" y="77"/>
                    </a:lnTo>
                    <a:lnTo>
                      <a:pt x="299" y="76"/>
                    </a:lnTo>
                    <a:lnTo>
                      <a:pt x="299" y="75"/>
                    </a:lnTo>
                    <a:lnTo>
                      <a:pt x="299" y="74"/>
                    </a:lnTo>
                    <a:lnTo>
                      <a:pt x="293" y="70"/>
                    </a:lnTo>
                    <a:lnTo>
                      <a:pt x="292" y="68"/>
                    </a:lnTo>
                    <a:lnTo>
                      <a:pt x="290" y="70"/>
                    </a:lnTo>
                    <a:lnTo>
                      <a:pt x="287" y="71"/>
                    </a:lnTo>
                    <a:lnTo>
                      <a:pt x="284" y="72"/>
                    </a:lnTo>
                    <a:lnTo>
                      <a:pt x="283" y="72"/>
                    </a:lnTo>
                    <a:lnTo>
                      <a:pt x="282" y="73"/>
                    </a:lnTo>
                    <a:lnTo>
                      <a:pt x="279" y="73"/>
                    </a:lnTo>
                    <a:lnTo>
                      <a:pt x="278" y="72"/>
                    </a:lnTo>
                    <a:lnTo>
                      <a:pt x="277" y="71"/>
                    </a:lnTo>
                    <a:lnTo>
                      <a:pt x="274" y="70"/>
                    </a:lnTo>
                    <a:lnTo>
                      <a:pt x="273" y="70"/>
                    </a:lnTo>
                    <a:lnTo>
                      <a:pt x="271" y="70"/>
                    </a:lnTo>
                    <a:lnTo>
                      <a:pt x="271" y="69"/>
                    </a:lnTo>
                    <a:lnTo>
                      <a:pt x="271" y="68"/>
                    </a:lnTo>
                    <a:lnTo>
                      <a:pt x="269" y="66"/>
                    </a:lnTo>
                    <a:lnTo>
                      <a:pt x="267" y="67"/>
                    </a:lnTo>
                    <a:lnTo>
                      <a:pt x="266" y="67"/>
                    </a:lnTo>
                    <a:lnTo>
                      <a:pt x="266" y="68"/>
                    </a:lnTo>
                    <a:lnTo>
                      <a:pt x="265" y="68"/>
                    </a:lnTo>
                    <a:lnTo>
                      <a:pt x="264" y="70"/>
                    </a:lnTo>
                    <a:lnTo>
                      <a:pt x="263" y="70"/>
                    </a:lnTo>
                    <a:lnTo>
                      <a:pt x="261" y="74"/>
                    </a:lnTo>
                    <a:lnTo>
                      <a:pt x="260" y="74"/>
                    </a:lnTo>
                    <a:lnTo>
                      <a:pt x="259" y="74"/>
                    </a:lnTo>
                    <a:lnTo>
                      <a:pt x="257" y="75"/>
                    </a:lnTo>
                    <a:lnTo>
                      <a:pt x="256" y="75"/>
                    </a:lnTo>
                    <a:lnTo>
                      <a:pt x="253" y="77"/>
                    </a:lnTo>
                    <a:lnTo>
                      <a:pt x="252" y="77"/>
                    </a:lnTo>
                    <a:lnTo>
                      <a:pt x="248" y="76"/>
                    </a:lnTo>
                    <a:lnTo>
                      <a:pt x="244" y="75"/>
                    </a:lnTo>
                    <a:lnTo>
                      <a:pt x="243" y="75"/>
                    </a:lnTo>
                    <a:lnTo>
                      <a:pt x="237" y="77"/>
                    </a:lnTo>
                    <a:lnTo>
                      <a:pt x="236" y="76"/>
                    </a:lnTo>
                    <a:lnTo>
                      <a:pt x="235" y="74"/>
                    </a:lnTo>
                    <a:lnTo>
                      <a:pt x="234" y="74"/>
                    </a:lnTo>
                    <a:lnTo>
                      <a:pt x="233" y="75"/>
                    </a:lnTo>
                    <a:lnTo>
                      <a:pt x="232" y="75"/>
                    </a:lnTo>
                    <a:lnTo>
                      <a:pt x="231" y="74"/>
                    </a:lnTo>
                    <a:lnTo>
                      <a:pt x="232" y="72"/>
                    </a:lnTo>
                    <a:lnTo>
                      <a:pt x="233" y="70"/>
                    </a:lnTo>
                    <a:lnTo>
                      <a:pt x="233" y="69"/>
                    </a:lnTo>
                    <a:lnTo>
                      <a:pt x="232" y="62"/>
                    </a:lnTo>
                    <a:lnTo>
                      <a:pt x="232" y="61"/>
                    </a:lnTo>
                    <a:lnTo>
                      <a:pt x="231" y="61"/>
                    </a:lnTo>
                    <a:lnTo>
                      <a:pt x="230" y="58"/>
                    </a:lnTo>
                    <a:lnTo>
                      <a:pt x="228" y="57"/>
                    </a:lnTo>
                    <a:lnTo>
                      <a:pt x="226" y="55"/>
                    </a:lnTo>
                    <a:lnTo>
                      <a:pt x="224" y="57"/>
                    </a:lnTo>
                    <a:lnTo>
                      <a:pt x="224" y="58"/>
                    </a:lnTo>
                    <a:lnTo>
                      <a:pt x="222" y="57"/>
                    </a:lnTo>
                    <a:lnTo>
                      <a:pt x="220" y="56"/>
                    </a:lnTo>
                    <a:lnTo>
                      <a:pt x="221" y="55"/>
                    </a:lnTo>
                    <a:lnTo>
                      <a:pt x="221" y="54"/>
                    </a:lnTo>
                    <a:lnTo>
                      <a:pt x="222" y="53"/>
                    </a:lnTo>
                    <a:lnTo>
                      <a:pt x="222" y="51"/>
                    </a:lnTo>
                    <a:lnTo>
                      <a:pt x="221" y="49"/>
                    </a:lnTo>
                    <a:lnTo>
                      <a:pt x="220" y="49"/>
                    </a:lnTo>
                    <a:lnTo>
                      <a:pt x="220" y="47"/>
                    </a:lnTo>
                    <a:lnTo>
                      <a:pt x="219" y="47"/>
                    </a:lnTo>
                    <a:lnTo>
                      <a:pt x="219" y="45"/>
                    </a:lnTo>
                    <a:lnTo>
                      <a:pt x="218" y="43"/>
                    </a:lnTo>
                    <a:lnTo>
                      <a:pt x="215" y="40"/>
                    </a:lnTo>
                    <a:lnTo>
                      <a:pt x="214" y="40"/>
                    </a:lnTo>
                    <a:lnTo>
                      <a:pt x="212" y="40"/>
                    </a:lnTo>
                    <a:lnTo>
                      <a:pt x="211" y="40"/>
                    </a:lnTo>
                    <a:lnTo>
                      <a:pt x="210" y="40"/>
                    </a:lnTo>
                    <a:lnTo>
                      <a:pt x="210" y="39"/>
                    </a:lnTo>
                    <a:lnTo>
                      <a:pt x="209" y="38"/>
                    </a:lnTo>
                    <a:lnTo>
                      <a:pt x="203" y="34"/>
                    </a:lnTo>
                    <a:lnTo>
                      <a:pt x="203" y="33"/>
                    </a:lnTo>
                    <a:lnTo>
                      <a:pt x="202" y="33"/>
                    </a:lnTo>
                    <a:lnTo>
                      <a:pt x="199" y="32"/>
                    </a:lnTo>
                    <a:lnTo>
                      <a:pt x="199" y="31"/>
                    </a:lnTo>
                    <a:lnTo>
                      <a:pt x="199" y="29"/>
                    </a:lnTo>
                    <a:lnTo>
                      <a:pt x="199" y="28"/>
                    </a:lnTo>
                    <a:lnTo>
                      <a:pt x="199" y="27"/>
                    </a:lnTo>
                    <a:lnTo>
                      <a:pt x="198" y="25"/>
                    </a:lnTo>
                    <a:lnTo>
                      <a:pt x="196" y="19"/>
                    </a:lnTo>
                    <a:lnTo>
                      <a:pt x="195" y="17"/>
                    </a:lnTo>
                    <a:lnTo>
                      <a:pt x="194" y="17"/>
                    </a:lnTo>
                    <a:lnTo>
                      <a:pt x="188" y="12"/>
                    </a:lnTo>
                    <a:lnTo>
                      <a:pt x="186" y="10"/>
                    </a:lnTo>
                    <a:lnTo>
                      <a:pt x="186" y="11"/>
                    </a:lnTo>
                    <a:lnTo>
                      <a:pt x="186" y="10"/>
                    </a:lnTo>
                    <a:lnTo>
                      <a:pt x="186" y="9"/>
                    </a:lnTo>
                    <a:lnTo>
                      <a:pt x="185" y="8"/>
                    </a:lnTo>
                    <a:lnTo>
                      <a:pt x="184" y="7"/>
                    </a:lnTo>
                    <a:lnTo>
                      <a:pt x="184" y="6"/>
                    </a:lnTo>
                    <a:lnTo>
                      <a:pt x="183" y="6"/>
                    </a:lnTo>
                    <a:lnTo>
                      <a:pt x="182" y="6"/>
                    </a:lnTo>
                    <a:lnTo>
                      <a:pt x="181" y="6"/>
                    </a:lnTo>
                    <a:lnTo>
                      <a:pt x="180" y="6"/>
                    </a:lnTo>
                    <a:lnTo>
                      <a:pt x="179" y="6"/>
                    </a:lnTo>
                    <a:lnTo>
                      <a:pt x="179" y="5"/>
                    </a:lnTo>
                    <a:lnTo>
                      <a:pt x="174" y="1"/>
                    </a:lnTo>
                    <a:lnTo>
                      <a:pt x="173" y="1"/>
                    </a:lnTo>
                    <a:lnTo>
                      <a:pt x="173" y="0"/>
                    </a:lnTo>
                    <a:lnTo>
                      <a:pt x="171" y="0"/>
                    </a:lnTo>
                    <a:lnTo>
                      <a:pt x="16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02" name="Freeform 609"/>
              <p:cNvSpPr>
                <a:spLocks noEditPoints="1"/>
              </p:cNvSpPr>
              <p:nvPr/>
            </p:nvSpPr>
            <p:spPr bwMode="auto">
              <a:xfrm>
                <a:off x="5009347" y="1969492"/>
                <a:ext cx="915988" cy="1247775"/>
              </a:xfrm>
              <a:custGeom>
                <a:avLst/>
                <a:gdLst>
                  <a:gd name="T0" fmla="*/ 2147483646 w 379"/>
                  <a:gd name="T1" fmla="*/ 2147483646 h 581"/>
                  <a:gd name="T2" fmla="*/ 2147483646 w 379"/>
                  <a:gd name="T3" fmla="*/ 2147483646 h 581"/>
                  <a:gd name="T4" fmla="*/ 2147483646 w 379"/>
                  <a:gd name="T5" fmla="*/ 2147483646 h 581"/>
                  <a:gd name="T6" fmla="*/ 2147483646 w 379"/>
                  <a:gd name="T7" fmla="*/ 2147483646 h 581"/>
                  <a:gd name="T8" fmla="*/ 2147483646 w 379"/>
                  <a:gd name="T9" fmla="*/ 2147483646 h 581"/>
                  <a:gd name="T10" fmla="*/ 2147483646 w 379"/>
                  <a:gd name="T11" fmla="*/ 2147483646 h 581"/>
                  <a:gd name="T12" fmla="*/ 2147483646 w 379"/>
                  <a:gd name="T13" fmla="*/ 2147483646 h 581"/>
                  <a:gd name="T14" fmla="*/ 2147483646 w 379"/>
                  <a:gd name="T15" fmla="*/ 2147483646 h 581"/>
                  <a:gd name="T16" fmla="*/ 2147483646 w 379"/>
                  <a:gd name="T17" fmla="*/ 2147483646 h 581"/>
                  <a:gd name="T18" fmla="*/ 2147483646 w 379"/>
                  <a:gd name="T19" fmla="*/ 2147483646 h 581"/>
                  <a:gd name="T20" fmla="*/ 2147483646 w 379"/>
                  <a:gd name="T21" fmla="*/ 2147483646 h 581"/>
                  <a:gd name="T22" fmla="*/ 2147483646 w 379"/>
                  <a:gd name="T23" fmla="*/ 2147483646 h 581"/>
                  <a:gd name="T24" fmla="*/ 2147483646 w 379"/>
                  <a:gd name="T25" fmla="*/ 2147483646 h 581"/>
                  <a:gd name="T26" fmla="*/ 2147483646 w 379"/>
                  <a:gd name="T27" fmla="*/ 2147483646 h 581"/>
                  <a:gd name="T28" fmla="*/ 2147483646 w 379"/>
                  <a:gd name="T29" fmla="*/ 2147483646 h 581"/>
                  <a:gd name="T30" fmla="*/ 2147483646 w 379"/>
                  <a:gd name="T31" fmla="*/ 2147483646 h 581"/>
                  <a:gd name="T32" fmla="*/ 2147483646 w 379"/>
                  <a:gd name="T33" fmla="*/ 2147483646 h 581"/>
                  <a:gd name="T34" fmla="*/ 2147483646 w 379"/>
                  <a:gd name="T35" fmla="*/ 2147483646 h 581"/>
                  <a:gd name="T36" fmla="*/ 2147483646 w 379"/>
                  <a:gd name="T37" fmla="*/ 2147483646 h 581"/>
                  <a:gd name="T38" fmla="*/ 2147483646 w 379"/>
                  <a:gd name="T39" fmla="*/ 2147483646 h 581"/>
                  <a:gd name="T40" fmla="*/ 2147483646 w 379"/>
                  <a:gd name="T41" fmla="*/ 2147483646 h 581"/>
                  <a:gd name="T42" fmla="*/ 2147483646 w 379"/>
                  <a:gd name="T43" fmla="*/ 2147483646 h 581"/>
                  <a:gd name="T44" fmla="*/ 2147483646 w 379"/>
                  <a:gd name="T45" fmla="*/ 2147483646 h 581"/>
                  <a:gd name="T46" fmla="*/ 2147483646 w 379"/>
                  <a:gd name="T47" fmla="*/ 2147483646 h 581"/>
                  <a:gd name="T48" fmla="*/ 2147483646 w 379"/>
                  <a:gd name="T49" fmla="*/ 2147483646 h 581"/>
                  <a:gd name="T50" fmla="*/ 2147483646 w 379"/>
                  <a:gd name="T51" fmla="*/ 2147483646 h 581"/>
                  <a:gd name="T52" fmla="*/ 2147483646 w 379"/>
                  <a:gd name="T53" fmla="*/ 2147483646 h 581"/>
                  <a:gd name="T54" fmla="*/ 2147483646 w 379"/>
                  <a:gd name="T55" fmla="*/ 2147483646 h 581"/>
                  <a:gd name="T56" fmla="*/ 2147483646 w 379"/>
                  <a:gd name="T57" fmla="*/ 2147483646 h 581"/>
                  <a:gd name="T58" fmla="*/ 2147483646 w 379"/>
                  <a:gd name="T59" fmla="*/ 2147483646 h 581"/>
                  <a:gd name="T60" fmla="*/ 2147483646 w 379"/>
                  <a:gd name="T61" fmla="*/ 2147483646 h 581"/>
                  <a:gd name="T62" fmla="*/ 2147483646 w 379"/>
                  <a:gd name="T63" fmla="*/ 2147483646 h 581"/>
                  <a:gd name="T64" fmla="*/ 2147483646 w 379"/>
                  <a:gd name="T65" fmla="*/ 2147483646 h 581"/>
                  <a:gd name="T66" fmla="*/ 2147483646 w 379"/>
                  <a:gd name="T67" fmla="*/ 2147483646 h 581"/>
                  <a:gd name="T68" fmla="*/ 2147483646 w 379"/>
                  <a:gd name="T69" fmla="*/ 2147483646 h 581"/>
                  <a:gd name="T70" fmla="*/ 2147483646 w 379"/>
                  <a:gd name="T71" fmla="*/ 2147483646 h 581"/>
                  <a:gd name="T72" fmla="*/ 2147483646 w 379"/>
                  <a:gd name="T73" fmla="*/ 2147483646 h 581"/>
                  <a:gd name="T74" fmla="*/ 2147483646 w 379"/>
                  <a:gd name="T75" fmla="*/ 2147483646 h 581"/>
                  <a:gd name="T76" fmla="*/ 2147483646 w 379"/>
                  <a:gd name="T77" fmla="*/ 2147483646 h 581"/>
                  <a:gd name="T78" fmla="*/ 2147483646 w 379"/>
                  <a:gd name="T79" fmla="*/ 2147483646 h 581"/>
                  <a:gd name="T80" fmla="*/ 2147483646 w 379"/>
                  <a:gd name="T81" fmla="*/ 2147483646 h 581"/>
                  <a:gd name="T82" fmla="*/ 2147483646 w 379"/>
                  <a:gd name="T83" fmla="*/ 2147483646 h 581"/>
                  <a:gd name="T84" fmla="*/ 2147483646 w 379"/>
                  <a:gd name="T85" fmla="*/ 2147483646 h 581"/>
                  <a:gd name="T86" fmla="*/ 2147483646 w 379"/>
                  <a:gd name="T87" fmla="*/ 2147483646 h 581"/>
                  <a:gd name="T88" fmla="*/ 2147483646 w 379"/>
                  <a:gd name="T89" fmla="*/ 2147483646 h 581"/>
                  <a:gd name="T90" fmla="*/ 2147483646 w 379"/>
                  <a:gd name="T91" fmla="*/ 2147483646 h 581"/>
                  <a:gd name="T92" fmla="*/ 2147483646 w 379"/>
                  <a:gd name="T93" fmla="*/ 2147483646 h 581"/>
                  <a:gd name="T94" fmla="*/ 2147483646 w 379"/>
                  <a:gd name="T95" fmla="*/ 2147483646 h 581"/>
                  <a:gd name="T96" fmla="*/ 2147483646 w 379"/>
                  <a:gd name="T97" fmla="*/ 2147483646 h 581"/>
                  <a:gd name="T98" fmla="*/ 2147483646 w 379"/>
                  <a:gd name="T99" fmla="*/ 2147483646 h 581"/>
                  <a:gd name="T100" fmla="*/ 2147483646 w 379"/>
                  <a:gd name="T101" fmla="*/ 2147483646 h 581"/>
                  <a:gd name="T102" fmla="*/ 2147483646 w 379"/>
                  <a:gd name="T103" fmla="*/ 2147483646 h 581"/>
                  <a:gd name="T104" fmla="*/ 2147483646 w 379"/>
                  <a:gd name="T105" fmla="*/ 2147483646 h 581"/>
                  <a:gd name="T106" fmla="*/ 2147483646 w 379"/>
                  <a:gd name="T107" fmla="*/ 2147483646 h 581"/>
                  <a:gd name="T108" fmla="*/ 2147483646 w 379"/>
                  <a:gd name="T109" fmla="*/ 2147483646 h 581"/>
                  <a:gd name="T110" fmla="*/ 2147483646 w 379"/>
                  <a:gd name="T111" fmla="*/ 2147483646 h 581"/>
                  <a:gd name="T112" fmla="*/ 2147483646 w 379"/>
                  <a:gd name="T113" fmla="*/ 2147483646 h 581"/>
                  <a:gd name="T114" fmla="*/ 2147483646 w 379"/>
                  <a:gd name="T115" fmla="*/ 2147483646 h 581"/>
                  <a:gd name="T116" fmla="*/ 2147483646 w 379"/>
                  <a:gd name="T117" fmla="*/ 2147483646 h 581"/>
                  <a:gd name="T118" fmla="*/ 2147483646 w 379"/>
                  <a:gd name="T119" fmla="*/ 2147483646 h 581"/>
                  <a:gd name="T120" fmla="*/ 2147483646 w 379"/>
                  <a:gd name="T121" fmla="*/ 2147483646 h 581"/>
                  <a:gd name="T122" fmla="*/ 2147483646 w 379"/>
                  <a:gd name="T123" fmla="*/ 2147483646 h 58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79" h="581">
                    <a:moveTo>
                      <a:pt x="170" y="3"/>
                    </a:moveTo>
                    <a:lnTo>
                      <a:pt x="172" y="3"/>
                    </a:lnTo>
                    <a:lnTo>
                      <a:pt x="177" y="7"/>
                    </a:lnTo>
                    <a:lnTo>
                      <a:pt x="178" y="8"/>
                    </a:lnTo>
                    <a:lnTo>
                      <a:pt x="180" y="9"/>
                    </a:lnTo>
                    <a:lnTo>
                      <a:pt x="181" y="9"/>
                    </a:lnTo>
                    <a:lnTo>
                      <a:pt x="181" y="8"/>
                    </a:lnTo>
                    <a:lnTo>
                      <a:pt x="182" y="8"/>
                    </a:lnTo>
                    <a:lnTo>
                      <a:pt x="183" y="9"/>
                    </a:lnTo>
                    <a:lnTo>
                      <a:pt x="183" y="10"/>
                    </a:lnTo>
                    <a:lnTo>
                      <a:pt x="184" y="11"/>
                    </a:lnTo>
                    <a:lnTo>
                      <a:pt x="184" y="12"/>
                    </a:lnTo>
                    <a:lnTo>
                      <a:pt x="184" y="13"/>
                    </a:lnTo>
                    <a:lnTo>
                      <a:pt x="186" y="15"/>
                    </a:lnTo>
                    <a:lnTo>
                      <a:pt x="187" y="14"/>
                    </a:lnTo>
                    <a:lnTo>
                      <a:pt x="193" y="19"/>
                    </a:lnTo>
                    <a:lnTo>
                      <a:pt x="194" y="20"/>
                    </a:lnTo>
                    <a:lnTo>
                      <a:pt x="195" y="26"/>
                    </a:lnTo>
                    <a:lnTo>
                      <a:pt x="197" y="28"/>
                    </a:lnTo>
                    <a:lnTo>
                      <a:pt x="196" y="30"/>
                    </a:lnTo>
                    <a:lnTo>
                      <a:pt x="196" y="31"/>
                    </a:lnTo>
                    <a:lnTo>
                      <a:pt x="197" y="34"/>
                    </a:lnTo>
                    <a:lnTo>
                      <a:pt x="198" y="34"/>
                    </a:lnTo>
                    <a:lnTo>
                      <a:pt x="201" y="36"/>
                    </a:lnTo>
                    <a:lnTo>
                      <a:pt x="207" y="40"/>
                    </a:lnTo>
                    <a:lnTo>
                      <a:pt x="208" y="41"/>
                    </a:lnTo>
                    <a:lnTo>
                      <a:pt x="211" y="42"/>
                    </a:lnTo>
                    <a:lnTo>
                      <a:pt x="212" y="42"/>
                    </a:lnTo>
                    <a:lnTo>
                      <a:pt x="213" y="42"/>
                    </a:lnTo>
                    <a:lnTo>
                      <a:pt x="216" y="45"/>
                    </a:lnTo>
                    <a:lnTo>
                      <a:pt x="216" y="48"/>
                    </a:lnTo>
                    <a:lnTo>
                      <a:pt x="217" y="49"/>
                    </a:lnTo>
                    <a:lnTo>
                      <a:pt x="218" y="51"/>
                    </a:lnTo>
                    <a:lnTo>
                      <a:pt x="219" y="53"/>
                    </a:lnTo>
                    <a:lnTo>
                      <a:pt x="218" y="53"/>
                    </a:lnTo>
                    <a:lnTo>
                      <a:pt x="218" y="54"/>
                    </a:lnTo>
                    <a:lnTo>
                      <a:pt x="218" y="57"/>
                    </a:lnTo>
                    <a:lnTo>
                      <a:pt x="220" y="58"/>
                    </a:lnTo>
                    <a:lnTo>
                      <a:pt x="224" y="60"/>
                    </a:lnTo>
                    <a:lnTo>
                      <a:pt x="225" y="60"/>
                    </a:lnTo>
                    <a:lnTo>
                      <a:pt x="226" y="58"/>
                    </a:lnTo>
                    <a:lnTo>
                      <a:pt x="228" y="60"/>
                    </a:lnTo>
                    <a:lnTo>
                      <a:pt x="230" y="62"/>
                    </a:lnTo>
                    <a:lnTo>
                      <a:pt x="230" y="69"/>
                    </a:lnTo>
                    <a:lnTo>
                      <a:pt x="230" y="71"/>
                    </a:lnTo>
                    <a:lnTo>
                      <a:pt x="230" y="72"/>
                    </a:lnTo>
                    <a:lnTo>
                      <a:pt x="228" y="72"/>
                    </a:lnTo>
                    <a:lnTo>
                      <a:pt x="229" y="75"/>
                    </a:lnTo>
                    <a:lnTo>
                      <a:pt x="230" y="75"/>
                    </a:lnTo>
                    <a:lnTo>
                      <a:pt x="230" y="76"/>
                    </a:lnTo>
                    <a:lnTo>
                      <a:pt x="232" y="77"/>
                    </a:lnTo>
                    <a:lnTo>
                      <a:pt x="233" y="77"/>
                    </a:lnTo>
                    <a:lnTo>
                      <a:pt x="234" y="77"/>
                    </a:lnTo>
                    <a:lnTo>
                      <a:pt x="235" y="79"/>
                    </a:lnTo>
                    <a:lnTo>
                      <a:pt x="235" y="81"/>
                    </a:lnTo>
                    <a:lnTo>
                      <a:pt x="237" y="80"/>
                    </a:lnTo>
                    <a:lnTo>
                      <a:pt x="243" y="77"/>
                    </a:lnTo>
                    <a:lnTo>
                      <a:pt x="247" y="78"/>
                    </a:lnTo>
                    <a:lnTo>
                      <a:pt x="252" y="80"/>
                    </a:lnTo>
                    <a:lnTo>
                      <a:pt x="254" y="80"/>
                    </a:lnTo>
                    <a:lnTo>
                      <a:pt x="258" y="77"/>
                    </a:lnTo>
                    <a:lnTo>
                      <a:pt x="260" y="76"/>
                    </a:lnTo>
                    <a:lnTo>
                      <a:pt x="262" y="76"/>
                    </a:lnTo>
                    <a:lnTo>
                      <a:pt x="263" y="76"/>
                    </a:lnTo>
                    <a:lnTo>
                      <a:pt x="264" y="75"/>
                    </a:lnTo>
                    <a:lnTo>
                      <a:pt x="265" y="72"/>
                    </a:lnTo>
                    <a:lnTo>
                      <a:pt x="267" y="70"/>
                    </a:lnTo>
                    <a:lnTo>
                      <a:pt x="268" y="69"/>
                    </a:lnTo>
                    <a:lnTo>
                      <a:pt x="269" y="70"/>
                    </a:lnTo>
                    <a:lnTo>
                      <a:pt x="269" y="71"/>
                    </a:lnTo>
                    <a:lnTo>
                      <a:pt x="269" y="72"/>
                    </a:lnTo>
                    <a:lnTo>
                      <a:pt x="271" y="72"/>
                    </a:lnTo>
                    <a:lnTo>
                      <a:pt x="273" y="72"/>
                    </a:lnTo>
                    <a:lnTo>
                      <a:pt x="276" y="74"/>
                    </a:lnTo>
                    <a:lnTo>
                      <a:pt x="277" y="75"/>
                    </a:lnTo>
                    <a:lnTo>
                      <a:pt x="282" y="76"/>
                    </a:lnTo>
                    <a:lnTo>
                      <a:pt x="284" y="74"/>
                    </a:lnTo>
                    <a:lnTo>
                      <a:pt x="288" y="74"/>
                    </a:lnTo>
                    <a:lnTo>
                      <a:pt x="292" y="72"/>
                    </a:lnTo>
                    <a:lnTo>
                      <a:pt x="297" y="75"/>
                    </a:lnTo>
                    <a:lnTo>
                      <a:pt x="298" y="77"/>
                    </a:lnTo>
                    <a:lnTo>
                      <a:pt x="299" y="80"/>
                    </a:lnTo>
                    <a:lnTo>
                      <a:pt x="305" y="81"/>
                    </a:lnTo>
                    <a:lnTo>
                      <a:pt x="305" y="80"/>
                    </a:lnTo>
                    <a:lnTo>
                      <a:pt x="306" y="80"/>
                    </a:lnTo>
                    <a:lnTo>
                      <a:pt x="307" y="80"/>
                    </a:lnTo>
                    <a:lnTo>
                      <a:pt x="309" y="83"/>
                    </a:lnTo>
                    <a:lnTo>
                      <a:pt x="310" y="84"/>
                    </a:lnTo>
                    <a:lnTo>
                      <a:pt x="310" y="85"/>
                    </a:lnTo>
                    <a:lnTo>
                      <a:pt x="312" y="87"/>
                    </a:lnTo>
                    <a:lnTo>
                      <a:pt x="313" y="87"/>
                    </a:lnTo>
                    <a:lnTo>
                      <a:pt x="314" y="89"/>
                    </a:lnTo>
                    <a:lnTo>
                      <a:pt x="296" y="121"/>
                    </a:lnTo>
                    <a:lnTo>
                      <a:pt x="302" y="123"/>
                    </a:lnTo>
                    <a:lnTo>
                      <a:pt x="303" y="123"/>
                    </a:lnTo>
                    <a:lnTo>
                      <a:pt x="305" y="121"/>
                    </a:lnTo>
                    <a:lnTo>
                      <a:pt x="307" y="121"/>
                    </a:lnTo>
                    <a:lnTo>
                      <a:pt x="310" y="123"/>
                    </a:lnTo>
                    <a:lnTo>
                      <a:pt x="312" y="125"/>
                    </a:lnTo>
                    <a:lnTo>
                      <a:pt x="312" y="126"/>
                    </a:lnTo>
                    <a:lnTo>
                      <a:pt x="313" y="128"/>
                    </a:lnTo>
                    <a:lnTo>
                      <a:pt x="313" y="129"/>
                    </a:lnTo>
                    <a:lnTo>
                      <a:pt x="313" y="130"/>
                    </a:lnTo>
                    <a:lnTo>
                      <a:pt x="316" y="132"/>
                    </a:lnTo>
                    <a:lnTo>
                      <a:pt x="317" y="133"/>
                    </a:lnTo>
                    <a:lnTo>
                      <a:pt x="318" y="134"/>
                    </a:lnTo>
                    <a:lnTo>
                      <a:pt x="318" y="135"/>
                    </a:lnTo>
                    <a:lnTo>
                      <a:pt x="318" y="136"/>
                    </a:lnTo>
                    <a:lnTo>
                      <a:pt x="318" y="137"/>
                    </a:lnTo>
                    <a:lnTo>
                      <a:pt x="316" y="138"/>
                    </a:lnTo>
                    <a:lnTo>
                      <a:pt x="312" y="138"/>
                    </a:lnTo>
                    <a:lnTo>
                      <a:pt x="310" y="136"/>
                    </a:lnTo>
                    <a:lnTo>
                      <a:pt x="309" y="135"/>
                    </a:lnTo>
                    <a:lnTo>
                      <a:pt x="309" y="134"/>
                    </a:lnTo>
                    <a:lnTo>
                      <a:pt x="309" y="133"/>
                    </a:lnTo>
                    <a:lnTo>
                      <a:pt x="308" y="132"/>
                    </a:lnTo>
                    <a:lnTo>
                      <a:pt x="305" y="132"/>
                    </a:lnTo>
                    <a:lnTo>
                      <a:pt x="303" y="133"/>
                    </a:lnTo>
                    <a:lnTo>
                      <a:pt x="301" y="134"/>
                    </a:lnTo>
                    <a:lnTo>
                      <a:pt x="299" y="132"/>
                    </a:lnTo>
                    <a:lnTo>
                      <a:pt x="296" y="132"/>
                    </a:lnTo>
                    <a:lnTo>
                      <a:pt x="294" y="132"/>
                    </a:lnTo>
                    <a:lnTo>
                      <a:pt x="294" y="133"/>
                    </a:lnTo>
                    <a:lnTo>
                      <a:pt x="293" y="135"/>
                    </a:lnTo>
                    <a:lnTo>
                      <a:pt x="293" y="136"/>
                    </a:lnTo>
                    <a:lnTo>
                      <a:pt x="291" y="140"/>
                    </a:lnTo>
                    <a:lnTo>
                      <a:pt x="288" y="140"/>
                    </a:lnTo>
                    <a:lnTo>
                      <a:pt x="288" y="139"/>
                    </a:lnTo>
                    <a:lnTo>
                      <a:pt x="284" y="138"/>
                    </a:lnTo>
                    <a:lnTo>
                      <a:pt x="282" y="140"/>
                    </a:lnTo>
                    <a:lnTo>
                      <a:pt x="279" y="141"/>
                    </a:lnTo>
                    <a:lnTo>
                      <a:pt x="271" y="143"/>
                    </a:lnTo>
                    <a:lnTo>
                      <a:pt x="269" y="143"/>
                    </a:lnTo>
                    <a:lnTo>
                      <a:pt x="265" y="143"/>
                    </a:lnTo>
                    <a:lnTo>
                      <a:pt x="258" y="149"/>
                    </a:lnTo>
                    <a:lnTo>
                      <a:pt x="256" y="151"/>
                    </a:lnTo>
                    <a:lnTo>
                      <a:pt x="255" y="151"/>
                    </a:lnTo>
                    <a:lnTo>
                      <a:pt x="254" y="151"/>
                    </a:lnTo>
                    <a:lnTo>
                      <a:pt x="253" y="151"/>
                    </a:lnTo>
                    <a:lnTo>
                      <a:pt x="252" y="152"/>
                    </a:lnTo>
                    <a:lnTo>
                      <a:pt x="252" y="153"/>
                    </a:lnTo>
                    <a:lnTo>
                      <a:pt x="252" y="154"/>
                    </a:lnTo>
                    <a:lnTo>
                      <a:pt x="251" y="155"/>
                    </a:lnTo>
                    <a:lnTo>
                      <a:pt x="249" y="157"/>
                    </a:lnTo>
                    <a:lnTo>
                      <a:pt x="245" y="159"/>
                    </a:lnTo>
                    <a:lnTo>
                      <a:pt x="241" y="162"/>
                    </a:lnTo>
                    <a:lnTo>
                      <a:pt x="239" y="162"/>
                    </a:lnTo>
                    <a:lnTo>
                      <a:pt x="238" y="164"/>
                    </a:lnTo>
                    <a:lnTo>
                      <a:pt x="237" y="169"/>
                    </a:lnTo>
                    <a:lnTo>
                      <a:pt x="237" y="173"/>
                    </a:lnTo>
                    <a:lnTo>
                      <a:pt x="237" y="174"/>
                    </a:lnTo>
                    <a:lnTo>
                      <a:pt x="237" y="175"/>
                    </a:lnTo>
                    <a:lnTo>
                      <a:pt x="237" y="179"/>
                    </a:lnTo>
                    <a:lnTo>
                      <a:pt x="236" y="181"/>
                    </a:lnTo>
                    <a:lnTo>
                      <a:pt x="235" y="183"/>
                    </a:lnTo>
                    <a:lnTo>
                      <a:pt x="232" y="186"/>
                    </a:lnTo>
                    <a:lnTo>
                      <a:pt x="230" y="191"/>
                    </a:lnTo>
                    <a:lnTo>
                      <a:pt x="230" y="193"/>
                    </a:lnTo>
                    <a:lnTo>
                      <a:pt x="230" y="194"/>
                    </a:lnTo>
                    <a:lnTo>
                      <a:pt x="232" y="198"/>
                    </a:lnTo>
                    <a:lnTo>
                      <a:pt x="233" y="202"/>
                    </a:lnTo>
                    <a:lnTo>
                      <a:pt x="233" y="204"/>
                    </a:lnTo>
                    <a:lnTo>
                      <a:pt x="233" y="206"/>
                    </a:lnTo>
                    <a:lnTo>
                      <a:pt x="232" y="207"/>
                    </a:lnTo>
                    <a:lnTo>
                      <a:pt x="231" y="207"/>
                    </a:lnTo>
                    <a:lnTo>
                      <a:pt x="230" y="208"/>
                    </a:lnTo>
                    <a:lnTo>
                      <a:pt x="228" y="208"/>
                    </a:lnTo>
                    <a:lnTo>
                      <a:pt x="227" y="208"/>
                    </a:lnTo>
                    <a:lnTo>
                      <a:pt x="218" y="215"/>
                    </a:lnTo>
                    <a:lnTo>
                      <a:pt x="217" y="217"/>
                    </a:lnTo>
                    <a:lnTo>
                      <a:pt x="216" y="218"/>
                    </a:lnTo>
                    <a:lnTo>
                      <a:pt x="216" y="224"/>
                    </a:lnTo>
                    <a:lnTo>
                      <a:pt x="216" y="225"/>
                    </a:lnTo>
                    <a:lnTo>
                      <a:pt x="216" y="226"/>
                    </a:lnTo>
                    <a:lnTo>
                      <a:pt x="218" y="228"/>
                    </a:lnTo>
                    <a:lnTo>
                      <a:pt x="218" y="231"/>
                    </a:lnTo>
                    <a:lnTo>
                      <a:pt x="218" y="232"/>
                    </a:lnTo>
                    <a:lnTo>
                      <a:pt x="213" y="233"/>
                    </a:lnTo>
                    <a:lnTo>
                      <a:pt x="213" y="236"/>
                    </a:lnTo>
                    <a:lnTo>
                      <a:pt x="212" y="238"/>
                    </a:lnTo>
                    <a:lnTo>
                      <a:pt x="211" y="238"/>
                    </a:lnTo>
                    <a:lnTo>
                      <a:pt x="211" y="239"/>
                    </a:lnTo>
                    <a:lnTo>
                      <a:pt x="212" y="240"/>
                    </a:lnTo>
                    <a:lnTo>
                      <a:pt x="215" y="243"/>
                    </a:lnTo>
                    <a:lnTo>
                      <a:pt x="216" y="244"/>
                    </a:lnTo>
                    <a:lnTo>
                      <a:pt x="218" y="245"/>
                    </a:lnTo>
                    <a:lnTo>
                      <a:pt x="219" y="245"/>
                    </a:lnTo>
                    <a:lnTo>
                      <a:pt x="220" y="246"/>
                    </a:lnTo>
                    <a:lnTo>
                      <a:pt x="220" y="247"/>
                    </a:lnTo>
                    <a:lnTo>
                      <a:pt x="220" y="248"/>
                    </a:lnTo>
                    <a:lnTo>
                      <a:pt x="219" y="249"/>
                    </a:lnTo>
                    <a:lnTo>
                      <a:pt x="218" y="249"/>
                    </a:lnTo>
                    <a:lnTo>
                      <a:pt x="218" y="251"/>
                    </a:lnTo>
                    <a:lnTo>
                      <a:pt x="218" y="252"/>
                    </a:lnTo>
                    <a:lnTo>
                      <a:pt x="220" y="252"/>
                    </a:lnTo>
                    <a:lnTo>
                      <a:pt x="221" y="253"/>
                    </a:lnTo>
                    <a:lnTo>
                      <a:pt x="223" y="256"/>
                    </a:lnTo>
                    <a:lnTo>
                      <a:pt x="225" y="262"/>
                    </a:lnTo>
                    <a:lnTo>
                      <a:pt x="225" y="264"/>
                    </a:lnTo>
                    <a:lnTo>
                      <a:pt x="227" y="265"/>
                    </a:lnTo>
                    <a:lnTo>
                      <a:pt x="229" y="267"/>
                    </a:lnTo>
                    <a:lnTo>
                      <a:pt x="231" y="272"/>
                    </a:lnTo>
                    <a:lnTo>
                      <a:pt x="233" y="274"/>
                    </a:lnTo>
                    <a:lnTo>
                      <a:pt x="235" y="274"/>
                    </a:lnTo>
                    <a:lnTo>
                      <a:pt x="235" y="275"/>
                    </a:lnTo>
                    <a:lnTo>
                      <a:pt x="236" y="275"/>
                    </a:lnTo>
                    <a:lnTo>
                      <a:pt x="237" y="276"/>
                    </a:lnTo>
                    <a:lnTo>
                      <a:pt x="237" y="277"/>
                    </a:lnTo>
                    <a:lnTo>
                      <a:pt x="239" y="281"/>
                    </a:lnTo>
                    <a:lnTo>
                      <a:pt x="241" y="282"/>
                    </a:lnTo>
                    <a:lnTo>
                      <a:pt x="242" y="284"/>
                    </a:lnTo>
                    <a:lnTo>
                      <a:pt x="243" y="286"/>
                    </a:lnTo>
                    <a:lnTo>
                      <a:pt x="243" y="287"/>
                    </a:lnTo>
                    <a:lnTo>
                      <a:pt x="243" y="288"/>
                    </a:lnTo>
                    <a:lnTo>
                      <a:pt x="243" y="289"/>
                    </a:lnTo>
                    <a:lnTo>
                      <a:pt x="241" y="291"/>
                    </a:lnTo>
                    <a:lnTo>
                      <a:pt x="239" y="294"/>
                    </a:lnTo>
                    <a:lnTo>
                      <a:pt x="237" y="296"/>
                    </a:lnTo>
                    <a:lnTo>
                      <a:pt x="249" y="297"/>
                    </a:lnTo>
                    <a:lnTo>
                      <a:pt x="253" y="298"/>
                    </a:lnTo>
                    <a:lnTo>
                      <a:pt x="258" y="299"/>
                    </a:lnTo>
                    <a:lnTo>
                      <a:pt x="260" y="300"/>
                    </a:lnTo>
                    <a:lnTo>
                      <a:pt x="262" y="301"/>
                    </a:lnTo>
                    <a:lnTo>
                      <a:pt x="263" y="305"/>
                    </a:lnTo>
                    <a:lnTo>
                      <a:pt x="263" y="306"/>
                    </a:lnTo>
                    <a:lnTo>
                      <a:pt x="263" y="307"/>
                    </a:lnTo>
                    <a:lnTo>
                      <a:pt x="263" y="308"/>
                    </a:lnTo>
                    <a:lnTo>
                      <a:pt x="265" y="309"/>
                    </a:lnTo>
                    <a:lnTo>
                      <a:pt x="266" y="310"/>
                    </a:lnTo>
                    <a:lnTo>
                      <a:pt x="266" y="312"/>
                    </a:lnTo>
                    <a:lnTo>
                      <a:pt x="266" y="314"/>
                    </a:lnTo>
                    <a:lnTo>
                      <a:pt x="265" y="315"/>
                    </a:lnTo>
                    <a:lnTo>
                      <a:pt x="288" y="315"/>
                    </a:lnTo>
                    <a:lnTo>
                      <a:pt x="290" y="315"/>
                    </a:lnTo>
                    <a:lnTo>
                      <a:pt x="293" y="313"/>
                    </a:lnTo>
                    <a:lnTo>
                      <a:pt x="294" y="312"/>
                    </a:lnTo>
                    <a:lnTo>
                      <a:pt x="294" y="311"/>
                    </a:lnTo>
                    <a:lnTo>
                      <a:pt x="298" y="310"/>
                    </a:lnTo>
                    <a:lnTo>
                      <a:pt x="298" y="309"/>
                    </a:lnTo>
                    <a:lnTo>
                      <a:pt x="299" y="308"/>
                    </a:lnTo>
                    <a:lnTo>
                      <a:pt x="301" y="305"/>
                    </a:lnTo>
                    <a:lnTo>
                      <a:pt x="303" y="303"/>
                    </a:lnTo>
                    <a:lnTo>
                      <a:pt x="309" y="298"/>
                    </a:lnTo>
                    <a:lnTo>
                      <a:pt x="311" y="298"/>
                    </a:lnTo>
                    <a:lnTo>
                      <a:pt x="310" y="300"/>
                    </a:lnTo>
                    <a:lnTo>
                      <a:pt x="309" y="302"/>
                    </a:lnTo>
                    <a:lnTo>
                      <a:pt x="309" y="304"/>
                    </a:lnTo>
                    <a:lnTo>
                      <a:pt x="309" y="309"/>
                    </a:lnTo>
                    <a:lnTo>
                      <a:pt x="309" y="310"/>
                    </a:lnTo>
                    <a:lnTo>
                      <a:pt x="311" y="347"/>
                    </a:lnTo>
                    <a:lnTo>
                      <a:pt x="312" y="346"/>
                    </a:lnTo>
                    <a:lnTo>
                      <a:pt x="313" y="345"/>
                    </a:lnTo>
                    <a:lnTo>
                      <a:pt x="315" y="345"/>
                    </a:lnTo>
                    <a:lnTo>
                      <a:pt x="315" y="346"/>
                    </a:lnTo>
                    <a:lnTo>
                      <a:pt x="316" y="348"/>
                    </a:lnTo>
                    <a:lnTo>
                      <a:pt x="317" y="348"/>
                    </a:lnTo>
                    <a:lnTo>
                      <a:pt x="318" y="349"/>
                    </a:lnTo>
                    <a:lnTo>
                      <a:pt x="319" y="349"/>
                    </a:lnTo>
                    <a:lnTo>
                      <a:pt x="322" y="349"/>
                    </a:lnTo>
                    <a:lnTo>
                      <a:pt x="324" y="348"/>
                    </a:lnTo>
                    <a:lnTo>
                      <a:pt x="327" y="346"/>
                    </a:lnTo>
                    <a:lnTo>
                      <a:pt x="329" y="345"/>
                    </a:lnTo>
                    <a:lnTo>
                      <a:pt x="330" y="344"/>
                    </a:lnTo>
                    <a:lnTo>
                      <a:pt x="334" y="345"/>
                    </a:lnTo>
                    <a:lnTo>
                      <a:pt x="335" y="345"/>
                    </a:lnTo>
                    <a:lnTo>
                      <a:pt x="337" y="345"/>
                    </a:lnTo>
                    <a:lnTo>
                      <a:pt x="340" y="345"/>
                    </a:lnTo>
                    <a:lnTo>
                      <a:pt x="368" y="394"/>
                    </a:lnTo>
                    <a:lnTo>
                      <a:pt x="369" y="394"/>
                    </a:lnTo>
                    <a:lnTo>
                      <a:pt x="367" y="396"/>
                    </a:lnTo>
                    <a:lnTo>
                      <a:pt x="366" y="398"/>
                    </a:lnTo>
                    <a:lnTo>
                      <a:pt x="365" y="401"/>
                    </a:lnTo>
                    <a:lnTo>
                      <a:pt x="364" y="402"/>
                    </a:lnTo>
                    <a:lnTo>
                      <a:pt x="361" y="405"/>
                    </a:lnTo>
                    <a:lnTo>
                      <a:pt x="362" y="409"/>
                    </a:lnTo>
                    <a:lnTo>
                      <a:pt x="362" y="411"/>
                    </a:lnTo>
                    <a:lnTo>
                      <a:pt x="364" y="426"/>
                    </a:lnTo>
                    <a:lnTo>
                      <a:pt x="363" y="427"/>
                    </a:lnTo>
                    <a:lnTo>
                      <a:pt x="361" y="432"/>
                    </a:lnTo>
                    <a:lnTo>
                      <a:pt x="363" y="434"/>
                    </a:lnTo>
                    <a:lnTo>
                      <a:pt x="364" y="440"/>
                    </a:lnTo>
                    <a:lnTo>
                      <a:pt x="365" y="441"/>
                    </a:lnTo>
                    <a:lnTo>
                      <a:pt x="367" y="442"/>
                    </a:lnTo>
                    <a:lnTo>
                      <a:pt x="368" y="447"/>
                    </a:lnTo>
                    <a:lnTo>
                      <a:pt x="367" y="448"/>
                    </a:lnTo>
                    <a:lnTo>
                      <a:pt x="365" y="448"/>
                    </a:lnTo>
                    <a:lnTo>
                      <a:pt x="364" y="449"/>
                    </a:lnTo>
                    <a:lnTo>
                      <a:pt x="365" y="451"/>
                    </a:lnTo>
                    <a:lnTo>
                      <a:pt x="365" y="453"/>
                    </a:lnTo>
                    <a:lnTo>
                      <a:pt x="359" y="459"/>
                    </a:lnTo>
                    <a:lnTo>
                      <a:pt x="359" y="460"/>
                    </a:lnTo>
                    <a:lnTo>
                      <a:pt x="359" y="462"/>
                    </a:lnTo>
                    <a:lnTo>
                      <a:pt x="358" y="465"/>
                    </a:lnTo>
                    <a:lnTo>
                      <a:pt x="357" y="466"/>
                    </a:lnTo>
                    <a:lnTo>
                      <a:pt x="356" y="466"/>
                    </a:lnTo>
                    <a:lnTo>
                      <a:pt x="356" y="471"/>
                    </a:lnTo>
                    <a:lnTo>
                      <a:pt x="359" y="475"/>
                    </a:lnTo>
                    <a:lnTo>
                      <a:pt x="362" y="477"/>
                    </a:lnTo>
                    <a:lnTo>
                      <a:pt x="364" y="479"/>
                    </a:lnTo>
                    <a:lnTo>
                      <a:pt x="364" y="480"/>
                    </a:lnTo>
                    <a:lnTo>
                      <a:pt x="363" y="481"/>
                    </a:lnTo>
                    <a:lnTo>
                      <a:pt x="362" y="481"/>
                    </a:lnTo>
                    <a:lnTo>
                      <a:pt x="360" y="483"/>
                    </a:lnTo>
                    <a:lnTo>
                      <a:pt x="358" y="492"/>
                    </a:lnTo>
                    <a:lnTo>
                      <a:pt x="365" y="509"/>
                    </a:lnTo>
                    <a:lnTo>
                      <a:pt x="367" y="510"/>
                    </a:lnTo>
                    <a:lnTo>
                      <a:pt x="367" y="511"/>
                    </a:lnTo>
                    <a:lnTo>
                      <a:pt x="369" y="511"/>
                    </a:lnTo>
                    <a:lnTo>
                      <a:pt x="369" y="510"/>
                    </a:lnTo>
                    <a:lnTo>
                      <a:pt x="372" y="510"/>
                    </a:lnTo>
                    <a:lnTo>
                      <a:pt x="373" y="511"/>
                    </a:lnTo>
                    <a:lnTo>
                      <a:pt x="374" y="513"/>
                    </a:lnTo>
                    <a:lnTo>
                      <a:pt x="376" y="513"/>
                    </a:lnTo>
                    <a:lnTo>
                      <a:pt x="376" y="514"/>
                    </a:lnTo>
                    <a:lnTo>
                      <a:pt x="376" y="515"/>
                    </a:lnTo>
                    <a:lnTo>
                      <a:pt x="372" y="517"/>
                    </a:lnTo>
                    <a:lnTo>
                      <a:pt x="371" y="519"/>
                    </a:lnTo>
                    <a:lnTo>
                      <a:pt x="371" y="521"/>
                    </a:lnTo>
                    <a:lnTo>
                      <a:pt x="371" y="522"/>
                    </a:lnTo>
                    <a:lnTo>
                      <a:pt x="372" y="523"/>
                    </a:lnTo>
                    <a:lnTo>
                      <a:pt x="372" y="524"/>
                    </a:lnTo>
                    <a:lnTo>
                      <a:pt x="371" y="525"/>
                    </a:lnTo>
                    <a:lnTo>
                      <a:pt x="370" y="526"/>
                    </a:lnTo>
                    <a:lnTo>
                      <a:pt x="367" y="528"/>
                    </a:lnTo>
                    <a:lnTo>
                      <a:pt x="365" y="533"/>
                    </a:lnTo>
                    <a:lnTo>
                      <a:pt x="364" y="537"/>
                    </a:lnTo>
                    <a:lnTo>
                      <a:pt x="363" y="537"/>
                    </a:lnTo>
                    <a:lnTo>
                      <a:pt x="360" y="539"/>
                    </a:lnTo>
                    <a:lnTo>
                      <a:pt x="358" y="541"/>
                    </a:lnTo>
                    <a:lnTo>
                      <a:pt x="358" y="542"/>
                    </a:lnTo>
                    <a:lnTo>
                      <a:pt x="357" y="544"/>
                    </a:lnTo>
                    <a:lnTo>
                      <a:pt x="359" y="544"/>
                    </a:lnTo>
                    <a:lnTo>
                      <a:pt x="362" y="547"/>
                    </a:lnTo>
                    <a:lnTo>
                      <a:pt x="362" y="551"/>
                    </a:lnTo>
                    <a:lnTo>
                      <a:pt x="358" y="556"/>
                    </a:lnTo>
                    <a:lnTo>
                      <a:pt x="354" y="556"/>
                    </a:lnTo>
                    <a:lnTo>
                      <a:pt x="353" y="557"/>
                    </a:lnTo>
                    <a:lnTo>
                      <a:pt x="354" y="558"/>
                    </a:lnTo>
                    <a:lnTo>
                      <a:pt x="354" y="559"/>
                    </a:lnTo>
                    <a:lnTo>
                      <a:pt x="354" y="560"/>
                    </a:lnTo>
                    <a:lnTo>
                      <a:pt x="356" y="565"/>
                    </a:lnTo>
                    <a:lnTo>
                      <a:pt x="356" y="566"/>
                    </a:lnTo>
                    <a:lnTo>
                      <a:pt x="355" y="571"/>
                    </a:lnTo>
                    <a:lnTo>
                      <a:pt x="352" y="574"/>
                    </a:lnTo>
                    <a:lnTo>
                      <a:pt x="352" y="575"/>
                    </a:lnTo>
                    <a:lnTo>
                      <a:pt x="348" y="577"/>
                    </a:lnTo>
                    <a:lnTo>
                      <a:pt x="347" y="577"/>
                    </a:lnTo>
                    <a:lnTo>
                      <a:pt x="346" y="577"/>
                    </a:lnTo>
                    <a:lnTo>
                      <a:pt x="343" y="577"/>
                    </a:lnTo>
                    <a:lnTo>
                      <a:pt x="341" y="577"/>
                    </a:lnTo>
                    <a:lnTo>
                      <a:pt x="337" y="574"/>
                    </a:lnTo>
                    <a:lnTo>
                      <a:pt x="336" y="573"/>
                    </a:lnTo>
                    <a:lnTo>
                      <a:pt x="335" y="573"/>
                    </a:lnTo>
                    <a:lnTo>
                      <a:pt x="334" y="573"/>
                    </a:lnTo>
                    <a:lnTo>
                      <a:pt x="333" y="573"/>
                    </a:lnTo>
                    <a:lnTo>
                      <a:pt x="326" y="566"/>
                    </a:lnTo>
                    <a:lnTo>
                      <a:pt x="325" y="564"/>
                    </a:lnTo>
                    <a:lnTo>
                      <a:pt x="324" y="564"/>
                    </a:lnTo>
                    <a:lnTo>
                      <a:pt x="322" y="563"/>
                    </a:lnTo>
                    <a:lnTo>
                      <a:pt x="320" y="562"/>
                    </a:lnTo>
                    <a:lnTo>
                      <a:pt x="318" y="560"/>
                    </a:lnTo>
                    <a:lnTo>
                      <a:pt x="317" y="560"/>
                    </a:lnTo>
                    <a:lnTo>
                      <a:pt x="316" y="559"/>
                    </a:lnTo>
                    <a:lnTo>
                      <a:pt x="314" y="557"/>
                    </a:lnTo>
                    <a:lnTo>
                      <a:pt x="312" y="554"/>
                    </a:lnTo>
                    <a:lnTo>
                      <a:pt x="310" y="547"/>
                    </a:lnTo>
                    <a:lnTo>
                      <a:pt x="309" y="547"/>
                    </a:lnTo>
                    <a:lnTo>
                      <a:pt x="307" y="545"/>
                    </a:lnTo>
                    <a:lnTo>
                      <a:pt x="305" y="543"/>
                    </a:lnTo>
                    <a:lnTo>
                      <a:pt x="302" y="542"/>
                    </a:lnTo>
                    <a:lnTo>
                      <a:pt x="301" y="542"/>
                    </a:lnTo>
                    <a:lnTo>
                      <a:pt x="298" y="541"/>
                    </a:lnTo>
                    <a:lnTo>
                      <a:pt x="297" y="541"/>
                    </a:lnTo>
                    <a:lnTo>
                      <a:pt x="296" y="539"/>
                    </a:lnTo>
                    <a:lnTo>
                      <a:pt x="295" y="538"/>
                    </a:lnTo>
                    <a:lnTo>
                      <a:pt x="294" y="538"/>
                    </a:lnTo>
                    <a:lnTo>
                      <a:pt x="293" y="537"/>
                    </a:lnTo>
                    <a:lnTo>
                      <a:pt x="290" y="536"/>
                    </a:lnTo>
                    <a:lnTo>
                      <a:pt x="285" y="532"/>
                    </a:lnTo>
                    <a:lnTo>
                      <a:pt x="283" y="530"/>
                    </a:lnTo>
                    <a:lnTo>
                      <a:pt x="281" y="528"/>
                    </a:lnTo>
                    <a:lnTo>
                      <a:pt x="277" y="525"/>
                    </a:lnTo>
                    <a:lnTo>
                      <a:pt x="273" y="524"/>
                    </a:lnTo>
                    <a:lnTo>
                      <a:pt x="271" y="524"/>
                    </a:lnTo>
                    <a:lnTo>
                      <a:pt x="269" y="524"/>
                    </a:lnTo>
                    <a:lnTo>
                      <a:pt x="267" y="522"/>
                    </a:lnTo>
                    <a:lnTo>
                      <a:pt x="265" y="521"/>
                    </a:lnTo>
                    <a:lnTo>
                      <a:pt x="256" y="517"/>
                    </a:lnTo>
                    <a:lnTo>
                      <a:pt x="253" y="515"/>
                    </a:lnTo>
                    <a:lnTo>
                      <a:pt x="250" y="513"/>
                    </a:lnTo>
                    <a:lnTo>
                      <a:pt x="245" y="511"/>
                    </a:lnTo>
                    <a:lnTo>
                      <a:pt x="244" y="511"/>
                    </a:lnTo>
                    <a:lnTo>
                      <a:pt x="238" y="509"/>
                    </a:lnTo>
                    <a:lnTo>
                      <a:pt x="233" y="505"/>
                    </a:lnTo>
                    <a:lnTo>
                      <a:pt x="231" y="503"/>
                    </a:lnTo>
                    <a:lnTo>
                      <a:pt x="228" y="500"/>
                    </a:lnTo>
                    <a:lnTo>
                      <a:pt x="223" y="499"/>
                    </a:lnTo>
                    <a:lnTo>
                      <a:pt x="221" y="498"/>
                    </a:lnTo>
                    <a:lnTo>
                      <a:pt x="220" y="497"/>
                    </a:lnTo>
                    <a:lnTo>
                      <a:pt x="220" y="496"/>
                    </a:lnTo>
                    <a:lnTo>
                      <a:pt x="219" y="495"/>
                    </a:lnTo>
                    <a:lnTo>
                      <a:pt x="218" y="494"/>
                    </a:lnTo>
                    <a:lnTo>
                      <a:pt x="203" y="487"/>
                    </a:lnTo>
                    <a:lnTo>
                      <a:pt x="201" y="485"/>
                    </a:lnTo>
                    <a:lnTo>
                      <a:pt x="196" y="478"/>
                    </a:lnTo>
                    <a:lnTo>
                      <a:pt x="195" y="477"/>
                    </a:lnTo>
                    <a:lnTo>
                      <a:pt x="192" y="475"/>
                    </a:lnTo>
                    <a:lnTo>
                      <a:pt x="188" y="470"/>
                    </a:lnTo>
                    <a:lnTo>
                      <a:pt x="187" y="469"/>
                    </a:lnTo>
                    <a:lnTo>
                      <a:pt x="179" y="464"/>
                    </a:lnTo>
                    <a:lnTo>
                      <a:pt x="175" y="462"/>
                    </a:lnTo>
                    <a:lnTo>
                      <a:pt x="175" y="459"/>
                    </a:lnTo>
                    <a:lnTo>
                      <a:pt x="173" y="456"/>
                    </a:lnTo>
                    <a:lnTo>
                      <a:pt x="171" y="453"/>
                    </a:lnTo>
                    <a:lnTo>
                      <a:pt x="170" y="453"/>
                    </a:lnTo>
                    <a:lnTo>
                      <a:pt x="169" y="451"/>
                    </a:lnTo>
                    <a:lnTo>
                      <a:pt x="168" y="448"/>
                    </a:lnTo>
                    <a:lnTo>
                      <a:pt x="166" y="447"/>
                    </a:lnTo>
                    <a:lnTo>
                      <a:pt x="165" y="446"/>
                    </a:lnTo>
                    <a:lnTo>
                      <a:pt x="164" y="442"/>
                    </a:lnTo>
                    <a:lnTo>
                      <a:pt x="163" y="438"/>
                    </a:lnTo>
                    <a:lnTo>
                      <a:pt x="162" y="438"/>
                    </a:lnTo>
                    <a:lnTo>
                      <a:pt x="161" y="438"/>
                    </a:lnTo>
                    <a:lnTo>
                      <a:pt x="160" y="438"/>
                    </a:lnTo>
                    <a:lnTo>
                      <a:pt x="161" y="435"/>
                    </a:lnTo>
                    <a:lnTo>
                      <a:pt x="162" y="434"/>
                    </a:lnTo>
                    <a:lnTo>
                      <a:pt x="162" y="435"/>
                    </a:lnTo>
                    <a:lnTo>
                      <a:pt x="164" y="436"/>
                    </a:lnTo>
                    <a:lnTo>
                      <a:pt x="164" y="434"/>
                    </a:lnTo>
                    <a:lnTo>
                      <a:pt x="165" y="430"/>
                    </a:lnTo>
                    <a:lnTo>
                      <a:pt x="165" y="424"/>
                    </a:lnTo>
                    <a:lnTo>
                      <a:pt x="164" y="422"/>
                    </a:lnTo>
                    <a:lnTo>
                      <a:pt x="163" y="420"/>
                    </a:lnTo>
                    <a:lnTo>
                      <a:pt x="162" y="420"/>
                    </a:lnTo>
                    <a:lnTo>
                      <a:pt x="158" y="414"/>
                    </a:lnTo>
                    <a:lnTo>
                      <a:pt x="156" y="412"/>
                    </a:lnTo>
                    <a:lnTo>
                      <a:pt x="156" y="411"/>
                    </a:lnTo>
                    <a:lnTo>
                      <a:pt x="155" y="411"/>
                    </a:lnTo>
                    <a:lnTo>
                      <a:pt x="154" y="409"/>
                    </a:lnTo>
                    <a:lnTo>
                      <a:pt x="154" y="407"/>
                    </a:lnTo>
                    <a:lnTo>
                      <a:pt x="151" y="403"/>
                    </a:lnTo>
                    <a:lnTo>
                      <a:pt x="150" y="402"/>
                    </a:lnTo>
                    <a:lnTo>
                      <a:pt x="147" y="395"/>
                    </a:lnTo>
                    <a:lnTo>
                      <a:pt x="145" y="392"/>
                    </a:lnTo>
                    <a:lnTo>
                      <a:pt x="145" y="390"/>
                    </a:lnTo>
                    <a:lnTo>
                      <a:pt x="143" y="388"/>
                    </a:lnTo>
                    <a:lnTo>
                      <a:pt x="141" y="387"/>
                    </a:lnTo>
                    <a:lnTo>
                      <a:pt x="137" y="381"/>
                    </a:lnTo>
                    <a:lnTo>
                      <a:pt x="135" y="381"/>
                    </a:lnTo>
                    <a:lnTo>
                      <a:pt x="133" y="381"/>
                    </a:lnTo>
                    <a:lnTo>
                      <a:pt x="134" y="378"/>
                    </a:lnTo>
                    <a:lnTo>
                      <a:pt x="133" y="375"/>
                    </a:lnTo>
                    <a:lnTo>
                      <a:pt x="132" y="372"/>
                    </a:lnTo>
                    <a:lnTo>
                      <a:pt x="132" y="370"/>
                    </a:lnTo>
                    <a:lnTo>
                      <a:pt x="131" y="368"/>
                    </a:lnTo>
                    <a:lnTo>
                      <a:pt x="128" y="363"/>
                    </a:lnTo>
                    <a:lnTo>
                      <a:pt x="126" y="361"/>
                    </a:lnTo>
                    <a:lnTo>
                      <a:pt x="120" y="358"/>
                    </a:lnTo>
                    <a:lnTo>
                      <a:pt x="120" y="357"/>
                    </a:lnTo>
                    <a:lnTo>
                      <a:pt x="118" y="356"/>
                    </a:lnTo>
                    <a:lnTo>
                      <a:pt x="118" y="355"/>
                    </a:lnTo>
                    <a:lnTo>
                      <a:pt x="118" y="354"/>
                    </a:lnTo>
                    <a:lnTo>
                      <a:pt x="119" y="354"/>
                    </a:lnTo>
                    <a:lnTo>
                      <a:pt x="119" y="353"/>
                    </a:lnTo>
                    <a:lnTo>
                      <a:pt x="116" y="345"/>
                    </a:lnTo>
                    <a:lnTo>
                      <a:pt x="115" y="342"/>
                    </a:lnTo>
                    <a:lnTo>
                      <a:pt x="113" y="339"/>
                    </a:lnTo>
                    <a:lnTo>
                      <a:pt x="110" y="335"/>
                    </a:lnTo>
                    <a:lnTo>
                      <a:pt x="110" y="334"/>
                    </a:lnTo>
                    <a:lnTo>
                      <a:pt x="109" y="333"/>
                    </a:lnTo>
                    <a:lnTo>
                      <a:pt x="104" y="326"/>
                    </a:lnTo>
                    <a:lnTo>
                      <a:pt x="98" y="311"/>
                    </a:lnTo>
                    <a:lnTo>
                      <a:pt x="98" y="310"/>
                    </a:lnTo>
                    <a:lnTo>
                      <a:pt x="98" y="309"/>
                    </a:lnTo>
                    <a:lnTo>
                      <a:pt x="95" y="306"/>
                    </a:lnTo>
                    <a:lnTo>
                      <a:pt x="94" y="304"/>
                    </a:lnTo>
                    <a:lnTo>
                      <a:pt x="93" y="300"/>
                    </a:lnTo>
                    <a:lnTo>
                      <a:pt x="93" y="298"/>
                    </a:lnTo>
                    <a:lnTo>
                      <a:pt x="92" y="296"/>
                    </a:lnTo>
                    <a:lnTo>
                      <a:pt x="90" y="294"/>
                    </a:lnTo>
                    <a:lnTo>
                      <a:pt x="90" y="292"/>
                    </a:lnTo>
                    <a:lnTo>
                      <a:pt x="89" y="290"/>
                    </a:lnTo>
                    <a:lnTo>
                      <a:pt x="88" y="288"/>
                    </a:lnTo>
                    <a:lnTo>
                      <a:pt x="86" y="287"/>
                    </a:lnTo>
                    <a:lnTo>
                      <a:pt x="84" y="284"/>
                    </a:lnTo>
                    <a:lnTo>
                      <a:pt x="84" y="283"/>
                    </a:lnTo>
                    <a:lnTo>
                      <a:pt x="85" y="283"/>
                    </a:lnTo>
                    <a:lnTo>
                      <a:pt x="84" y="282"/>
                    </a:lnTo>
                    <a:lnTo>
                      <a:pt x="82" y="279"/>
                    </a:lnTo>
                    <a:lnTo>
                      <a:pt x="82" y="275"/>
                    </a:lnTo>
                    <a:lnTo>
                      <a:pt x="82" y="273"/>
                    </a:lnTo>
                    <a:lnTo>
                      <a:pt x="81" y="272"/>
                    </a:lnTo>
                    <a:lnTo>
                      <a:pt x="81" y="271"/>
                    </a:lnTo>
                    <a:lnTo>
                      <a:pt x="77" y="266"/>
                    </a:lnTo>
                    <a:lnTo>
                      <a:pt x="77" y="265"/>
                    </a:lnTo>
                    <a:lnTo>
                      <a:pt x="77" y="264"/>
                    </a:lnTo>
                    <a:lnTo>
                      <a:pt x="74" y="260"/>
                    </a:lnTo>
                    <a:lnTo>
                      <a:pt x="69" y="254"/>
                    </a:lnTo>
                    <a:lnTo>
                      <a:pt x="68" y="253"/>
                    </a:lnTo>
                    <a:lnTo>
                      <a:pt x="67" y="253"/>
                    </a:lnTo>
                    <a:lnTo>
                      <a:pt x="65" y="251"/>
                    </a:lnTo>
                    <a:lnTo>
                      <a:pt x="64" y="250"/>
                    </a:lnTo>
                    <a:lnTo>
                      <a:pt x="62" y="245"/>
                    </a:lnTo>
                    <a:lnTo>
                      <a:pt x="60" y="242"/>
                    </a:lnTo>
                    <a:lnTo>
                      <a:pt x="59" y="240"/>
                    </a:lnTo>
                    <a:lnTo>
                      <a:pt x="58" y="238"/>
                    </a:lnTo>
                    <a:lnTo>
                      <a:pt x="56" y="236"/>
                    </a:lnTo>
                    <a:lnTo>
                      <a:pt x="56" y="235"/>
                    </a:lnTo>
                    <a:lnTo>
                      <a:pt x="56" y="234"/>
                    </a:lnTo>
                    <a:lnTo>
                      <a:pt x="54" y="230"/>
                    </a:lnTo>
                    <a:lnTo>
                      <a:pt x="54" y="229"/>
                    </a:lnTo>
                    <a:lnTo>
                      <a:pt x="52" y="227"/>
                    </a:lnTo>
                    <a:lnTo>
                      <a:pt x="52" y="225"/>
                    </a:lnTo>
                    <a:lnTo>
                      <a:pt x="52" y="224"/>
                    </a:lnTo>
                    <a:lnTo>
                      <a:pt x="49" y="221"/>
                    </a:lnTo>
                    <a:lnTo>
                      <a:pt x="47" y="220"/>
                    </a:lnTo>
                    <a:lnTo>
                      <a:pt x="46" y="218"/>
                    </a:lnTo>
                    <a:lnTo>
                      <a:pt x="45" y="217"/>
                    </a:lnTo>
                    <a:lnTo>
                      <a:pt x="45" y="215"/>
                    </a:lnTo>
                    <a:lnTo>
                      <a:pt x="45" y="214"/>
                    </a:lnTo>
                    <a:lnTo>
                      <a:pt x="41" y="210"/>
                    </a:lnTo>
                    <a:lnTo>
                      <a:pt x="39" y="209"/>
                    </a:lnTo>
                    <a:lnTo>
                      <a:pt x="29" y="204"/>
                    </a:lnTo>
                    <a:lnTo>
                      <a:pt x="28" y="202"/>
                    </a:lnTo>
                    <a:lnTo>
                      <a:pt x="27" y="202"/>
                    </a:lnTo>
                    <a:lnTo>
                      <a:pt x="24" y="200"/>
                    </a:lnTo>
                    <a:lnTo>
                      <a:pt x="13" y="195"/>
                    </a:lnTo>
                    <a:lnTo>
                      <a:pt x="11" y="194"/>
                    </a:lnTo>
                    <a:lnTo>
                      <a:pt x="10" y="192"/>
                    </a:lnTo>
                    <a:lnTo>
                      <a:pt x="9" y="190"/>
                    </a:lnTo>
                    <a:lnTo>
                      <a:pt x="9" y="189"/>
                    </a:lnTo>
                    <a:lnTo>
                      <a:pt x="10" y="187"/>
                    </a:lnTo>
                    <a:lnTo>
                      <a:pt x="11" y="185"/>
                    </a:lnTo>
                    <a:lnTo>
                      <a:pt x="12" y="185"/>
                    </a:lnTo>
                    <a:lnTo>
                      <a:pt x="13" y="185"/>
                    </a:lnTo>
                    <a:lnTo>
                      <a:pt x="14" y="185"/>
                    </a:lnTo>
                    <a:lnTo>
                      <a:pt x="14" y="186"/>
                    </a:lnTo>
                    <a:lnTo>
                      <a:pt x="15" y="186"/>
                    </a:lnTo>
                    <a:lnTo>
                      <a:pt x="16" y="186"/>
                    </a:lnTo>
                    <a:lnTo>
                      <a:pt x="17" y="185"/>
                    </a:lnTo>
                    <a:lnTo>
                      <a:pt x="18" y="184"/>
                    </a:lnTo>
                    <a:lnTo>
                      <a:pt x="18" y="183"/>
                    </a:lnTo>
                    <a:lnTo>
                      <a:pt x="18" y="181"/>
                    </a:lnTo>
                    <a:lnTo>
                      <a:pt x="18" y="179"/>
                    </a:lnTo>
                    <a:lnTo>
                      <a:pt x="16" y="175"/>
                    </a:lnTo>
                    <a:lnTo>
                      <a:pt x="15" y="172"/>
                    </a:lnTo>
                    <a:lnTo>
                      <a:pt x="14" y="172"/>
                    </a:lnTo>
                    <a:lnTo>
                      <a:pt x="11" y="168"/>
                    </a:lnTo>
                    <a:lnTo>
                      <a:pt x="10" y="168"/>
                    </a:lnTo>
                    <a:lnTo>
                      <a:pt x="8" y="165"/>
                    </a:lnTo>
                    <a:lnTo>
                      <a:pt x="9" y="161"/>
                    </a:lnTo>
                    <a:lnTo>
                      <a:pt x="9" y="160"/>
                    </a:lnTo>
                    <a:lnTo>
                      <a:pt x="11" y="160"/>
                    </a:lnTo>
                    <a:lnTo>
                      <a:pt x="11" y="159"/>
                    </a:lnTo>
                    <a:lnTo>
                      <a:pt x="11" y="158"/>
                    </a:lnTo>
                    <a:lnTo>
                      <a:pt x="3" y="149"/>
                    </a:lnTo>
                    <a:lnTo>
                      <a:pt x="3" y="148"/>
                    </a:lnTo>
                    <a:lnTo>
                      <a:pt x="4" y="147"/>
                    </a:lnTo>
                    <a:lnTo>
                      <a:pt x="5" y="145"/>
                    </a:lnTo>
                    <a:lnTo>
                      <a:pt x="5" y="140"/>
                    </a:lnTo>
                    <a:lnTo>
                      <a:pt x="5" y="139"/>
                    </a:lnTo>
                    <a:lnTo>
                      <a:pt x="5" y="137"/>
                    </a:lnTo>
                    <a:lnTo>
                      <a:pt x="5" y="136"/>
                    </a:lnTo>
                    <a:lnTo>
                      <a:pt x="5" y="135"/>
                    </a:lnTo>
                    <a:lnTo>
                      <a:pt x="9" y="131"/>
                    </a:lnTo>
                    <a:lnTo>
                      <a:pt x="11" y="130"/>
                    </a:lnTo>
                    <a:lnTo>
                      <a:pt x="12" y="127"/>
                    </a:lnTo>
                    <a:lnTo>
                      <a:pt x="13" y="126"/>
                    </a:lnTo>
                    <a:lnTo>
                      <a:pt x="15" y="124"/>
                    </a:lnTo>
                    <a:lnTo>
                      <a:pt x="16" y="123"/>
                    </a:lnTo>
                    <a:lnTo>
                      <a:pt x="16" y="122"/>
                    </a:lnTo>
                    <a:lnTo>
                      <a:pt x="16" y="121"/>
                    </a:lnTo>
                    <a:lnTo>
                      <a:pt x="16" y="120"/>
                    </a:lnTo>
                    <a:lnTo>
                      <a:pt x="17" y="119"/>
                    </a:lnTo>
                    <a:lnTo>
                      <a:pt x="20" y="117"/>
                    </a:lnTo>
                    <a:lnTo>
                      <a:pt x="23" y="115"/>
                    </a:lnTo>
                    <a:lnTo>
                      <a:pt x="24" y="113"/>
                    </a:lnTo>
                    <a:lnTo>
                      <a:pt x="24" y="112"/>
                    </a:lnTo>
                    <a:lnTo>
                      <a:pt x="26" y="111"/>
                    </a:lnTo>
                    <a:lnTo>
                      <a:pt x="28" y="111"/>
                    </a:lnTo>
                    <a:lnTo>
                      <a:pt x="29" y="111"/>
                    </a:lnTo>
                    <a:lnTo>
                      <a:pt x="29" y="110"/>
                    </a:lnTo>
                    <a:lnTo>
                      <a:pt x="30" y="109"/>
                    </a:lnTo>
                    <a:lnTo>
                      <a:pt x="30" y="108"/>
                    </a:lnTo>
                    <a:lnTo>
                      <a:pt x="32" y="109"/>
                    </a:lnTo>
                    <a:lnTo>
                      <a:pt x="33" y="116"/>
                    </a:lnTo>
                    <a:lnTo>
                      <a:pt x="33" y="119"/>
                    </a:lnTo>
                    <a:lnTo>
                      <a:pt x="35" y="123"/>
                    </a:lnTo>
                    <a:lnTo>
                      <a:pt x="35" y="124"/>
                    </a:lnTo>
                    <a:lnTo>
                      <a:pt x="31" y="127"/>
                    </a:lnTo>
                    <a:lnTo>
                      <a:pt x="31" y="128"/>
                    </a:lnTo>
                    <a:lnTo>
                      <a:pt x="29" y="126"/>
                    </a:lnTo>
                    <a:lnTo>
                      <a:pt x="28" y="126"/>
                    </a:lnTo>
                    <a:lnTo>
                      <a:pt x="27" y="127"/>
                    </a:lnTo>
                    <a:lnTo>
                      <a:pt x="26" y="129"/>
                    </a:lnTo>
                    <a:lnTo>
                      <a:pt x="26" y="131"/>
                    </a:lnTo>
                    <a:lnTo>
                      <a:pt x="27" y="133"/>
                    </a:lnTo>
                    <a:lnTo>
                      <a:pt x="27" y="134"/>
                    </a:lnTo>
                    <a:lnTo>
                      <a:pt x="28" y="134"/>
                    </a:lnTo>
                    <a:lnTo>
                      <a:pt x="29" y="134"/>
                    </a:lnTo>
                    <a:lnTo>
                      <a:pt x="30" y="134"/>
                    </a:lnTo>
                    <a:lnTo>
                      <a:pt x="31" y="134"/>
                    </a:lnTo>
                    <a:lnTo>
                      <a:pt x="30" y="136"/>
                    </a:lnTo>
                    <a:lnTo>
                      <a:pt x="28" y="137"/>
                    </a:lnTo>
                    <a:lnTo>
                      <a:pt x="27" y="140"/>
                    </a:lnTo>
                    <a:lnTo>
                      <a:pt x="28" y="141"/>
                    </a:lnTo>
                    <a:lnTo>
                      <a:pt x="29" y="142"/>
                    </a:lnTo>
                    <a:lnTo>
                      <a:pt x="30" y="142"/>
                    </a:lnTo>
                    <a:lnTo>
                      <a:pt x="31" y="142"/>
                    </a:lnTo>
                    <a:lnTo>
                      <a:pt x="31" y="141"/>
                    </a:lnTo>
                    <a:lnTo>
                      <a:pt x="33" y="140"/>
                    </a:lnTo>
                    <a:lnTo>
                      <a:pt x="35" y="138"/>
                    </a:lnTo>
                    <a:lnTo>
                      <a:pt x="35" y="137"/>
                    </a:lnTo>
                    <a:lnTo>
                      <a:pt x="37" y="136"/>
                    </a:lnTo>
                    <a:lnTo>
                      <a:pt x="38" y="137"/>
                    </a:lnTo>
                    <a:lnTo>
                      <a:pt x="39" y="138"/>
                    </a:lnTo>
                    <a:lnTo>
                      <a:pt x="46" y="142"/>
                    </a:lnTo>
                    <a:lnTo>
                      <a:pt x="47" y="142"/>
                    </a:lnTo>
                    <a:lnTo>
                      <a:pt x="48" y="141"/>
                    </a:lnTo>
                    <a:lnTo>
                      <a:pt x="50" y="141"/>
                    </a:lnTo>
                    <a:lnTo>
                      <a:pt x="51" y="141"/>
                    </a:lnTo>
                    <a:lnTo>
                      <a:pt x="53" y="143"/>
                    </a:lnTo>
                    <a:lnTo>
                      <a:pt x="54" y="145"/>
                    </a:lnTo>
                    <a:lnTo>
                      <a:pt x="54" y="147"/>
                    </a:lnTo>
                    <a:lnTo>
                      <a:pt x="56" y="151"/>
                    </a:lnTo>
                    <a:lnTo>
                      <a:pt x="56" y="153"/>
                    </a:lnTo>
                    <a:lnTo>
                      <a:pt x="61" y="158"/>
                    </a:lnTo>
                    <a:lnTo>
                      <a:pt x="64" y="157"/>
                    </a:lnTo>
                    <a:lnTo>
                      <a:pt x="66" y="158"/>
                    </a:lnTo>
                    <a:lnTo>
                      <a:pt x="67" y="158"/>
                    </a:lnTo>
                    <a:lnTo>
                      <a:pt x="68" y="158"/>
                    </a:lnTo>
                    <a:lnTo>
                      <a:pt x="69" y="158"/>
                    </a:lnTo>
                    <a:lnTo>
                      <a:pt x="71" y="155"/>
                    </a:lnTo>
                    <a:lnTo>
                      <a:pt x="71" y="152"/>
                    </a:lnTo>
                    <a:lnTo>
                      <a:pt x="71" y="151"/>
                    </a:lnTo>
                    <a:lnTo>
                      <a:pt x="71" y="150"/>
                    </a:lnTo>
                    <a:lnTo>
                      <a:pt x="72" y="149"/>
                    </a:lnTo>
                    <a:lnTo>
                      <a:pt x="72" y="148"/>
                    </a:lnTo>
                    <a:lnTo>
                      <a:pt x="74" y="147"/>
                    </a:lnTo>
                    <a:lnTo>
                      <a:pt x="75" y="146"/>
                    </a:lnTo>
                    <a:lnTo>
                      <a:pt x="77" y="145"/>
                    </a:lnTo>
                    <a:lnTo>
                      <a:pt x="78" y="142"/>
                    </a:lnTo>
                    <a:lnTo>
                      <a:pt x="78" y="140"/>
                    </a:lnTo>
                    <a:lnTo>
                      <a:pt x="77" y="139"/>
                    </a:lnTo>
                    <a:lnTo>
                      <a:pt x="77" y="138"/>
                    </a:lnTo>
                    <a:lnTo>
                      <a:pt x="77" y="137"/>
                    </a:lnTo>
                    <a:lnTo>
                      <a:pt x="78" y="136"/>
                    </a:lnTo>
                    <a:lnTo>
                      <a:pt x="80" y="130"/>
                    </a:lnTo>
                    <a:lnTo>
                      <a:pt x="80" y="126"/>
                    </a:lnTo>
                    <a:lnTo>
                      <a:pt x="80" y="125"/>
                    </a:lnTo>
                    <a:lnTo>
                      <a:pt x="80" y="124"/>
                    </a:lnTo>
                    <a:lnTo>
                      <a:pt x="82" y="122"/>
                    </a:lnTo>
                    <a:lnTo>
                      <a:pt x="83" y="121"/>
                    </a:lnTo>
                    <a:lnTo>
                      <a:pt x="84" y="121"/>
                    </a:lnTo>
                    <a:lnTo>
                      <a:pt x="84" y="119"/>
                    </a:lnTo>
                    <a:lnTo>
                      <a:pt x="84" y="116"/>
                    </a:lnTo>
                    <a:lnTo>
                      <a:pt x="84" y="114"/>
                    </a:lnTo>
                    <a:lnTo>
                      <a:pt x="84" y="113"/>
                    </a:lnTo>
                    <a:lnTo>
                      <a:pt x="84" y="112"/>
                    </a:lnTo>
                    <a:lnTo>
                      <a:pt x="85" y="109"/>
                    </a:lnTo>
                    <a:lnTo>
                      <a:pt x="86" y="109"/>
                    </a:lnTo>
                    <a:lnTo>
                      <a:pt x="87" y="109"/>
                    </a:lnTo>
                    <a:lnTo>
                      <a:pt x="88" y="110"/>
                    </a:lnTo>
                    <a:lnTo>
                      <a:pt x="88" y="112"/>
                    </a:lnTo>
                    <a:lnTo>
                      <a:pt x="90" y="111"/>
                    </a:lnTo>
                    <a:lnTo>
                      <a:pt x="90" y="110"/>
                    </a:lnTo>
                    <a:lnTo>
                      <a:pt x="90" y="109"/>
                    </a:lnTo>
                    <a:lnTo>
                      <a:pt x="89" y="108"/>
                    </a:lnTo>
                    <a:lnTo>
                      <a:pt x="88" y="108"/>
                    </a:lnTo>
                    <a:lnTo>
                      <a:pt x="89" y="106"/>
                    </a:lnTo>
                    <a:lnTo>
                      <a:pt x="90" y="106"/>
                    </a:lnTo>
                    <a:lnTo>
                      <a:pt x="90" y="105"/>
                    </a:lnTo>
                    <a:lnTo>
                      <a:pt x="91" y="105"/>
                    </a:lnTo>
                    <a:lnTo>
                      <a:pt x="92" y="103"/>
                    </a:lnTo>
                    <a:lnTo>
                      <a:pt x="94" y="101"/>
                    </a:lnTo>
                    <a:lnTo>
                      <a:pt x="96" y="97"/>
                    </a:lnTo>
                    <a:lnTo>
                      <a:pt x="98" y="96"/>
                    </a:lnTo>
                    <a:lnTo>
                      <a:pt x="131" y="83"/>
                    </a:lnTo>
                    <a:lnTo>
                      <a:pt x="147" y="69"/>
                    </a:lnTo>
                    <a:lnTo>
                      <a:pt x="160" y="51"/>
                    </a:lnTo>
                    <a:lnTo>
                      <a:pt x="161" y="50"/>
                    </a:lnTo>
                    <a:lnTo>
                      <a:pt x="161" y="49"/>
                    </a:lnTo>
                    <a:lnTo>
                      <a:pt x="165" y="31"/>
                    </a:lnTo>
                    <a:lnTo>
                      <a:pt x="166" y="32"/>
                    </a:lnTo>
                    <a:lnTo>
                      <a:pt x="167" y="32"/>
                    </a:lnTo>
                    <a:lnTo>
                      <a:pt x="170" y="32"/>
                    </a:lnTo>
                    <a:lnTo>
                      <a:pt x="168" y="25"/>
                    </a:lnTo>
                    <a:lnTo>
                      <a:pt x="168" y="23"/>
                    </a:lnTo>
                    <a:lnTo>
                      <a:pt x="168" y="22"/>
                    </a:lnTo>
                    <a:lnTo>
                      <a:pt x="169" y="22"/>
                    </a:lnTo>
                    <a:lnTo>
                      <a:pt x="169" y="21"/>
                    </a:lnTo>
                    <a:lnTo>
                      <a:pt x="169" y="19"/>
                    </a:lnTo>
                    <a:lnTo>
                      <a:pt x="169" y="18"/>
                    </a:lnTo>
                    <a:lnTo>
                      <a:pt x="167" y="17"/>
                    </a:lnTo>
                    <a:lnTo>
                      <a:pt x="166" y="17"/>
                    </a:lnTo>
                    <a:lnTo>
                      <a:pt x="165" y="16"/>
                    </a:lnTo>
                    <a:lnTo>
                      <a:pt x="164" y="15"/>
                    </a:lnTo>
                    <a:lnTo>
                      <a:pt x="164" y="14"/>
                    </a:lnTo>
                    <a:lnTo>
                      <a:pt x="164" y="13"/>
                    </a:lnTo>
                    <a:lnTo>
                      <a:pt x="163" y="10"/>
                    </a:lnTo>
                    <a:lnTo>
                      <a:pt x="163" y="9"/>
                    </a:lnTo>
                    <a:lnTo>
                      <a:pt x="160" y="8"/>
                    </a:lnTo>
                    <a:lnTo>
                      <a:pt x="158" y="8"/>
                    </a:lnTo>
                    <a:lnTo>
                      <a:pt x="159" y="5"/>
                    </a:lnTo>
                    <a:lnTo>
                      <a:pt x="162" y="6"/>
                    </a:lnTo>
                    <a:lnTo>
                      <a:pt x="163" y="6"/>
                    </a:lnTo>
                    <a:lnTo>
                      <a:pt x="164" y="7"/>
                    </a:lnTo>
                    <a:lnTo>
                      <a:pt x="166" y="7"/>
                    </a:lnTo>
                    <a:lnTo>
                      <a:pt x="167" y="6"/>
                    </a:lnTo>
                    <a:lnTo>
                      <a:pt x="168" y="6"/>
                    </a:lnTo>
                    <a:lnTo>
                      <a:pt x="169" y="6"/>
                    </a:lnTo>
                    <a:lnTo>
                      <a:pt x="169" y="5"/>
                    </a:lnTo>
                    <a:lnTo>
                      <a:pt x="170" y="3"/>
                    </a:lnTo>
                    <a:moveTo>
                      <a:pt x="168" y="0"/>
                    </a:moveTo>
                    <a:lnTo>
                      <a:pt x="167" y="2"/>
                    </a:lnTo>
                    <a:lnTo>
                      <a:pt x="167" y="3"/>
                    </a:lnTo>
                    <a:lnTo>
                      <a:pt x="166" y="4"/>
                    </a:lnTo>
                    <a:lnTo>
                      <a:pt x="165" y="4"/>
                    </a:lnTo>
                    <a:lnTo>
                      <a:pt x="164" y="4"/>
                    </a:lnTo>
                    <a:lnTo>
                      <a:pt x="163" y="4"/>
                    </a:lnTo>
                    <a:lnTo>
                      <a:pt x="163" y="3"/>
                    </a:lnTo>
                    <a:lnTo>
                      <a:pt x="162" y="3"/>
                    </a:lnTo>
                    <a:lnTo>
                      <a:pt x="159" y="2"/>
                    </a:lnTo>
                    <a:lnTo>
                      <a:pt x="156" y="2"/>
                    </a:lnTo>
                    <a:lnTo>
                      <a:pt x="156" y="5"/>
                    </a:lnTo>
                    <a:lnTo>
                      <a:pt x="156" y="7"/>
                    </a:lnTo>
                    <a:lnTo>
                      <a:pt x="156" y="9"/>
                    </a:lnTo>
                    <a:lnTo>
                      <a:pt x="158" y="9"/>
                    </a:lnTo>
                    <a:lnTo>
                      <a:pt x="159" y="10"/>
                    </a:lnTo>
                    <a:lnTo>
                      <a:pt x="160" y="11"/>
                    </a:lnTo>
                    <a:lnTo>
                      <a:pt x="161" y="13"/>
                    </a:lnTo>
                    <a:lnTo>
                      <a:pt x="162" y="15"/>
                    </a:lnTo>
                    <a:lnTo>
                      <a:pt x="162" y="16"/>
                    </a:lnTo>
                    <a:lnTo>
                      <a:pt x="162" y="17"/>
                    </a:lnTo>
                    <a:lnTo>
                      <a:pt x="163" y="17"/>
                    </a:lnTo>
                    <a:lnTo>
                      <a:pt x="164" y="17"/>
                    </a:lnTo>
                    <a:lnTo>
                      <a:pt x="164" y="18"/>
                    </a:lnTo>
                    <a:lnTo>
                      <a:pt x="164" y="19"/>
                    </a:lnTo>
                    <a:lnTo>
                      <a:pt x="165" y="19"/>
                    </a:lnTo>
                    <a:lnTo>
                      <a:pt x="167" y="20"/>
                    </a:lnTo>
                    <a:lnTo>
                      <a:pt x="167" y="21"/>
                    </a:lnTo>
                    <a:lnTo>
                      <a:pt x="166" y="21"/>
                    </a:lnTo>
                    <a:lnTo>
                      <a:pt x="165" y="21"/>
                    </a:lnTo>
                    <a:lnTo>
                      <a:pt x="165" y="22"/>
                    </a:lnTo>
                    <a:lnTo>
                      <a:pt x="165" y="25"/>
                    </a:lnTo>
                    <a:lnTo>
                      <a:pt x="166" y="28"/>
                    </a:lnTo>
                    <a:lnTo>
                      <a:pt x="164" y="25"/>
                    </a:lnTo>
                    <a:lnTo>
                      <a:pt x="162" y="30"/>
                    </a:lnTo>
                    <a:lnTo>
                      <a:pt x="158" y="49"/>
                    </a:lnTo>
                    <a:lnTo>
                      <a:pt x="145" y="67"/>
                    </a:lnTo>
                    <a:lnTo>
                      <a:pt x="130" y="80"/>
                    </a:lnTo>
                    <a:lnTo>
                      <a:pt x="97" y="93"/>
                    </a:lnTo>
                    <a:lnTo>
                      <a:pt x="96" y="94"/>
                    </a:lnTo>
                    <a:lnTo>
                      <a:pt x="94" y="95"/>
                    </a:lnTo>
                    <a:lnTo>
                      <a:pt x="94" y="96"/>
                    </a:lnTo>
                    <a:lnTo>
                      <a:pt x="91" y="99"/>
                    </a:lnTo>
                    <a:lnTo>
                      <a:pt x="91" y="100"/>
                    </a:lnTo>
                    <a:lnTo>
                      <a:pt x="90" y="102"/>
                    </a:lnTo>
                    <a:lnTo>
                      <a:pt x="89" y="103"/>
                    </a:lnTo>
                    <a:lnTo>
                      <a:pt x="88" y="104"/>
                    </a:lnTo>
                    <a:lnTo>
                      <a:pt x="87" y="104"/>
                    </a:lnTo>
                    <a:lnTo>
                      <a:pt x="87" y="105"/>
                    </a:lnTo>
                    <a:lnTo>
                      <a:pt x="86" y="106"/>
                    </a:lnTo>
                    <a:lnTo>
                      <a:pt x="85" y="106"/>
                    </a:lnTo>
                    <a:lnTo>
                      <a:pt x="84" y="107"/>
                    </a:lnTo>
                    <a:lnTo>
                      <a:pt x="83" y="108"/>
                    </a:lnTo>
                    <a:lnTo>
                      <a:pt x="82" y="108"/>
                    </a:lnTo>
                    <a:lnTo>
                      <a:pt x="82" y="109"/>
                    </a:lnTo>
                    <a:lnTo>
                      <a:pt x="82" y="111"/>
                    </a:lnTo>
                    <a:lnTo>
                      <a:pt x="82" y="112"/>
                    </a:lnTo>
                    <a:lnTo>
                      <a:pt x="82" y="113"/>
                    </a:lnTo>
                    <a:lnTo>
                      <a:pt x="82" y="114"/>
                    </a:lnTo>
                    <a:lnTo>
                      <a:pt x="82" y="115"/>
                    </a:lnTo>
                    <a:lnTo>
                      <a:pt x="81" y="119"/>
                    </a:lnTo>
                    <a:lnTo>
                      <a:pt x="80" y="121"/>
                    </a:lnTo>
                    <a:lnTo>
                      <a:pt x="78" y="123"/>
                    </a:lnTo>
                    <a:lnTo>
                      <a:pt x="78" y="124"/>
                    </a:lnTo>
                    <a:lnTo>
                      <a:pt x="77" y="126"/>
                    </a:lnTo>
                    <a:lnTo>
                      <a:pt x="77" y="129"/>
                    </a:lnTo>
                    <a:lnTo>
                      <a:pt x="77" y="130"/>
                    </a:lnTo>
                    <a:lnTo>
                      <a:pt x="75" y="135"/>
                    </a:lnTo>
                    <a:lnTo>
                      <a:pt x="75" y="136"/>
                    </a:lnTo>
                    <a:lnTo>
                      <a:pt x="75" y="137"/>
                    </a:lnTo>
                    <a:lnTo>
                      <a:pt x="75" y="138"/>
                    </a:lnTo>
                    <a:lnTo>
                      <a:pt x="75" y="139"/>
                    </a:lnTo>
                    <a:lnTo>
                      <a:pt x="75" y="140"/>
                    </a:lnTo>
                    <a:lnTo>
                      <a:pt x="75" y="141"/>
                    </a:lnTo>
                    <a:lnTo>
                      <a:pt x="75" y="142"/>
                    </a:lnTo>
                    <a:lnTo>
                      <a:pt x="75" y="143"/>
                    </a:lnTo>
                    <a:lnTo>
                      <a:pt x="74" y="143"/>
                    </a:lnTo>
                    <a:lnTo>
                      <a:pt x="74" y="144"/>
                    </a:lnTo>
                    <a:lnTo>
                      <a:pt x="73" y="144"/>
                    </a:lnTo>
                    <a:lnTo>
                      <a:pt x="73" y="145"/>
                    </a:lnTo>
                    <a:lnTo>
                      <a:pt x="71" y="146"/>
                    </a:lnTo>
                    <a:lnTo>
                      <a:pt x="70" y="146"/>
                    </a:lnTo>
                    <a:lnTo>
                      <a:pt x="70" y="147"/>
                    </a:lnTo>
                    <a:lnTo>
                      <a:pt x="69" y="147"/>
                    </a:lnTo>
                    <a:lnTo>
                      <a:pt x="69" y="149"/>
                    </a:lnTo>
                    <a:lnTo>
                      <a:pt x="68" y="149"/>
                    </a:lnTo>
                    <a:lnTo>
                      <a:pt x="68" y="150"/>
                    </a:lnTo>
                    <a:lnTo>
                      <a:pt x="68" y="151"/>
                    </a:lnTo>
                    <a:lnTo>
                      <a:pt x="68" y="152"/>
                    </a:lnTo>
                    <a:lnTo>
                      <a:pt x="68" y="154"/>
                    </a:lnTo>
                    <a:lnTo>
                      <a:pt x="67" y="155"/>
                    </a:lnTo>
                    <a:lnTo>
                      <a:pt x="66" y="155"/>
                    </a:lnTo>
                    <a:lnTo>
                      <a:pt x="64" y="155"/>
                    </a:lnTo>
                    <a:lnTo>
                      <a:pt x="63" y="155"/>
                    </a:lnTo>
                    <a:lnTo>
                      <a:pt x="62" y="155"/>
                    </a:lnTo>
                    <a:lnTo>
                      <a:pt x="59" y="151"/>
                    </a:lnTo>
                    <a:lnTo>
                      <a:pt x="58" y="151"/>
                    </a:lnTo>
                    <a:lnTo>
                      <a:pt x="58" y="150"/>
                    </a:lnTo>
                    <a:lnTo>
                      <a:pt x="56" y="146"/>
                    </a:lnTo>
                    <a:lnTo>
                      <a:pt x="56" y="145"/>
                    </a:lnTo>
                    <a:lnTo>
                      <a:pt x="56" y="143"/>
                    </a:lnTo>
                    <a:lnTo>
                      <a:pt x="56" y="142"/>
                    </a:lnTo>
                    <a:lnTo>
                      <a:pt x="55" y="141"/>
                    </a:lnTo>
                    <a:lnTo>
                      <a:pt x="52" y="140"/>
                    </a:lnTo>
                    <a:lnTo>
                      <a:pt x="52" y="139"/>
                    </a:lnTo>
                    <a:lnTo>
                      <a:pt x="51" y="138"/>
                    </a:lnTo>
                    <a:lnTo>
                      <a:pt x="50" y="138"/>
                    </a:lnTo>
                    <a:lnTo>
                      <a:pt x="48" y="138"/>
                    </a:lnTo>
                    <a:lnTo>
                      <a:pt x="48" y="139"/>
                    </a:lnTo>
                    <a:lnTo>
                      <a:pt x="47" y="140"/>
                    </a:lnTo>
                    <a:lnTo>
                      <a:pt x="41" y="136"/>
                    </a:lnTo>
                    <a:lnTo>
                      <a:pt x="40" y="135"/>
                    </a:lnTo>
                    <a:lnTo>
                      <a:pt x="39" y="134"/>
                    </a:lnTo>
                    <a:lnTo>
                      <a:pt x="37" y="134"/>
                    </a:lnTo>
                    <a:lnTo>
                      <a:pt x="36" y="134"/>
                    </a:lnTo>
                    <a:lnTo>
                      <a:pt x="35" y="134"/>
                    </a:lnTo>
                    <a:lnTo>
                      <a:pt x="34" y="134"/>
                    </a:lnTo>
                    <a:lnTo>
                      <a:pt x="33" y="135"/>
                    </a:lnTo>
                    <a:lnTo>
                      <a:pt x="33" y="136"/>
                    </a:lnTo>
                    <a:lnTo>
                      <a:pt x="31" y="138"/>
                    </a:lnTo>
                    <a:lnTo>
                      <a:pt x="31" y="137"/>
                    </a:lnTo>
                    <a:lnTo>
                      <a:pt x="32" y="137"/>
                    </a:lnTo>
                    <a:lnTo>
                      <a:pt x="33" y="135"/>
                    </a:lnTo>
                    <a:lnTo>
                      <a:pt x="35" y="131"/>
                    </a:lnTo>
                    <a:lnTo>
                      <a:pt x="31" y="131"/>
                    </a:lnTo>
                    <a:lnTo>
                      <a:pt x="30" y="131"/>
                    </a:lnTo>
                    <a:lnTo>
                      <a:pt x="29" y="131"/>
                    </a:lnTo>
                    <a:lnTo>
                      <a:pt x="29" y="130"/>
                    </a:lnTo>
                    <a:lnTo>
                      <a:pt x="30" y="130"/>
                    </a:lnTo>
                    <a:lnTo>
                      <a:pt x="31" y="130"/>
                    </a:lnTo>
                    <a:lnTo>
                      <a:pt x="33" y="130"/>
                    </a:lnTo>
                    <a:lnTo>
                      <a:pt x="33" y="129"/>
                    </a:lnTo>
                    <a:lnTo>
                      <a:pt x="37" y="126"/>
                    </a:lnTo>
                    <a:lnTo>
                      <a:pt x="39" y="124"/>
                    </a:lnTo>
                    <a:lnTo>
                      <a:pt x="37" y="122"/>
                    </a:lnTo>
                    <a:lnTo>
                      <a:pt x="36" y="119"/>
                    </a:lnTo>
                    <a:lnTo>
                      <a:pt x="36" y="116"/>
                    </a:lnTo>
                    <a:lnTo>
                      <a:pt x="36" y="115"/>
                    </a:lnTo>
                    <a:lnTo>
                      <a:pt x="35" y="108"/>
                    </a:lnTo>
                    <a:lnTo>
                      <a:pt x="34" y="108"/>
                    </a:lnTo>
                    <a:lnTo>
                      <a:pt x="33" y="107"/>
                    </a:lnTo>
                    <a:lnTo>
                      <a:pt x="31" y="106"/>
                    </a:lnTo>
                    <a:lnTo>
                      <a:pt x="28" y="104"/>
                    </a:lnTo>
                    <a:lnTo>
                      <a:pt x="27" y="108"/>
                    </a:lnTo>
                    <a:lnTo>
                      <a:pt x="27" y="109"/>
                    </a:lnTo>
                    <a:lnTo>
                      <a:pt x="25" y="109"/>
                    </a:lnTo>
                    <a:lnTo>
                      <a:pt x="24" y="109"/>
                    </a:lnTo>
                    <a:lnTo>
                      <a:pt x="22" y="110"/>
                    </a:lnTo>
                    <a:lnTo>
                      <a:pt x="22" y="111"/>
                    </a:lnTo>
                    <a:lnTo>
                      <a:pt x="22" y="112"/>
                    </a:lnTo>
                    <a:lnTo>
                      <a:pt x="21" y="113"/>
                    </a:lnTo>
                    <a:lnTo>
                      <a:pt x="18" y="115"/>
                    </a:lnTo>
                    <a:lnTo>
                      <a:pt x="15" y="117"/>
                    </a:lnTo>
                    <a:lnTo>
                      <a:pt x="14" y="118"/>
                    </a:lnTo>
                    <a:lnTo>
                      <a:pt x="14" y="119"/>
                    </a:lnTo>
                    <a:lnTo>
                      <a:pt x="14" y="120"/>
                    </a:lnTo>
                    <a:lnTo>
                      <a:pt x="13" y="121"/>
                    </a:lnTo>
                    <a:lnTo>
                      <a:pt x="13" y="122"/>
                    </a:lnTo>
                    <a:lnTo>
                      <a:pt x="11" y="124"/>
                    </a:lnTo>
                    <a:lnTo>
                      <a:pt x="10" y="124"/>
                    </a:lnTo>
                    <a:lnTo>
                      <a:pt x="9" y="126"/>
                    </a:lnTo>
                    <a:lnTo>
                      <a:pt x="9" y="128"/>
                    </a:lnTo>
                    <a:lnTo>
                      <a:pt x="7" y="129"/>
                    </a:lnTo>
                    <a:lnTo>
                      <a:pt x="3" y="134"/>
                    </a:lnTo>
                    <a:lnTo>
                      <a:pt x="3" y="135"/>
                    </a:lnTo>
                    <a:lnTo>
                      <a:pt x="2" y="136"/>
                    </a:lnTo>
                    <a:lnTo>
                      <a:pt x="2" y="137"/>
                    </a:lnTo>
                    <a:lnTo>
                      <a:pt x="2" y="138"/>
                    </a:lnTo>
                    <a:lnTo>
                      <a:pt x="2" y="139"/>
                    </a:lnTo>
                    <a:lnTo>
                      <a:pt x="2" y="140"/>
                    </a:lnTo>
                    <a:lnTo>
                      <a:pt x="2" y="144"/>
                    </a:lnTo>
                    <a:lnTo>
                      <a:pt x="1" y="147"/>
                    </a:lnTo>
                    <a:lnTo>
                      <a:pt x="1" y="148"/>
                    </a:lnTo>
                    <a:lnTo>
                      <a:pt x="0" y="149"/>
                    </a:lnTo>
                    <a:lnTo>
                      <a:pt x="1" y="150"/>
                    </a:lnTo>
                    <a:lnTo>
                      <a:pt x="1" y="151"/>
                    </a:lnTo>
                    <a:lnTo>
                      <a:pt x="8" y="158"/>
                    </a:lnTo>
                    <a:lnTo>
                      <a:pt x="7" y="158"/>
                    </a:lnTo>
                    <a:lnTo>
                      <a:pt x="6" y="159"/>
                    </a:lnTo>
                    <a:lnTo>
                      <a:pt x="6" y="160"/>
                    </a:lnTo>
                    <a:lnTo>
                      <a:pt x="5" y="165"/>
                    </a:lnTo>
                    <a:lnTo>
                      <a:pt x="5" y="166"/>
                    </a:lnTo>
                    <a:lnTo>
                      <a:pt x="6" y="167"/>
                    </a:lnTo>
                    <a:lnTo>
                      <a:pt x="8" y="169"/>
                    </a:lnTo>
                    <a:lnTo>
                      <a:pt x="9" y="170"/>
                    </a:lnTo>
                    <a:lnTo>
                      <a:pt x="10" y="170"/>
                    </a:lnTo>
                    <a:lnTo>
                      <a:pt x="13" y="174"/>
                    </a:lnTo>
                    <a:lnTo>
                      <a:pt x="14" y="176"/>
                    </a:lnTo>
                    <a:lnTo>
                      <a:pt x="15" y="179"/>
                    </a:lnTo>
                    <a:lnTo>
                      <a:pt x="15" y="181"/>
                    </a:lnTo>
                    <a:lnTo>
                      <a:pt x="15" y="182"/>
                    </a:lnTo>
                    <a:lnTo>
                      <a:pt x="15" y="183"/>
                    </a:lnTo>
                    <a:lnTo>
                      <a:pt x="14" y="183"/>
                    </a:lnTo>
                    <a:lnTo>
                      <a:pt x="14" y="182"/>
                    </a:lnTo>
                    <a:lnTo>
                      <a:pt x="13" y="182"/>
                    </a:lnTo>
                    <a:lnTo>
                      <a:pt x="12" y="182"/>
                    </a:lnTo>
                    <a:lnTo>
                      <a:pt x="11" y="182"/>
                    </a:lnTo>
                    <a:lnTo>
                      <a:pt x="10" y="183"/>
                    </a:lnTo>
                    <a:lnTo>
                      <a:pt x="9" y="183"/>
                    </a:lnTo>
                    <a:lnTo>
                      <a:pt x="9" y="184"/>
                    </a:lnTo>
                    <a:lnTo>
                      <a:pt x="8" y="184"/>
                    </a:lnTo>
                    <a:lnTo>
                      <a:pt x="7" y="186"/>
                    </a:lnTo>
                    <a:lnTo>
                      <a:pt x="7" y="187"/>
                    </a:lnTo>
                    <a:lnTo>
                      <a:pt x="7" y="189"/>
                    </a:lnTo>
                    <a:lnTo>
                      <a:pt x="7" y="190"/>
                    </a:lnTo>
                    <a:lnTo>
                      <a:pt x="8" y="193"/>
                    </a:lnTo>
                    <a:lnTo>
                      <a:pt x="8" y="194"/>
                    </a:lnTo>
                    <a:lnTo>
                      <a:pt x="9" y="194"/>
                    </a:lnTo>
                    <a:lnTo>
                      <a:pt x="9" y="196"/>
                    </a:lnTo>
                    <a:lnTo>
                      <a:pt x="10" y="196"/>
                    </a:lnTo>
                    <a:lnTo>
                      <a:pt x="12" y="197"/>
                    </a:lnTo>
                    <a:lnTo>
                      <a:pt x="23" y="202"/>
                    </a:lnTo>
                    <a:lnTo>
                      <a:pt x="26" y="204"/>
                    </a:lnTo>
                    <a:lnTo>
                      <a:pt x="27" y="205"/>
                    </a:lnTo>
                    <a:lnTo>
                      <a:pt x="27" y="206"/>
                    </a:lnTo>
                    <a:lnTo>
                      <a:pt x="28" y="206"/>
                    </a:lnTo>
                    <a:lnTo>
                      <a:pt x="38" y="212"/>
                    </a:lnTo>
                    <a:lnTo>
                      <a:pt x="39" y="212"/>
                    </a:lnTo>
                    <a:lnTo>
                      <a:pt x="42" y="215"/>
                    </a:lnTo>
                    <a:lnTo>
                      <a:pt x="43" y="217"/>
                    </a:lnTo>
                    <a:lnTo>
                      <a:pt x="43" y="218"/>
                    </a:lnTo>
                    <a:lnTo>
                      <a:pt x="43" y="219"/>
                    </a:lnTo>
                    <a:lnTo>
                      <a:pt x="44" y="219"/>
                    </a:lnTo>
                    <a:lnTo>
                      <a:pt x="44" y="220"/>
                    </a:lnTo>
                    <a:lnTo>
                      <a:pt x="45" y="221"/>
                    </a:lnTo>
                    <a:lnTo>
                      <a:pt x="46" y="222"/>
                    </a:lnTo>
                    <a:lnTo>
                      <a:pt x="47" y="223"/>
                    </a:lnTo>
                    <a:lnTo>
                      <a:pt x="50" y="226"/>
                    </a:lnTo>
                    <a:lnTo>
                      <a:pt x="50" y="228"/>
                    </a:lnTo>
                    <a:lnTo>
                      <a:pt x="50" y="229"/>
                    </a:lnTo>
                    <a:lnTo>
                      <a:pt x="52" y="230"/>
                    </a:lnTo>
                    <a:lnTo>
                      <a:pt x="54" y="234"/>
                    </a:lnTo>
                    <a:lnTo>
                      <a:pt x="54" y="235"/>
                    </a:lnTo>
                    <a:lnTo>
                      <a:pt x="54" y="236"/>
                    </a:lnTo>
                    <a:lnTo>
                      <a:pt x="54" y="237"/>
                    </a:lnTo>
                    <a:lnTo>
                      <a:pt x="54" y="238"/>
                    </a:lnTo>
                    <a:lnTo>
                      <a:pt x="55" y="239"/>
                    </a:lnTo>
                    <a:lnTo>
                      <a:pt x="56" y="240"/>
                    </a:lnTo>
                    <a:lnTo>
                      <a:pt x="57" y="241"/>
                    </a:lnTo>
                    <a:lnTo>
                      <a:pt x="58" y="243"/>
                    </a:lnTo>
                    <a:lnTo>
                      <a:pt x="59" y="246"/>
                    </a:lnTo>
                    <a:lnTo>
                      <a:pt x="59" y="247"/>
                    </a:lnTo>
                    <a:lnTo>
                      <a:pt x="62" y="251"/>
                    </a:lnTo>
                    <a:lnTo>
                      <a:pt x="63" y="252"/>
                    </a:lnTo>
                    <a:lnTo>
                      <a:pt x="63" y="253"/>
                    </a:lnTo>
                    <a:lnTo>
                      <a:pt x="65" y="255"/>
                    </a:lnTo>
                    <a:lnTo>
                      <a:pt x="66" y="255"/>
                    </a:lnTo>
                    <a:lnTo>
                      <a:pt x="67" y="255"/>
                    </a:lnTo>
                    <a:lnTo>
                      <a:pt x="67" y="256"/>
                    </a:lnTo>
                    <a:lnTo>
                      <a:pt x="72" y="261"/>
                    </a:lnTo>
                    <a:lnTo>
                      <a:pt x="74" y="265"/>
                    </a:lnTo>
                    <a:lnTo>
                      <a:pt x="73" y="266"/>
                    </a:lnTo>
                    <a:lnTo>
                      <a:pt x="75" y="268"/>
                    </a:lnTo>
                    <a:lnTo>
                      <a:pt x="79" y="272"/>
                    </a:lnTo>
                    <a:lnTo>
                      <a:pt x="79" y="273"/>
                    </a:lnTo>
                    <a:lnTo>
                      <a:pt x="79" y="275"/>
                    </a:lnTo>
                    <a:lnTo>
                      <a:pt x="79" y="276"/>
                    </a:lnTo>
                    <a:lnTo>
                      <a:pt x="80" y="279"/>
                    </a:lnTo>
                    <a:lnTo>
                      <a:pt x="80" y="280"/>
                    </a:lnTo>
                    <a:lnTo>
                      <a:pt x="82" y="283"/>
                    </a:lnTo>
                    <a:lnTo>
                      <a:pt x="81" y="283"/>
                    </a:lnTo>
                    <a:lnTo>
                      <a:pt x="82" y="285"/>
                    </a:lnTo>
                    <a:lnTo>
                      <a:pt x="83" y="287"/>
                    </a:lnTo>
                    <a:lnTo>
                      <a:pt x="84" y="288"/>
                    </a:lnTo>
                    <a:lnTo>
                      <a:pt x="84" y="289"/>
                    </a:lnTo>
                    <a:lnTo>
                      <a:pt x="86" y="290"/>
                    </a:lnTo>
                    <a:lnTo>
                      <a:pt x="87" y="292"/>
                    </a:lnTo>
                    <a:lnTo>
                      <a:pt x="88" y="295"/>
                    </a:lnTo>
                    <a:lnTo>
                      <a:pt x="88" y="296"/>
                    </a:lnTo>
                    <a:lnTo>
                      <a:pt x="89" y="296"/>
                    </a:lnTo>
                    <a:lnTo>
                      <a:pt x="90" y="297"/>
                    </a:lnTo>
                    <a:lnTo>
                      <a:pt x="90" y="298"/>
                    </a:lnTo>
                    <a:lnTo>
                      <a:pt x="90" y="301"/>
                    </a:lnTo>
                    <a:lnTo>
                      <a:pt x="92" y="304"/>
                    </a:lnTo>
                    <a:lnTo>
                      <a:pt x="92" y="305"/>
                    </a:lnTo>
                    <a:lnTo>
                      <a:pt x="93" y="307"/>
                    </a:lnTo>
                    <a:lnTo>
                      <a:pt x="96" y="310"/>
                    </a:lnTo>
                    <a:lnTo>
                      <a:pt x="96" y="311"/>
                    </a:lnTo>
                    <a:lnTo>
                      <a:pt x="96" y="312"/>
                    </a:lnTo>
                    <a:lnTo>
                      <a:pt x="96" y="313"/>
                    </a:lnTo>
                    <a:lnTo>
                      <a:pt x="101" y="326"/>
                    </a:lnTo>
                    <a:lnTo>
                      <a:pt x="102" y="327"/>
                    </a:lnTo>
                    <a:lnTo>
                      <a:pt x="107" y="334"/>
                    </a:lnTo>
                    <a:lnTo>
                      <a:pt x="107" y="335"/>
                    </a:lnTo>
                    <a:lnTo>
                      <a:pt x="107" y="336"/>
                    </a:lnTo>
                    <a:lnTo>
                      <a:pt x="111" y="341"/>
                    </a:lnTo>
                    <a:lnTo>
                      <a:pt x="113" y="343"/>
                    </a:lnTo>
                    <a:lnTo>
                      <a:pt x="114" y="346"/>
                    </a:lnTo>
                    <a:lnTo>
                      <a:pt x="116" y="352"/>
                    </a:lnTo>
                    <a:lnTo>
                      <a:pt x="116" y="353"/>
                    </a:lnTo>
                    <a:lnTo>
                      <a:pt x="115" y="354"/>
                    </a:lnTo>
                    <a:lnTo>
                      <a:pt x="114" y="355"/>
                    </a:lnTo>
                    <a:lnTo>
                      <a:pt x="115" y="356"/>
                    </a:lnTo>
                    <a:lnTo>
                      <a:pt x="116" y="357"/>
                    </a:lnTo>
                    <a:lnTo>
                      <a:pt x="116" y="358"/>
                    </a:lnTo>
                    <a:lnTo>
                      <a:pt x="118" y="359"/>
                    </a:lnTo>
                    <a:lnTo>
                      <a:pt x="118" y="360"/>
                    </a:lnTo>
                    <a:lnTo>
                      <a:pt x="119" y="360"/>
                    </a:lnTo>
                    <a:lnTo>
                      <a:pt x="124" y="363"/>
                    </a:lnTo>
                    <a:lnTo>
                      <a:pt x="126" y="364"/>
                    </a:lnTo>
                    <a:lnTo>
                      <a:pt x="129" y="369"/>
                    </a:lnTo>
                    <a:lnTo>
                      <a:pt x="130" y="370"/>
                    </a:lnTo>
                    <a:lnTo>
                      <a:pt x="130" y="372"/>
                    </a:lnTo>
                    <a:lnTo>
                      <a:pt x="130" y="373"/>
                    </a:lnTo>
                    <a:lnTo>
                      <a:pt x="131" y="375"/>
                    </a:lnTo>
                    <a:lnTo>
                      <a:pt x="131" y="378"/>
                    </a:lnTo>
                    <a:lnTo>
                      <a:pt x="131" y="379"/>
                    </a:lnTo>
                    <a:lnTo>
                      <a:pt x="130" y="383"/>
                    </a:lnTo>
                    <a:lnTo>
                      <a:pt x="133" y="383"/>
                    </a:lnTo>
                    <a:lnTo>
                      <a:pt x="134" y="383"/>
                    </a:lnTo>
                    <a:lnTo>
                      <a:pt x="135" y="384"/>
                    </a:lnTo>
                    <a:lnTo>
                      <a:pt x="139" y="388"/>
                    </a:lnTo>
                    <a:lnTo>
                      <a:pt x="141" y="390"/>
                    </a:lnTo>
                    <a:lnTo>
                      <a:pt x="142" y="392"/>
                    </a:lnTo>
                    <a:lnTo>
                      <a:pt x="143" y="392"/>
                    </a:lnTo>
                    <a:lnTo>
                      <a:pt x="143" y="393"/>
                    </a:lnTo>
                    <a:lnTo>
                      <a:pt x="144" y="396"/>
                    </a:lnTo>
                    <a:lnTo>
                      <a:pt x="148" y="403"/>
                    </a:lnTo>
                    <a:lnTo>
                      <a:pt x="148" y="404"/>
                    </a:lnTo>
                    <a:lnTo>
                      <a:pt x="149" y="405"/>
                    </a:lnTo>
                    <a:lnTo>
                      <a:pt x="151" y="407"/>
                    </a:lnTo>
                    <a:lnTo>
                      <a:pt x="152" y="409"/>
                    </a:lnTo>
                    <a:lnTo>
                      <a:pt x="152" y="412"/>
                    </a:lnTo>
                    <a:lnTo>
                      <a:pt x="153" y="413"/>
                    </a:lnTo>
                    <a:lnTo>
                      <a:pt x="154" y="413"/>
                    </a:lnTo>
                    <a:lnTo>
                      <a:pt x="154" y="414"/>
                    </a:lnTo>
                    <a:lnTo>
                      <a:pt x="156" y="415"/>
                    </a:lnTo>
                    <a:lnTo>
                      <a:pt x="160" y="421"/>
                    </a:lnTo>
                    <a:lnTo>
                      <a:pt x="160" y="422"/>
                    </a:lnTo>
                    <a:lnTo>
                      <a:pt x="162" y="424"/>
                    </a:lnTo>
                    <a:lnTo>
                      <a:pt x="162" y="430"/>
                    </a:lnTo>
                    <a:lnTo>
                      <a:pt x="162" y="432"/>
                    </a:lnTo>
                    <a:lnTo>
                      <a:pt x="161" y="432"/>
                    </a:lnTo>
                    <a:lnTo>
                      <a:pt x="160" y="432"/>
                    </a:lnTo>
                    <a:lnTo>
                      <a:pt x="158" y="433"/>
                    </a:lnTo>
                    <a:lnTo>
                      <a:pt x="158" y="434"/>
                    </a:lnTo>
                    <a:lnTo>
                      <a:pt x="158" y="437"/>
                    </a:lnTo>
                    <a:lnTo>
                      <a:pt x="158" y="438"/>
                    </a:lnTo>
                    <a:lnTo>
                      <a:pt x="158" y="439"/>
                    </a:lnTo>
                    <a:lnTo>
                      <a:pt x="159" y="440"/>
                    </a:lnTo>
                    <a:lnTo>
                      <a:pt x="160" y="441"/>
                    </a:lnTo>
                    <a:lnTo>
                      <a:pt x="161" y="441"/>
                    </a:lnTo>
                    <a:lnTo>
                      <a:pt x="162" y="443"/>
                    </a:lnTo>
                    <a:lnTo>
                      <a:pt x="164" y="447"/>
                    </a:lnTo>
                    <a:lnTo>
                      <a:pt x="164" y="448"/>
                    </a:lnTo>
                    <a:lnTo>
                      <a:pt x="165" y="449"/>
                    </a:lnTo>
                    <a:lnTo>
                      <a:pt x="166" y="450"/>
                    </a:lnTo>
                    <a:lnTo>
                      <a:pt x="167" y="452"/>
                    </a:lnTo>
                    <a:lnTo>
                      <a:pt x="168" y="454"/>
                    </a:lnTo>
                    <a:lnTo>
                      <a:pt x="168" y="455"/>
                    </a:lnTo>
                    <a:lnTo>
                      <a:pt x="169" y="455"/>
                    </a:lnTo>
                    <a:lnTo>
                      <a:pt x="171" y="457"/>
                    </a:lnTo>
                    <a:lnTo>
                      <a:pt x="173" y="460"/>
                    </a:lnTo>
                    <a:lnTo>
                      <a:pt x="173" y="462"/>
                    </a:lnTo>
                    <a:lnTo>
                      <a:pt x="173" y="463"/>
                    </a:lnTo>
                    <a:lnTo>
                      <a:pt x="174" y="464"/>
                    </a:lnTo>
                    <a:lnTo>
                      <a:pt x="177" y="466"/>
                    </a:lnTo>
                    <a:lnTo>
                      <a:pt x="185" y="471"/>
                    </a:lnTo>
                    <a:lnTo>
                      <a:pt x="186" y="471"/>
                    </a:lnTo>
                    <a:lnTo>
                      <a:pt x="190" y="477"/>
                    </a:lnTo>
                    <a:lnTo>
                      <a:pt x="193" y="479"/>
                    </a:lnTo>
                    <a:lnTo>
                      <a:pt x="194" y="480"/>
                    </a:lnTo>
                    <a:lnTo>
                      <a:pt x="199" y="487"/>
                    </a:lnTo>
                    <a:lnTo>
                      <a:pt x="201" y="488"/>
                    </a:lnTo>
                    <a:lnTo>
                      <a:pt x="201" y="489"/>
                    </a:lnTo>
                    <a:lnTo>
                      <a:pt x="216" y="497"/>
                    </a:lnTo>
                    <a:lnTo>
                      <a:pt x="217" y="497"/>
                    </a:lnTo>
                    <a:lnTo>
                      <a:pt x="218" y="498"/>
                    </a:lnTo>
                    <a:lnTo>
                      <a:pt x="218" y="499"/>
                    </a:lnTo>
                    <a:lnTo>
                      <a:pt x="219" y="500"/>
                    </a:lnTo>
                    <a:lnTo>
                      <a:pt x="220" y="500"/>
                    </a:lnTo>
                    <a:lnTo>
                      <a:pt x="222" y="502"/>
                    </a:lnTo>
                    <a:lnTo>
                      <a:pt x="227" y="503"/>
                    </a:lnTo>
                    <a:lnTo>
                      <a:pt x="230" y="505"/>
                    </a:lnTo>
                    <a:lnTo>
                      <a:pt x="231" y="506"/>
                    </a:lnTo>
                    <a:lnTo>
                      <a:pt x="231" y="507"/>
                    </a:lnTo>
                    <a:lnTo>
                      <a:pt x="237" y="511"/>
                    </a:lnTo>
                    <a:lnTo>
                      <a:pt x="243" y="513"/>
                    </a:lnTo>
                    <a:lnTo>
                      <a:pt x="244" y="513"/>
                    </a:lnTo>
                    <a:lnTo>
                      <a:pt x="250" y="515"/>
                    </a:lnTo>
                    <a:lnTo>
                      <a:pt x="252" y="517"/>
                    </a:lnTo>
                    <a:lnTo>
                      <a:pt x="254" y="519"/>
                    </a:lnTo>
                    <a:lnTo>
                      <a:pt x="264" y="523"/>
                    </a:lnTo>
                    <a:lnTo>
                      <a:pt x="265" y="524"/>
                    </a:lnTo>
                    <a:lnTo>
                      <a:pt x="267" y="525"/>
                    </a:lnTo>
                    <a:lnTo>
                      <a:pt x="267" y="526"/>
                    </a:lnTo>
                    <a:lnTo>
                      <a:pt x="268" y="526"/>
                    </a:lnTo>
                    <a:lnTo>
                      <a:pt x="269" y="526"/>
                    </a:lnTo>
                    <a:lnTo>
                      <a:pt x="270" y="526"/>
                    </a:lnTo>
                    <a:lnTo>
                      <a:pt x="273" y="527"/>
                    </a:lnTo>
                    <a:lnTo>
                      <a:pt x="276" y="528"/>
                    </a:lnTo>
                    <a:lnTo>
                      <a:pt x="279" y="530"/>
                    </a:lnTo>
                    <a:lnTo>
                      <a:pt x="281" y="532"/>
                    </a:lnTo>
                    <a:lnTo>
                      <a:pt x="283" y="534"/>
                    </a:lnTo>
                    <a:lnTo>
                      <a:pt x="284" y="534"/>
                    </a:lnTo>
                    <a:lnTo>
                      <a:pt x="289" y="538"/>
                    </a:lnTo>
                    <a:lnTo>
                      <a:pt x="290" y="538"/>
                    </a:lnTo>
                    <a:lnTo>
                      <a:pt x="292" y="539"/>
                    </a:lnTo>
                    <a:lnTo>
                      <a:pt x="292" y="540"/>
                    </a:lnTo>
                    <a:lnTo>
                      <a:pt x="293" y="541"/>
                    </a:lnTo>
                    <a:lnTo>
                      <a:pt x="294" y="541"/>
                    </a:lnTo>
                    <a:lnTo>
                      <a:pt x="296" y="543"/>
                    </a:lnTo>
                    <a:lnTo>
                      <a:pt x="297" y="543"/>
                    </a:lnTo>
                    <a:lnTo>
                      <a:pt x="297" y="544"/>
                    </a:lnTo>
                    <a:lnTo>
                      <a:pt x="298" y="544"/>
                    </a:lnTo>
                    <a:lnTo>
                      <a:pt x="301" y="545"/>
                    </a:lnTo>
                    <a:lnTo>
                      <a:pt x="304" y="546"/>
                    </a:lnTo>
                    <a:lnTo>
                      <a:pt x="305" y="546"/>
                    </a:lnTo>
                    <a:lnTo>
                      <a:pt x="305" y="547"/>
                    </a:lnTo>
                    <a:lnTo>
                      <a:pt x="307" y="549"/>
                    </a:lnTo>
                    <a:lnTo>
                      <a:pt x="309" y="555"/>
                    </a:lnTo>
                    <a:lnTo>
                      <a:pt x="309" y="556"/>
                    </a:lnTo>
                    <a:lnTo>
                      <a:pt x="311" y="559"/>
                    </a:lnTo>
                    <a:lnTo>
                      <a:pt x="312" y="559"/>
                    </a:lnTo>
                    <a:lnTo>
                      <a:pt x="313" y="560"/>
                    </a:lnTo>
                    <a:lnTo>
                      <a:pt x="315" y="561"/>
                    </a:lnTo>
                    <a:lnTo>
                      <a:pt x="315" y="562"/>
                    </a:lnTo>
                    <a:lnTo>
                      <a:pt x="316" y="562"/>
                    </a:lnTo>
                    <a:lnTo>
                      <a:pt x="318" y="564"/>
                    </a:lnTo>
                    <a:lnTo>
                      <a:pt x="319" y="564"/>
                    </a:lnTo>
                    <a:lnTo>
                      <a:pt x="321" y="565"/>
                    </a:lnTo>
                    <a:lnTo>
                      <a:pt x="322" y="566"/>
                    </a:lnTo>
                    <a:lnTo>
                      <a:pt x="323" y="566"/>
                    </a:lnTo>
                    <a:lnTo>
                      <a:pt x="324" y="568"/>
                    </a:lnTo>
                    <a:lnTo>
                      <a:pt x="331" y="575"/>
                    </a:lnTo>
                    <a:lnTo>
                      <a:pt x="332" y="575"/>
                    </a:lnTo>
                    <a:lnTo>
                      <a:pt x="333" y="575"/>
                    </a:lnTo>
                    <a:lnTo>
                      <a:pt x="334" y="575"/>
                    </a:lnTo>
                    <a:lnTo>
                      <a:pt x="335" y="575"/>
                    </a:lnTo>
                    <a:lnTo>
                      <a:pt x="335" y="576"/>
                    </a:lnTo>
                    <a:lnTo>
                      <a:pt x="339" y="579"/>
                    </a:lnTo>
                    <a:lnTo>
                      <a:pt x="341" y="581"/>
                    </a:lnTo>
                    <a:lnTo>
                      <a:pt x="343" y="579"/>
                    </a:lnTo>
                    <a:lnTo>
                      <a:pt x="346" y="579"/>
                    </a:lnTo>
                    <a:lnTo>
                      <a:pt x="347" y="579"/>
                    </a:lnTo>
                    <a:lnTo>
                      <a:pt x="348" y="579"/>
                    </a:lnTo>
                    <a:lnTo>
                      <a:pt x="349" y="579"/>
                    </a:lnTo>
                    <a:lnTo>
                      <a:pt x="352" y="577"/>
                    </a:lnTo>
                    <a:lnTo>
                      <a:pt x="353" y="577"/>
                    </a:lnTo>
                    <a:lnTo>
                      <a:pt x="354" y="576"/>
                    </a:lnTo>
                    <a:lnTo>
                      <a:pt x="357" y="572"/>
                    </a:lnTo>
                    <a:lnTo>
                      <a:pt x="358" y="571"/>
                    </a:lnTo>
                    <a:lnTo>
                      <a:pt x="359" y="567"/>
                    </a:lnTo>
                    <a:lnTo>
                      <a:pt x="359" y="566"/>
                    </a:lnTo>
                    <a:lnTo>
                      <a:pt x="359" y="565"/>
                    </a:lnTo>
                    <a:lnTo>
                      <a:pt x="359" y="564"/>
                    </a:lnTo>
                    <a:lnTo>
                      <a:pt x="357" y="559"/>
                    </a:lnTo>
                    <a:lnTo>
                      <a:pt x="357" y="558"/>
                    </a:lnTo>
                    <a:lnTo>
                      <a:pt x="358" y="558"/>
                    </a:lnTo>
                    <a:lnTo>
                      <a:pt x="359" y="558"/>
                    </a:lnTo>
                    <a:lnTo>
                      <a:pt x="360" y="558"/>
                    </a:lnTo>
                    <a:lnTo>
                      <a:pt x="364" y="553"/>
                    </a:lnTo>
                    <a:lnTo>
                      <a:pt x="365" y="552"/>
                    </a:lnTo>
                    <a:lnTo>
                      <a:pt x="365" y="551"/>
                    </a:lnTo>
                    <a:lnTo>
                      <a:pt x="364" y="547"/>
                    </a:lnTo>
                    <a:lnTo>
                      <a:pt x="364" y="545"/>
                    </a:lnTo>
                    <a:lnTo>
                      <a:pt x="360" y="542"/>
                    </a:lnTo>
                    <a:lnTo>
                      <a:pt x="362" y="541"/>
                    </a:lnTo>
                    <a:lnTo>
                      <a:pt x="364" y="539"/>
                    </a:lnTo>
                    <a:lnTo>
                      <a:pt x="365" y="539"/>
                    </a:lnTo>
                    <a:lnTo>
                      <a:pt x="365" y="538"/>
                    </a:lnTo>
                    <a:lnTo>
                      <a:pt x="366" y="537"/>
                    </a:lnTo>
                    <a:lnTo>
                      <a:pt x="367" y="534"/>
                    </a:lnTo>
                    <a:lnTo>
                      <a:pt x="370" y="530"/>
                    </a:lnTo>
                    <a:lnTo>
                      <a:pt x="371" y="528"/>
                    </a:lnTo>
                    <a:lnTo>
                      <a:pt x="373" y="527"/>
                    </a:lnTo>
                    <a:lnTo>
                      <a:pt x="374" y="526"/>
                    </a:lnTo>
                    <a:lnTo>
                      <a:pt x="375" y="525"/>
                    </a:lnTo>
                    <a:lnTo>
                      <a:pt x="375" y="524"/>
                    </a:lnTo>
                    <a:lnTo>
                      <a:pt x="375" y="523"/>
                    </a:lnTo>
                    <a:lnTo>
                      <a:pt x="375" y="522"/>
                    </a:lnTo>
                    <a:lnTo>
                      <a:pt x="374" y="522"/>
                    </a:lnTo>
                    <a:lnTo>
                      <a:pt x="373" y="521"/>
                    </a:lnTo>
                    <a:lnTo>
                      <a:pt x="373" y="519"/>
                    </a:lnTo>
                    <a:lnTo>
                      <a:pt x="374" y="519"/>
                    </a:lnTo>
                    <a:lnTo>
                      <a:pt x="377" y="517"/>
                    </a:lnTo>
                    <a:lnTo>
                      <a:pt x="379" y="517"/>
                    </a:lnTo>
                    <a:lnTo>
                      <a:pt x="379" y="515"/>
                    </a:lnTo>
                    <a:lnTo>
                      <a:pt x="379" y="513"/>
                    </a:lnTo>
                    <a:lnTo>
                      <a:pt x="378" y="512"/>
                    </a:lnTo>
                    <a:lnTo>
                      <a:pt x="377" y="511"/>
                    </a:lnTo>
                    <a:lnTo>
                      <a:pt x="375" y="510"/>
                    </a:lnTo>
                    <a:lnTo>
                      <a:pt x="375" y="509"/>
                    </a:lnTo>
                    <a:lnTo>
                      <a:pt x="374" y="509"/>
                    </a:lnTo>
                    <a:lnTo>
                      <a:pt x="373" y="507"/>
                    </a:lnTo>
                    <a:lnTo>
                      <a:pt x="372" y="507"/>
                    </a:lnTo>
                    <a:lnTo>
                      <a:pt x="370" y="507"/>
                    </a:lnTo>
                    <a:lnTo>
                      <a:pt x="369" y="507"/>
                    </a:lnTo>
                    <a:lnTo>
                      <a:pt x="368" y="508"/>
                    </a:lnTo>
                    <a:lnTo>
                      <a:pt x="367" y="507"/>
                    </a:lnTo>
                    <a:lnTo>
                      <a:pt x="360" y="492"/>
                    </a:lnTo>
                    <a:lnTo>
                      <a:pt x="363" y="484"/>
                    </a:lnTo>
                    <a:lnTo>
                      <a:pt x="364" y="483"/>
                    </a:lnTo>
                    <a:lnTo>
                      <a:pt x="365" y="483"/>
                    </a:lnTo>
                    <a:lnTo>
                      <a:pt x="366" y="482"/>
                    </a:lnTo>
                    <a:lnTo>
                      <a:pt x="366" y="481"/>
                    </a:lnTo>
                    <a:lnTo>
                      <a:pt x="366" y="480"/>
                    </a:lnTo>
                    <a:lnTo>
                      <a:pt x="367" y="479"/>
                    </a:lnTo>
                    <a:lnTo>
                      <a:pt x="365" y="478"/>
                    </a:lnTo>
                    <a:lnTo>
                      <a:pt x="364" y="475"/>
                    </a:lnTo>
                    <a:lnTo>
                      <a:pt x="361" y="473"/>
                    </a:lnTo>
                    <a:lnTo>
                      <a:pt x="359" y="470"/>
                    </a:lnTo>
                    <a:lnTo>
                      <a:pt x="359" y="468"/>
                    </a:lnTo>
                    <a:lnTo>
                      <a:pt x="360" y="467"/>
                    </a:lnTo>
                    <a:lnTo>
                      <a:pt x="360" y="466"/>
                    </a:lnTo>
                    <a:lnTo>
                      <a:pt x="362" y="464"/>
                    </a:lnTo>
                    <a:lnTo>
                      <a:pt x="362" y="463"/>
                    </a:lnTo>
                    <a:lnTo>
                      <a:pt x="362" y="462"/>
                    </a:lnTo>
                    <a:lnTo>
                      <a:pt x="362" y="460"/>
                    </a:lnTo>
                    <a:lnTo>
                      <a:pt x="367" y="455"/>
                    </a:lnTo>
                    <a:lnTo>
                      <a:pt x="368" y="453"/>
                    </a:lnTo>
                    <a:lnTo>
                      <a:pt x="367" y="452"/>
                    </a:lnTo>
                    <a:lnTo>
                      <a:pt x="367" y="451"/>
                    </a:lnTo>
                    <a:lnTo>
                      <a:pt x="367" y="450"/>
                    </a:lnTo>
                    <a:lnTo>
                      <a:pt x="369" y="450"/>
                    </a:lnTo>
                    <a:lnTo>
                      <a:pt x="371" y="449"/>
                    </a:lnTo>
                    <a:lnTo>
                      <a:pt x="371" y="447"/>
                    </a:lnTo>
                    <a:lnTo>
                      <a:pt x="369" y="441"/>
                    </a:lnTo>
                    <a:lnTo>
                      <a:pt x="369" y="440"/>
                    </a:lnTo>
                    <a:lnTo>
                      <a:pt x="368" y="440"/>
                    </a:lnTo>
                    <a:lnTo>
                      <a:pt x="367" y="439"/>
                    </a:lnTo>
                    <a:lnTo>
                      <a:pt x="365" y="434"/>
                    </a:lnTo>
                    <a:lnTo>
                      <a:pt x="365" y="433"/>
                    </a:lnTo>
                    <a:lnTo>
                      <a:pt x="364" y="432"/>
                    </a:lnTo>
                    <a:lnTo>
                      <a:pt x="365" y="428"/>
                    </a:lnTo>
                    <a:lnTo>
                      <a:pt x="366" y="426"/>
                    </a:lnTo>
                    <a:lnTo>
                      <a:pt x="366" y="425"/>
                    </a:lnTo>
                    <a:lnTo>
                      <a:pt x="365" y="410"/>
                    </a:lnTo>
                    <a:lnTo>
                      <a:pt x="364" y="409"/>
                    </a:lnTo>
                    <a:lnTo>
                      <a:pt x="364" y="406"/>
                    </a:lnTo>
                    <a:lnTo>
                      <a:pt x="365" y="404"/>
                    </a:lnTo>
                    <a:lnTo>
                      <a:pt x="366" y="404"/>
                    </a:lnTo>
                    <a:lnTo>
                      <a:pt x="367" y="403"/>
                    </a:lnTo>
                    <a:lnTo>
                      <a:pt x="367" y="402"/>
                    </a:lnTo>
                    <a:lnTo>
                      <a:pt x="369" y="400"/>
                    </a:lnTo>
                    <a:lnTo>
                      <a:pt x="369" y="399"/>
                    </a:lnTo>
                    <a:lnTo>
                      <a:pt x="369" y="398"/>
                    </a:lnTo>
                    <a:lnTo>
                      <a:pt x="371" y="395"/>
                    </a:lnTo>
                    <a:lnTo>
                      <a:pt x="371" y="394"/>
                    </a:lnTo>
                    <a:lnTo>
                      <a:pt x="371" y="392"/>
                    </a:lnTo>
                    <a:lnTo>
                      <a:pt x="343" y="346"/>
                    </a:lnTo>
                    <a:lnTo>
                      <a:pt x="348" y="342"/>
                    </a:lnTo>
                    <a:lnTo>
                      <a:pt x="340" y="343"/>
                    </a:lnTo>
                    <a:lnTo>
                      <a:pt x="337" y="343"/>
                    </a:lnTo>
                    <a:lnTo>
                      <a:pt x="336" y="343"/>
                    </a:lnTo>
                    <a:lnTo>
                      <a:pt x="335" y="342"/>
                    </a:lnTo>
                    <a:lnTo>
                      <a:pt x="334" y="342"/>
                    </a:lnTo>
                    <a:lnTo>
                      <a:pt x="330" y="341"/>
                    </a:lnTo>
                    <a:lnTo>
                      <a:pt x="329" y="342"/>
                    </a:lnTo>
                    <a:lnTo>
                      <a:pt x="328" y="342"/>
                    </a:lnTo>
                    <a:lnTo>
                      <a:pt x="328" y="343"/>
                    </a:lnTo>
                    <a:lnTo>
                      <a:pt x="325" y="344"/>
                    </a:lnTo>
                    <a:lnTo>
                      <a:pt x="323" y="345"/>
                    </a:lnTo>
                    <a:lnTo>
                      <a:pt x="322" y="346"/>
                    </a:lnTo>
                    <a:lnTo>
                      <a:pt x="319" y="346"/>
                    </a:lnTo>
                    <a:lnTo>
                      <a:pt x="318" y="346"/>
                    </a:lnTo>
                    <a:lnTo>
                      <a:pt x="317" y="345"/>
                    </a:lnTo>
                    <a:lnTo>
                      <a:pt x="316" y="343"/>
                    </a:lnTo>
                    <a:lnTo>
                      <a:pt x="315" y="343"/>
                    </a:lnTo>
                    <a:lnTo>
                      <a:pt x="313" y="341"/>
                    </a:lnTo>
                    <a:lnTo>
                      <a:pt x="313" y="342"/>
                    </a:lnTo>
                    <a:lnTo>
                      <a:pt x="311" y="311"/>
                    </a:lnTo>
                    <a:lnTo>
                      <a:pt x="311" y="310"/>
                    </a:lnTo>
                    <a:lnTo>
                      <a:pt x="312" y="309"/>
                    </a:lnTo>
                    <a:lnTo>
                      <a:pt x="311" y="304"/>
                    </a:lnTo>
                    <a:lnTo>
                      <a:pt x="311" y="303"/>
                    </a:lnTo>
                    <a:lnTo>
                      <a:pt x="311" y="302"/>
                    </a:lnTo>
                    <a:lnTo>
                      <a:pt x="312" y="302"/>
                    </a:lnTo>
                    <a:lnTo>
                      <a:pt x="313" y="301"/>
                    </a:lnTo>
                    <a:lnTo>
                      <a:pt x="313" y="300"/>
                    </a:lnTo>
                    <a:lnTo>
                      <a:pt x="313" y="298"/>
                    </a:lnTo>
                    <a:lnTo>
                      <a:pt x="315" y="294"/>
                    </a:lnTo>
                    <a:lnTo>
                      <a:pt x="311" y="295"/>
                    </a:lnTo>
                    <a:lnTo>
                      <a:pt x="309" y="295"/>
                    </a:lnTo>
                    <a:lnTo>
                      <a:pt x="308" y="295"/>
                    </a:lnTo>
                    <a:lnTo>
                      <a:pt x="307" y="296"/>
                    </a:lnTo>
                    <a:lnTo>
                      <a:pt x="302" y="301"/>
                    </a:lnTo>
                    <a:lnTo>
                      <a:pt x="299" y="303"/>
                    </a:lnTo>
                    <a:lnTo>
                      <a:pt x="299" y="304"/>
                    </a:lnTo>
                    <a:lnTo>
                      <a:pt x="297" y="307"/>
                    </a:lnTo>
                    <a:lnTo>
                      <a:pt x="296" y="307"/>
                    </a:lnTo>
                    <a:lnTo>
                      <a:pt x="294" y="309"/>
                    </a:lnTo>
                    <a:lnTo>
                      <a:pt x="292" y="309"/>
                    </a:lnTo>
                    <a:lnTo>
                      <a:pt x="292" y="310"/>
                    </a:lnTo>
                    <a:lnTo>
                      <a:pt x="292" y="311"/>
                    </a:lnTo>
                    <a:lnTo>
                      <a:pt x="291" y="311"/>
                    </a:lnTo>
                    <a:lnTo>
                      <a:pt x="289" y="313"/>
                    </a:lnTo>
                    <a:lnTo>
                      <a:pt x="288" y="313"/>
                    </a:lnTo>
                    <a:lnTo>
                      <a:pt x="269" y="313"/>
                    </a:lnTo>
                    <a:lnTo>
                      <a:pt x="269" y="312"/>
                    </a:lnTo>
                    <a:lnTo>
                      <a:pt x="269" y="311"/>
                    </a:lnTo>
                    <a:lnTo>
                      <a:pt x="268" y="309"/>
                    </a:lnTo>
                    <a:lnTo>
                      <a:pt x="267" y="308"/>
                    </a:lnTo>
                    <a:lnTo>
                      <a:pt x="267" y="307"/>
                    </a:lnTo>
                    <a:lnTo>
                      <a:pt x="265" y="306"/>
                    </a:lnTo>
                    <a:lnTo>
                      <a:pt x="265" y="305"/>
                    </a:lnTo>
                    <a:lnTo>
                      <a:pt x="265" y="304"/>
                    </a:lnTo>
                    <a:lnTo>
                      <a:pt x="264" y="300"/>
                    </a:lnTo>
                    <a:lnTo>
                      <a:pt x="264" y="299"/>
                    </a:lnTo>
                    <a:lnTo>
                      <a:pt x="263" y="298"/>
                    </a:lnTo>
                    <a:lnTo>
                      <a:pt x="261" y="298"/>
                    </a:lnTo>
                    <a:lnTo>
                      <a:pt x="260" y="297"/>
                    </a:lnTo>
                    <a:lnTo>
                      <a:pt x="259" y="297"/>
                    </a:lnTo>
                    <a:lnTo>
                      <a:pt x="254" y="296"/>
                    </a:lnTo>
                    <a:lnTo>
                      <a:pt x="250" y="294"/>
                    </a:lnTo>
                    <a:lnTo>
                      <a:pt x="242" y="294"/>
                    </a:lnTo>
                    <a:lnTo>
                      <a:pt x="243" y="292"/>
                    </a:lnTo>
                    <a:lnTo>
                      <a:pt x="245" y="290"/>
                    </a:lnTo>
                    <a:lnTo>
                      <a:pt x="245" y="289"/>
                    </a:lnTo>
                    <a:lnTo>
                      <a:pt x="245" y="288"/>
                    </a:lnTo>
                    <a:lnTo>
                      <a:pt x="245" y="287"/>
                    </a:lnTo>
                    <a:lnTo>
                      <a:pt x="245" y="286"/>
                    </a:lnTo>
                    <a:lnTo>
                      <a:pt x="245" y="283"/>
                    </a:lnTo>
                    <a:lnTo>
                      <a:pt x="245" y="282"/>
                    </a:lnTo>
                    <a:lnTo>
                      <a:pt x="243" y="281"/>
                    </a:lnTo>
                    <a:lnTo>
                      <a:pt x="243" y="280"/>
                    </a:lnTo>
                    <a:lnTo>
                      <a:pt x="242" y="279"/>
                    </a:lnTo>
                    <a:lnTo>
                      <a:pt x="241" y="279"/>
                    </a:lnTo>
                    <a:lnTo>
                      <a:pt x="239" y="276"/>
                    </a:lnTo>
                    <a:lnTo>
                      <a:pt x="239" y="275"/>
                    </a:lnTo>
                    <a:lnTo>
                      <a:pt x="239" y="274"/>
                    </a:lnTo>
                    <a:lnTo>
                      <a:pt x="238" y="273"/>
                    </a:lnTo>
                    <a:lnTo>
                      <a:pt x="237" y="273"/>
                    </a:lnTo>
                    <a:lnTo>
                      <a:pt x="237" y="272"/>
                    </a:lnTo>
                    <a:lnTo>
                      <a:pt x="236" y="272"/>
                    </a:lnTo>
                    <a:lnTo>
                      <a:pt x="235" y="272"/>
                    </a:lnTo>
                    <a:lnTo>
                      <a:pt x="234" y="272"/>
                    </a:lnTo>
                    <a:lnTo>
                      <a:pt x="233" y="270"/>
                    </a:lnTo>
                    <a:lnTo>
                      <a:pt x="231" y="266"/>
                    </a:lnTo>
                    <a:lnTo>
                      <a:pt x="231" y="265"/>
                    </a:lnTo>
                    <a:lnTo>
                      <a:pt x="228" y="263"/>
                    </a:lnTo>
                    <a:lnTo>
                      <a:pt x="228" y="262"/>
                    </a:lnTo>
                    <a:lnTo>
                      <a:pt x="226" y="256"/>
                    </a:lnTo>
                    <a:lnTo>
                      <a:pt x="226" y="255"/>
                    </a:lnTo>
                    <a:lnTo>
                      <a:pt x="224" y="252"/>
                    </a:lnTo>
                    <a:lnTo>
                      <a:pt x="223" y="251"/>
                    </a:lnTo>
                    <a:lnTo>
                      <a:pt x="222" y="250"/>
                    </a:lnTo>
                    <a:lnTo>
                      <a:pt x="222" y="249"/>
                    </a:lnTo>
                    <a:lnTo>
                      <a:pt x="222" y="248"/>
                    </a:lnTo>
                    <a:lnTo>
                      <a:pt x="222" y="247"/>
                    </a:lnTo>
                    <a:lnTo>
                      <a:pt x="222" y="246"/>
                    </a:lnTo>
                    <a:lnTo>
                      <a:pt x="222" y="245"/>
                    </a:lnTo>
                    <a:lnTo>
                      <a:pt x="222" y="244"/>
                    </a:lnTo>
                    <a:lnTo>
                      <a:pt x="221" y="243"/>
                    </a:lnTo>
                    <a:lnTo>
                      <a:pt x="220" y="243"/>
                    </a:lnTo>
                    <a:lnTo>
                      <a:pt x="219" y="243"/>
                    </a:lnTo>
                    <a:lnTo>
                      <a:pt x="218" y="242"/>
                    </a:lnTo>
                    <a:lnTo>
                      <a:pt x="217" y="241"/>
                    </a:lnTo>
                    <a:lnTo>
                      <a:pt x="216" y="241"/>
                    </a:lnTo>
                    <a:lnTo>
                      <a:pt x="214" y="238"/>
                    </a:lnTo>
                    <a:lnTo>
                      <a:pt x="215" y="236"/>
                    </a:lnTo>
                    <a:lnTo>
                      <a:pt x="215" y="235"/>
                    </a:lnTo>
                    <a:lnTo>
                      <a:pt x="218" y="234"/>
                    </a:lnTo>
                    <a:lnTo>
                      <a:pt x="219" y="234"/>
                    </a:lnTo>
                    <a:lnTo>
                      <a:pt x="220" y="234"/>
                    </a:lnTo>
                    <a:lnTo>
                      <a:pt x="220" y="233"/>
                    </a:lnTo>
                    <a:lnTo>
                      <a:pt x="222" y="232"/>
                    </a:lnTo>
                    <a:lnTo>
                      <a:pt x="221" y="230"/>
                    </a:lnTo>
                    <a:lnTo>
                      <a:pt x="220" y="228"/>
                    </a:lnTo>
                    <a:lnTo>
                      <a:pt x="220" y="227"/>
                    </a:lnTo>
                    <a:lnTo>
                      <a:pt x="218" y="224"/>
                    </a:lnTo>
                    <a:lnTo>
                      <a:pt x="219" y="219"/>
                    </a:lnTo>
                    <a:lnTo>
                      <a:pt x="220" y="217"/>
                    </a:lnTo>
                    <a:lnTo>
                      <a:pt x="228" y="211"/>
                    </a:lnTo>
                    <a:lnTo>
                      <a:pt x="230" y="211"/>
                    </a:lnTo>
                    <a:lnTo>
                      <a:pt x="231" y="210"/>
                    </a:lnTo>
                    <a:lnTo>
                      <a:pt x="232" y="210"/>
                    </a:lnTo>
                    <a:lnTo>
                      <a:pt x="233" y="210"/>
                    </a:lnTo>
                    <a:lnTo>
                      <a:pt x="233" y="209"/>
                    </a:lnTo>
                    <a:lnTo>
                      <a:pt x="234" y="209"/>
                    </a:lnTo>
                    <a:lnTo>
                      <a:pt x="235" y="207"/>
                    </a:lnTo>
                    <a:lnTo>
                      <a:pt x="236" y="205"/>
                    </a:lnTo>
                    <a:lnTo>
                      <a:pt x="236" y="204"/>
                    </a:lnTo>
                    <a:lnTo>
                      <a:pt x="236" y="202"/>
                    </a:lnTo>
                    <a:lnTo>
                      <a:pt x="236" y="201"/>
                    </a:lnTo>
                    <a:lnTo>
                      <a:pt x="234" y="196"/>
                    </a:lnTo>
                    <a:lnTo>
                      <a:pt x="233" y="194"/>
                    </a:lnTo>
                    <a:lnTo>
                      <a:pt x="233" y="193"/>
                    </a:lnTo>
                    <a:lnTo>
                      <a:pt x="233" y="192"/>
                    </a:lnTo>
                    <a:lnTo>
                      <a:pt x="235" y="187"/>
                    </a:lnTo>
                    <a:lnTo>
                      <a:pt x="237" y="185"/>
                    </a:lnTo>
                    <a:lnTo>
                      <a:pt x="239" y="182"/>
                    </a:lnTo>
                    <a:lnTo>
                      <a:pt x="239" y="180"/>
                    </a:lnTo>
                    <a:lnTo>
                      <a:pt x="239" y="179"/>
                    </a:lnTo>
                    <a:lnTo>
                      <a:pt x="240" y="175"/>
                    </a:lnTo>
                    <a:lnTo>
                      <a:pt x="239" y="175"/>
                    </a:lnTo>
                    <a:lnTo>
                      <a:pt x="239" y="174"/>
                    </a:lnTo>
                    <a:lnTo>
                      <a:pt x="240" y="170"/>
                    </a:lnTo>
                    <a:lnTo>
                      <a:pt x="240" y="169"/>
                    </a:lnTo>
                    <a:lnTo>
                      <a:pt x="241" y="165"/>
                    </a:lnTo>
                    <a:lnTo>
                      <a:pt x="241" y="164"/>
                    </a:lnTo>
                    <a:lnTo>
                      <a:pt x="242" y="164"/>
                    </a:lnTo>
                    <a:lnTo>
                      <a:pt x="247" y="162"/>
                    </a:lnTo>
                    <a:lnTo>
                      <a:pt x="250" y="159"/>
                    </a:lnTo>
                    <a:lnTo>
                      <a:pt x="251" y="159"/>
                    </a:lnTo>
                    <a:lnTo>
                      <a:pt x="251" y="158"/>
                    </a:lnTo>
                    <a:lnTo>
                      <a:pt x="253" y="157"/>
                    </a:lnTo>
                    <a:lnTo>
                      <a:pt x="254" y="156"/>
                    </a:lnTo>
                    <a:lnTo>
                      <a:pt x="254" y="155"/>
                    </a:lnTo>
                    <a:lnTo>
                      <a:pt x="254" y="154"/>
                    </a:lnTo>
                    <a:lnTo>
                      <a:pt x="255" y="154"/>
                    </a:lnTo>
                    <a:lnTo>
                      <a:pt x="256" y="154"/>
                    </a:lnTo>
                    <a:lnTo>
                      <a:pt x="256" y="153"/>
                    </a:lnTo>
                    <a:lnTo>
                      <a:pt x="257" y="153"/>
                    </a:lnTo>
                    <a:lnTo>
                      <a:pt x="260" y="151"/>
                    </a:lnTo>
                    <a:lnTo>
                      <a:pt x="266" y="146"/>
                    </a:lnTo>
                    <a:lnTo>
                      <a:pt x="269" y="145"/>
                    </a:lnTo>
                    <a:lnTo>
                      <a:pt x="271" y="146"/>
                    </a:lnTo>
                    <a:lnTo>
                      <a:pt x="272" y="146"/>
                    </a:lnTo>
                    <a:lnTo>
                      <a:pt x="273" y="145"/>
                    </a:lnTo>
                    <a:lnTo>
                      <a:pt x="280" y="143"/>
                    </a:lnTo>
                    <a:lnTo>
                      <a:pt x="281" y="143"/>
                    </a:lnTo>
                    <a:lnTo>
                      <a:pt x="282" y="141"/>
                    </a:lnTo>
                    <a:lnTo>
                      <a:pt x="285" y="141"/>
                    </a:lnTo>
                    <a:lnTo>
                      <a:pt x="286" y="141"/>
                    </a:lnTo>
                    <a:lnTo>
                      <a:pt x="287" y="141"/>
                    </a:lnTo>
                    <a:lnTo>
                      <a:pt x="288" y="142"/>
                    </a:lnTo>
                    <a:lnTo>
                      <a:pt x="291" y="142"/>
                    </a:lnTo>
                    <a:lnTo>
                      <a:pt x="292" y="142"/>
                    </a:lnTo>
                    <a:lnTo>
                      <a:pt x="293" y="141"/>
                    </a:lnTo>
                    <a:lnTo>
                      <a:pt x="295" y="138"/>
                    </a:lnTo>
                    <a:lnTo>
                      <a:pt x="296" y="137"/>
                    </a:lnTo>
                    <a:lnTo>
                      <a:pt x="296" y="136"/>
                    </a:lnTo>
                    <a:lnTo>
                      <a:pt x="296" y="135"/>
                    </a:lnTo>
                    <a:lnTo>
                      <a:pt x="296" y="134"/>
                    </a:lnTo>
                    <a:lnTo>
                      <a:pt x="298" y="135"/>
                    </a:lnTo>
                    <a:lnTo>
                      <a:pt x="299" y="136"/>
                    </a:lnTo>
                    <a:lnTo>
                      <a:pt x="300" y="136"/>
                    </a:lnTo>
                    <a:lnTo>
                      <a:pt x="301" y="136"/>
                    </a:lnTo>
                    <a:lnTo>
                      <a:pt x="303" y="136"/>
                    </a:lnTo>
                    <a:lnTo>
                      <a:pt x="304" y="136"/>
                    </a:lnTo>
                    <a:lnTo>
                      <a:pt x="305" y="135"/>
                    </a:lnTo>
                    <a:lnTo>
                      <a:pt x="306" y="134"/>
                    </a:lnTo>
                    <a:lnTo>
                      <a:pt x="305" y="135"/>
                    </a:lnTo>
                    <a:lnTo>
                      <a:pt x="306" y="136"/>
                    </a:lnTo>
                    <a:lnTo>
                      <a:pt x="307" y="136"/>
                    </a:lnTo>
                    <a:lnTo>
                      <a:pt x="307" y="137"/>
                    </a:lnTo>
                    <a:lnTo>
                      <a:pt x="308" y="138"/>
                    </a:lnTo>
                    <a:lnTo>
                      <a:pt x="309" y="138"/>
                    </a:lnTo>
                    <a:lnTo>
                      <a:pt x="310" y="140"/>
                    </a:lnTo>
                    <a:lnTo>
                      <a:pt x="311" y="140"/>
                    </a:lnTo>
                    <a:lnTo>
                      <a:pt x="316" y="140"/>
                    </a:lnTo>
                    <a:lnTo>
                      <a:pt x="318" y="141"/>
                    </a:lnTo>
                    <a:lnTo>
                      <a:pt x="318" y="140"/>
                    </a:lnTo>
                    <a:lnTo>
                      <a:pt x="319" y="139"/>
                    </a:lnTo>
                    <a:lnTo>
                      <a:pt x="320" y="139"/>
                    </a:lnTo>
                    <a:lnTo>
                      <a:pt x="320" y="138"/>
                    </a:lnTo>
                    <a:lnTo>
                      <a:pt x="320" y="137"/>
                    </a:lnTo>
                    <a:lnTo>
                      <a:pt x="321" y="136"/>
                    </a:lnTo>
                    <a:lnTo>
                      <a:pt x="321" y="135"/>
                    </a:lnTo>
                    <a:lnTo>
                      <a:pt x="321" y="134"/>
                    </a:lnTo>
                    <a:lnTo>
                      <a:pt x="320" y="133"/>
                    </a:lnTo>
                    <a:lnTo>
                      <a:pt x="320" y="132"/>
                    </a:lnTo>
                    <a:lnTo>
                      <a:pt x="319" y="131"/>
                    </a:lnTo>
                    <a:lnTo>
                      <a:pt x="317" y="130"/>
                    </a:lnTo>
                    <a:lnTo>
                      <a:pt x="315" y="128"/>
                    </a:lnTo>
                    <a:lnTo>
                      <a:pt x="315" y="127"/>
                    </a:lnTo>
                    <a:lnTo>
                      <a:pt x="315" y="126"/>
                    </a:lnTo>
                    <a:lnTo>
                      <a:pt x="315" y="125"/>
                    </a:lnTo>
                    <a:lnTo>
                      <a:pt x="314" y="124"/>
                    </a:lnTo>
                    <a:lnTo>
                      <a:pt x="312" y="122"/>
                    </a:lnTo>
                    <a:lnTo>
                      <a:pt x="312" y="121"/>
                    </a:lnTo>
                    <a:lnTo>
                      <a:pt x="309" y="119"/>
                    </a:lnTo>
                    <a:lnTo>
                      <a:pt x="308" y="119"/>
                    </a:lnTo>
                    <a:lnTo>
                      <a:pt x="308" y="118"/>
                    </a:lnTo>
                    <a:lnTo>
                      <a:pt x="307" y="118"/>
                    </a:lnTo>
                    <a:lnTo>
                      <a:pt x="306" y="118"/>
                    </a:lnTo>
                    <a:lnTo>
                      <a:pt x="305" y="118"/>
                    </a:lnTo>
                    <a:lnTo>
                      <a:pt x="304" y="119"/>
                    </a:lnTo>
                    <a:lnTo>
                      <a:pt x="303" y="119"/>
                    </a:lnTo>
                    <a:lnTo>
                      <a:pt x="302" y="120"/>
                    </a:lnTo>
                    <a:lnTo>
                      <a:pt x="300" y="119"/>
                    </a:lnTo>
                    <a:lnTo>
                      <a:pt x="316" y="89"/>
                    </a:lnTo>
                    <a:lnTo>
                      <a:pt x="316" y="87"/>
                    </a:lnTo>
                    <a:lnTo>
                      <a:pt x="315" y="85"/>
                    </a:lnTo>
                    <a:lnTo>
                      <a:pt x="315" y="83"/>
                    </a:lnTo>
                    <a:lnTo>
                      <a:pt x="313" y="84"/>
                    </a:lnTo>
                    <a:lnTo>
                      <a:pt x="313" y="83"/>
                    </a:lnTo>
                    <a:lnTo>
                      <a:pt x="312" y="83"/>
                    </a:lnTo>
                    <a:lnTo>
                      <a:pt x="312" y="82"/>
                    </a:lnTo>
                    <a:lnTo>
                      <a:pt x="312" y="81"/>
                    </a:lnTo>
                    <a:lnTo>
                      <a:pt x="311" y="81"/>
                    </a:lnTo>
                    <a:lnTo>
                      <a:pt x="309" y="78"/>
                    </a:lnTo>
                    <a:lnTo>
                      <a:pt x="308" y="77"/>
                    </a:lnTo>
                    <a:lnTo>
                      <a:pt x="307" y="77"/>
                    </a:lnTo>
                    <a:lnTo>
                      <a:pt x="306" y="77"/>
                    </a:lnTo>
                    <a:lnTo>
                      <a:pt x="305" y="77"/>
                    </a:lnTo>
                    <a:lnTo>
                      <a:pt x="304" y="78"/>
                    </a:lnTo>
                    <a:lnTo>
                      <a:pt x="301" y="77"/>
                    </a:lnTo>
                    <a:lnTo>
                      <a:pt x="299" y="76"/>
                    </a:lnTo>
                    <a:lnTo>
                      <a:pt x="299" y="75"/>
                    </a:lnTo>
                    <a:lnTo>
                      <a:pt x="299" y="74"/>
                    </a:lnTo>
                    <a:lnTo>
                      <a:pt x="293" y="70"/>
                    </a:lnTo>
                    <a:lnTo>
                      <a:pt x="292" y="68"/>
                    </a:lnTo>
                    <a:lnTo>
                      <a:pt x="290" y="70"/>
                    </a:lnTo>
                    <a:lnTo>
                      <a:pt x="287" y="71"/>
                    </a:lnTo>
                    <a:lnTo>
                      <a:pt x="284" y="72"/>
                    </a:lnTo>
                    <a:lnTo>
                      <a:pt x="283" y="72"/>
                    </a:lnTo>
                    <a:lnTo>
                      <a:pt x="282" y="73"/>
                    </a:lnTo>
                    <a:lnTo>
                      <a:pt x="279" y="73"/>
                    </a:lnTo>
                    <a:lnTo>
                      <a:pt x="278" y="72"/>
                    </a:lnTo>
                    <a:lnTo>
                      <a:pt x="277" y="71"/>
                    </a:lnTo>
                    <a:lnTo>
                      <a:pt x="274" y="70"/>
                    </a:lnTo>
                    <a:lnTo>
                      <a:pt x="273" y="70"/>
                    </a:lnTo>
                    <a:lnTo>
                      <a:pt x="271" y="70"/>
                    </a:lnTo>
                    <a:lnTo>
                      <a:pt x="271" y="69"/>
                    </a:lnTo>
                    <a:lnTo>
                      <a:pt x="271" y="68"/>
                    </a:lnTo>
                    <a:lnTo>
                      <a:pt x="269" y="66"/>
                    </a:lnTo>
                    <a:lnTo>
                      <a:pt x="267" y="67"/>
                    </a:lnTo>
                    <a:lnTo>
                      <a:pt x="266" y="67"/>
                    </a:lnTo>
                    <a:lnTo>
                      <a:pt x="266" y="68"/>
                    </a:lnTo>
                    <a:lnTo>
                      <a:pt x="265" y="68"/>
                    </a:lnTo>
                    <a:lnTo>
                      <a:pt x="264" y="70"/>
                    </a:lnTo>
                    <a:lnTo>
                      <a:pt x="263" y="70"/>
                    </a:lnTo>
                    <a:lnTo>
                      <a:pt x="261" y="74"/>
                    </a:lnTo>
                    <a:lnTo>
                      <a:pt x="260" y="74"/>
                    </a:lnTo>
                    <a:lnTo>
                      <a:pt x="259" y="74"/>
                    </a:lnTo>
                    <a:lnTo>
                      <a:pt x="257" y="75"/>
                    </a:lnTo>
                    <a:lnTo>
                      <a:pt x="256" y="75"/>
                    </a:lnTo>
                    <a:lnTo>
                      <a:pt x="253" y="77"/>
                    </a:lnTo>
                    <a:lnTo>
                      <a:pt x="252" y="77"/>
                    </a:lnTo>
                    <a:lnTo>
                      <a:pt x="248" y="76"/>
                    </a:lnTo>
                    <a:lnTo>
                      <a:pt x="244" y="75"/>
                    </a:lnTo>
                    <a:lnTo>
                      <a:pt x="243" y="75"/>
                    </a:lnTo>
                    <a:lnTo>
                      <a:pt x="237" y="77"/>
                    </a:lnTo>
                    <a:lnTo>
                      <a:pt x="236" y="76"/>
                    </a:lnTo>
                    <a:lnTo>
                      <a:pt x="235" y="74"/>
                    </a:lnTo>
                    <a:lnTo>
                      <a:pt x="234" y="74"/>
                    </a:lnTo>
                    <a:lnTo>
                      <a:pt x="233" y="75"/>
                    </a:lnTo>
                    <a:lnTo>
                      <a:pt x="232" y="75"/>
                    </a:lnTo>
                    <a:lnTo>
                      <a:pt x="231" y="74"/>
                    </a:lnTo>
                    <a:lnTo>
                      <a:pt x="232" y="72"/>
                    </a:lnTo>
                    <a:lnTo>
                      <a:pt x="233" y="70"/>
                    </a:lnTo>
                    <a:lnTo>
                      <a:pt x="233" y="69"/>
                    </a:lnTo>
                    <a:lnTo>
                      <a:pt x="232" y="62"/>
                    </a:lnTo>
                    <a:lnTo>
                      <a:pt x="232" y="61"/>
                    </a:lnTo>
                    <a:lnTo>
                      <a:pt x="231" y="61"/>
                    </a:lnTo>
                    <a:lnTo>
                      <a:pt x="230" y="58"/>
                    </a:lnTo>
                    <a:lnTo>
                      <a:pt x="228" y="57"/>
                    </a:lnTo>
                    <a:lnTo>
                      <a:pt x="226" y="55"/>
                    </a:lnTo>
                    <a:lnTo>
                      <a:pt x="224" y="57"/>
                    </a:lnTo>
                    <a:lnTo>
                      <a:pt x="224" y="58"/>
                    </a:lnTo>
                    <a:lnTo>
                      <a:pt x="222" y="57"/>
                    </a:lnTo>
                    <a:lnTo>
                      <a:pt x="220" y="56"/>
                    </a:lnTo>
                    <a:lnTo>
                      <a:pt x="221" y="55"/>
                    </a:lnTo>
                    <a:lnTo>
                      <a:pt x="221" y="54"/>
                    </a:lnTo>
                    <a:lnTo>
                      <a:pt x="222" y="53"/>
                    </a:lnTo>
                    <a:lnTo>
                      <a:pt x="222" y="51"/>
                    </a:lnTo>
                    <a:lnTo>
                      <a:pt x="221" y="49"/>
                    </a:lnTo>
                    <a:lnTo>
                      <a:pt x="220" y="49"/>
                    </a:lnTo>
                    <a:lnTo>
                      <a:pt x="220" y="47"/>
                    </a:lnTo>
                    <a:lnTo>
                      <a:pt x="219" y="47"/>
                    </a:lnTo>
                    <a:lnTo>
                      <a:pt x="219" y="45"/>
                    </a:lnTo>
                    <a:lnTo>
                      <a:pt x="218" y="43"/>
                    </a:lnTo>
                    <a:lnTo>
                      <a:pt x="215" y="40"/>
                    </a:lnTo>
                    <a:lnTo>
                      <a:pt x="214" y="40"/>
                    </a:lnTo>
                    <a:lnTo>
                      <a:pt x="212" y="40"/>
                    </a:lnTo>
                    <a:lnTo>
                      <a:pt x="211" y="40"/>
                    </a:lnTo>
                    <a:lnTo>
                      <a:pt x="210" y="40"/>
                    </a:lnTo>
                    <a:lnTo>
                      <a:pt x="210" y="39"/>
                    </a:lnTo>
                    <a:lnTo>
                      <a:pt x="209" y="38"/>
                    </a:lnTo>
                    <a:lnTo>
                      <a:pt x="203" y="34"/>
                    </a:lnTo>
                    <a:lnTo>
                      <a:pt x="203" y="33"/>
                    </a:lnTo>
                    <a:lnTo>
                      <a:pt x="202" y="33"/>
                    </a:lnTo>
                    <a:lnTo>
                      <a:pt x="199" y="32"/>
                    </a:lnTo>
                    <a:lnTo>
                      <a:pt x="199" y="31"/>
                    </a:lnTo>
                    <a:lnTo>
                      <a:pt x="199" y="29"/>
                    </a:lnTo>
                    <a:lnTo>
                      <a:pt x="199" y="28"/>
                    </a:lnTo>
                    <a:lnTo>
                      <a:pt x="199" y="27"/>
                    </a:lnTo>
                    <a:lnTo>
                      <a:pt x="198" y="25"/>
                    </a:lnTo>
                    <a:lnTo>
                      <a:pt x="196" y="19"/>
                    </a:lnTo>
                    <a:lnTo>
                      <a:pt x="195" y="17"/>
                    </a:lnTo>
                    <a:lnTo>
                      <a:pt x="194" y="17"/>
                    </a:lnTo>
                    <a:lnTo>
                      <a:pt x="188" y="12"/>
                    </a:lnTo>
                    <a:lnTo>
                      <a:pt x="186" y="10"/>
                    </a:lnTo>
                    <a:lnTo>
                      <a:pt x="186" y="11"/>
                    </a:lnTo>
                    <a:lnTo>
                      <a:pt x="186" y="10"/>
                    </a:lnTo>
                    <a:lnTo>
                      <a:pt x="186" y="9"/>
                    </a:lnTo>
                    <a:lnTo>
                      <a:pt x="185" y="8"/>
                    </a:lnTo>
                    <a:lnTo>
                      <a:pt x="184" y="7"/>
                    </a:lnTo>
                    <a:lnTo>
                      <a:pt x="184" y="6"/>
                    </a:lnTo>
                    <a:lnTo>
                      <a:pt x="183" y="6"/>
                    </a:lnTo>
                    <a:lnTo>
                      <a:pt x="182" y="6"/>
                    </a:lnTo>
                    <a:lnTo>
                      <a:pt x="181" y="6"/>
                    </a:lnTo>
                    <a:lnTo>
                      <a:pt x="180" y="6"/>
                    </a:lnTo>
                    <a:lnTo>
                      <a:pt x="179" y="6"/>
                    </a:lnTo>
                    <a:lnTo>
                      <a:pt x="179" y="5"/>
                    </a:lnTo>
                    <a:lnTo>
                      <a:pt x="174" y="1"/>
                    </a:lnTo>
                    <a:lnTo>
                      <a:pt x="173" y="1"/>
                    </a:lnTo>
                    <a:lnTo>
                      <a:pt x="173" y="0"/>
                    </a:lnTo>
                    <a:lnTo>
                      <a:pt x="171" y="0"/>
                    </a:lnTo>
                    <a:lnTo>
                      <a:pt x="16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03" name="Freeform 610"/>
              <p:cNvSpPr>
                <a:spLocks noEditPoints="1"/>
              </p:cNvSpPr>
              <p:nvPr/>
            </p:nvSpPr>
            <p:spPr bwMode="auto">
              <a:xfrm>
                <a:off x="5993597" y="3436342"/>
                <a:ext cx="1109663" cy="2222500"/>
              </a:xfrm>
              <a:custGeom>
                <a:avLst/>
                <a:gdLst>
                  <a:gd name="T0" fmla="*/ 2147483646 w 459"/>
                  <a:gd name="T1" fmla="*/ 2147483646 h 1034"/>
                  <a:gd name="T2" fmla="*/ 2147483646 w 459"/>
                  <a:gd name="T3" fmla="*/ 2147483646 h 1034"/>
                  <a:gd name="T4" fmla="*/ 2147483646 w 459"/>
                  <a:gd name="T5" fmla="*/ 2147483646 h 1034"/>
                  <a:gd name="T6" fmla="*/ 2147483646 w 459"/>
                  <a:gd name="T7" fmla="*/ 2147483646 h 1034"/>
                  <a:gd name="T8" fmla="*/ 2147483646 w 459"/>
                  <a:gd name="T9" fmla="*/ 2147483646 h 1034"/>
                  <a:gd name="T10" fmla="*/ 2147483646 w 459"/>
                  <a:gd name="T11" fmla="*/ 2147483646 h 1034"/>
                  <a:gd name="T12" fmla="*/ 2147483646 w 459"/>
                  <a:gd name="T13" fmla="*/ 2147483646 h 1034"/>
                  <a:gd name="T14" fmla="*/ 2147483646 w 459"/>
                  <a:gd name="T15" fmla="*/ 2147483646 h 1034"/>
                  <a:gd name="T16" fmla="*/ 2147483646 w 459"/>
                  <a:gd name="T17" fmla="*/ 2147483646 h 1034"/>
                  <a:gd name="T18" fmla="*/ 2147483646 w 459"/>
                  <a:gd name="T19" fmla="*/ 2147483646 h 1034"/>
                  <a:gd name="T20" fmla="*/ 2147483646 w 459"/>
                  <a:gd name="T21" fmla="*/ 2147483646 h 1034"/>
                  <a:gd name="T22" fmla="*/ 2147483646 w 459"/>
                  <a:gd name="T23" fmla="*/ 2147483646 h 1034"/>
                  <a:gd name="T24" fmla="*/ 2147483646 w 459"/>
                  <a:gd name="T25" fmla="*/ 2147483646 h 1034"/>
                  <a:gd name="T26" fmla="*/ 2147483646 w 459"/>
                  <a:gd name="T27" fmla="*/ 2147483646 h 1034"/>
                  <a:gd name="T28" fmla="*/ 2147483646 w 459"/>
                  <a:gd name="T29" fmla="*/ 2147483646 h 1034"/>
                  <a:gd name="T30" fmla="*/ 2147483646 w 459"/>
                  <a:gd name="T31" fmla="*/ 2147483646 h 1034"/>
                  <a:gd name="T32" fmla="*/ 2147483646 w 459"/>
                  <a:gd name="T33" fmla="*/ 2147483646 h 1034"/>
                  <a:gd name="T34" fmla="*/ 2147483646 w 459"/>
                  <a:gd name="T35" fmla="*/ 2147483646 h 1034"/>
                  <a:gd name="T36" fmla="*/ 2147483646 w 459"/>
                  <a:gd name="T37" fmla="*/ 2147483646 h 1034"/>
                  <a:gd name="T38" fmla="*/ 2147483646 w 459"/>
                  <a:gd name="T39" fmla="*/ 2147483646 h 1034"/>
                  <a:gd name="T40" fmla="*/ 2147483646 w 459"/>
                  <a:gd name="T41" fmla="*/ 2147483646 h 1034"/>
                  <a:gd name="T42" fmla="*/ 2147483646 w 459"/>
                  <a:gd name="T43" fmla="*/ 2147483646 h 1034"/>
                  <a:gd name="T44" fmla="*/ 2147483646 w 459"/>
                  <a:gd name="T45" fmla="*/ 2147483646 h 1034"/>
                  <a:gd name="T46" fmla="*/ 2147483646 w 459"/>
                  <a:gd name="T47" fmla="*/ 2147483646 h 1034"/>
                  <a:gd name="T48" fmla="*/ 2147483646 w 459"/>
                  <a:gd name="T49" fmla="*/ 2147483646 h 1034"/>
                  <a:gd name="T50" fmla="*/ 2147483646 w 459"/>
                  <a:gd name="T51" fmla="*/ 2147483646 h 1034"/>
                  <a:gd name="T52" fmla="*/ 2147483646 w 459"/>
                  <a:gd name="T53" fmla="*/ 2147483646 h 1034"/>
                  <a:gd name="T54" fmla="*/ 2147483646 w 459"/>
                  <a:gd name="T55" fmla="*/ 2147483646 h 1034"/>
                  <a:gd name="T56" fmla="*/ 2147483646 w 459"/>
                  <a:gd name="T57" fmla="*/ 2147483646 h 1034"/>
                  <a:gd name="T58" fmla="*/ 2147483646 w 459"/>
                  <a:gd name="T59" fmla="*/ 2147483646 h 1034"/>
                  <a:gd name="T60" fmla="*/ 2147483646 w 459"/>
                  <a:gd name="T61" fmla="*/ 2147483646 h 1034"/>
                  <a:gd name="T62" fmla="*/ 2147483646 w 459"/>
                  <a:gd name="T63" fmla="*/ 2147483646 h 1034"/>
                  <a:gd name="T64" fmla="*/ 2147483646 w 459"/>
                  <a:gd name="T65" fmla="*/ 2147483646 h 1034"/>
                  <a:gd name="T66" fmla="*/ 2147483646 w 459"/>
                  <a:gd name="T67" fmla="*/ 2147483646 h 1034"/>
                  <a:gd name="T68" fmla="*/ 2147483646 w 459"/>
                  <a:gd name="T69" fmla="*/ 2147483646 h 1034"/>
                  <a:gd name="T70" fmla="*/ 2147483646 w 459"/>
                  <a:gd name="T71" fmla="*/ 2147483646 h 1034"/>
                  <a:gd name="T72" fmla="*/ 2147483646 w 459"/>
                  <a:gd name="T73" fmla="*/ 2147483646 h 1034"/>
                  <a:gd name="T74" fmla="*/ 2147483646 w 459"/>
                  <a:gd name="T75" fmla="*/ 2147483646 h 1034"/>
                  <a:gd name="T76" fmla="*/ 2147483646 w 459"/>
                  <a:gd name="T77" fmla="*/ 2147483646 h 1034"/>
                  <a:gd name="T78" fmla="*/ 2147483646 w 459"/>
                  <a:gd name="T79" fmla="*/ 2147483646 h 1034"/>
                  <a:gd name="T80" fmla="*/ 2147483646 w 459"/>
                  <a:gd name="T81" fmla="*/ 2147483646 h 1034"/>
                  <a:gd name="T82" fmla="*/ 2147483646 w 459"/>
                  <a:gd name="T83" fmla="*/ 2147483646 h 1034"/>
                  <a:gd name="T84" fmla="*/ 2147483646 w 459"/>
                  <a:gd name="T85" fmla="*/ 2147483646 h 1034"/>
                  <a:gd name="T86" fmla="*/ 2147483646 w 459"/>
                  <a:gd name="T87" fmla="*/ 2147483646 h 1034"/>
                  <a:gd name="T88" fmla="*/ 2147483646 w 459"/>
                  <a:gd name="T89" fmla="*/ 2147483646 h 1034"/>
                  <a:gd name="T90" fmla="*/ 2147483646 w 459"/>
                  <a:gd name="T91" fmla="*/ 2147483646 h 1034"/>
                  <a:gd name="T92" fmla="*/ 2147483646 w 459"/>
                  <a:gd name="T93" fmla="*/ 2147483646 h 1034"/>
                  <a:gd name="T94" fmla="*/ 2147483646 w 459"/>
                  <a:gd name="T95" fmla="*/ 2147483646 h 1034"/>
                  <a:gd name="T96" fmla="*/ 2147483646 w 459"/>
                  <a:gd name="T97" fmla="*/ 2147483646 h 1034"/>
                  <a:gd name="T98" fmla="*/ 2147483646 w 459"/>
                  <a:gd name="T99" fmla="*/ 2147483646 h 1034"/>
                  <a:gd name="T100" fmla="*/ 2147483646 w 459"/>
                  <a:gd name="T101" fmla="*/ 2147483646 h 1034"/>
                  <a:gd name="T102" fmla="*/ 2147483646 w 459"/>
                  <a:gd name="T103" fmla="*/ 2147483646 h 1034"/>
                  <a:gd name="T104" fmla="*/ 2147483646 w 459"/>
                  <a:gd name="T105" fmla="*/ 2147483646 h 1034"/>
                  <a:gd name="T106" fmla="*/ 2147483646 w 459"/>
                  <a:gd name="T107" fmla="*/ 2147483646 h 1034"/>
                  <a:gd name="T108" fmla="*/ 2147483646 w 459"/>
                  <a:gd name="T109" fmla="*/ 2147483646 h 1034"/>
                  <a:gd name="T110" fmla="*/ 2147483646 w 459"/>
                  <a:gd name="T111" fmla="*/ 2147483646 h 1034"/>
                  <a:gd name="T112" fmla="*/ 2147483646 w 459"/>
                  <a:gd name="T113" fmla="*/ 2147483646 h 1034"/>
                  <a:gd name="T114" fmla="*/ 2147483646 w 459"/>
                  <a:gd name="T115" fmla="*/ 2147483646 h 1034"/>
                  <a:gd name="T116" fmla="*/ 2147483646 w 459"/>
                  <a:gd name="T117" fmla="*/ 2147483646 h 1034"/>
                  <a:gd name="T118" fmla="*/ 2147483646 w 459"/>
                  <a:gd name="T119" fmla="*/ 2147483646 h 1034"/>
                  <a:gd name="T120" fmla="*/ 2147483646 w 459"/>
                  <a:gd name="T121" fmla="*/ 2147483646 h 1034"/>
                  <a:gd name="T122" fmla="*/ 2147483646 w 459"/>
                  <a:gd name="T123" fmla="*/ 2147483646 h 103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459" h="1034">
                    <a:moveTo>
                      <a:pt x="402" y="1034"/>
                    </a:moveTo>
                    <a:lnTo>
                      <a:pt x="398" y="1033"/>
                    </a:lnTo>
                    <a:lnTo>
                      <a:pt x="396" y="1033"/>
                    </a:lnTo>
                    <a:lnTo>
                      <a:pt x="395" y="1032"/>
                    </a:lnTo>
                    <a:lnTo>
                      <a:pt x="394" y="1031"/>
                    </a:lnTo>
                    <a:lnTo>
                      <a:pt x="392" y="1031"/>
                    </a:lnTo>
                    <a:lnTo>
                      <a:pt x="375" y="1029"/>
                    </a:lnTo>
                    <a:lnTo>
                      <a:pt x="372" y="1029"/>
                    </a:lnTo>
                    <a:lnTo>
                      <a:pt x="362" y="1028"/>
                    </a:lnTo>
                    <a:lnTo>
                      <a:pt x="361" y="1027"/>
                    </a:lnTo>
                    <a:lnTo>
                      <a:pt x="357" y="1027"/>
                    </a:lnTo>
                    <a:lnTo>
                      <a:pt x="355" y="1027"/>
                    </a:lnTo>
                    <a:lnTo>
                      <a:pt x="352" y="1028"/>
                    </a:lnTo>
                    <a:lnTo>
                      <a:pt x="351" y="1029"/>
                    </a:lnTo>
                    <a:lnTo>
                      <a:pt x="350" y="1029"/>
                    </a:lnTo>
                    <a:lnTo>
                      <a:pt x="349" y="1029"/>
                    </a:lnTo>
                    <a:lnTo>
                      <a:pt x="346" y="1029"/>
                    </a:lnTo>
                    <a:lnTo>
                      <a:pt x="347" y="1027"/>
                    </a:lnTo>
                    <a:lnTo>
                      <a:pt x="343" y="1022"/>
                    </a:lnTo>
                    <a:lnTo>
                      <a:pt x="308" y="956"/>
                    </a:lnTo>
                    <a:lnTo>
                      <a:pt x="323" y="967"/>
                    </a:lnTo>
                    <a:lnTo>
                      <a:pt x="329" y="974"/>
                    </a:lnTo>
                    <a:lnTo>
                      <a:pt x="331" y="976"/>
                    </a:lnTo>
                    <a:lnTo>
                      <a:pt x="327" y="976"/>
                    </a:lnTo>
                    <a:lnTo>
                      <a:pt x="325" y="973"/>
                    </a:lnTo>
                    <a:lnTo>
                      <a:pt x="324" y="973"/>
                    </a:lnTo>
                    <a:lnTo>
                      <a:pt x="323" y="975"/>
                    </a:lnTo>
                    <a:lnTo>
                      <a:pt x="323" y="976"/>
                    </a:lnTo>
                    <a:lnTo>
                      <a:pt x="324" y="977"/>
                    </a:lnTo>
                    <a:lnTo>
                      <a:pt x="325" y="978"/>
                    </a:lnTo>
                    <a:lnTo>
                      <a:pt x="327" y="979"/>
                    </a:lnTo>
                    <a:lnTo>
                      <a:pt x="330" y="979"/>
                    </a:lnTo>
                    <a:lnTo>
                      <a:pt x="331" y="978"/>
                    </a:lnTo>
                    <a:lnTo>
                      <a:pt x="332" y="978"/>
                    </a:lnTo>
                    <a:lnTo>
                      <a:pt x="333" y="979"/>
                    </a:lnTo>
                    <a:lnTo>
                      <a:pt x="334" y="979"/>
                    </a:lnTo>
                    <a:lnTo>
                      <a:pt x="337" y="982"/>
                    </a:lnTo>
                    <a:lnTo>
                      <a:pt x="340" y="986"/>
                    </a:lnTo>
                    <a:lnTo>
                      <a:pt x="343" y="988"/>
                    </a:lnTo>
                    <a:lnTo>
                      <a:pt x="356" y="995"/>
                    </a:lnTo>
                    <a:lnTo>
                      <a:pt x="357" y="996"/>
                    </a:lnTo>
                    <a:lnTo>
                      <a:pt x="357" y="997"/>
                    </a:lnTo>
                    <a:lnTo>
                      <a:pt x="358" y="997"/>
                    </a:lnTo>
                    <a:lnTo>
                      <a:pt x="379" y="1007"/>
                    </a:lnTo>
                    <a:lnTo>
                      <a:pt x="385" y="1009"/>
                    </a:lnTo>
                    <a:lnTo>
                      <a:pt x="389" y="1012"/>
                    </a:lnTo>
                    <a:lnTo>
                      <a:pt x="411" y="1020"/>
                    </a:lnTo>
                    <a:lnTo>
                      <a:pt x="413" y="1020"/>
                    </a:lnTo>
                    <a:lnTo>
                      <a:pt x="421" y="1019"/>
                    </a:lnTo>
                    <a:lnTo>
                      <a:pt x="423" y="1019"/>
                    </a:lnTo>
                    <a:lnTo>
                      <a:pt x="425" y="1019"/>
                    </a:lnTo>
                    <a:lnTo>
                      <a:pt x="427" y="1020"/>
                    </a:lnTo>
                    <a:lnTo>
                      <a:pt x="427" y="1025"/>
                    </a:lnTo>
                    <a:lnTo>
                      <a:pt x="427" y="1028"/>
                    </a:lnTo>
                    <a:lnTo>
                      <a:pt x="427" y="1029"/>
                    </a:lnTo>
                    <a:lnTo>
                      <a:pt x="426" y="1030"/>
                    </a:lnTo>
                    <a:lnTo>
                      <a:pt x="425" y="1030"/>
                    </a:lnTo>
                    <a:lnTo>
                      <a:pt x="423" y="1030"/>
                    </a:lnTo>
                    <a:lnTo>
                      <a:pt x="423" y="1029"/>
                    </a:lnTo>
                    <a:lnTo>
                      <a:pt x="422" y="1029"/>
                    </a:lnTo>
                    <a:lnTo>
                      <a:pt x="420" y="1030"/>
                    </a:lnTo>
                    <a:lnTo>
                      <a:pt x="417" y="1030"/>
                    </a:lnTo>
                    <a:lnTo>
                      <a:pt x="416" y="1029"/>
                    </a:lnTo>
                    <a:lnTo>
                      <a:pt x="415" y="1029"/>
                    </a:lnTo>
                    <a:lnTo>
                      <a:pt x="413" y="1029"/>
                    </a:lnTo>
                    <a:lnTo>
                      <a:pt x="412" y="1029"/>
                    </a:lnTo>
                    <a:lnTo>
                      <a:pt x="412" y="1030"/>
                    </a:lnTo>
                    <a:lnTo>
                      <a:pt x="411" y="1031"/>
                    </a:lnTo>
                    <a:lnTo>
                      <a:pt x="410" y="1031"/>
                    </a:lnTo>
                    <a:lnTo>
                      <a:pt x="409" y="1032"/>
                    </a:lnTo>
                    <a:lnTo>
                      <a:pt x="407" y="1032"/>
                    </a:lnTo>
                    <a:lnTo>
                      <a:pt x="404" y="1032"/>
                    </a:lnTo>
                    <a:lnTo>
                      <a:pt x="403" y="1034"/>
                    </a:lnTo>
                    <a:lnTo>
                      <a:pt x="402" y="1034"/>
                    </a:lnTo>
                    <a:close/>
                    <a:moveTo>
                      <a:pt x="439" y="1028"/>
                    </a:moveTo>
                    <a:lnTo>
                      <a:pt x="438" y="1027"/>
                    </a:lnTo>
                    <a:lnTo>
                      <a:pt x="437" y="1027"/>
                    </a:lnTo>
                    <a:lnTo>
                      <a:pt x="436" y="1027"/>
                    </a:lnTo>
                    <a:lnTo>
                      <a:pt x="436" y="1025"/>
                    </a:lnTo>
                    <a:lnTo>
                      <a:pt x="438" y="1023"/>
                    </a:lnTo>
                    <a:lnTo>
                      <a:pt x="439" y="1023"/>
                    </a:lnTo>
                    <a:lnTo>
                      <a:pt x="440" y="1023"/>
                    </a:lnTo>
                    <a:lnTo>
                      <a:pt x="440" y="1024"/>
                    </a:lnTo>
                    <a:lnTo>
                      <a:pt x="442" y="1024"/>
                    </a:lnTo>
                    <a:lnTo>
                      <a:pt x="444" y="1022"/>
                    </a:lnTo>
                    <a:lnTo>
                      <a:pt x="445" y="1022"/>
                    </a:lnTo>
                    <a:lnTo>
                      <a:pt x="449" y="1022"/>
                    </a:lnTo>
                    <a:lnTo>
                      <a:pt x="453" y="1022"/>
                    </a:lnTo>
                    <a:lnTo>
                      <a:pt x="455" y="1021"/>
                    </a:lnTo>
                    <a:lnTo>
                      <a:pt x="458" y="1022"/>
                    </a:lnTo>
                    <a:lnTo>
                      <a:pt x="459" y="1022"/>
                    </a:lnTo>
                    <a:lnTo>
                      <a:pt x="459" y="1025"/>
                    </a:lnTo>
                    <a:lnTo>
                      <a:pt x="456" y="1027"/>
                    </a:lnTo>
                    <a:lnTo>
                      <a:pt x="454" y="1026"/>
                    </a:lnTo>
                    <a:lnTo>
                      <a:pt x="454" y="1025"/>
                    </a:lnTo>
                    <a:lnTo>
                      <a:pt x="452" y="1027"/>
                    </a:lnTo>
                    <a:lnTo>
                      <a:pt x="449" y="1027"/>
                    </a:lnTo>
                    <a:lnTo>
                      <a:pt x="447" y="1027"/>
                    </a:lnTo>
                    <a:lnTo>
                      <a:pt x="447" y="1026"/>
                    </a:lnTo>
                    <a:lnTo>
                      <a:pt x="446" y="1027"/>
                    </a:lnTo>
                    <a:lnTo>
                      <a:pt x="445" y="1027"/>
                    </a:lnTo>
                    <a:lnTo>
                      <a:pt x="444" y="1027"/>
                    </a:lnTo>
                    <a:lnTo>
                      <a:pt x="443" y="1028"/>
                    </a:lnTo>
                    <a:lnTo>
                      <a:pt x="442" y="1029"/>
                    </a:lnTo>
                    <a:lnTo>
                      <a:pt x="440" y="1029"/>
                    </a:lnTo>
                    <a:lnTo>
                      <a:pt x="439" y="1028"/>
                    </a:lnTo>
                    <a:close/>
                    <a:moveTo>
                      <a:pt x="310" y="952"/>
                    </a:moveTo>
                    <a:lnTo>
                      <a:pt x="300" y="951"/>
                    </a:lnTo>
                    <a:lnTo>
                      <a:pt x="295" y="948"/>
                    </a:lnTo>
                    <a:lnTo>
                      <a:pt x="289" y="947"/>
                    </a:lnTo>
                    <a:lnTo>
                      <a:pt x="283" y="947"/>
                    </a:lnTo>
                    <a:lnTo>
                      <a:pt x="268" y="942"/>
                    </a:lnTo>
                    <a:lnTo>
                      <a:pt x="223" y="942"/>
                    </a:lnTo>
                    <a:lnTo>
                      <a:pt x="220" y="939"/>
                    </a:lnTo>
                    <a:lnTo>
                      <a:pt x="219" y="939"/>
                    </a:lnTo>
                    <a:lnTo>
                      <a:pt x="219" y="938"/>
                    </a:lnTo>
                    <a:lnTo>
                      <a:pt x="214" y="935"/>
                    </a:lnTo>
                    <a:lnTo>
                      <a:pt x="211" y="934"/>
                    </a:lnTo>
                    <a:lnTo>
                      <a:pt x="209" y="934"/>
                    </a:lnTo>
                    <a:lnTo>
                      <a:pt x="208" y="933"/>
                    </a:lnTo>
                    <a:lnTo>
                      <a:pt x="202" y="927"/>
                    </a:lnTo>
                    <a:lnTo>
                      <a:pt x="203" y="925"/>
                    </a:lnTo>
                    <a:lnTo>
                      <a:pt x="202" y="924"/>
                    </a:lnTo>
                    <a:lnTo>
                      <a:pt x="201" y="921"/>
                    </a:lnTo>
                    <a:lnTo>
                      <a:pt x="201" y="920"/>
                    </a:lnTo>
                    <a:lnTo>
                      <a:pt x="201" y="919"/>
                    </a:lnTo>
                    <a:lnTo>
                      <a:pt x="200" y="918"/>
                    </a:lnTo>
                    <a:lnTo>
                      <a:pt x="198" y="918"/>
                    </a:lnTo>
                    <a:lnTo>
                      <a:pt x="197" y="917"/>
                    </a:lnTo>
                    <a:lnTo>
                      <a:pt x="196" y="915"/>
                    </a:lnTo>
                    <a:lnTo>
                      <a:pt x="196" y="911"/>
                    </a:lnTo>
                    <a:lnTo>
                      <a:pt x="197" y="911"/>
                    </a:lnTo>
                    <a:lnTo>
                      <a:pt x="195" y="907"/>
                    </a:lnTo>
                    <a:lnTo>
                      <a:pt x="192" y="905"/>
                    </a:lnTo>
                    <a:lnTo>
                      <a:pt x="191" y="903"/>
                    </a:lnTo>
                    <a:lnTo>
                      <a:pt x="191" y="901"/>
                    </a:lnTo>
                    <a:lnTo>
                      <a:pt x="189" y="901"/>
                    </a:lnTo>
                    <a:lnTo>
                      <a:pt x="187" y="901"/>
                    </a:lnTo>
                    <a:lnTo>
                      <a:pt x="185" y="903"/>
                    </a:lnTo>
                    <a:lnTo>
                      <a:pt x="184" y="903"/>
                    </a:lnTo>
                    <a:lnTo>
                      <a:pt x="183" y="902"/>
                    </a:lnTo>
                    <a:lnTo>
                      <a:pt x="182" y="902"/>
                    </a:lnTo>
                    <a:lnTo>
                      <a:pt x="181" y="901"/>
                    </a:lnTo>
                    <a:lnTo>
                      <a:pt x="179" y="902"/>
                    </a:lnTo>
                    <a:lnTo>
                      <a:pt x="178" y="904"/>
                    </a:lnTo>
                    <a:lnTo>
                      <a:pt x="177" y="905"/>
                    </a:lnTo>
                    <a:lnTo>
                      <a:pt x="176" y="905"/>
                    </a:lnTo>
                    <a:lnTo>
                      <a:pt x="174" y="906"/>
                    </a:lnTo>
                    <a:lnTo>
                      <a:pt x="174" y="905"/>
                    </a:lnTo>
                    <a:lnTo>
                      <a:pt x="172" y="905"/>
                    </a:lnTo>
                    <a:lnTo>
                      <a:pt x="172" y="904"/>
                    </a:lnTo>
                    <a:lnTo>
                      <a:pt x="163" y="892"/>
                    </a:lnTo>
                    <a:lnTo>
                      <a:pt x="162" y="892"/>
                    </a:lnTo>
                    <a:lnTo>
                      <a:pt x="160" y="890"/>
                    </a:lnTo>
                    <a:lnTo>
                      <a:pt x="159" y="889"/>
                    </a:lnTo>
                    <a:lnTo>
                      <a:pt x="154" y="886"/>
                    </a:lnTo>
                    <a:lnTo>
                      <a:pt x="153" y="885"/>
                    </a:lnTo>
                    <a:lnTo>
                      <a:pt x="152" y="884"/>
                    </a:lnTo>
                    <a:lnTo>
                      <a:pt x="152" y="882"/>
                    </a:lnTo>
                    <a:lnTo>
                      <a:pt x="153" y="882"/>
                    </a:lnTo>
                    <a:lnTo>
                      <a:pt x="152" y="882"/>
                    </a:lnTo>
                    <a:lnTo>
                      <a:pt x="149" y="880"/>
                    </a:lnTo>
                    <a:lnTo>
                      <a:pt x="148" y="876"/>
                    </a:lnTo>
                    <a:lnTo>
                      <a:pt x="149" y="875"/>
                    </a:lnTo>
                    <a:lnTo>
                      <a:pt x="145" y="870"/>
                    </a:lnTo>
                    <a:lnTo>
                      <a:pt x="143" y="869"/>
                    </a:lnTo>
                    <a:lnTo>
                      <a:pt x="142" y="867"/>
                    </a:lnTo>
                    <a:lnTo>
                      <a:pt x="142" y="864"/>
                    </a:lnTo>
                    <a:lnTo>
                      <a:pt x="142" y="859"/>
                    </a:lnTo>
                    <a:lnTo>
                      <a:pt x="148" y="859"/>
                    </a:lnTo>
                    <a:lnTo>
                      <a:pt x="147" y="858"/>
                    </a:lnTo>
                    <a:lnTo>
                      <a:pt x="147" y="852"/>
                    </a:lnTo>
                    <a:lnTo>
                      <a:pt x="148" y="850"/>
                    </a:lnTo>
                    <a:lnTo>
                      <a:pt x="149" y="849"/>
                    </a:lnTo>
                    <a:lnTo>
                      <a:pt x="149" y="848"/>
                    </a:lnTo>
                    <a:lnTo>
                      <a:pt x="151" y="848"/>
                    </a:lnTo>
                    <a:lnTo>
                      <a:pt x="152" y="848"/>
                    </a:lnTo>
                    <a:lnTo>
                      <a:pt x="153" y="848"/>
                    </a:lnTo>
                    <a:lnTo>
                      <a:pt x="154" y="847"/>
                    </a:lnTo>
                    <a:lnTo>
                      <a:pt x="154" y="846"/>
                    </a:lnTo>
                    <a:lnTo>
                      <a:pt x="156" y="844"/>
                    </a:lnTo>
                    <a:lnTo>
                      <a:pt x="151" y="835"/>
                    </a:lnTo>
                    <a:lnTo>
                      <a:pt x="150" y="834"/>
                    </a:lnTo>
                    <a:lnTo>
                      <a:pt x="151" y="833"/>
                    </a:lnTo>
                    <a:lnTo>
                      <a:pt x="153" y="832"/>
                    </a:lnTo>
                    <a:lnTo>
                      <a:pt x="154" y="831"/>
                    </a:lnTo>
                    <a:lnTo>
                      <a:pt x="155" y="830"/>
                    </a:lnTo>
                    <a:lnTo>
                      <a:pt x="151" y="824"/>
                    </a:lnTo>
                    <a:lnTo>
                      <a:pt x="149" y="822"/>
                    </a:lnTo>
                    <a:lnTo>
                      <a:pt x="147" y="821"/>
                    </a:lnTo>
                    <a:lnTo>
                      <a:pt x="145" y="820"/>
                    </a:lnTo>
                    <a:lnTo>
                      <a:pt x="144" y="819"/>
                    </a:lnTo>
                    <a:lnTo>
                      <a:pt x="143" y="818"/>
                    </a:lnTo>
                    <a:lnTo>
                      <a:pt x="143" y="813"/>
                    </a:lnTo>
                    <a:lnTo>
                      <a:pt x="143" y="811"/>
                    </a:lnTo>
                    <a:lnTo>
                      <a:pt x="144" y="809"/>
                    </a:lnTo>
                    <a:lnTo>
                      <a:pt x="144" y="808"/>
                    </a:lnTo>
                    <a:lnTo>
                      <a:pt x="143" y="806"/>
                    </a:lnTo>
                    <a:lnTo>
                      <a:pt x="143" y="805"/>
                    </a:lnTo>
                    <a:lnTo>
                      <a:pt x="142" y="805"/>
                    </a:lnTo>
                    <a:lnTo>
                      <a:pt x="141" y="803"/>
                    </a:lnTo>
                    <a:lnTo>
                      <a:pt x="142" y="802"/>
                    </a:lnTo>
                    <a:lnTo>
                      <a:pt x="142" y="801"/>
                    </a:lnTo>
                    <a:lnTo>
                      <a:pt x="143" y="801"/>
                    </a:lnTo>
                    <a:lnTo>
                      <a:pt x="144" y="801"/>
                    </a:lnTo>
                    <a:lnTo>
                      <a:pt x="145" y="801"/>
                    </a:lnTo>
                    <a:lnTo>
                      <a:pt x="146" y="801"/>
                    </a:lnTo>
                    <a:lnTo>
                      <a:pt x="147" y="799"/>
                    </a:lnTo>
                    <a:lnTo>
                      <a:pt x="147" y="797"/>
                    </a:lnTo>
                    <a:lnTo>
                      <a:pt x="149" y="795"/>
                    </a:lnTo>
                    <a:lnTo>
                      <a:pt x="145" y="792"/>
                    </a:lnTo>
                    <a:lnTo>
                      <a:pt x="142" y="784"/>
                    </a:lnTo>
                    <a:lnTo>
                      <a:pt x="143" y="782"/>
                    </a:lnTo>
                    <a:lnTo>
                      <a:pt x="145" y="782"/>
                    </a:lnTo>
                    <a:lnTo>
                      <a:pt x="147" y="780"/>
                    </a:lnTo>
                    <a:lnTo>
                      <a:pt x="147" y="779"/>
                    </a:lnTo>
                    <a:lnTo>
                      <a:pt x="145" y="776"/>
                    </a:lnTo>
                    <a:lnTo>
                      <a:pt x="142" y="773"/>
                    </a:lnTo>
                    <a:lnTo>
                      <a:pt x="139" y="767"/>
                    </a:lnTo>
                    <a:lnTo>
                      <a:pt x="137" y="766"/>
                    </a:lnTo>
                    <a:lnTo>
                      <a:pt x="132" y="763"/>
                    </a:lnTo>
                    <a:lnTo>
                      <a:pt x="136" y="761"/>
                    </a:lnTo>
                    <a:lnTo>
                      <a:pt x="137" y="761"/>
                    </a:lnTo>
                    <a:lnTo>
                      <a:pt x="137" y="760"/>
                    </a:lnTo>
                    <a:lnTo>
                      <a:pt x="138" y="758"/>
                    </a:lnTo>
                    <a:lnTo>
                      <a:pt x="138" y="757"/>
                    </a:lnTo>
                    <a:lnTo>
                      <a:pt x="137" y="756"/>
                    </a:lnTo>
                    <a:lnTo>
                      <a:pt x="135" y="756"/>
                    </a:lnTo>
                    <a:lnTo>
                      <a:pt x="134" y="755"/>
                    </a:lnTo>
                    <a:lnTo>
                      <a:pt x="130" y="751"/>
                    </a:lnTo>
                    <a:lnTo>
                      <a:pt x="130" y="748"/>
                    </a:lnTo>
                    <a:lnTo>
                      <a:pt x="129" y="744"/>
                    </a:lnTo>
                    <a:lnTo>
                      <a:pt x="130" y="743"/>
                    </a:lnTo>
                    <a:lnTo>
                      <a:pt x="132" y="743"/>
                    </a:lnTo>
                    <a:lnTo>
                      <a:pt x="133" y="743"/>
                    </a:lnTo>
                    <a:lnTo>
                      <a:pt x="136" y="742"/>
                    </a:lnTo>
                    <a:lnTo>
                      <a:pt x="137" y="737"/>
                    </a:lnTo>
                    <a:lnTo>
                      <a:pt x="136" y="736"/>
                    </a:lnTo>
                    <a:lnTo>
                      <a:pt x="129" y="731"/>
                    </a:lnTo>
                    <a:lnTo>
                      <a:pt x="127" y="729"/>
                    </a:lnTo>
                    <a:lnTo>
                      <a:pt x="126" y="728"/>
                    </a:lnTo>
                    <a:lnTo>
                      <a:pt x="122" y="727"/>
                    </a:lnTo>
                    <a:lnTo>
                      <a:pt x="117" y="727"/>
                    </a:lnTo>
                    <a:lnTo>
                      <a:pt x="113" y="726"/>
                    </a:lnTo>
                    <a:lnTo>
                      <a:pt x="110" y="722"/>
                    </a:lnTo>
                    <a:lnTo>
                      <a:pt x="110" y="720"/>
                    </a:lnTo>
                    <a:lnTo>
                      <a:pt x="111" y="719"/>
                    </a:lnTo>
                    <a:lnTo>
                      <a:pt x="113" y="719"/>
                    </a:lnTo>
                    <a:lnTo>
                      <a:pt x="115" y="720"/>
                    </a:lnTo>
                    <a:lnTo>
                      <a:pt x="117" y="720"/>
                    </a:lnTo>
                    <a:lnTo>
                      <a:pt x="119" y="719"/>
                    </a:lnTo>
                    <a:lnTo>
                      <a:pt x="121" y="720"/>
                    </a:lnTo>
                    <a:lnTo>
                      <a:pt x="123" y="720"/>
                    </a:lnTo>
                    <a:lnTo>
                      <a:pt x="124" y="719"/>
                    </a:lnTo>
                    <a:lnTo>
                      <a:pt x="125" y="719"/>
                    </a:lnTo>
                    <a:lnTo>
                      <a:pt x="126" y="719"/>
                    </a:lnTo>
                    <a:lnTo>
                      <a:pt x="129" y="720"/>
                    </a:lnTo>
                    <a:lnTo>
                      <a:pt x="130" y="720"/>
                    </a:lnTo>
                    <a:lnTo>
                      <a:pt x="131" y="720"/>
                    </a:lnTo>
                    <a:lnTo>
                      <a:pt x="130" y="718"/>
                    </a:lnTo>
                    <a:lnTo>
                      <a:pt x="130" y="714"/>
                    </a:lnTo>
                    <a:lnTo>
                      <a:pt x="131" y="714"/>
                    </a:lnTo>
                    <a:lnTo>
                      <a:pt x="129" y="712"/>
                    </a:lnTo>
                    <a:lnTo>
                      <a:pt x="128" y="712"/>
                    </a:lnTo>
                    <a:lnTo>
                      <a:pt x="123" y="710"/>
                    </a:lnTo>
                    <a:lnTo>
                      <a:pt x="121" y="710"/>
                    </a:lnTo>
                    <a:lnTo>
                      <a:pt x="120" y="711"/>
                    </a:lnTo>
                    <a:lnTo>
                      <a:pt x="114" y="711"/>
                    </a:lnTo>
                    <a:lnTo>
                      <a:pt x="112" y="710"/>
                    </a:lnTo>
                    <a:lnTo>
                      <a:pt x="110" y="709"/>
                    </a:lnTo>
                    <a:lnTo>
                      <a:pt x="110" y="707"/>
                    </a:lnTo>
                    <a:lnTo>
                      <a:pt x="111" y="707"/>
                    </a:lnTo>
                    <a:lnTo>
                      <a:pt x="109" y="704"/>
                    </a:lnTo>
                    <a:lnTo>
                      <a:pt x="109" y="703"/>
                    </a:lnTo>
                    <a:lnTo>
                      <a:pt x="108" y="703"/>
                    </a:lnTo>
                    <a:lnTo>
                      <a:pt x="108" y="699"/>
                    </a:lnTo>
                    <a:lnTo>
                      <a:pt x="109" y="698"/>
                    </a:lnTo>
                    <a:lnTo>
                      <a:pt x="109" y="695"/>
                    </a:lnTo>
                    <a:lnTo>
                      <a:pt x="106" y="692"/>
                    </a:lnTo>
                    <a:lnTo>
                      <a:pt x="104" y="690"/>
                    </a:lnTo>
                    <a:lnTo>
                      <a:pt x="102" y="688"/>
                    </a:lnTo>
                    <a:lnTo>
                      <a:pt x="104" y="688"/>
                    </a:lnTo>
                    <a:lnTo>
                      <a:pt x="104" y="687"/>
                    </a:lnTo>
                    <a:lnTo>
                      <a:pt x="105" y="687"/>
                    </a:lnTo>
                    <a:lnTo>
                      <a:pt x="104" y="686"/>
                    </a:lnTo>
                    <a:lnTo>
                      <a:pt x="96" y="681"/>
                    </a:lnTo>
                    <a:lnTo>
                      <a:pt x="95" y="678"/>
                    </a:lnTo>
                    <a:lnTo>
                      <a:pt x="95" y="675"/>
                    </a:lnTo>
                    <a:lnTo>
                      <a:pt x="98" y="674"/>
                    </a:lnTo>
                    <a:lnTo>
                      <a:pt x="97" y="673"/>
                    </a:lnTo>
                    <a:lnTo>
                      <a:pt x="95" y="671"/>
                    </a:lnTo>
                    <a:lnTo>
                      <a:pt x="94" y="671"/>
                    </a:lnTo>
                    <a:lnTo>
                      <a:pt x="91" y="671"/>
                    </a:lnTo>
                    <a:lnTo>
                      <a:pt x="89" y="671"/>
                    </a:lnTo>
                    <a:lnTo>
                      <a:pt x="88" y="670"/>
                    </a:lnTo>
                    <a:lnTo>
                      <a:pt x="86" y="668"/>
                    </a:lnTo>
                    <a:lnTo>
                      <a:pt x="85" y="667"/>
                    </a:lnTo>
                    <a:lnTo>
                      <a:pt x="84" y="665"/>
                    </a:lnTo>
                    <a:lnTo>
                      <a:pt x="84" y="664"/>
                    </a:lnTo>
                    <a:lnTo>
                      <a:pt x="84" y="663"/>
                    </a:lnTo>
                    <a:lnTo>
                      <a:pt x="84" y="662"/>
                    </a:lnTo>
                    <a:lnTo>
                      <a:pt x="82" y="658"/>
                    </a:lnTo>
                    <a:lnTo>
                      <a:pt x="81" y="656"/>
                    </a:lnTo>
                    <a:lnTo>
                      <a:pt x="79" y="654"/>
                    </a:lnTo>
                    <a:lnTo>
                      <a:pt x="79" y="653"/>
                    </a:lnTo>
                    <a:lnTo>
                      <a:pt x="79" y="652"/>
                    </a:lnTo>
                    <a:lnTo>
                      <a:pt x="79" y="651"/>
                    </a:lnTo>
                    <a:lnTo>
                      <a:pt x="79" y="647"/>
                    </a:lnTo>
                    <a:lnTo>
                      <a:pt x="77" y="646"/>
                    </a:lnTo>
                    <a:lnTo>
                      <a:pt x="75" y="644"/>
                    </a:lnTo>
                    <a:lnTo>
                      <a:pt x="76" y="639"/>
                    </a:lnTo>
                    <a:lnTo>
                      <a:pt x="77" y="638"/>
                    </a:lnTo>
                    <a:lnTo>
                      <a:pt x="78" y="637"/>
                    </a:lnTo>
                    <a:lnTo>
                      <a:pt x="79" y="638"/>
                    </a:lnTo>
                    <a:lnTo>
                      <a:pt x="81" y="639"/>
                    </a:lnTo>
                    <a:lnTo>
                      <a:pt x="83" y="638"/>
                    </a:lnTo>
                    <a:lnTo>
                      <a:pt x="83" y="637"/>
                    </a:lnTo>
                    <a:lnTo>
                      <a:pt x="81" y="636"/>
                    </a:lnTo>
                    <a:lnTo>
                      <a:pt x="81" y="634"/>
                    </a:lnTo>
                    <a:lnTo>
                      <a:pt x="79" y="632"/>
                    </a:lnTo>
                    <a:lnTo>
                      <a:pt x="79" y="631"/>
                    </a:lnTo>
                    <a:lnTo>
                      <a:pt x="73" y="625"/>
                    </a:lnTo>
                    <a:lnTo>
                      <a:pt x="72" y="623"/>
                    </a:lnTo>
                    <a:lnTo>
                      <a:pt x="73" y="622"/>
                    </a:lnTo>
                    <a:lnTo>
                      <a:pt x="73" y="621"/>
                    </a:lnTo>
                    <a:lnTo>
                      <a:pt x="72" y="618"/>
                    </a:lnTo>
                    <a:lnTo>
                      <a:pt x="70" y="617"/>
                    </a:lnTo>
                    <a:lnTo>
                      <a:pt x="70" y="616"/>
                    </a:lnTo>
                    <a:lnTo>
                      <a:pt x="69" y="613"/>
                    </a:lnTo>
                    <a:lnTo>
                      <a:pt x="70" y="612"/>
                    </a:lnTo>
                    <a:lnTo>
                      <a:pt x="68" y="607"/>
                    </a:lnTo>
                    <a:lnTo>
                      <a:pt x="66" y="605"/>
                    </a:lnTo>
                    <a:lnTo>
                      <a:pt x="66" y="603"/>
                    </a:lnTo>
                    <a:lnTo>
                      <a:pt x="66" y="602"/>
                    </a:lnTo>
                    <a:lnTo>
                      <a:pt x="60" y="595"/>
                    </a:lnTo>
                    <a:lnTo>
                      <a:pt x="61" y="594"/>
                    </a:lnTo>
                    <a:lnTo>
                      <a:pt x="62" y="593"/>
                    </a:lnTo>
                    <a:lnTo>
                      <a:pt x="62" y="592"/>
                    </a:lnTo>
                    <a:lnTo>
                      <a:pt x="62" y="591"/>
                    </a:lnTo>
                    <a:lnTo>
                      <a:pt x="61" y="590"/>
                    </a:lnTo>
                    <a:lnTo>
                      <a:pt x="61" y="584"/>
                    </a:lnTo>
                    <a:lnTo>
                      <a:pt x="63" y="584"/>
                    </a:lnTo>
                    <a:lnTo>
                      <a:pt x="59" y="582"/>
                    </a:lnTo>
                    <a:lnTo>
                      <a:pt x="58" y="580"/>
                    </a:lnTo>
                    <a:lnTo>
                      <a:pt x="57" y="576"/>
                    </a:lnTo>
                    <a:lnTo>
                      <a:pt x="58" y="575"/>
                    </a:lnTo>
                    <a:lnTo>
                      <a:pt x="60" y="574"/>
                    </a:lnTo>
                    <a:lnTo>
                      <a:pt x="59" y="572"/>
                    </a:lnTo>
                    <a:lnTo>
                      <a:pt x="55" y="565"/>
                    </a:lnTo>
                    <a:lnTo>
                      <a:pt x="54" y="562"/>
                    </a:lnTo>
                    <a:lnTo>
                      <a:pt x="53" y="560"/>
                    </a:lnTo>
                    <a:lnTo>
                      <a:pt x="54" y="558"/>
                    </a:lnTo>
                    <a:lnTo>
                      <a:pt x="56" y="558"/>
                    </a:lnTo>
                    <a:lnTo>
                      <a:pt x="58" y="560"/>
                    </a:lnTo>
                    <a:lnTo>
                      <a:pt x="58" y="556"/>
                    </a:lnTo>
                    <a:lnTo>
                      <a:pt x="58" y="552"/>
                    </a:lnTo>
                    <a:lnTo>
                      <a:pt x="58" y="550"/>
                    </a:lnTo>
                    <a:lnTo>
                      <a:pt x="55" y="545"/>
                    </a:lnTo>
                    <a:lnTo>
                      <a:pt x="55" y="543"/>
                    </a:lnTo>
                    <a:lnTo>
                      <a:pt x="53" y="541"/>
                    </a:lnTo>
                    <a:lnTo>
                      <a:pt x="53" y="539"/>
                    </a:lnTo>
                    <a:lnTo>
                      <a:pt x="54" y="539"/>
                    </a:lnTo>
                    <a:lnTo>
                      <a:pt x="55" y="537"/>
                    </a:lnTo>
                    <a:lnTo>
                      <a:pt x="60" y="533"/>
                    </a:lnTo>
                    <a:lnTo>
                      <a:pt x="61" y="533"/>
                    </a:lnTo>
                    <a:lnTo>
                      <a:pt x="62" y="532"/>
                    </a:lnTo>
                    <a:lnTo>
                      <a:pt x="64" y="533"/>
                    </a:lnTo>
                    <a:lnTo>
                      <a:pt x="65" y="532"/>
                    </a:lnTo>
                    <a:lnTo>
                      <a:pt x="64" y="529"/>
                    </a:lnTo>
                    <a:lnTo>
                      <a:pt x="64" y="528"/>
                    </a:lnTo>
                    <a:lnTo>
                      <a:pt x="63" y="527"/>
                    </a:lnTo>
                    <a:lnTo>
                      <a:pt x="62" y="527"/>
                    </a:lnTo>
                    <a:lnTo>
                      <a:pt x="60" y="526"/>
                    </a:lnTo>
                    <a:lnTo>
                      <a:pt x="59" y="524"/>
                    </a:lnTo>
                    <a:lnTo>
                      <a:pt x="56" y="518"/>
                    </a:lnTo>
                    <a:lnTo>
                      <a:pt x="55" y="516"/>
                    </a:lnTo>
                    <a:lnTo>
                      <a:pt x="55" y="513"/>
                    </a:lnTo>
                    <a:lnTo>
                      <a:pt x="49" y="506"/>
                    </a:lnTo>
                    <a:lnTo>
                      <a:pt x="48" y="505"/>
                    </a:lnTo>
                    <a:lnTo>
                      <a:pt x="46" y="501"/>
                    </a:lnTo>
                    <a:lnTo>
                      <a:pt x="45" y="500"/>
                    </a:lnTo>
                    <a:lnTo>
                      <a:pt x="45" y="499"/>
                    </a:lnTo>
                    <a:lnTo>
                      <a:pt x="45" y="498"/>
                    </a:lnTo>
                    <a:lnTo>
                      <a:pt x="46" y="497"/>
                    </a:lnTo>
                    <a:lnTo>
                      <a:pt x="45" y="494"/>
                    </a:lnTo>
                    <a:lnTo>
                      <a:pt x="43" y="492"/>
                    </a:lnTo>
                    <a:lnTo>
                      <a:pt x="41" y="489"/>
                    </a:lnTo>
                    <a:lnTo>
                      <a:pt x="41" y="487"/>
                    </a:lnTo>
                    <a:lnTo>
                      <a:pt x="42" y="486"/>
                    </a:lnTo>
                    <a:lnTo>
                      <a:pt x="42" y="485"/>
                    </a:lnTo>
                    <a:lnTo>
                      <a:pt x="42" y="483"/>
                    </a:lnTo>
                    <a:lnTo>
                      <a:pt x="37" y="475"/>
                    </a:lnTo>
                    <a:lnTo>
                      <a:pt x="37" y="462"/>
                    </a:lnTo>
                    <a:lnTo>
                      <a:pt x="38" y="462"/>
                    </a:lnTo>
                    <a:lnTo>
                      <a:pt x="40" y="462"/>
                    </a:lnTo>
                    <a:lnTo>
                      <a:pt x="44" y="460"/>
                    </a:lnTo>
                    <a:lnTo>
                      <a:pt x="43" y="459"/>
                    </a:lnTo>
                    <a:lnTo>
                      <a:pt x="43" y="456"/>
                    </a:lnTo>
                    <a:lnTo>
                      <a:pt x="45" y="452"/>
                    </a:lnTo>
                    <a:lnTo>
                      <a:pt x="49" y="452"/>
                    </a:lnTo>
                    <a:lnTo>
                      <a:pt x="49" y="450"/>
                    </a:lnTo>
                    <a:lnTo>
                      <a:pt x="47" y="445"/>
                    </a:lnTo>
                    <a:lnTo>
                      <a:pt x="47" y="444"/>
                    </a:lnTo>
                    <a:lnTo>
                      <a:pt x="47" y="442"/>
                    </a:lnTo>
                    <a:lnTo>
                      <a:pt x="45" y="438"/>
                    </a:lnTo>
                    <a:lnTo>
                      <a:pt x="44" y="437"/>
                    </a:lnTo>
                    <a:lnTo>
                      <a:pt x="44" y="436"/>
                    </a:lnTo>
                    <a:lnTo>
                      <a:pt x="43" y="433"/>
                    </a:lnTo>
                    <a:lnTo>
                      <a:pt x="42" y="429"/>
                    </a:lnTo>
                    <a:lnTo>
                      <a:pt x="38" y="427"/>
                    </a:lnTo>
                    <a:lnTo>
                      <a:pt x="37" y="426"/>
                    </a:lnTo>
                    <a:lnTo>
                      <a:pt x="36" y="424"/>
                    </a:lnTo>
                    <a:lnTo>
                      <a:pt x="37" y="422"/>
                    </a:lnTo>
                    <a:lnTo>
                      <a:pt x="39" y="422"/>
                    </a:lnTo>
                    <a:lnTo>
                      <a:pt x="40" y="422"/>
                    </a:lnTo>
                    <a:lnTo>
                      <a:pt x="41" y="421"/>
                    </a:lnTo>
                    <a:lnTo>
                      <a:pt x="41" y="420"/>
                    </a:lnTo>
                    <a:lnTo>
                      <a:pt x="40" y="420"/>
                    </a:lnTo>
                    <a:lnTo>
                      <a:pt x="40" y="417"/>
                    </a:lnTo>
                    <a:lnTo>
                      <a:pt x="40" y="416"/>
                    </a:lnTo>
                    <a:lnTo>
                      <a:pt x="40" y="406"/>
                    </a:lnTo>
                    <a:lnTo>
                      <a:pt x="41" y="401"/>
                    </a:lnTo>
                    <a:lnTo>
                      <a:pt x="42" y="398"/>
                    </a:lnTo>
                    <a:lnTo>
                      <a:pt x="42" y="397"/>
                    </a:lnTo>
                    <a:lnTo>
                      <a:pt x="41" y="395"/>
                    </a:lnTo>
                    <a:lnTo>
                      <a:pt x="41" y="394"/>
                    </a:lnTo>
                    <a:lnTo>
                      <a:pt x="42" y="393"/>
                    </a:lnTo>
                    <a:lnTo>
                      <a:pt x="43" y="392"/>
                    </a:lnTo>
                    <a:lnTo>
                      <a:pt x="45" y="392"/>
                    </a:lnTo>
                    <a:lnTo>
                      <a:pt x="46" y="392"/>
                    </a:lnTo>
                    <a:lnTo>
                      <a:pt x="42" y="383"/>
                    </a:lnTo>
                    <a:lnTo>
                      <a:pt x="41" y="381"/>
                    </a:lnTo>
                    <a:lnTo>
                      <a:pt x="40" y="379"/>
                    </a:lnTo>
                    <a:lnTo>
                      <a:pt x="39" y="371"/>
                    </a:lnTo>
                    <a:lnTo>
                      <a:pt x="40" y="367"/>
                    </a:lnTo>
                    <a:lnTo>
                      <a:pt x="40" y="366"/>
                    </a:lnTo>
                    <a:lnTo>
                      <a:pt x="38" y="364"/>
                    </a:lnTo>
                    <a:lnTo>
                      <a:pt x="37" y="363"/>
                    </a:lnTo>
                    <a:lnTo>
                      <a:pt x="36" y="363"/>
                    </a:lnTo>
                    <a:lnTo>
                      <a:pt x="36" y="364"/>
                    </a:lnTo>
                    <a:lnTo>
                      <a:pt x="34" y="365"/>
                    </a:lnTo>
                    <a:lnTo>
                      <a:pt x="30" y="360"/>
                    </a:lnTo>
                    <a:lnTo>
                      <a:pt x="29" y="359"/>
                    </a:lnTo>
                    <a:lnTo>
                      <a:pt x="29" y="358"/>
                    </a:lnTo>
                    <a:lnTo>
                      <a:pt x="29" y="357"/>
                    </a:lnTo>
                    <a:lnTo>
                      <a:pt x="28" y="356"/>
                    </a:lnTo>
                    <a:lnTo>
                      <a:pt x="28" y="354"/>
                    </a:lnTo>
                    <a:lnTo>
                      <a:pt x="30" y="352"/>
                    </a:lnTo>
                    <a:lnTo>
                      <a:pt x="30" y="350"/>
                    </a:lnTo>
                    <a:lnTo>
                      <a:pt x="28" y="350"/>
                    </a:lnTo>
                    <a:lnTo>
                      <a:pt x="25" y="347"/>
                    </a:lnTo>
                    <a:lnTo>
                      <a:pt x="23" y="343"/>
                    </a:lnTo>
                    <a:lnTo>
                      <a:pt x="23" y="341"/>
                    </a:lnTo>
                    <a:lnTo>
                      <a:pt x="23" y="339"/>
                    </a:lnTo>
                    <a:lnTo>
                      <a:pt x="22" y="338"/>
                    </a:lnTo>
                    <a:lnTo>
                      <a:pt x="19" y="333"/>
                    </a:lnTo>
                    <a:lnTo>
                      <a:pt x="17" y="332"/>
                    </a:lnTo>
                    <a:lnTo>
                      <a:pt x="16" y="332"/>
                    </a:lnTo>
                    <a:lnTo>
                      <a:pt x="15" y="330"/>
                    </a:lnTo>
                    <a:lnTo>
                      <a:pt x="13" y="325"/>
                    </a:lnTo>
                    <a:lnTo>
                      <a:pt x="15" y="323"/>
                    </a:lnTo>
                    <a:lnTo>
                      <a:pt x="15" y="322"/>
                    </a:lnTo>
                    <a:lnTo>
                      <a:pt x="15" y="321"/>
                    </a:lnTo>
                    <a:lnTo>
                      <a:pt x="14" y="320"/>
                    </a:lnTo>
                    <a:lnTo>
                      <a:pt x="12" y="320"/>
                    </a:lnTo>
                    <a:lnTo>
                      <a:pt x="11" y="320"/>
                    </a:lnTo>
                    <a:lnTo>
                      <a:pt x="10" y="319"/>
                    </a:lnTo>
                    <a:lnTo>
                      <a:pt x="9" y="318"/>
                    </a:lnTo>
                    <a:lnTo>
                      <a:pt x="3" y="309"/>
                    </a:lnTo>
                    <a:lnTo>
                      <a:pt x="2" y="306"/>
                    </a:lnTo>
                    <a:lnTo>
                      <a:pt x="2" y="301"/>
                    </a:lnTo>
                    <a:lnTo>
                      <a:pt x="1" y="297"/>
                    </a:lnTo>
                    <a:lnTo>
                      <a:pt x="1" y="296"/>
                    </a:lnTo>
                    <a:lnTo>
                      <a:pt x="4" y="292"/>
                    </a:lnTo>
                    <a:lnTo>
                      <a:pt x="5" y="293"/>
                    </a:lnTo>
                    <a:lnTo>
                      <a:pt x="6" y="293"/>
                    </a:lnTo>
                    <a:lnTo>
                      <a:pt x="6" y="292"/>
                    </a:lnTo>
                    <a:lnTo>
                      <a:pt x="5" y="290"/>
                    </a:lnTo>
                    <a:lnTo>
                      <a:pt x="4" y="289"/>
                    </a:lnTo>
                    <a:lnTo>
                      <a:pt x="4" y="286"/>
                    </a:lnTo>
                    <a:lnTo>
                      <a:pt x="4" y="280"/>
                    </a:lnTo>
                    <a:lnTo>
                      <a:pt x="5" y="277"/>
                    </a:lnTo>
                    <a:lnTo>
                      <a:pt x="6" y="273"/>
                    </a:lnTo>
                    <a:lnTo>
                      <a:pt x="9" y="271"/>
                    </a:lnTo>
                    <a:lnTo>
                      <a:pt x="10" y="271"/>
                    </a:lnTo>
                    <a:lnTo>
                      <a:pt x="11" y="271"/>
                    </a:lnTo>
                    <a:lnTo>
                      <a:pt x="11" y="269"/>
                    </a:lnTo>
                    <a:lnTo>
                      <a:pt x="12" y="266"/>
                    </a:lnTo>
                    <a:lnTo>
                      <a:pt x="11" y="265"/>
                    </a:lnTo>
                    <a:lnTo>
                      <a:pt x="11" y="264"/>
                    </a:lnTo>
                    <a:lnTo>
                      <a:pt x="8" y="260"/>
                    </a:lnTo>
                    <a:lnTo>
                      <a:pt x="8" y="257"/>
                    </a:lnTo>
                    <a:lnTo>
                      <a:pt x="7" y="254"/>
                    </a:lnTo>
                    <a:lnTo>
                      <a:pt x="6" y="252"/>
                    </a:lnTo>
                    <a:lnTo>
                      <a:pt x="6" y="251"/>
                    </a:lnTo>
                    <a:lnTo>
                      <a:pt x="5" y="251"/>
                    </a:lnTo>
                    <a:lnTo>
                      <a:pt x="4" y="249"/>
                    </a:lnTo>
                    <a:lnTo>
                      <a:pt x="4" y="247"/>
                    </a:lnTo>
                    <a:lnTo>
                      <a:pt x="4" y="246"/>
                    </a:lnTo>
                    <a:lnTo>
                      <a:pt x="2" y="242"/>
                    </a:lnTo>
                    <a:lnTo>
                      <a:pt x="1" y="241"/>
                    </a:lnTo>
                    <a:lnTo>
                      <a:pt x="0" y="240"/>
                    </a:lnTo>
                    <a:lnTo>
                      <a:pt x="0" y="237"/>
                    </a:lnTo>
                    <a:lnTo>
                      <a:pt x="1" y="234"/>
                    </a:lnTo>
                    <a:lnTo>
                      <a:pt x="3" y="232"/>
                    </a:lnTo>
                    <a:lnTo>
                      <a:pt x="5" y="232"/>
                    </a:lnTo>
                    <a:lnTo>
                      <a:pt x="5" y="231"/>
                    </a:lnTo>
                    <a:lnTo>
                      <a:pt x="4" y="229"/>
                    </a:lnTo>
                    <a:lnTo>
                      <a:pt x="4" y="225"/>
                    </a:lnTo>
                    <a:lnTo>
                      <a:pt x="5" y="222"/>
                    </a:lnTo>
                    <a:lnTo>
                      <a:pt x="4" y="222"/>
                    </a:lnTo>
                    <a:lnTo>
                      <a:pt x="4" y="221"/>
                    </a:lnTo>
                    <a:lnTo>
                      <a:pt x="4" y="220"/>
                    </a:lnTo>
                    <a:lnTo>
                      <a:pt x="3" y="218"/>
                    </a:lnTo>
                    <a:lnTo>
                      <a:pt x="4" y="215"/>
                    </a:lnTo>
                    <a:lnTo>
                      <a:pt x="4" y="214"/>
                    </a:lnTo>
                    <a:lnTo>
                      <a:pt x="4" y="209"/>
                    </a:lnTo>
                    <a:lnTo>
                      <a:pt x="7" y="206"/>
                    </a:lnTo>
                    <a:lnTo>
                      <a:pt x="10" y="200"/>
                    </a:lnTo>
                    <a:lnTo>
                      <a:pt x="10" y="199"/>
                    </a:lnTo>
                    <a:lnTo>
                      <a:pt x="11" y="196"/>
                    </a:lnTo>
                    <a:lnTo>
                      <a:pt x="12" y="195"/>
                    </a:lnTo>
                    <a:lnTo>
                      <a:pt x="13" y="195"/>
                    </a:lnTo>
                    <a:lnTo>
                      <a:pt x="14" y="194"/>
                    </a:lnTo>
                    <a:lnTo>
                      <a:pt x="14" y="188"/>
                    </a:lnTo>
                    <a:lnTo>
                      <a:pt x="14" y="185"/>
                    </a:lnTo>
                    <a:lnTo>
                      <a:pt x="15" y="184"/>
                    </a:lnTo>
                    <a:lnTo>
                      <a:pt x="17" y="177"/>
                    </a:lnTo>
                    <a:lnTo>
                      <a:pt x="17" y="175"/>
                    </a:lnTo>
                    <a:lnTo>
                      <a:pt x="17" y="173"/>
                    </a:lnTo>
                    <a:lnTo>
                      <a:pt x="17" y="172"/>
                    </a:lnTo>
                    <a:lnTo>
                      <a:pt x="17" y="171"/>
                    </a:lnTo>
                    <a:lnTo>
                      <a:pt x="18" y="169"/>
                    </a:lnTo>
                    <a:lnTo>
                      <a:pt x="19" y="168"/>
                    </a:lnTo>
                    <a:lnTo>
                      <a:pt x="21" y="168"/>
                    </a:lnTo>
                    <a:lnTo>
                      <a:pt x="23" y="168"/>
                    </a:lnTo>
                    <a:lnTo>
                      <a:pt x="24" y="169"/>
                    </a:lnTo>
                    <a:lnTo>
                      <a:pt x="29" y="167"/>
                    </a:lnTo>
                    <a:lnTo>
                      <a:pt x="30" y="166"/>
                    </a:lnTo>
                    <a:lnTo>
                      <a:pt x="30" y="163"/>
                    </a:lnTo>
                    <a:lnTo>
                      <a:pt x="23" y="154"/>
                    </a:lnTo>
                    <a:lnTo>
                      <a:pt x="21" y="152"/>
                    </a:lnTo>
                    <a:lnTo>
                      <a:pt x="21" y="151"/>
                    </a:lnTo>
                    <a:lnTo>
                      <a:pt x="19" y="145"/>
                    </a:lnTo>
                    <a:lnTo>
                      <a:pt x="20" y="143"/>
                    </a:lnTo>
                    <a:lnTo>
                      <a:pt x="21" y="142"/>
                    </a:lnTo>
                    <a:lnTo>
                      <a:pt x="22" y="141"/>
                    </a:lnTo>
                    <a:lnTo>
                      <a:pt x="23" y="139"/>
                    </a:lnTo>
                    <a:lnTo>
                      <a:pt x="18" y="126"/>
                    </a:lnTo>
                    <a:lnTo>
                      <a:pt x="16" y="123"/>
                    </a:lnTo>
                    <a:lnTo>
                      <a:pt x="14" y="119"/>
                    </a:lnTo>
                    <a:lnTo>
                      <a:pt x="14" y="118"/>
                    </a:lnTo>
                    <a:lnTo>
                      <a:pt x="14" y="117"/>
                    </a:lnTo>
                    <a:lnTo>
                      <a:pt x="14" y="114"/>
                    </a:lnTo>
                    <a:lnTo>
                      <a:pt x="15" y="111"/>
                    </a:lnTo>
                    <a:lnTo>
                      <a:pt x="15" y="109"/>
                    </a:lnTo>
                    <a:lnTo>
                      <a:pt x="15" y="107"/>
                    </a:lnTo>
                    <a:lnTo>
                      <a:pt x="16" y="107"/>
                    </a:lnTo>
                    <a:lnTo>
                      <a:pt x="18" y="107"/>
                    </a:lnTo>
                    <a:lnTo>
                      <a:pt x="18" y="106"/>
                    </a:lnTo>
                    <a:lnTo>
                      <a:pt x="14" y="101"/>
                    </a:lnTo>
                    <a:lnTo>
                      <a:pt x="12" y="100"/>
                    </a:lnTo>
                    <a:lnTo>
                      <a:pt x="11" y="98"/>
                    </a:lnTo>
                    <a:lnTo>
                      <a:pt x="11" y="96"/>
                    </a:lnTo>
                    <a:lnTo>
                      <a:pt x="12" y="92"/>
                    </a:lnTo>
                    <a:lnTo>
                      <a:pt x="15" y="86"/>
                    </a:lnTo>
                    <a:lnTo>
                      <a:pt x="16" y="86"/>
                    </a:lnTo>
                    <a:lnTo>
                      <a:pt x="17" y="86"/>
                    </a:lnTo>
                    <a:lnTo>
                      <a:pt x="17" y="85"/>
                    </a:lnTo>
                    <a:lnTo>
                      <a:pt x="18" y="83"/>
                    </a:lnTo>
                    <a:lnTo>
                      <a:pt x="41" y="71"/>
                    </a:lnTo>
                    <a:lnTo>
                      <a:pt x="45" y="41"/>
                    </a:lnTo>
                    <a:lnTo>
                      <a:pt x="39" y="35"/>
                    </a:lnTo>
                    <a:lnTo>
                      <a:pt x="41" y="31"/>
                    </a:lnTo>
                    <a:lnTo>
                      <a:pt x="43" y="28"/>
                    </a:lnTo>
                    <a:lnTo>
                      <a:pt x="42" y="24"/>
                    </a:lnTo>
                    <a:lnTo>
                      <a:pt x="45" y="22"/>
                    </a:lnTo>
                    <a:lnTo>
                      <a:pt x="49" y="21"/>
                    </a:lnTo>
                    <a:lnTo>
                      <a:pt x="49" y="20"/>
                    </a:lnTo>
                    <a:lnTo>
                      <a:pt x="49" y="15"/>
                    </a:lnTo>
                    <a:lnTo>
                      <a:pt x="51" y="14"/>
                    </a:lnTo>
                    <a:lnTo>
                      <a:pt x="53" y="13"/>
                    </a:lnTo>
                    <a:lnTo>
                      <a:pt x="59" y="11"/>
                    </a:lnTo>
                    <a:lnTo>
                      <a:pt x="60" y="11"/>
                    </a:lnTo>
                    <a:lnTo>
                      <a:pt x="60" y="10"/>
                    </a:lnTo>
                    <a:lnTo>
                      <a:pt x="60" y="2"/>
                    </a:lnTo>
                    <a:lnTo>
                      <a:pt x="62" y="0"/>
                    </a:lnTo>
                    <a:lnTo>
                      <a:pt x="63" y="1"/>
                    </a:lnTo>
                    <a:lnTo>
                      <a:pt x="67" y="2"/>
                    </a:lnTo>
                    <a:lnTo>
                      <a:pt x="72" y="6"/>
                    </a:lnTo>
                    <a:lnTo>
                      <a:pt x="75" y="10"/>
                    </a:lnTo>
                    <a:lnTo>
                      <a:pt x="77" y="11"/>
                    </a:lnTo>
                    <a:lnTo>
                      <a:pt x="79" y="11"/>
                    </a:lnTo>
                    <a:lnTo>
                      <a:pt x="80" y="11"/>
                    </a:lnTo>
                    <a:lnTo>
                      <a:pt x="98" y="11"/>
                    </a:lnTo>
                    <a:lnTo>
                      <a:pt x="105" y="13"/>
                    </a:lnTo>
                    <a:lnTo>
                      <a:pt x="106" y="13"/>
                    </a:lnTo>
                    <a:lnTo>
                      <a:pt x="109" y="15"/>
                    </a:lnTo>
                    <a:lnTo>
                      <a:pt x="111" y="17"/>
                    </a:lnTo>
                    <a:lnTo>
                      <a:pt x="112" y="21"/>
                    </a:lnTo>
                    <a:lnTo>
                      <a:pt x="114" y="24"/>
                    </a:lnTo>
                    <a:lnTo>
                      <a:pt x="115" y="27"/>
                    </a:lnTo>
                    <a:lnTo>
                      <a:pt x="115" y="28"/>
                    </a:lnTo>
                    <a:lnTo>
                      <a:pt x="117" y="31"/>
                    </a:lnTo>
                    <a:lnTo>
                      <a:pt x="117" y="29"/>
                    </a:lnTo>
                    <a:lnTo>
                      <a:pt x="117" y="26"/>
                    </a:lnTo>
                    <a:lnTo>
                      <a:pt x="119" y="24"/>
                    </a:lnTo>
                    <a:lnTo>
                      <a:pt x="120" y="23"/>
                    </a:lnTo>
                    <a:lnTo>
                      <a:pt x="121" y="21"/>
                    </a:lnTo>
                    <a:lnTo>
                      <a:pt x="123" y="11"/>
                    </a:lnTo>
                    <a:lnTo>
                      <a:pt x="124" y="7"/>
                    </a:lnTo>
                    <a:lnTo>
                      <a:pt x="156" y="7"/>
                    </a:lnTo>
                    <a:lnTo>
                      <a:pt x="157" y="9"/>
                    </a:lnTo>
                    <a:lnTo>
                      <a:pt x="158" y="10"/>
                    </a:lnTo>
                    <a:lnTo>
                      <a:pt x="158" y="12"/>
                    </a:lnTo>
                    <a:lnTo>
                      <a:pt x="159" y="13"/>
                    </a:lnTo>
                    <a:lnTo>
                      <a:pt x="161" y="15"/>
                    </a:lnTo>
                    <a:lnTo>
                      <a:pt x="162" y="15"/>
                    </a:lnTo>
                    <a:lnTo>
                      <a:pt x="163" y="17"/>
                    </a:lnTo>
                    <a:lnTo>
                      <a:pt x="166" y="20"/>
                    </a:lnTo>
                    <a:lnTo>
                      <a:pt x="170" y="22"/>
                    </a:lnTo>
                    <a:lnTo>
                      <a:pt x="171" y="22"/>
                    </a:lnTo>
                    <a:lnTo>
                      <a:pt x="173" y="23"/>
                    </a:lnTo>
                    <a:lnTo>
                      <a:pt x="174" y="24"/>
                    </a:lnTo>
                    <a:lnTo>
                      <a:pt x="175" y="25"/>
                    </a:lnTo>
                    <a:lnTo>
                      <a:pt x="175" y="26"/>
                    </a:lnTo>
                    <a:lnTo>
                      <a:pt x="177" y="32"/>
                    </a:lnTo>
                    <a:lnTo>
                      <a:pt x="181" y="36"/>
                    </a:lnTo>
                    <a:lnTo>
                      <a:pt x="183" y="38"/>
                    </a:lnTo>
                    <a:lnTo>
                      <a:pt x="183" y="39"/>
                    </a:lnTo>
                    <a:lnTo>
                      <a:pt x="185" y="41"/>
                    </a:lnTo>
                    <a:lnTo>
                      <a:pt x="187" y="42"/>
                    </a:lnTo>
                    <a:lnTo>
                      <a:pt x="190" y="45"/>
                    </a:lnTo>
                    <a:lnTo>
                      <a:pt x="191" y="45"/>
                    </a:lnTo>
                    <a:lnTo>
                      <a:pt x="191" y="47"/>
                    </a:lnTo>
                    <a:lnTo>
                      <a:pt x="192" y="48"/>
                    </a:lnTo>
                    <a:lnTo>
                      <a:pt x="193" y="48"/>
                    </a:lnTo>
                    <a:lnTo>
                      <a:pt x="194" y="49"/>
                    </a:lnTo>
                    <a:lnTo>
                      <a:pt x="199" y="52"/>
                    </a:lnTo>
                    <a:lnTo>
                      <a:pt x="207" y="56"/>
                    </a:lnTo>
                    <a:lnTo>
                      <a:pt x="209" y="58"/>
                    </a:lnTo>
                    <a:lnTo>
                      <a:pt x="212" y="63"/>
                    </a:lnTo>
                    <a:lnTo>
                      <a:pt x="213" y="64"/>
                    </a:lnTo>
                    <a:lnTo>
                      <a:pt x="213" y="65"/>
                    </a:lnTo>
                    <a:lnTo>
                      <a:pt x="219" y="66"/>
                    </a:lnTo>
                    <a:lnTo>
                      <a:pt x="220" y="66"/>
                    </a:lnTo>
                    <a:lnTo>
                      <a:pt x="224" y="67"/>
                    </a:lnTo>
                    <a:lnTo>
                      <a:pt x="225" y="68"/>
                    </a:lnTo>
                    <a:lnTo>
                      <a:pt x="225" y="69"/>
                    </a:lnTo>
                    <a:lnTo>
                      <a:pt x="233" y="71"/>
                    </a:lnTo>
                    <a:lnTo>
                      <a:pt x="236" y="71"/>
                    </a:lnTo>
                    <a:lnTo>
                      <a:pt x="238" y="71"/>
                    </a:lnTo>
                    <a:lnTo>
                      <a:pt x="240" y="70"/>
                    </a:lnTo>
                    <a:lnTo>
                      <a:pt x="257" y="82"/>
                    </a:lnTo>
                    <a:lnTo>
                      <a:pt x="260" y="85"/>
                    </a:lnTo>
                    <a:lnTo>
                      <a:pt x="260" y="86"/>
                    </a:lnTo>
                    <a:lnTo>
                      <a:pt x="261" y="86"/>
                    </a:lnTo>
                    <a:lnTo>
                      <a:pt x="268" y="90"/>
                    </a:lnTo>
                    <a:lnTo>
                      <a:pt x="269" y="90"/>
                    </a:lnTo>
                    <a:lnTo>
                      <a:pt x="272" y="92"/>
                    </a:lnTo>
                    <a:lnTo>
                      <a:pt x="276" y="95"/>
                    </a:lnTo>
                    <a:lnTo>
                      <a:pt x="280" y="96"/>
                    </a:lnTo>
                    <a:lnTo>
                      <a:pt x="281" y="96"/>
                    </a:lnTo>
                    <a:lnTo>
                      <a:pt x="282" y="96"/>
                    </a:lnTo>
                    <a:lnTo>
                      <a:pt x="283" y="96"/>
                    </a:lnTo>
                    <a:lnTo>
                      <a:pt x="287" y="98"/>
                    </a:lnTo>
                    <a:lnTo>
                      <a:pt x="289" y="101"/>
                    </a:lnTo>
                    <a:lnTo>
                      <a:pt x="291" y="101"/>
                    </a:lnTo>
                    <a:lnTo>
                      <a:pt x="294" y="101"/>
                    </a:lnTo>
                    <a:lnTo>
                      <a:pt x="296" y="102"/>
                    </a:lnTo>
                    <a:lnTo>
                      <a:pt x="301" y="104"/>
                    </a:lnTo>
                    <a:lnTo>
                      <a:pt x="302" y="104"/>
                    </a:lnTo>
                    <a:lnTo>
                      <a:pt x="304" y="105"/>
                    </a:lnTo>
                    <a:lnTo>
                      <a:pt x="307" y="107"/>
                    </a:lnTo>
                    <a:lnTo>
                      <a:pt x="308" y="109"/>
                    </a:lnTo>
                    <a:lnTo>
                      <a:pt x="308" y="111"/>
                    </a:lnTo>
                    <a:lnTo>
                      <a:pt x="310" y="111"/>
                    </a:lnTo>
                    <a:lnTo>
                      <a:pt x="311" y="114"/>
                    </a:lnTo>
                    <a:lnTo>
                      <a:pt x="313" y="116"/>
                    </a:lnTo>
                    <a:lnTo>
                      <a:pt x="314" y="118"/>
                    </a:lnTo>
                    <a:lnTo>
                      <a:pt x="313" y="120"/>
                    </a:lnTo>
                    <a:lnTo>
                      <a:pt x="310" y="127"/>
                    </a:lnTo>
                    <a:lnTo>
                      <a:pt x="309" y="128"/>
                    </a:lnTo>
                    <a:lnTo>
                      <a:pt x="309" y="129"/>
                    </a:lnTo>
                    <a:lnTo>
                      <a:pt x="308" y="132"/>
                    </a:lnTo>
                    <a:lnTo>
                      <a:pt x="308" y="133"/>
                    </a:lnTo>
                    <a:lnTo>
                      <a:pt x="309" y="134"/>
                    </a:lnTo>
                    <a:lnTo>
                      <a:pt x="304" y="139"/>
                    </a:lnTo>
                    <a:lnTo>
                      <a:pt x="302" y="141"/>
                    </a:lnTo>
                    <a:lnTo>
                      <a:pt x="302" y="143"/>
                    </a:lnTo>
                    <a:lnTo>
                      <a:pt x="302" y="144"/>
                    </a:lnTo>
                    <a:lnTo>
                      <a:pt x="301" y="147"/>
                    </a:lnTo>
                    <a:lnTo>
                      <a:pt x="302" y="151"/>
                    </a:lnTo>
                    <a:lnTo>
                      <a:pt x="303" y="152"/>
                    </a:lnTo>
                    <a:lnTo>
                      <a:pt x="303" y="155"/>
                    </a:lnTo>
                    <a:lnTo>
                      <a:pt x="300" y="163"/>
                    </a:lnTo>
                    <a:lnTo>
                      <a:pt x="299" y="163"/>
                    </a:lnTo>
                    <a:lnTo>
                      <a:pt x="298" y="164"/>
                    </a:lnTo>
                    <a:lnTo>
                      <a:pt x="297" y="166"/>
                    </a:lnTo>
                    <a:lnTo>
                      <a:pt x="294" y="171"/>
                    </a:lnTo>
                    <a:lnTo>
                      <a:pt x="293" y="171"/>
                    </a:lnTo>
                    <a:lnTo>
                      <a:pt x="294" y="172"/>
                    </a:lnTo>
                    <a:lnTo>
                      <a:pt x="295" y="173"/>
                    </a:lnTo>
                    <a:lnTo>
                      <a:pt x="295" y="174"/>
                    </a:lnTo>
                    <a:lnTo>
                      <a:pt x="296" y="173"/>
                    </a:lnTo>
                    <a:lnTo>
                      <a:pt x="316" y="173"/>
                    </a:lnTo>
                    <a:lnTo>
                      <a:pt x="318" y="174"/>
                    </a:lnTo>
                    <a:lnTo>
                      <a:pt x="319" y="175"/>
                    </a:lnTo>
                    <a:lnTo>
                      <a:pt x="321" y="176"/>
                    </a:lnTo>
                    <a:lnTo>
                      <a:pt x="327" y="177"/>
                    </a:lnTo>
                    <a:lnTo>
                      <a:pt x="328" y="178"/>
                    </a:lnTo>
                    <a:lnTo>
                      <a:pt x="329" y="178"/>
                    </a:lnTo>
                    <a:lnTo>
                      <a:pt x="330" y="178"/>
                    </a:lnTo>
                    <a:lnTo>
                      <a:pt x="331" y="179"/>
                    </a:lnTo>
                    <a:lnTo>
                      <a:pt x="332" y="179"/>
                    </a:lnTo>
                    <a:lnTo>
                      <a:pt x="333" y="179"/>
                    </a:lnTo>
                    <a:lnTo>
                      <a:pt x="334" y="179"/>
                    </a:lnTo>
                    <a:lnTo>
                      <a:pt x="335" y="180"/>
                    </a:lnTo>
                    <a:lnTo>
                      <a:pt x="336" y="180"/>
                    </a:lnTo>
                    <a:lnTo>
                      <a:pt x="336" y="179"/>
                    </a:lnTo>
                    <a:lnTo>
                      <a:pt x="338" y="178"/>
                    </a:lnTo>
                    <a:lnTo>
                      <a:pt x="340" y="177"/>
                    </a:lnTo>
                    <a:lnTo>
                      <a:pt x="342" y="177"/>
                    </a:lnTo>
                    <a:lnTo>
                      <a:pt x="342" y="178"/>
                    </a:lnTo>
                    <a:lnTo>
                      <a:pt x="344" y="180"/>
                    </a:lnTo>
                    <a:lnTo>
                      <a:pt x="345" y="180"/>
                    </a:lnTo>
                    <a:lnTo>
                      <a:pt x="345" y="179"/>
                    </a:lnTo>
                    <a:lnTo>
                      <a:pt x="346" y="179"/>
                    </a:lnTo>
                    <a:lnTo>
                      <a:pt x="347" y="179"/>
                    </a:lnTo>
                    <a:lnTo>
                      <a:pt x="348" y="179"/>
                    </a:lnTo>
                    <a:lnTo>
                      <a:pt x="349" y="179"/>
                    </a:lnTo>
                    <a:lnTo>
                      <a:pt x="350" y="179"/>
                    </a:lnTo>
                    <a:lnTo>
                      <a:pt x="351" y="179"/>
                    </a:lnTo>
                    <a:lnTo>
                      <a:pt x="353" y="180"/>
                    </a:lnTo>
                    <a:lnTo>
                      <a:pt x="353" y="181"/>
                    </a:lnTo>
                    <a:lnTo>
                      <a:pt x="354" y="182"/>
                    </a:lnTo>
                    <a:lnTo>
                      <a:pt x="355" y="183"/>
                    </a:lnTo>
                    <a:lnTo>
                      <a:pt x="356" y="180"/>
                    </a:lnTo>
                    <a:lnTo>
                      <a:pt x="356" y="179"/>
                    </a:lnTo>
                    <a:lnTo>
                      <a:pt x="356" y="177"/>
                    </a:lnTo>
                    <a:lnTo>
                      <a:pt x="360" y="174"/>
                    </a:lnTo>
                    <a:lnTo>
                      <a:pt x="361" y="174"/>
                    </a:lnTo>
                    <a:lnTo>
                      <a:pt x="362" y="174"/>
                    </a:lnTo>
                    <a:lnTo>
                      <a:pt x="363" y="174"/>
                    </a:lnTo>
                    <a:lnTo>
                      <a:pt x="365" y="175"/>
                    </a:lnTo>
                    <a:lnTo>
                      <a:pt x="366" y="175"/>
                    </a:lnTo>
                    <a:lnTo>
                      <a:pt x="368" y="175"/>
                    </a:lnTo>
                    <a:lnTo>
                      <a:pt x="369" y="176"/>
                    </a:lnTo>
                    <a:lnTo>
                      <a:pt x="369" y="177"/>
                    </a:lnTo>
                    <a:lnTo>
                      <a:pt x="370" y="177"/>
                    </a:lnTo>
                    <a:lnTo>
                      <a:pt x="371" y="178"/>
                    </a:lnTo>
                    <a:lnTo>
                      <a:pt x="374" y="175"/>
                    </a:lnTo>
                    <a:lnTo>
                      <a:pt x="374" y="174"/>
                    </a:lnTo>
                    <a:lnTo>
                      <a:pt x="374" y="173"/>
                    </a:lnTo>
                    <a:lnTo>
                      <a:pt x="374" y="171"/>
                    </a:lnTo>
                    <a:lnTo>
                      <a:pt x="374" y="169"/>
                    </a:lnTo>
                    <a:lnTo>
                      <a:pt x="377" y="164"/>
                    </a:lnTo>
                    <a:lnTo>
                      <a:pt x="378" y="164"/>
                    </a:lnTo>
                    <a:lnTo>
                      <a:pt x="381" y="162"/>
                    </a:lnTo>
                    <a:lnTo>
                      <a:pt x="384" y="161"/>
                    </a:lnTo>
                    <a:lnTo>
                      <a:pt x="386" y="158"/>
                    </a:lnTo>
                    <a:lnTo>
                      <a:pt x="387" y="158"/>
                    </a:lnTo>
                    <a:lnTo>
                      <a:pt x="388" y="158"/>
                    </a:lnTo>
                    <a:lnTo>
                      <a:pt x="388" y="156"/>
                    </a:lnTo>
                    <a:lnTo>
                      <a:pt x="389" y="154"/>
                    </a:lnTo>
                    <a:lnTo>
                      <a:pt x="391" y="154"/>
                    </a:lnTo>
                    <a:lnTo>
                      <a:pt x="393" y="147"/>
                    </a:lnTo>
                    <a:lnTo>
                      <a:pt x="393" y="143"/>
                    </a:lnTo>
                    <a:lnTo>
                      <a:pt x="393" y="141"/>
                    </a:lnTo>
                    <a:lnTo>
                      <a:pt x="393" y="140"/>
                    </a:lnTo>
                    <a:lnTo>
                      <a:pt x="392" y="133"/>
                    </a:lnTo>
                    <a:lnTo>
                      <a:pt x="393" y="132"/>
                    </a:lnTo>
                    <a:lnTo>
                      <a:pt x="391" y="123"/>
                    </a:lnTo>
                    <a:lnTo>
                      <a:pt x="392" y="120"/>
                    </a:lnTo>
                    <a:lnTo>
                      <a:pt x="394" y="120"/>
                    </a:lnTo>
                    <a:lnTo>
                      <a:pt x="397" y="121"/>
                    </a:lnTo>
                    <a:lnTo>
                      <a:pt x="398" y="120"/>
                    </a:lnTo>
                    <a:lnTo>
                      <a:pt x="400" y="119"/>
                    </a:lnTo>
                    <a:lnTo>
                      <a:pt x="401" y="119"/>
                    </a:lnTo>
                    <a:lnTo>
                      <a:pt x="404" y="119"/>
                    </a:lnTo>
                    <a:lnTo>
                      <a:pt x="406" y="117"/>
                    </a:lnTo>
                    <a:lnTo>
                      <a:pt x="413" y="122"/>
                    </a:lnTo>
                    <a:lnTo>
                      <a:pt x="414" y="124"/>
                    </a:lnTo>
                    <a:lnTo>
                      <a:pt x="416" y="128"/>
                    </a:lnTo>
                    <a:lnTo>
                      <a:pt x="416" y="130"/>
                    </a:lnTo>
                    <a:lnTo>
                      <a:pt x="417" y="132"/>
                    </a:lnTo>
                    <a:lnTo>
                      <a:pt x="422" y="139"/>
                    </a:lnTo>
                    <a:lnTo>
                      <a:pt x="423" y="141"/>
                    </a:lnTo>
                    <a:lnTo>
                      <a:pt x="423" y="142"/>
                    </a:lnTo>
                    <a:lnTo>
                      <a:pt x="423" y="143"/>
                    </a:lnTo>
                    <a:lnTo>
                      <a:pt x="423" y="145"/>
                    </a:lnTo>
                    <a:lnTo>
                      <a:pt x="422" y="145"/>
                    </a:lnTo>
                    <a:lnTo>
                      <a:pt x="422" y="146"/>
                    </a:lnTo>
                    <a:lnTo>
                      <a:pt x="423" y="150"/>
                    </a:lnTo>
                    <a:lnTo>
                      <a:pt x="423" y="155"/>
                    </a:lnTo>
                    <a:lnTo>
                      <a:pt x="423" y="156"/>
                    </a:lnTo>
                    <a:lnTo>
                      <a:pt x="425" y="162"/>
                    </a:lnTo>
                    <a:lnTo>
                      <a:pt x="425" y="163"/>
                    </a:lnTo>
                    <a:lnTo>
                      <a:pt x="423" y="170"/>
                    </a:lnTo>
                    <a:lnTo>
                      <a:pt x="423" y="171"/>
                    </a:lnTo>
                    <a:lnTo>
                      <a:pt x="421" y="173"/>
                    </a:lnTo>
                    <a:lnTo>
                      <a:pt x="420" y="171"/>
                    </a:lnTo>
                    <a:lnTo>
                      <a:pt x="420" y="172"/>
                    </a:lnTo>
                    <a:lnTo>
                      <a:pt x="418" y="173"/>
                    </a:lnTo>
                    <a:lnTo>
                      <a:pt x="417" y="173"/>
                    </a:lnTo>
                    <a:lnTo>
                      <a:pt x="417" y="174"/>
                    </a:lnTo>
                    <a:lnTo>
                      <a:pt x="416" y="175"/>
                    </a:lnTo>
                    <a:lnTo>
                      <a:pt x="415" y="176"/>
                    </a:lnTo>
                    <a:lnTo>
                      <a:pt x="414" y="176"/>
                    </a:lnTo>
                    <a:lnTo>
                      <a:pt x="411" y="180"/>
                    </a:lnTo>
                    <a:lnTo>
                      <a:pt x="409" y="181"/>
                    </a:lnTo>
                    <a:lnTo>
                      <a:pt x="406" y="182"/>
                    </a:lnTo>
                    <a:lnTo>
                      <a:pt x="405" y="183"/>
                    </a:lnTo>
                    <a:lnTo>
                      <a:pt x="401" y="185"/>
                    </a:lnTo>
                    <a:lnTo>
                      <a:pt x="398" y="185"/>
                    </a:lnTo>
                    <a:lnTo>
                      <a:pt x="396" y="187"/>
                    </a:lnTo>
                    <a:lnTo>
                      <a:pt x="397" y="188"/>
                    </a:lnTo>
                    <a:lnTo>
                      <a:pt x="396" y="189"/>
                    </a:lnTo>
                    <a:lnTo>
                      <a:pt x="394" y="193"/>
                    </a:lnTo>
                    <a:lnTo>
                      <a:pt x="393" y="194"/>
                    </a:lnTo>
                    <a:lnTo>
                      <a:pt x="389" y="194"/>
                    </a:lnTo>
                    <a:lnTo>
                      <a:pt x="387" y="196"/>
                    </a:lnTo>
                    <a:lnTo>
                      <a:pt x="385" y="197"/>
                    </a:lnTo>
                    <a:lnTo>
                      <a:pt x="386" y="198"/>
                    </a:lnTo>
                    <a:lnTo>
                      <a:pt x="384" y="201"/>
                    </a:lnTo>
                    <a:lnTo>
                      <a:pt x="380" y="202"/>
                    </a:lnTo>
                    <a:lnTo>
                      <a:pt x="379" y="203"/>
                    </a:lnTo>
                    <a:lnTo>
                      <a:pt x="378" y="204"/>
                    </a:lnTo>
                    <a:lnTo>
                      <a:pt x="377" y="205"/>
                    </a:lnTo>
                    <a:lnTo>
                      <a:pt x="379" y="205"/>
                    </a:lnTo>
                    <a:lnTo>
                      <a:pt x="380" y="207"/>
                    </a:lnTo>
                    <a:lnTo>
                      <a:pt x="379" y="213"/>
                    </a:lnTo>
                    <a:lnTo>
                      <a:pt x="376" y="210"/>
                    </a:lnTo>
                    <a:lnTo>
                      <a:pt x="376" y="209"/>
                    </a:lnTo>
                    <a:lnTo>
                      <a:pt x="374" y="209"/>
                    </a:lnTo>
                    <a:lnTo>
                      <a:pt x="372" y="213"/>
                    </a:lnTo>
                    <a:lnTo>
                      <a:pt x="372" y="215"/>
                    </a:lnTo>
                    <a:lnTo>
                      <a:pt x="371" y="217"/>
                    </a:lnTo>
                    <a:lnTo>
                      <a:pt x="368" y="221"/>
                    </a:lnTo>
                    <a:lnTo>
                      <a:pt x="366" y="222"/>
                    </a:lnTo>
                    <a:lnTo>
                      <a:pt x="366" y="223"/>
                    </a:lnTo>
                    <a:lnTo>
                      <a:pt x="364" y="232"/>
                    </a:lnTo>
                    <a:lnTo>
                      <a:pt x="361" y="232"/>
                    </a:lnTo>
                    <a:lnTo>
                      <a:pt x="360" y="234"/>
                    </a:lnTo>
                    <a:lnTo>
                      <a:pt x="359" y="235"/>
                    </a:lnTo>
                    <a:lnTo>
                      <a:pt x="359" y="237"/>
                    </a:lnTo>
                    <a:lnTo>
                      <a:pt x="359" y="239"/>
                    </a:lnTo>
                    <a:lnTo>
                      <a:pt x="354" y="247"/>
                    </a:lnTo>
                    <a:lnTo>
                      <a:pt x="351" y="252"/>
                    </a:lnTo>
                    <a:lnTo>
                      <a:pt x="349" y="253"/>
                    </a:lnTo>
                    <a:lnTo>
                      <a:pt x="348" y="254"/>
                    </a:lnTo>
                    <a:lnTo>
                      <a:pt x="347" y="254"/>
                    </a:lnTo>
                    <a:lnTo>
                      <a:pt x="346" y="254"/>
                    </a:lnTo>
                    <a:lnTo>
                      <a:pt x="345" y="254"/>
                    </a:lnTo>
                    <a:lnTo>
                      <a:pt x="345" y="256"/>
                    </a:lnTo>
                    <a:lnTo>
                      <a:pt x="345" y="259"/>
                    </a:lnTo>
                    <a:lnTo>
                      <a:pt x="345" y="260"/>
                    </a:lnTo>
                    <a:lnTo>
                      <a:pt x="342" y="265"/>
                    </a:lnTo>
                    <a:lnTo>
                      <a:pt x="341" y="266"/>
                    </a:lnTo>
                    <a:lnTo>
                      <a:pt x="340" y="266"/>
                    </a:lnTo>
                    <a:lnTo>
                      <a:pt x="340" y="267"/>
                    </a:lnTo>
                    <a:lnTo>
                      <a:pt x="339" y="267"/>
                    </a:lnTo>
                    <a:lnTo>
                      <a:pt x="340" y="268"/>
                    </a:lnTo>
                    <a:lnTo>
                      <a:pt x="340" y="269"/>
                    </a:lnTo>
                    <a:lnTo>
                      <a:pt x="339" y="271"/>
                    </a:lnTo>
                    <a:lnTo>
                      <a:pt x="337" y="273"/>
                    </a:lnTo>
                    <a:lnTo>
                      <a:pt x="336" y="275"/>
                    </a:lnTo>
                    <a:lnTo>
                      <a:pt x="334" y="276"/>
                    </a:lnTo>
                    <a:lnTo>
                      <a:pt x="334" y="277"/>
                    </a:lnTo>
                    <a:lnTo>
                      <a:pt x="334" y="278"/>
                    </a:lnTo>
                    <a:lnTo>
                      <a:pt x="335" y="279"/>
                    </a:lnTo>
                    <a:lnTo>
                      <a:pt x="336" y="279"/>
                    </a:lnTo>
                    <a:lnTo>
                      <a:pt x="338" y="282"/>
                    </a:lnTo>
                    <a:lnTo>
                      <a:pt x="339" y="287"/>
                    </a:lnTo>
                    <a:lnTo>
                      <a:pt x="338" y="300"/>
                    </a:lnTo>
                    <a:lnTo>
                      <a:pt x="337" y="305"/>
                    </a:lnTo>
                    <a:lnTo>
                      <a:pt x="336" y="305"/>
                    </a:lnTo>
                    <a:lnTo>
                      <a:pt x="336" y="306"/>
                    </a:lnTo>
                    <a:lnTo>
                      <a:pt x="337" y="307"/>
                    </a:lnTo>
                    <a:lnTo>
                      <a:pt x="338" y="307"/>
                    </a:lnTo>
                    <a:lnTo>
                      <a:pt x="339" y="309"/>
                    </a:lnTo>
                    <a:lnTo>
                      <a:pt x="340" y="311"/>
                    </a:lnTo>
                    <a:lnTo>
                      <a:pt x="339" y="317"/>
                    </a:lnTo>
                    <a:lnTo>
                      <a:pt x="338" y="318"/>
                    </a:lnTo>
                    <a:lnTo>
                      <a:pt x="337" y="318"/>
                    </a:lnTo>
                    <a:lnTo>
                      <a:pt x="336" y="318"/>
                    </a:lnTo>
                    <a:lnTo>
                      <a:pt x="336" y="319"/>
                    </a:lnTo>
                    <a:lnTo>
                      <a:pt x="337" y="320"/>
                    </a:lnTo>
                    <a:lnTo>
                      <a:pt x="338" y="322"/>
                    </a:lnTo>
                    <a:lnTo>
                      <a:pt x="338" y="324"/>
                    </a:lnTo>
                    <a:lnTo>
                      <a:pt x="338" y="326"/>
                    </a:lnTo>
                    <a:lnTo>
                      <a:pt x="338" y="327"/>
                    </a:lnTo>
                    <a:lnTo>
                      <a:pt x="338" y="328"/>
                    </a:lnTo>
                    <a:lnTo>
                      <a:pt x="339" y="328"/>
                    </a:lnTo>
                    <a:lnTo>
                      <a:pt x="341" y="330"/>
                    </a:lnTo>
                    <a:lnTo>
                      <a:pt x="341" y="332"/>
                    </a:lnTo>
                    <a:lnTo>
                      <a:pt x="342" y="333"/>
                    </a:lnTo>
                    <a:lnTo>
                      <a:pt x="340" y="334"/>
                    </a:lnTo>
                    <a:lnTo>
                      <a:pt x="340" y="335"/>
                    </a:lnTo>
                    <a:lnTo>
                      <a:pt x="340" y="338"/>
                    </a:lnTo>
                    <a:lnTo>
                      <a:pt x="340" y="339"/>
                    </a:lnTo>
                    <a:lnTo>
                      <a:pt x="340" y="340"/>
                    </a:lnTo>
                    <a:lnTo>
                      <a:pt x="345" y="352"/>
                    </a:lnTo>
                    <a:lnTo>
                      <a:pt x="345" y="355"/>
                    </a:lnTo>
                    <a:lnTo>
                      <a:pt x="345" y="356"/>
                    </a:lnTo>
                    <a:lnTo>
                      <a:pt x="345" y="357"/>
                    </a:lnTo>
                    <a:lnTo>
                      <a:pt x="344" y="358"/>
                    </a:lnTo>
                    <a:lnTo>
                      <a:pt x="343" y="358"/>
                    </a:lnTo>
                    <a:lnTo>
                      <a:pt x="342" y="358"/>
                    </a:lnTo>
                    <a:lnTo>
                      <a:pt x="341" y="358"/>
                    </a:lnTo>
                    <a:lnTo>
                      <a:pt x="339" y="358"/>
                    </a:lnTo>
                    <a:lnTo>
                      <a:pt x="340" y="362"/>
                    </a:lnTo>
                    <a:lnTo>
                      <a:pt x="340" y="365"/>
                    </a:lnTo>
                    <a:lnTo>
                      <a:pt x="340" y="366"/>
                    </a:lnTo>
                    <a:lnTo>
                      <a:pt x="339" y="367"/>
                    </a:lnTo>
                    <a:lnTo>
                      <a:pt x="340" y="375"/>
                    </a:lnTo>
                    <a:lnTo>
                      <a:pt x="340" y="377"/>
                    </a:lnTo>
                    <a:lnTo>
                      <a:pt x="341" y="377"/>
                    </a:lnTo>
                    <a:lnTo>
                      <a:pt x="342" y="379"/>
                    </a:lnTo>
                    <a:lnTo>
                      <a:pt x="343" y="380"/>
                    </a:lnTo>
                    <a:lnTo>
                      <a:pt x="345" y="384"/>
                    </a:lnTo>
                    <a:lnTo>
                      <a:pt x="346" y="385"/>
                    </a:lnTo>
                    <a:lnTo>
                      <a:pt x="347" y="386"/>
                    </a:lnTo>
                    <a:lnTo>
                      <a:pt x="349" y="391"/>
                    </a:lnTo>
                    <a:lnTo>
                      <a:pt x="347" y="394"/>
                    </a:lnTo>
                    <a:lnTo>
                      <a:pt x="347" y="395"/>
                    </a:lnTo>
                    <a:lnTo>
                      <a:pt x="347" y="396"/>
                    </a:lnTo>
                    <a:lnTo>
                      <a:pt x="349" y="401"/>
                    </a:lnTo>
                    <a:lnTo>
                      <a:pt x="349" y="402"/>
                    </a:lnTo>
                    <a:lnTo>
                      <a:pt x="350" y="402"/>
                    </a:lnTo>
                    <a:lnTo>
                      <a:pt x="351" y="403"/>
                    </a:lnTo>
                    <a:lnTo>
                      <a:pt x="353" y="404"/>
                    </a:lnTo>
                    <a:lnTo>
                      <a:pt x="353" y="405"/>
                    </a:lnTo>
                    <a:lnTo>
                      <a:pt x="356" y="407"/>
                    </a:lnTo>
                    <a:lnTo>
                      <a:pt x="358" y="407"/>
                    </a:lnTo>
                    <a:lnTo>
                      <a:pt x="383" y="420"/>
                    </a:lnTo>
                    <a:lnTo>
                      <a:pt x="389" y="426"/>
                    </a:lnTo>
                    <a:lnTo>
                      <a:pt x="391" y="430"/>
                    </a:lnTo>
                    <a:lnTo>
                      <a:pt x="392" y="432"/>
                    </a:lnTo>
                    <a:lnTo>
                      <a:pt x="391" y="434"/>
                    </a:lnTo>
                    <a:lnTo>
                      <a:pt x="390" y="435"/>
                    </a:lnTo>
                    <a:lnTo>
                      <a:pt x="388" y="441"/>
                    </a:lnTo>
                    <a:lnTo>
                      <a:pt x="388" y="442"/>
                    </a:lnTo>
                    <a:lnTo>
                      <a:pt x="388" y="443"/>
                    </a:lnTo>
                    <a:lnTo>
                      <a:pt x="389" y="445"/>
                    </a:lnTo>
                    <a:lnTo>
                      <a:pt x="389" y="446"/>
                    </a:lnTo>
                    <a:lnTo>
                      <a:pt x="392" y="450"/>
                    </a:lnTo>
                    <a:lnTo>
                      <a:pt x="394" y="452"/>
                    </a:lnTo>
                    <a:lnTo>
                      <a:pt x="404" y="458"/>
                    </a:lnTo>
                    <a:lnTo>
                      <a:pt x="407" y="456"/>
                    </a:lnTo>
                    <a:lnTo>
                      <a:pt x="408" y="457"/>
                    </a:lnTo>
                    <a:lnTo>
                      <a:pt x="411" y="460"/>
                    </a:lnTo>
                    <a:lnTo>
                      <a:pt x="416" y="475"/>
                    </a:lnTo>
                    <a:lnTo>
                      <a:pt x="416" y="476"/>
                    </a:lnTo>
                    <a:lnTo>
                      <a:pt x="416" y="477"/>
                    </a:lnTo>
                    <a:lnTo>
                      <a:pt x="415" y="479"/>
                    </a:lnTo>
                    <a:lnTo>
                      <a:pt x="413" y="482"/>
                    </a:lnTo>
                    <a:lnTo>
                      <a:pt x="411" y="491"/>
                    </a:lnTo>
                    <a:lnTo>
                      <a:pt x="411" y="492"/>
                    </a:lnTo>
                    <a:lnTo>
                      <a:pt x="410" y="494"/>
                    </a:lnTo>
                    <a:lnTo>
                      <a:pt x="408" y="498"/>
                    </a:lnTo>
                    <a:lnTo>
                      <a:pt x="406" y="499"/>
                    </a:lnTo>
                    <a:lnTo>
                      <a:pt x="406" y="501"/>
                    </a:lnTo>
                    <a:lnTo>
                      <a:pt x="403" y="505"/>
                    </a:lnTo>
                    <a:lnTo>
                      <a:pt x="403" y="507"/>
                    </a:lnTo>
                    <a:lnTo>
                      <a:pt x="403" y="510"/>
                    </a:lnTo>
                    <a:lnTo>
                      <a:pt x="404" y="511"/>
                    </a:lnTo>
                    <a:lnTo>
                      <a:pt x="404" y="513"/>
                    </a:lnTo>
                    <a:lnTo>
                      <a:pt x="404" y="515"/>
                    </a:lnTo>
                    <a:lnTo>
                      <a:pt x="404" y="516"/>
                    </a:lnTo>
                    <a:lnTo>
                      <a:pt x="398" y="520"/>
                    </a:lnTo>
                    <a:lnTo>
                      <a:pt x="391" y="526"/>
                    </a:lnTo>
                    <a:lnTo>
                      <a:pt x="387" y="527"/>
                    </a:lnTo>
                    <a:lnTo>
                      <a:pt x="377" y="530"/>
                    </a:lnTo>
                    <a:lnTo>
                      <a:pt x="371" y="533"/>
                    </a:lnTo>
                    <a:lnTo>
                      <a:pt x="370" y="533"/>
                    </a:lnTo>
                    <a:lnTo>
                      <a:pt x="355" y="537"/>
                    </a:lnTo>
                    <a:lnTo>
                      <a:pt x="353" y="538"/>
                    </a:lnTo>
                    <a:lnTo>
                      <a:pt x="319" y="543"/>
                    </a:lnTo>
                    <a:lnTo>
                      <a:pt x="315" y="543"/>
                    </a:lnTo>
                    <a:lnTo>
                      <a:pt x="313" y="543"/>
                    </a:lnTo>
                    <a:lnTo>
                      <a:pt x="312" y="543"/>
                    </a:lnTo>
                    <a:lnTo>
                      <a:pt x="311" y="543"/>
                    </a:lnTo>
                    <a:lnTo>
                      <a:pt x="310" y="543"/>
                    </a:lnTo>
                    <a:lnTo>
                      <a:pt x="309" y="543"/>
                    </a:lnTo>
                    <a:lnTo>
                      <a:pt x="296" y="541"/>
                    </a:lnTo>
                    <a:lnTo>
                      <a:pt x="293" y="540"/>
                    </a:lnTo>
                    <a:lnTo>
                      <a:pt x="292" y="539"/>
                    </a:lnTo>
                    <a:lnTo>
                      <a:pt x="289" y="537"/>
                    </a:lnTo>
                    <a:lnTo>
                      <a:pt x="287" y="537"/>
                    </a:lnTo>
                    <a:lnTo>
                      <a:pt x="289" y="538"/>
                    </a:lnTo>
                    <a:lnTo>
                      <a:pt x="291" y="539"/>
                    </a:lnTo>
                    <a:lnTo>
                      <a:pt x="291" y="544"/>
                    </a:lnTo>
                    <a:lnTo>
                      <a:pt x="291" y="547"/>
                    </a:lnTo>
                    <a:lnTo>
                      <a:pt x="292" y="548"/>
                    </a:lnTo>
                    <a:lnTo>
                      <a:pt x="293" y="549"/>
                    </a:lnTo>
                    <a:lnTo>
                      <a:pt x="294" y="549"/>
                    </a:lnTo>
                    <a:lnTo>
                      <a:pt x="296" y="549"/>
                    </a:lnTo>
                    <a:lnTo>
                      <a:pt x="299" y="550"/>
                    </a:lnTo>
                    <a:lnTo>
                      <a:pt x="301" y="552"/>
                    </a:lnTo>
                    <a:lnTo>
                      <a:pt x="302" y="554"/>
                    </a:lnTo>
                    <a:lnTo>
                      <a:pt x="300" y="556"/>
                    </a:lnTo>
                    <a:lnTo>
                      <a:pt x="302" y="557"/>
                    </a:lnTo>
                    <a:lnTo>
                      <a:pt x="304" y="569"/>
                    </a:lnTo>
                    <a:lnTo>
                      <a:pt x="302" y="570"/>
                    </a:lnTo>
                    <a:lnTo>
                      <a:pt x="300" y="569"/>
                    </a:lnTo>
                    <a:lnTo>
                      <a:pt x="300" y="570"/>
                    </a:lnTo>
                    <a:lnTo>
                      <a:pt x="300" y="573"/>
                    </a:lnTo>
                    <a:lnTo>
                      <a:pt x="301" y="576"/>
                    </a:lnTo>
                    <a:lnTo>
                      <a:pt x="301" y="577"/>
                    </a:lnTo>
                    <a:lnTo>
                      <a:pt x="302" y="578"/>
                    </a:lnTo>
                    <a:lnTo>
                      <a:pt x="302" y="580"/>
                    </a:lnTo>
                    <a:lnTo>
                      <a:pt x="300" y="581"/>
                    </a:lnTo>
                    <a:lnTo>
                      <a:pt x="300" y="582"/>
                    </a:lnTo>
                    <a:lnTo>
                      <a:pt x="302" y="586"/>
                    </a:lnTo>
                    <a:lnTo>
                      <a:pt x="306" y="589"/>
                    </a:lnTo>
                    <a:lnTo>
                      <a:pt x="307" y="589"/>
                    </a:lnTo>
                    <a:lnTo>
                      <a:pt x="309" y="591"/>
                    </a:lnTo>
                    <a:lnTo>
                      <a:pt x="310" y="591"/>
                    </a:lnTo>
                    <a:lnTo>
                      <a:pt x="311" y="594"/>
                    </a:lnTo>
                    <a:lnTo>
                      <a:pt x="310" y="594"/>
                    </a:lnTo>
                    <a:lnTo>
                      <a:pt x="310" y="601"/>
                    </a:lnTo>
                    <a:lnTo>
                      <a:pt x="308" y="602"/>
                    </a:lnTo>
                    <a:lnTo>
                      <a:pt x="300" y="607"/>
                    </a:lnTo>
                    <a:lnTo>
                      <a:pt x="299" y="607"/>
                    </a:lnTo>
                    <a:lnTo>
                      <a:pt x="295" y="609"/>
                    </a:lnTo>
                    <a:lnTo>
                      <a:pt x="294" y="609"/>
                    </a:lnTo>
                    <a:lnTo>
                      <a:pt x="294" y="610"/>
                    </a:lnTo>
                    <a:lnTo>
                      <a:pt x="293" y="610"/>
                    </a:lnTo>
                    <a:lnTo>
                      <a:pt x="291" y="611"/>
                    </a:lnTo>
                    <a:lnTo>
                      <a:pt x="283" y="610"/>
                    </a:lnTo>
                    <a:lnTo>
                      <a:pt x="275" y="611"/>
                    </a:lnTo>
                    <a:lnTo>
                      <a:pt x="274" y="610"/>
                    </a:lnTo>
                    <a:lnTo>
                      <a:pt x="272" y="610"/>
                    </a:lnTo>
                    <a:lnTo>
                      <a:pt x="272" y="609"/>
                    </a:lnTo>
                    <a:lnTo>
                      <a:pt x="269" y="608"/>
                    </a:lnTo>
                    <a:lnTo>
                      <a:pt x="268" y="607"/>
                    </a:lnTo>
                    <a:lnTo>
                      <a:pt x="263" y="606"/>
                    </a:lnTo>
                    <a:lnTo>
                      <a:pt x="253" y="602"/>
                    </a:lnTo>
                    <a:lnTo>
                      <a:pt x="246" y="600"/>
                    </a:lnTo>
                    <a:lnTo>
                      <a:pt x="245" y="599"/>
                    </a:lnTo>
                    <a:lnTo>
                      <a:pt x="243" y="597"/>
                    </a:lnTo>
                    <a:lnTo>
                      <a:pt x="242" y="596"/>
                    </a:lnTo>
                    <a:lnTo>
                      <a:pt x="241" y="596"/>
                    </a:lnTo>
                    <a:lnTo>
                      <a:pt x="240" y="596"/>
                    </a:lnTo>
                    <a:lnTo>
                      <a:pt x="238" y="599"/>
                    </a:lnTo>
                    <a:lnTo>
                      <a:pt x="238" y="602"/>
                    </a:lnTo>
                    <a:lnTo>
                      <a:pt x="238" y="603"/>
                    </a:lnTo>
                    <a:lnTo>
                      <a:pt x="246" y="617"/>
                    </a:lnTo>
                    <a:lnTo>
                      <a:pt x="247" y="618"/>
                    </a:lnTo>
                    <a:lnTo>
                      <a:pt x="248" y="618"/>
                    </a:lnTo>
                    <a:lnTo>
                      <a:pt x="249" y="620"/>
                    </a:lnTo>
                    <a:lnTo>
                      <a:pt x="249" y="621"/>
                    </a:lnTo>
                    <a:lnTo>
                      <a:pt x="250" y="622"/>
                    </a:lnTo>
                    <a:lnTo>
                      <a:pt x="250" y="624"/>
                    </a:lnTo>
                    <a:lnTo>
                      <a:pt x="250" y="625"/>
                    </a:lnTo>
                    <a:lnTo>
                      <a:pt x="251" y="626"/>
                    </a:lnTo>
                    <a:lnTo>
                      <a:pt x="252" y="628"/>
                    </a:lnTo>
                    <a:lnTo>
                      <a:pt x="252" y="629"/>
                    </a:lnTo>
                    <a:lnTo>
                      <a:pt x="252" y="633"/>
                    </a:lnTo>
                    <a:lnTo>
                      <a:pt x="253" y="634"/>
                    </a:lnTo>
                    <a:lnTo>
                      <a:pt x="255" y="637"/>
                    </a:lnTo>
                    <a:lnTo>
                      <a:pt x="256" y="637"/>
                    </a:lnTo>
                    <a:lnTo>
                      <a:pt x="259" y="640"/>
                    </a:lnTo>
                    <a:lnTo>
                      <a:pt x="266" y="642"/>
                    </a:lnTo>
                    <a:lnTo>
                      <a:pt x="267" y="642"/>
                    </a:lnTo>
                    <a:lnTo>
                      <a:pt x="268" y="641"/>
                    </a:lnTo>
                    <a:lnTo>
                      <a:pt x="270" y="641"/>
                    </a:lnTo>
                    <a:lnTo>
                      <a:pt x="272" y="643"/>
                    </a:lnTo>
                    <a:lnTo>
                      <a:pt x="274" y="641"/>
                    </a:lnTo>
                    <a:lnTo>
                      <a:pt x="277" y="641"/>
                    </a:lnTo>
                    <a:lnTo>
                      <a:pt x="279" y="639"/>
                    </a:lnTo>
                    <a:lnTo>
                      <a:pt x="282" y="637"/>
                    </a:lnTo>
                    <a:lnTo>
                      <a:pt x="283" y="637"/>
                    </a:lnTo>
                    <a:lnTo>
                      <a:pt x="285" y="637"/>
                    </a:lnTo>
                    <a:lnTo>
                      <a:pt x="287" y="637"/>
                    </a:lnTo>
                    <a:lnTo>
                      <a:pt x="291" y="641"/>
                    </a:lnTo>
                    <a:lnTo>
                      <a:pt x="291" y="642"/>
                    </a:lnTo>
                    <a:lnTo>
                      <a:pt x="293" y="643"/>
                    </a:lnTo>
                    <a:lnTo>
                      <a:pt x="293" y="644"/>
                    </a:lnTo>
                    <a:lnTo>
                      <a:pt x="294" y="644"/>
                    </a:lnTo>
                    <a:lnTo>
                      <a:pt x="298" y="654"/>
                    </a:lnTo>
                    <a:lnTo>
                      <a:pt x="298" y="659"/>
                    </a:lnTo>
                    <a:lnTo>
                      <a:pt x="297" y="661"/>
                    </a:lnTo>
                    <a:lnTo>
                      <a:pt x="296" y="662"/>
                    </a:lnTo>
                    <a:lnTo>
                      <a:pt x="288" y="663"/>
                    </a:lnTo>
                    <a:lnTo>
                      <a:pt x="287" y="664"/>
                    </a:lnTo>
                    <a:lnTo>
                      <a:pt x="285" y="663"/>
                    </a:lnTo>
                    <a:lnTo>
                      <a:pt x="281" y="660"/>
                    </a:lnTo>
                    <a:lnTo>
                      <a:pt x="280" y="659"/>
                    </a:lnTo>
                    <a:lnTo>
                      <a:pt x="280" y="656"/>
                    </a:lnTo>
                    <a:lnTo>
                      <a:pt x="276" y="653"/>
                    </a:lnTo>
                    <a:lnTo>
                      <a:pt x="274" y="652"/>
                    </a:lnTo>
                    <a:lnTo>
                      <a:pt x="273" y="652"/>
                    </a:lnTo>
                    <a:lnTo>
                      <a:pt x="272" y="652"/>
                    </a:lnTo>
                    <a:lnTo>
                      <a:pt x="270" y="652"/>
                    </a:lnTo>
                    <a:lnTo>
                      <a:pt x="268" y="653"/>
                    </a:lnTo>
                    <a:lnTo>
                      <a:pt x="267" y="654"/>
                    </a:lnTo>
                    <a:lnTo>
                      <a:pt x="266" y="656"/>
                    </a:lnTo>
                    <a:lnTo>
                      <a:pt x="265" y="656"/>
                    </a:lnTo>
                    <a:lnTo>
                      <a:pt x="264" y="656"/>
                    </a:lnTo>
                    <a:lnTo>
                      <a:pt x="263" y="658"/>
                    </a:lnTo>
                    <a:lnTo>
                      <a:pt x="264" y="658"/>
                    </a:lnTo>
                    <a:lnTo>
                      <a:pt x="264" y="659"/>
                    </a:lnTo>
                    <a:lnTo>
                      <a:pt x="269" y="660"/>
                    </a:lnTo>
                    <a:lnTo>
                      <a:pt x="271" y="661"/>
                    </a:lnTo>
                    <a:lnTo>
                      <a:pt x="274" y="663"/>
                    </a:lnTo>
                    <a:lnTo>
                      <a:pt x="280" y="664"/>
                    </a:lnTo>
                    <a:lnTo>
                      <a:pt x="282" y="663"/>
                    </a:lnTo>
                    <a:lnTo>
                      <a:pt x="285" y="666"/>
                    </a:lnTo>
                    <a:lnTo>
                      <a:pt x="282" y="669"/>
                    </a:lnTo>
                    <a:lnTo>
                      <a:pt x="277" y="671"/>
                    </a:lnTo>
                    <a:lnTo>
                      <a:pt x="275" y="671"/>
                    </a:lnTo>
                    <a:lnTo>
                      <a:pt x="274" y="672"/>
                    </a:lnTo>
                    <a:lnTo>
                      <a:pt x="273" y="672"/>
                    </a:lnTo>
                    <a:lnTo>
                      <a:pt x="272" y="673"/>
                    </a:lnTo>
                    <a:lnTo>
                      <a:pt x="271" y="674"/>
                    </a:lnTo>
                    <a:lnTo>
                      <a:pt x="270" y="676"/>
                    </a:lnTo>
                    <a:lnTo>
                      <a:pt x="270" y="677"/>
                    </a:lnTo>
                    <a:lnTo>
                      <a:pt x="269" y="680"/>
                    </a:lnTo>
                    <a:lnTo>
                      <a:pt x="267" y="684"/>
                    </a:lnTo>
                    <a:lnTo>
                      <a:pt x="266" y="686"/>
                    </a:lnTo>
                    <a:lnTo>
                      <a:pt x="267" y="688"/>
                    </a:lnTo>
                    <a:lnTo>
                      <a:pt x="269" y="691"/>
                    </a:lnTo>
                    <a:lnTo>
                      <a:pt x="271" y="694"/>
                    </a:lnTo>
                    <a:lnTo>
                      <a:pt x="272" y="694"/>
                    </a:lnTo>
                    <a:lnTo>
                      <a:pt x="273" y="694"/>
                    </a:lnTo>
                    <a:lnTo>
                      <a:pt x="275" y="701"/>
                    </a:lnTo>
                    <a:lnTo>
                      <a:pt x="274" y="702"/>
                    </a:lnTo>
                    <a:lnTo>
                      <a:pt x="274" y="703"/>
                    </a:lnTo>
                    <a:lnTo>
                      <a:pt x="276" y="705"/>
                    </a:lnTo>
                    <a:lnTo>
                      <a:pt x="277" y="707"/>
                    </a:lnTo>
                    <a:lnTo>
                      <a:pt x="276" y="710"/>
                    </a:lnTo>
                    <a:lnTo>
                      <a:pt x="276" y="714"/>
                    </a:lnTo>
                    <a:lnTo>
                      <a:pt x="272" y="717"/>
                    </a:lnTo>
                    <a:lnTo>
                      <a:pt x="272" y="718"/>
                    </a:lnTo>
                    <a:lnTo>
                      <a:pt x="271" y="719"/>
                    </a:lnTo>
                    <a:lnTo>
                      <a:pt x="271" y="721"/>
                    </a:lnTo>
                    <a:lnTo>
                      <a:pt x="271" y="722"/>
                    </a:lnTo>
                    <a:lnTo>
                      <a:pt x="272" y="722"/>
                    </a:lnTo>
                    <a:lnTo>
                      <a:pt x="274" y="722"/>
                    </a:lnTo>
                    <a:lnTo>
                      <a:pt x="277" y="724"/>
                    </a:lnTo>
                    <a:lnTo>
                      <a:pt x="277" y="729"/>
                    </a:lnTo>
                    <a:lnTo>
                      <a:pt x="274" y="731"/>
                    </a:lnTo>
                    <a:lnTo>
                      <a:pt x="272" y="729"/>
                    </a:lnTo>
                    <a:lnTo>
                      <a:pt x="269" y="729"/>
                    </a:lnTo>
                    <a:lnTo>
                      <a:pt x="262" y="728"/>
                    </a:lnTo>
                    <a:lnTo>
                      <a:pt x="261" y="728"/>
                    </a:lnTo>
                    <a:lnTo>
                      <a:pt x="258" y="730"/>
                    </a:lnTo>
                    <a:lnTo>
                      <a:pt x="255" y="731"/>
                    </a:lnTo>
                    <a:lnTo>
                      <a:pt x="255" y="733"/>
                    </a:lnTo>
                    <a:lnTo>
                      <a:pt x="251" y="735"/>
                    </a:lnTo>
                    <a:lnTo>
                      <a:pt x="248" y="735"/>
                    </a:lnTo>
                    <a:lnTo>
                      <a:pt x="246" y="737"/>
                    </a:lnTo>
                    <a:lnTo>
                      <a:pt x="244" y="744"/>
                    </a:lnTo>
                    <a:lnTo>
                      <a:pt x="244" y="745"/>
                    </a:lnTo>
                    <a:lnTo>
                      <a:pt x="242" y="747"/>
                    </a:lnTo>
                    <a:lnTo>
                      <a:pt x="242" y="748"/>
                    </a:lnTo>
                    <a:lnTo>
                      <a:pt x="243" y="753"/>
                    </a:lnTo>
                    <a:lnTo>
                      <a:pt x="242" y="754"/>
                    </a:lnTo>
                    <a:lnTo>
                      <a:pt x="241" y="757"/>
                    </a:lnTo>
                    <a:lnTo>
                      <a:pt x="241" y="759"/>
                    </a:lnTo>
                    <a:lnTo>
                      <a:pt x="241" y="761"/>
                    </a:lnTo>
                    <a:lnTo>
                      <a:pt x="242" y="763"/>
                    </a:lnTo>
                    <a:lnTo>
                      <a:pt x="247" y="771"/>
                    </a:lnTo>
                    <a:lnTo>
                      <a:pt x="255" y="777"/>
                    </a:lnTo>
                    <a:lnTo>
                      <a:pt x="259" y="779"/>
                    </a:lnTo>
                    <a:lnTo>
                      <a:pt x="260" y="779"/>
                    </a:lnTo>
                    <a:lnTo>
                      <a:pt x="272" y="788"/>
                    </a:lnTo>
                    <a:lnTo>
                      <a:pt x="276" y="790"/>
                    </a:lnTo>
                    <a:lnTo>
                      <a:pt x="277" y="790"/>
                    </a:lnTo>
                    <a:lnTo>
                      <a:pt x="280" y="790"/>
                    </a:lnTo>
                    <a:lnTo>
                      <a:pt x="284" y="790"/>
                    </a:lnTo>
                    <a:lnTo>
                      <a:pt x="285" y="790"/>
                    </a:lnTo>
                    <a:lnTo>
                      <a:pt x="288" y="791"/>
                    </a:lnTo>
                    <a:lnTo>
                      <a:pt x="290" y="791"/>
                    </a:lnTo>
                    <a:lnTo>
                      <a:pt x="291" y="790"/>
                    </a:lnTo>
                    <a:lnTo>
                      <a:pt x="293" y="790"/>
                    </a:lnTo>
                    <a:lnTo>
                      <a:pt x="296" y="792"/>
                    </a:lnTo>
                    <a:lnTo>
                      <a:pt x="301" y="794"/>
                    </a:lnTo>
                    <a:lnTo>
                      <a:pt x="304" y="799"/>
                    </a:lnTo>
                    <a:lnTo>
                      <a:pt x="306" y="805"/>
                    </a:lnTo>
                    <a:lnTo>
                      <a:pt x="307" y="808"/>
                    </a:lnTo>
                    <a:lnTo>
                      <a:pt x="306" y="813"/>
                    </a:lnTo>
                    <a:lnTo>
                      <a:pt x="311" y="817"/>
                    </a:lnTo>
                    <a:lnTo>
                      <a:pt x="311" y="820"/>
                    </a:lnTo>
                    <a:lnTo>
                      <a:pt x="309" y="820"/>
                    </a:lnTo>
                    <a:lnTo>
                      <a:pt x="308" y="820"/>
                    </a:lnTo>
                    <a:lnTo>
                      <a:pt x="309" y="821"/>
                    </a:lnTo>
                    <a:lnTo>
                      <a:pt x="309" y="824"/>
                    </a:lnTo>
                    <a:lnTo>
                      <a:pt x="306" y="824"/>
                    </a:lnTo>
                    <a:lnTo>
                      <a:pt x="301" y="831"/>
                    </a:lnTo>
                    <a:lnTo>
                      <a:pt x="300" y="833"/>
                    </a:lnTo>
                    <a:lnTo>
                      <a:pt x="298" y="834"/>
                    </a:lnTo>
                    <a:lnTo>
                      <a:pt x="296" y="835"/>
                    </a:lnTo>
                    <a:lnTo>
                      <a:pt x="294" y="839"/>
                    </a:lnTo>
                    <a:lnTo>
                      <a:pt x="291" y="839"/>
                    </a:lnTo>
                    <a:lnTo>
                      <a:pt x="289" y="841"/>
                    </a:lnTo>
                    <a:lnTo>
                      <a:pt x="288" y="844"/>
                    </a:lnTo>
                    <a:lnTo>
                      <a:pt x="288" y="846"/>
                    </a:lnTo>
                    <a:lnTo>
                      <a:pt x="286" y="847"/>
                    </a:lnTo>
                    <a:lnTo>
                      <a:pt x="285" y="847"/>
                    </a:lnTo>
                    <a:lnTo>
                      <a:pt x="285" y="848"/>
                    </a:lnTo>
                    <a:lnTo>
                      <a:pt x="283" y="850"/>
                    </a:lnTo>
                    <a:lnTo>
                      <a:pt x="283" y="852"/>
                    </a:lnTo>
                    <a:lnTo>
                      <a:pt x="283" y="854"/>
                    </a:lnTo>
                    <a:lnTo>
                      <a:pt x="284" y="856"/>
                    </a:lnTo>
                    <a:lnTo>
                      <a:pt x="283" y="857"/>
                    </a:lnTo>
                    <a:lnTo>
                      <a:pt x="285" y="858"/>
                    </a:lnTo>
                    <a:lnTo>
                      <a:pt x="288" y="869"/>
                    </a:lnTo>
                    <a:lnTo>
                      <a:pt x="290" y="878"/>
                    </a:lnTo>
                    <a:lnTo>
                      <a:pt x="290" y="879"/>
                    </a:lnTo>
                    <a:lnTo>
                      <a:pt x="285" y="884"/>
                    </a:lnTo>
                    <a:lnTo>
                      <a:pt x="282" y="886"/>
                    </a:lnTo>
                    <a:lnTo>
                      <a:pt x="281" y="886"/>
                    </a:lnTo>
                    <a:lnTo>
                      <a:pt x="279" y="886"/>
                    </a:lnTo>
                    <a:lnTo>
                      <a:pt x="279" y="887"/>
                    </a:lnTo>
                    <a:lnTo>
                      <a:pt x="278" y="888"/>
                    </a:lnTo>
                    <a:lnTo>
                      <a:pt x="274" y="890"/>
                    </a:lnTo>
                    <a:lnTo>
                      <a:pt x="270" y="892"/>
                    </a:lnTo>
                    <a:lnTo>
                      <a:pt x="270" y="893"/>
                    </a:lnTo>
                    <a:lnTo>
                      <a:pt x="269" y="893"/>
                    </a:lnTo>
                    <a:lnTo>
                      <a:pt x="268" y="897"/>
                    </a:lnTo>
                    <a:lnTo>
                      <a:pt x="269" y="899"/>
                    </a:lnTo>
                    <a:lnTo>
                      <a:pt x="270" y="903"/>
                    </a:lnTo>
                    <a:lnTo>
                      <a:pt x="272" y="907"/>
                    </a:lnTo>
                    <a:lnTo>
                      <a:pt x="272" y="908"/>
                    </a:lnTo>
                    <a:lnTo>
                      <a:pt x="272" y="909"/>
                    </a:lnTo>
                    <a:lnTo>
                      <a:pt x="274" y="910"/>
                    </a:lnTo>
                    <a:lnTo>
                      <a:pt x="275" y="912"/>
                    </a:lnTo>
                    <a:lnTo>
                      <a:pt x="276" y="914"/>
                    </a:lnTo>
                    <a:lnTo>
                      <a:pt x="287" y="927"/>
                    </a:lnTo>
                    <a:lnTo>
                      <a:pt x="287" y="929"/>
                    </a:lnTo>
                    <a:lnTo>
                      <a:pt x="307" y="946"/>
                    </a:lnTo>
                    <a:lnTo>
                      <a:pt x="313" y="950"/>
                    </a:lnTo>
                    <a:lnTo>
                      <a:pt x="313" y="954"/>
                    </a:lnTo>
                    <a:lnTo>
                      <a:pt x="311" y="954"/>
                    </a:lnTo>
                    <a:lnTo>
                      <a:pt x="310" y="952"/>
                    </a:lnTo>
                    <a:close/>
                    <a:moveTo>
                      <a:pt x="273" y="648"/>
                    </a:moveTo>
                    <a:lnTo>
                      <a:pt x="280" y="647"/>
                    </a:lnTo>
                    <a:lnTo>
                      <a:pt x="281" y="646"/>
                    </a:lnTo>
                    <a:lnTo>
                      <a:pt x="280" y="645"/>
                    </a:lnTo>
                    <a:lnTo>
                      <a:pt x="279" y="644"/>
                    </a:lnTo>
                    <a:lnTo>
                      <a:pt x="278" y="644"/>
                    </a:lnTo>
                    <a:lnTo>
                      <a:pt x="276" y="644"/>
                    </a:lnTo>
                    <a:lnTo>
                      <a:pt x="274" y="644"/>
                    </a:lnTo>
                    <a:lnTo>
                      <a:pt x="272" y="643"/>
                    </a:lnTo>
                    <a:lnTo>
                      <a:pt x="271" y="644"/>
                    </a:lnTo>
                    <a:lnTo>
                      <a:pt x="270" y="645"/>
                    </a:lnTo>
                    <a:lnTo>
                      <a:pt x="270" y="646"/>
                    </a:lnTo>
                    <a:lnTo>
                      <a:pt x="270" y="647"/>
                    </a:lnTo>
                    <a:lnTo>
                      <a:pt x="273" y="648"/>
                    </a:lnTo>
                    <a:close/>
                    <a:moveTo>
                      <a:pt x="302" y="550"/>
                    </a:moveTo>
                    <a:lnTo>
                      <a:pt x="296" y="548"/>
                    </a:lnTo>
                    <a:lnTo>
                      <a:pt x="294" y="546"/>
                    </a:lnTo>
                    <a:lnTo>
                      <a:pt x="294" y="545"/>
                    </a:lnTo>
                    <a:lnTo>
                      <a:pt x="294" y="543"/>
                    </a:lnTo>
                    <a:lnTo>
                      <a:pt x="296" y="543"/>
                    </a:lnTo>
                    <a:lnTo>
                      <a:pt x="300" y="544"/>
                    </a:lnTo>
                    <a:lnTo>
                      <a:pt x="302" y="545"/>
                    </a:lnTo>
                    <a:lnTo>
                      <a:pt x="303" y="546"/>
                    </a:lnTo>
                    <a:lnTo>
                      <a:pt x="304" y="548"/>
                    </a:lnTo>
                    <a:lnTo>
                      <a:pt x="304" y="550"/>
                    </a:lnTo>
                    <a:lnTo>
                      <a:pt x="303" y="550"/>
                    </a:lnTo>
                    <a:lnTo>
                      <a:pt x="302" y="550"/>
                    </a:lnTo>
                    <a:close/>
                  </a:path>
                </a:pathLst>
              </a:custGeom>
              <a:solidFill>
                <a:srgbClr val="C3C1AA"/>
              </a:solidFill>
              <a:ln>
                <a:noFill/>
              </a:ln>
              <a:extLst/>
            </p:spPr>
            <p:txBody>
              <a:bodyPr/>
              <a:lstStyle/>
              <a:p>
                <a:endParaRPr lang="en-US" sz="1215">
                  <a:solidFill>
                    <a:prstClr val="black"/>
                  </a:solidFill>
                </a:endParaRPr>
              </a:p>
            </p:txBody>
          </p:sp>
          <p:sp>
            <p:nvSpPr>
              <p:cNvPr id="304" name="Freeform 611"/>
              <p:cNvSpPr>
                <a:spLocks noEditPoints="1"/>
              </p:cNvSpPr>
              <p:nvPr/>
            </p:nvSpPr>
            <p:spPr bwMode="auto">
              <a:xfrm>
                <a:off x="5988835" y="3434755"/>
                <a:ext cx="1117600" cy="2227262"/>
              </a:xfrm>
              <a:custGeom>
                <a:avLst/>
                <a:gdLst>
                  <a:gd name="T0" fmla="*/ 2147483646 w 462"/>
                  <a:gd name="T1" fmla="*/ 2147483646 h 1036"/>
                  <a:gd name="T2" fmla="*/ 2147483646 w 462"/>
                  <a:gd name="T3" fmla="*/ 2147483646 h 1036"/>
                  <a:gd name="T4" fmla="*/ 2147483646 w 462"/>
                  <a:gd name="T5" fmla="*/ 2147483646 h 1036"/>
                  <a:gd name="T6" fmla="*/ 2147483646 w 462"/>
                  <a:gd name="T7" fmla="*/ 2147483646 h 1036"/>
                  <a:gd name="T8" fmla="*/ 2147483646 w 462"/>
                  <a:gd name="T9" fmla="*/ 2147483646 h 1036"/>
                  <a:gd name="T10" fmla="*/ 2147483646 w 462"/>
                  <a:gd name="T11" fmla="*/ 2147483646 h 1036"/>
                  <a:gd name="T12" fmla="*/ 2147483646 w 462"/>
                  <a:gd name="T13" fmla="*/ 2147483646 h 1036"/>
                  <a:gd name="T14" fmla="*/ 2147483646 w 462"/>
                  <a:gd name="T15" fmla="*/ 2147483646 h 1036"/>
                  <a:gd name="T16" fmla="*/ 2147483646 w 462"/>
                  <a:gd name="T17" fmla="*/ 2147483646 h 1036"/>
                  <a:gd name="T18" fmla="*/ 2147483646 w 462"/>
                  <a:gd name="T19" fmla="*/ 2147483646 h 1036"/>
                  <a:gd name="T20" fmla="*/ 2147483646 w 462"/>
                  <a:gd name="T21" fmla="*/ 2147483646 h 1036"/>
                  <a:gd name="T22" fmla="*/ 2147483646 w 462"/>
                  <a:gd name="T23" fmla="*/ 2147483646 h 1036"/>
                  <a:gd name="T24" fmla="*/ 2147483646 w 462"/>
                  <a:gd name="T25" fmla="*/ 2147483646 h 1036"/>
                  <a:gd name="T26" fmla="*/ 2147483646 w 462"/>
                  <a:gd name="T27" fmla="*/ 2147483646 h 1036"/>
                  <a:gd name="T28" fmla="*/ 2147483646 w 462"/>
                  <a:gd name="T29" fmla="*/ 2147483646 h 1036"/>
                  <a:gd name="T30" fmla="*/ 2147483646 w 462"/>
                  <a:gd name="T31" fmla="*/ 2147483646 h 1036"/>
                  <a:gd name="T32" fmla="*/ 2147483646 w 462"/>
                  <a:gd name="T33" fmla="*/ 2147483646 h 1036"/>
                  <a:gd name="T34" fmla="*/ 2147483646 w 462"/>
                  <a:gd name="T35" fmla="*/ 2147483646 h 1036"/>
                  <a:gd name="T36" fmla="*/ 2147483646 w 462"/>
                  <a:gd name="T37" fmla="*/ 2147483646 h 1036"/>
                  <a:gd name="T38" fmla="*/ 2147483646 w 462"/>
                  <a:gd name="T39" fmla="*/ 2147483646 h 1036"/>
                  <a:gd name="T40" fmla="*/ 2147483646 w 462"/>
                  <a:gd name="T41" fmla="*/ 2147483646 h 1036"/>
                  <a:gd name="T42" fmla="*/ 2147483646 w 462"/>
                  <a:gd name="T43" fmla="*/ 2147483646 h 1036"/>
                  <a:gd name="T44" fmla="*/ 2147483646 w 462"/>
                  <a:gd name="T45" fmla="*/ 2147483646 h 1036"/>
                  <a:gd name="T46" fmla="*/ 2147483646 w 462"/>
                  <a:gd name="T47" fmla="*/ 2147483646 h 1036"/>
                  <a:gd name="T48" fmla="*/ 2147483646 w 462"/>
                  <a:gd name="T49" fmla="*/ 2147483646 h 1036"/>
                  <a:gd name="T50" fmla="*/ 2147483646 w 462"/>
                  <a:gd name="T51" fmla="*/ 2147483646 h 1036"/>
                  <a:gd name="T52" fmla="*/ 2147483646 w 462"/>
                  <a:gd name="T53" fmla="*/ 2147483646 h 1036"/>
                  <a:gd name="T54" fmla="*/ 2147483646 w 462"/>
                  <a:gd name="T55" fmla="*/ 2147483646 h 1036"/>
                  <a:gd name="T56" fmla="*/ 2147483646 w 462"/>
                  <a:gd name="T57" fmla="*/ 2147483646 h 1036"/>
                  <a:gd name="T58" fmla="*/ 2147483646 w 462"/>
                  <a:gd name="T59" fmla="*/ 2147483646 h 1036"/>
                  <a:gd name="T60" fmla="*/ 2147483646 w 462"/>
                  <a:gd name="T61" fmla="*/ 2147483646 h 1036"/>
                  <a:gd name="T62" fmla="*/ 2147483646 w 462"/>
                  <a:gd name="T63" fmla="*/ 2147483646 h 1036"/>
                  <a:gd name="T64" fmla="*/ 2147483646 w 462"/>
                  <a:gd name="T65" fmla="*/ 2147483646 h 1036"/>
                  <a:gd name="T66" fmla="*/ 2147483646 w 462"/>
                  <a:gd name="T67" fmla="*/ 2147483646 h 1036"/>
                  <a:gd name="T68" fmla="*/ 2147483646 w 462"/>
                  <a:gd name="T69" fmla="*/ 2147483646 h 1036"/>
                  <a:gd name="T70" fmla="*/ 2147483646 w 462"/>
                  <a:gd name="T71" fmla="*/ 2147483646 h 1036"/>
                  <a:gd name="T72" fmla="*/ 2147483646 w 462"/>
                  <a:gd name="T73" fmla="*/ 2147483646 h 1036"/>
                  <a:gd name="T74" fmla="*/ 2147483646 w 462"/>
                  <a:gd name="T75" fmla="*/ 2147483646 h 1036"/>
                  <a:gd name="T76" fmla="*/ 2147483646 w 462"/>
                  <a:gd name="T77" fmla="*/ 2147483646 h 1036"/>
                  <a:gd name="T78" fmla="*/ 2147483646 w 462"/>
                  <a:gd name="T79" fmla="*/ 2147483646 h 1036"/>
                  <a:gd name="T80" fmla="*/ 2147483646 w 462"/>
                  <a:gd name="T81" fmla="*/ 2147483646 h 1036"/>
                  <a:gd name="T82" fmla="*/ 2147483646 w 462"/>
                  <a:gd name="T83" fmla="*/ 2147483646 h 1036"/>
                  <a:gd name="T84" fmla="*/ 2147483646 w 462"/>
                  <a:gd name="T85" fmla="*/ 2147483646 h 1036"/>
                  <a:gd name="T86" fmla="*/ 2147483646 w 462"/>
                  <a:gd name="T87" fmla="*/ 2147483646 h 1036"/>
                  <a:gd name="T88" fmla="*/ 2147483646 w 462"/>
                  <a:gd name="T89" fmla="*/ 2147483646 h 1036"/>
                  <a:gd name="T90" fmla="*/ 2147483646 w 462"/>
                  <a:gd name="T91" fmla="*/ 2147483646 h 1036"/>
                  <a:gd name="T92" fmla="*/ 2147483646 w 462"/>
                  <a:gd name="T93" fmla="*/ 2147483646 h 1036"/>
                  <a:gd name="T94" fmla="*/ 2147483646 w 462"/>
                  <a:gd name="T95" fmla="*/ 2147483646 h 1036"/>
                  <a:gd name="T96" fmla="*/ 2147483646 w 462"/>
                  <a:gd name="T97" fmla="*/ 2147483646 h 1036"/>
                  <a:gd name="T98" fmla="*/ 2147483646 w 462"/>
                  <a:gd name="T99" fmla="*/ 2147483646 h 1036"/>
                  <a:gd name="T100" fmla="*/ 2147483646 w 462"/>
                  <a:gd name="T101" fmla="*/ 2147483646 h 1036"/>
                  <a:gd name="T102" fmla="*/ 2147483646 w 462"/>
                  <a:gd name="T103" fmla="*/ 2147483646 h 1036"/>
                  <a:gd name="T104" fmla="*/ 2147483646 w 462"/>
                  <a:gd name="T105" fmla="*/ 2147483646 h 1036"/>
                  <a:gd name="T106" fmla="*/ 2147483646 w 462"/>
                  <a:gd name="T107" fmla="*/ 2147483646 h 1036"/>
                  <a:gd name="T108" fmla="*/ 2147483646 w 462"/>
                  <a:gd name="T109" fmla="*/ 2147483646 h 1036"/>
                  <a:gd name="T110" fmla="*/ 2147483646 w 462"/>
                  <a:gd name="T111" fmla="*/ 2147483646 h 1036"/>
                  <a:gd name="T112" fmla="*/ 2147483646 w 462"/>
                  <a:gd name="T113" fmla="*/ 2147483646 h 1036"/>
                  <a:gd name="T114" fmla="*/ 2147483646 w 462"/>
                  <a:gd name="T115" fmla="*/ 2147483646 h 1036"/>
                  <a:gd name="T116" fmla="*/ 2147483646 w 462"/>
                  <a:gd name="T117" fmla="*/ 2147483646 h 1036"/>
                  <a:gd name="T118" fmla="*/ 2147483646 w 462"/>
                  <a:gd name="T119" fmla="*/ 2147483646 h 1036"/>
                  <a:gd name="T120" fmla="*/ 2147483646 w 462"/>
                  <a:gd name="T121" fmla="*/ 2147483646 h 1036"/>
                  <a:gd name="T122" fmla="*/ 2147483646 w 462"/>
                  <a:gd name="T123" fmla="*/ 2147483646 h 1036"/>
                  <a:gd name="T124" fmla="*/ 2147483646 w 462"/>
                  <a:gd name="T125" fmla="*/ 2147483646 h 10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462" h="1036">
                    <a:moveTo>
                      <a:pt x="64" y="3"/>
                    </a:moveTo>
                    <a:lnTo>
                      <a:pt x="65" y="3"/>
                    </a:lnTo>
                    <a:lnTo>
                      <a:pt x="68" y="4"/>
                    </a:lnTo>
                    <a:lnTo>
                      <a:pt x="73" y="8"/>
                    </a:lnTo>
                    <a:lnTo>
                      <a:pt x="76" y="12"/>
                    </a:lnTo>
                    <a:lnTo>
                      <a:pt x="78" y="13"/>
                    </a:lnTo>
                    <a:lnTo>
                      <a:pt x="81" y="13"/>
                    </a:lnTo>
                    <a:lnTo>
                      <a:pt x="83" y="13"/>
                    </a:lnTo>
                    <a:lnTo>
                      <a:pt x="99" y="13"/>
                    </a:lnTo>
                    <a:lnTo>
                      <a:pt x="100" y="13"/>
                    </a:lnTo>
                    <a:lnTo>
                      <a:pt x="107" y="16"/>
                    </a:lnTo>
                    <a:lnTo>
                      <a:pt x="108" y="16"/>
                    </a:lnTo>
                    <a:lnTo>
                      <a:pt x="110" y="16"/>
                    </a:lnTo>
                    <a:lnTo>
                      <a:pt x="111" y="18"/>
                    </a:lnTo>
                    <a:lnTo>
                      <a:pt x="112" y="19"/>
                    </a:lnTo>
                    <a:lnTo>
                      <a:pt x="113" y="23"/>
                    </a:lnTo>
                    <a:lnTo>
                      <a:pt x="115" y="26"/>
                    </a:lnTo>
                    <a:lnTo>
                      <a:pt x="116" y="28"/>
                    </a:lnTo>
                    <a:lnTo>
                      <a:pt x="115" y="29"/>
                    </a:lnTo>
                    <a:lnTo>
                      <a:pt x="116" y="30"/>
                    </a:lnTo>
                    <a:lnTo>
                      <a:pt x="119" y="33"/>
                    </a:lnTo>
                    <a:lnTo>
                      <a:pt x="119" y="34"/>
                    </a:lnTo>
                    <a:lnTo>
                      <a:pt x="119" y="35"/>
                    </a:lnTo>
                    <a:lnTo>
                      <a:pt x="119" y="37"/>
                    </a:lnTo>
                    <a:lnTo>
                      <a:pt x="120" y="37"/>
                    </a:lnTo>
                    <a:lnTo>
                      <a:pt x="121" y="37"/>
                    </a:lnTo>
                    <a:lnTo>
                      <a:pt x="121" y="36"/>
                    </a:lnTo>
                    <a:lnTo>
                      <a:pt x="121" y="33"/>
                    </a:lnTo>
                    <a:lnTo>
                      <a:pt x="121" y="30"/>
                    </a:lnTo>
                    <a:lnTo>
                      <a:pt x="121" y="27"/>
                    </a:lnTo>
                    <a:lnTo>
                      <a:pt x="121" y="26"/>
                    </a:lnTo>
                    <a:lnTo>
                      <a:pt x="122" y="25"/>
                    </a:lnTo>
                    <a:lnTo>
                      <a:pt x="123" y="25"/>
                    </a:lnTo>
                    <a:lnTo>
                      <a:pt x="124" y="23"/>
                    </a:lnTo>
                    <a:lnTo>
                      <a:pt x="126" y="13"/>
                    </a:lnTo>
                    <a:lnTo>
                      <a:pt x="127" y="10"/>
                    </a:lnTo>
                    <a:lnTo>
                      <a:pt x="157" y="10"/>
                    </a:lnTo>
                    <a:lnTo>
                      <a:pt x="158" y="10"/>
                    </a:lnTo>
                    <a:lnTo>
                      <a:pt x="159" y="12"/>
                    </a:lnTo>
                    <a:lnTo>
                      <a:pt x="159" y="14"/>
                    </a:lnTo>
                    <a:lnTo>
                      <a:pt x="159" y="15"/>
                    </a:lnTo>
                    <a:lnTo>
                      <a:pt x="162" y="18"/>
                    </a:lnTo>
                    <a:lnTo>
                      <a:pt x="163" y="18"/>
                    </a:lnTo>
                    <a:lnTo>
                      <a:pt x="164" y="18"/>
                    </a:lnTo>
                    <a:lnTo>
                      <a:pt x="167" y="21"/>
                    </a:lnTo>
                    <a:lnTo>
                      <a:pt x="171" y="24"/>
                    </a:lnTo>
                    <a:lnTo>
                      <a:pt x="172" y="25"/>
                    </a:lnTo>
                    <a:lnTo>
                      <a:pt x="174" y="25"/>
                    </a:lnTo>
                    <a:lnTo>
                      <a:pt x="175" y="26"/>
                    </a:lnTo>
                    <a:lnTo>
                      <a:pt x="176" y="27"/>
                    </a:lnTo>
                    <a:lnTo>
                      <a:pt x="176" y="28"/>
                    </a:lnTo>
                    <a:lnTo>
                      <a:pt x="179" y="33"/>
                    </a:lnTo>
                    <a:lnTo>
                      <a:pt x="182" y="37"/>
                    </a:lnTo>
                    <a:lnTo>
                      <a:pt x="183" y="38"/>
                    </a:lnTo>
                    <a:lnTo>
                      <a:pt x="183" y="40"/>
                    </a:lnTo>
                    <a:lnTo>
                      <a:pt x="184" y="41"/>
                    </a:lnTo>
                    <a:lnTo>
                      <a:pt x="186" y="43"/>
                    </a:lnTo>
                    <a:lnTo>
                      <a:pt x="187" y="44"/>
                    </a:lnTo>
                    <a:lnTo>
                      <a:pt x="188" y="44"/>
                    </a:lnTo>
                    <a:lnTo>
                      <a:pt x="191" y="46"/>
                    </a:lnTo>
                    <a:lnTo>
                      <a:pt x="191" y="47"/>
                    </a:lnTo>
                    <a:lnTo>
                      <a:pt x="192" y="48"/>
                    </a:lnTo>
                    <a:lnTo>
                      <a:pt x="194" y="50"/>
                    </a:lnTo>
                    <a:lnTo>
                      <a:pt x="195" y="50"/>
                    </a:lnTo>
                    <a:lnTo>
                      <a:pt x="196" y="50"/>
                    </a:lnTo>
                    <a:lnTo>
                      <a:pt x="200" y="54"/>
                    </a:lnTo>
                    <a:lnTo>
                      <a:pt x="208" y="59"/>
                    </a:lnTo>
                    <a:lnTo>
                      <a:pt x="210" y="60"/>
                    </a:lnTo>
                    <a:lnTo>
                      <a:pt x="213" y="65"/>
                    </a:lnTo>
                    <a:lnTo>
                      <a:pt x="213" y="66"/>
                    </a:lnTo>
                    <a:lnTo>
                      <a:pt x="214" y="67"/>
                    </a:lnTo>
                    <a:lnTo>
                      <a:pt x="215" y="67"/>
                    </a:lnTo>
                    <a:lnTo>
                      <a:pt x="221" y="69"/>
                    </a:lnTo>
                    <a:lnTo>
                      <a:pt x="222" y="69"/>
                    </a:lnTo>
                    <a:lnTo>
                      <a:pt x="225" y="69"/>
                    </a:lnTo>
                    <a:lnTo>
                      <a:pt x="226" y="70"/>
                    </a:lnTo>
                    <a:lnTo>
                      <a:pt x="227" y="71"/>
                    </a:lnTo>
                    <a:lnTo>
                      <a:pt x="235" y="74"/>
                    </a:lnTo>
                    <a:lnTo>
                      <a:pt x="238" y="74"/>
                    </a:lnTo>
                    <a:lnTo>
                      <a:pt x="240" y="73"/>
                    </a:lnTo>
                    <a:lnTo>
                      <a:pt x="241" y="73"/>
                    </a:lnTo>
                    <a:lnTo>
                      <a:pt x="258" y="84"/>
                    </a:lnTo>
                    <a:lnTo>
                      <a:pt x="261" y="86"/>
                    </a:lnTo>
                    <a:lnTo>
                      <a:pt x="261" y="87"/>
                    </a:lnTo>
                    <a:lnTo>
                      <a:pt x="262" y="88"/>
                    </a:lnTo>
                    <a:lnTo>
                      <a:pt x="269" y="91"/>
                    </a:lnTo>
                    <a:lnTo>
                      <a:pt x="270" y="92"/>
                    </a:lnTo>
                    <a:lnTo>
                      <a:pt x="274" y="94"/>
                    </a:lnTo>
                    <a:lnTo>
                      <a:pt x="278" y="97"/>
                    </a:lnTo>
                    <a:lnTo>
                      <a:pt x="281" y="99"/>
                    </a:lnTo>
                    <a:lnTo>
                      <a:pt x="283" y="99"/>
                    </a:lnTo>
                    <a:lnTo>
                      <a:pt x="284" y="99"/>
                    </a:lnTo>
                    <a:lnTo>
                      <a:pt x="285" y="99"/>
                    </a:lnTo>
                    <a:lnTo>
                      <a:pt x="288" y="99"/>
                    </a:lnTo>
                    <a:lnTo>
                      <a:pt x="291" y="103"/>
                    </a:lnTo>
                    <a:lnTo>
                      <a:pt x="293" y="103"/>
                    </a:lnTo>
                    <a:lnTo>
                      <a:pt x="295" y="103"/>
                    </a:lnTo>
                    <a:lnTo>
                      <a:pt x="297" y="104"/>
                    </a:lnTo>
                    <a:lnTo>
                      <a:pt x="302" y="106"/>
                    </a:lnTo>
                    <a:lnTo>
                      <a:pt x="303" y="106"/>
                    </a:lnTo>
                    <a:lnTo>
                      <a:pt x="304" y="106"/>
                    </a:lnTo>
                    <a:lnTo>
                      <a:pt x="305" y="107"/>
                    </a:lnTo>
                    <a:lnTo>
                      <a:pt x="308" y="109"/>
                    </a:lnTo>
                    <a:lnTo>
                      <a:pt x="309" y="111"/>
                    </a:lnTo>
                    <a:lnTo>
                      <a:pt x="310" y="112"/>
                    </a:lnTo>
                    <a:lnTo>
                      <a:pt x="311" y="113"/>
                    </a:lnTo>
                    <a:lnTo>
                      <a:pt x="312" y="116"/>
                    </a:lnTo>
                    <a:lnTo>
                      <a:pt x="315" y="118"/>
                    </a:lnTo>
                    <a:lnTo>
                      <a:pt x="315" y="119"/>
                    </a:lnTo>
                    <a:lnTo>
                      <a:pt x="315" y="121"/>
                    </a:lnTo>
                    <a:lnTo>
                      <a:pt x="311" y="127"/>
                    </a:lnTo>
                    <a:lnTo>
                      <a:pt x="310" y="128"/>
                    </a:lnTo>
                    <a:lnTo>
                      <a:pt x="310" y="130"/>
                    </a:lnTo>
                    <a:lnTo>
                      <a:pt x="309" y="133"/>
                    </a:lnTo>
                    <a:lnTo>
                      <a:pt x="308" y="134"/>
                    </a:lnTo>
                    <a:lnTo>
                      <a:pt x="308" y="135"/>
                    </a:lnTo>
                    <a:lnTo>
                      <a:pt x="309" y="135"/>
                    </a:lnTo>
                    <a:lnTo>
                      <a:pt x="306" y="138"/>
                    </a:lnTo>
                    <a:lnTo>
                      <a:pt x="304" y="139"/>
                    </a:lnTo>
                    <a:lnTo>
                      <a:pt x="302" y="142"/>
                    </a:lnTo>
                    <a:lnTo>
                      <a:pt x="303" y="144"/>
                    </a:lnTo>
                    <a:lnTo>
                      <a:pt x="302" y="145"/>
                    </a:lnTo>
                    <a:lnTo>
                      <a:pt x="302" y="148"/>
                    </a:lnTo>
                    <a:lnTo>
                      <a:pt x="302" y="152"/>
                    </a:lnTo>
                    <a:lnTo>
                      <a:pt x="304" y="153"/>
                    </a:lnTo>
                    <a:lnTo>
                      <a:pt x="304" y="154"/>
                    </a:lnTo>
                    <a:lnTo>
                      <a:pt x="304" y="156"/>
                    </a:lnTo>
                    <a:lnTo>
                      <a:pt x="302" y="163"/>
                    </a:lnTo>
                    <a:lnTo>
                      <a:pt x="300" y="163"/>
                    </a:lnTo>
                    <a:lnTo>
                      <a:pt x="300" y="164"/>
                    </a:lnTo>
                    <a:lnTo>
                      <a:pt x="298" y="167"/>
                    </a:lnTo>
                    <a:lnTo>
                      <a:pt x="296" y="170"/>
                    </a:lnTo>
                    <a:lnTo>
                      <a:pt x="295" y="170"/>
                    </a:lnTo>
                    <a:lnTo>
                      <a:pt x="294" y="172"/>
                    </a:lnTo>
                    <a:lnTo>
                      <a:pt x="295" y="174"/>
                    </a:lnTo>
                    <a:lnTo>
                      <a:pt x="296" y="174"/>
                    </a:lnTo>
                    <a:lnTo>
                      <a:pt x="296" y="176"/>
                    </a:lnTo>
                    <a:lnTo>
                      <a:pt x="297" y="176"/>
                    </a:lnTo>
                    <a:lnTo>
                      <a:pt x="298" y="176"/>
                    </a:lnTo>
                    <a:lnTo>
                      <a:pt x="318" y="176"/>
                    </a:lnTo>
                    <a:lnTo>
                      <a:pt x="319" y="176"/>
                    </a:lnTo>
                    <a:lnTo>
                      <a:pt x="320" y="177"/>
                    </a:lnTo>
                    <a:lnTo>
                      <a:pt x="322" y="178"/>
                    </a:lnTo>
                    <a:lnTo>
                      <a:pt x="323" y="178"/>
                    </a:lnTo>
                    <a:lnTo>
                      <a:pt x="328" y="180"/>
                    </a:lnTo>
                    <a:lnTo>
                      <a:pt x="330" y="180"/>
                    </a:lnTo>
                    <a:lnTo>
                      <a:pt x="331" y="180"/>
                    </a:lnTo>
                    <a:lnTo>
                      <a:pt x="332" y="180"/>
                    </a:lnTo>
                    <a:lnTo>
                      <a:pt x="334" y="181"/>
                    </a:lnTo>
                    <a:lnTo>
                      <a:pt x="334" y="182"/>
                    </a:lnTo>
                    <a:lnTo>
                      <a:pt x="336" y="182"/>
                    </a:lnTo>
                    <a:lnTo>
                      <a:pt x="337" y="182"/>
                    </a:lnTo>
                    <a:lnTo>
                      <a:pt x="338" y="182"/>
                    </a:lnTo>
                    <a:lnTo>
                      <a:pt x="339" y="182"/>
                    </a:lnTo>
                    <a:lnTo>
                      <a:pt x="341" y="180"/>
                    </a:lnTo>
                    <a:lnTo>
                      <a:pt x="342" y="180"/>
                    </a:lnTo>
                    <a:lnTo>
                      <a:pt x="343" y="180"/>
                    </a:lnTo>
                    <a:lnTo>
                      <a:pt x="344" y="180"/>
                    </a:lnTo>
                    <a:lnTo>
                      <a:pt x="345" y="182"/>
                    </a:lnTo>
                    <a:lnTo>
                      <a:pt x="346" y="182"/>
                    </a:lnTo>
                    <a:lnTo>
                      <a:pt x="347" y="182"/>
                    </a:lnTo>
                    <a:lnTo>
                      <a:pt x="348" y="182"/>
                    </a:lnTo>
                    <a:lnTo>
                      <a:pt x="349" y="181"/>
                    </a:lnTo>
                    <a:lnTo>
                      <a:pt x="351" y="181"/>
                    </a:lnTo>
                    <a:lnTo>
                      <a:pt x="352" y="181"/>
                    </a:lnTo>
                    <a:lnTo>
                      <a:pt x="353" y="181"/>
                    </a:lnTo>
                    <a:lnTo>
                      <a:pt x="353" y="182"/>
                    </a:lnTo>
                    <a:lnTo>
                      <a:pt x="354" y="182"/>
                    </a:lnTo>
                    <a:lnTo>
                      <a:pt x="355" y="184"/>
                    </a:lnTo>
                    <a:lnTo>
                      <a:pt x="356" y="185"/>
                    </a:lnTo>
                    <a:lnTo>
                      <a:pt x="357" y="185"/>
                    </a:lnTo>
                    <a:lnTo>
                      <a:pt x="358" y="185"/>
                    </a:lnTo>
                    <a:lnTo>
                      <a:pt x="359" y="182"/>
                    </a:lnTo>
                    <a:lnTo>
                      <a:pt x="359" y="181"/>
                    </a:lnTo>
                    <a:lnTo>
                      <a:pt x="359" y="180"/>
                    </a:lnTo>
                    <a:lnTo>
                      <a:pt x="359" y="179"/>
                    </a:lnTo>
                    <a:lnTo>
                      <a:pt x="362" y="176"/>
                    </a:lnTo>
                    <a:lnTo>
                      <a:pt x="363" y="176"/>
                    </a:lnTo>
                    <a:lnTo>
                      <a:pt x="364" y="176"/>
                    </a:lnTo>
                    <a:lnTo>
                      <a:pt x="365" y="176"/>
                    </a:lnTo>
                    <a:lnTo>
                      <a:pt x="367" y="177"/>
                    </a:lnTo>
                    <a:lnTo>
                      <a:pt x="368" y="177"/>
                    </a:lnTo>
                    <a:lnTo>
                      <a:pt x="369" y="177"/>
                    </a:lnTo>
                    <a:lnTo>
                      <a:pt x="370" y="178"/>
                    </a:lnTo>
                    <a:lnTo>
                      <a:pt x="370" y="179"/>
                    </a:lnTo>
                    <a:lnTo>
                      <a:pt x="370" y="180"/>
                    </a:lnTo>
                    <a:lnTo>
                      <a:pt x="373" y="180"/>
                    </a:lnTo>
                    <a:lnTo>
                      <a:pt x="374" y="180"/>
                    </a:lnTo>
                    <a:lnTo>
                      <a:pt x="377" y="178"/>
                    </a:lnTo>
                    <a:lnTo>
                      <a:pt x="377" y="176"/>
                    </a:lnTo>
                    <a:lnTo>
                      <a:pt x="378" y="174"/>
                    </a:lnTo>
                    <a:lnTo>
                      <a:pt x="377" y="174"/>
                    </a:lnTo>
                    <a:lnTo>
                      <a:pt x="377" y="173"/>
                    </a:lnTo>
                    <a:lnTo>
                      <a:pt x="377" y="172"/>
                    </a:lnTo>
                    <a:lnTo>
                      <a:pt x="377" y="170"/>
                    </a:lnTo>
                    <a:lnTo>
                      <a:pt x="380" y="167"/>
                    </a:lnTo>
                    <a:lnTo>
                      <a:pt x="380" y="166"/>
                    </a:lnTo>
                    <a:lnTo>
                      <a:pt x="381" y="166"/>
                    </a:lnTo>
                    <a:lnTo>
                      <a:pt x="383" y="165"/>
                    </a:lnTo>
                    <a:lnTo>
                      <a:pt x="384" y="165"/>
                    </a:lnTo>
                    <a:lnTo>
                      <a:pt x="387" y="163"/>
                    </a:lnTo>
                    <a:lnTo>
                      <a:pt x="389" y="161"/>
                    </a:lnTo>
                    <a:lnTo>
                      <a:pt x="389" y="160"/>
                    </a:lnTo>
                    <a:lnTo>
                      <a:pt x="390" y="160"/>
                    </a:lnTo>
                    <a:lnTo>
                      <a:pt x="391" y="160"/>
                    </a:lnTo>
                    <a:lnTo>
                      <a:pt x="391" y="159"/>
                    </a:lnTo>
                    <a:lnTo>
                      <a:pt x="391" y="157"/>
                    </a:lnTo>
                    <a:lnTo>
                      <a:pt x="392" y="156"/>
                    </a:lnTo>
                    <a:lnTo>
                      <a:pt x="393" y="156"/>
                    </a:lnTo>
                    <a:lnTo>
                      <a:pt x="394" y="156"/>
                    </a:lnTo>
                    <a:lnTo>
                      <a:pt x="396" y="149"/>
                    </a:lnTo>
                    <a:lnTo>
                      <a:pt x="396" y="144"/>
                    </a:lnTo>
                    <a:lnTo>
                      <a:pt x="396" y="143"/>
                    </a:lnTo>
                    <a:lnTo>
                      <a:pt x="396" y="142"/>
                    </a:lnTo>
                    <a:lnTo>
                      <a:pt x="396" y="141"/>
                    </a:lnTo>
                    <a:lnTo>
                      <a:pt x="396" y="140"/>
                    </a:lnTo>
                    <a:lnTo>
                      <a:pt x="395" y="135"/>
                    </a:lnTo>
                    <a:lnTo>
                      <a:pt x="396" y="133"/>
                    </a:lnTo>
                    <a:lnTo>
                      <a:pt x="395" y="124"/>
                    </a:lnTo>
                    <a:lnTo>
                      <a:pt x="395" y="122"/>
                    </a:lnTo>
                    <a:lnTo>
                      <a:pt x="396" y="122"/>
                    </a:lnTo>
                    <a:lnTo>
                      <a:pt x="399" y="124"/>
                    </a:lnTo>
                    <a:lnTo>
                      <a:pt x="400" y="122"/>
                    </a:lnTo>
                    <a:lnTo>
                      <a:pt x="402" y="121"/>
                    </a:lnTo>
                    <a:lnTo>
                      <a:pt x="403" y="121"/>
                    </a:lnTo>
                    <a:lnTo>
                      <a:pt x="406" y="121"/>
                    </a:lnTo>
                    <a:lnTo>
                      <a:pt x="408" y="120"/>
                    </a:lnTo>
                    <a:lnTo>
                      <a:pt x="414" y="124"/>
                    </a:lnTo>
                    <a:lnTo>
                      <a:pt x="415" y="125"/>
                    </a:lnTo>
                    <a:lnTo>
                      <a:pt x="417" y="129"/>
                    </a:lnTo>
                    <a:lnTo>
                      <a:pt x="417" y="130"/>
                    </a:lnTo>
                    <a:lnTo>
                      <a:pt x="417" y="131"/>
                    </a:lnTo>
                    <a:lnTo>
                      <a:pt x="417" y="134"/>
                    </a:lnTo>
                    <a:lnTo>
                      <a:pt x="423" y="141"/>
                    </a:lnTo>
                    <a:lnTo>
                      <a:pt x="423" y="142"/>
                    </a:lnTo>
                    <a:lnTo>
                      <a:pt x="423" y="143"/>
                    </a:lnTo>
                    <a:lnTo>
                      <a:pt x="424" y="144"/>
                    </a:lnTo>
                    <a:lnTo>
                      <a:pt x="423" y="144"/>
                    </a:lnTo>
                    <a:lnTo>
                      <a:pt x="423" y="145"/>
                    </a:lnTo>
                    <a:lnTo>
                      <a:pt x="423" y="146"/>
                    </a:lnTo>
                    <a:lnTo>
                      <a:pt x="423" y="147"/>
                    </a:lnTo>
                    <a:lnTo>
                      <a:pt x="423" y="152"/>
                    </a:lnTo>
                    <a:lnTo>
                      <a:pt x="423" y="156"/>
                    </a:lnTo>
                    <a:lnTo>
                      <a:pt x="423" y="157"/>
                    </a:lnTo>
                    <a:lnTo>
                      <a:pt x="425" y="163"/>
                    </a:lnTo>
                    <a:lnTo>
                      <a:pt x="425" y="164"/>
                    </a:lnTo>
                    <a:lnTo>
                      <a:pt x="424" y="170"/>
                    </a:lnTo>
                    <a:lnTo>
                      <a:pt x="423" y="172"/>
                    </a:lnTo>
                    <a:lnTo>
                      <a:pt x="423" y="171"/>
                    </a:lnTo>
                    <a:lnTo>
                      <a:pt x="421" y="172"/>
                    </a:lnTo>
                    <a:lnTo>
                      <a:pt x="419" y="172"/>
                    </a:lnTo>
                    <a:lnTo>
                      <a:pt x="419" y="174"/>
                    </a:lnTo>
                    <a:lnTo>
                      <a:pt x="418" y="174"/>
                    </a:lnTo>
                    <a:lnTo>
                      <a:pt x="417" y="176"/>
                    </a:lnTo>
                    <a:lnTo>
                      <a:pt x="415" y="176"/>
                    </a:lnTo>
                    <a:lnTo>
                      <a:pt x="413" y="180"/>
                    </a:lnTo>
                    <a:lnTo>
                      <a:pt x="411" y="181"/>
                    </a:lnTo>
                    <a:lnTo>
                      <a:pt x="408" y="182"/>
                    </a:lnTo>
                    <a:lnTo>
                      <a:pt x="406" y="182"/>
                    </a:lnTo>
                    <a:lnTo>
                      <a:pt x="402" y="184"/>
                    </a:lnTo>
                    <a:lnTo>
                      <a:pt x="400" y="184"/>
                    </a:lnTo>
                    <a:lnTo>
                      <a:pt x="399" y="184"/>
                    </a:lnTo>
                    <a:lnTo>
                      <a:pt x="397" y="187"/>
                    </a:lnTo>
                    <a:lnTo>
                      <a:pt x="398" y="189"/>
                    </a:lnTo>
                    <a:lnTo>
                      <a:pt x="395" y="193"/>
                    </a:lnTo>
                    <a:lnTo>
                      <a:pt x="394" y="193"/>
                    </a:lnTo>
                    <a:lnTo>
                      <a:pt x="391" y="193"/>
                    </a:lnTo>
                    <a:lnTo>
                      <a:pt x="387" y="195"/>
                    </a:lnTo>
                    <a:lnTo>
                      <a:pt x="387" y="197"/>
                    </a:lnTo>
                    <a:lnTo>
                      <a:pt x="386" y="198"/>
                    </a:lnTo>
                    <a:lnTo>
                      <a:pt x="387" y="199"/>
                    </a:lnTo>
                    <a:lnTo>
                      <a:pt x="385" y="201"/>
                    </a:lnTo>
                    <a:lnTo>
                      <a:pt x="381" y="202"/>
                    </a:lnTo>
                    <a:lnTo>
                      <a:pt x="380" y="203"/>
                    </a:lnTo>
                    <a:lnTo>
                      <a:pt x="379" y="204"/>
                    </a:lnTo>
                    <a:lnTo>
                      <a:pt x="378" y="205"/>
                    </a:lnTo>
                    <a:lnTo>
                      <a:pt x="378" y="206"/>
                    </a:lnTo>
                    <a:lnTo>
                      <a:pt x="380" y="208"/>
                    </a:lnTo>
                    <a:lnTo>
                      <a:pt x="381" y="208"/>
                    </a:lnTo>
                    <a:lnTo>
                      <a:pt x="380" y="211"/>
                    </a:lnTo>
                    <a:lnTo>
                      <a:pt x="379" y="210"/>
                    </a:lnTo>
                    <a:lnTo>
                      <a:pt x="376" y="209"/>
                    </a:lnTo>
                    <a:lnTo>
                      <a:pt x="375" y="210"/>
                    </a:lnTo>
                    <a:lnTo>
                      <a:pt x="373" y="214"/>
                    </a:lnTo>
                    <a:lnTo>
                      <a:pt x="373" y="216"/>
                    </a:lnTo>
                    <a:lnTo>
                      <a:pt x="372" y="218"/>
                    </a:lnTo>
                    <a:lnTo>
                      <a:pt x="370" y="221"/>
                    </a:lnTo>
                    <a:lnTo>
                      <a:pt x="367" y="222"/>
                    </a:lnTo>
                    <a:lnTo>
                      <a:pt x="366" y="223"/>
                    </a:lnTo>
                    <a:lnTo>
                      <a:pt x="366" y="224"/>
                    </a:lnTo>
                    <a:lnTo>
                      <a:pt x="364" y="232"/>
                    </a:lnTo>
                    <a:lnTo>
                      <a:pt x="362" y="233"/>
                    </a:lnTo>
                    <a:lnTo>
                      <a:pt x="361" y="233"/>
                    </a:lnTo>
                    <a:lnTo>
                      <a:pt x="361" y="234"/>
                    </a:lnTo>
                    <a:lnTo>
                      <a:pt x="360" y="235"/>
                    </a:lnTo>
                    <a:lnTo>
                      <a:pt x="360" y="236"/>
                    </a:lnTo>
                    <a:lnTo>
                      <a:pt x="359" y="236"/>
                    </a:lnTo>
                    <a:lnTo>
                      <a:pt x="360" y="238"/>
                    </a:lnTo>
                    <a:lnTo>
                      <a:pt x="359" y="240"/>
                    </a:lnTo>
                    <a:lnTo>
                      <a:pt x="355" y="247"/>
                    </a:lnTo>
                    <a:lnTo>
                      <a:pt x="351" y="253"/>
                    </a:lnTo>
                    <a:lnTo>
                      <a:pt x="350" y="253"/>
                    </a:lnTo>
                    <a:lnTo>
                      <a:pt x="349" y="253"/>
                    </a:lnTo>
                    <a:lnTo>
                      <a:pt x="347" y="254"/>
                    </a:lnTo>
                    <a:lnTo>
                      <a:pt x="346" y="255"/>
                    </a:lnTo>
                    <a:lnTo>
                      <a:pt x="345" y="257"/>
                    </a:lnTo>
                    <a:lnTo>
                      <a:pt x="346" y="260"/>
                    </a:lnTo>
                    <a:lnTo>
                      <a:pt x="346" y="261"/>
                    </a:lnTo>
                    <a:lnTo>
                      <a:pt x="343" y="265"/>
                    </a:lnTo>
                    <a:lnTo>
                      <a:pt x="342" y="266"/>
                    </a:lnTo>
                    <a:lnTo>
                      <a:pt x="341" y="267"/>
                    </a:lnTo>
                    <a:lnTo>
                      <a:pt x="340" y="267"/>
                    </a:lnTo>
                    <a:lnTo>
                      <a:pt x="340" y="268"/>
                    </a:lnTo>
                    <a:lnTo>
                      <a:pt x="340" y="270"/>
                    </a:lnTo>
                    <a:lnTo>
                      <a:pt x="340" y="272"/>
                    </a:lnTo>
                    <a:lnTo>
                      <a:pt x="338" y="274"/>
                    </a:lnTo>
                    <a:lnTo>
                      <a:pt x="337" y="275"/>
                    </a:lnTo>
                    <a:lnTo>
                      <a:pt x="335" y="276"/>
                    </a:lnTo>
                    <a:lnTo>
                      <a:pt x="335" y="277"/>
                    </a:lnTo>
                    <a:lnTo>
                      <a:pt x="335" y="278"/>
                    </a:lnTo>
                    <a:lnTo>
                      <a:pt x="336" y="280"/>
                    </a:lnTo>
                    <a:lnTo>
                      <a:pt x="337" y="281"/>
                    </a:lnTo>
                    <a:lnTo>
                      <a:pt x="338" y="283"/>
                    </a:lnTo>
                    <a:lnTo>
                      <a:pt x="340" y="289"/>
                    </a:lnTo>
                    <a:lnTo>
                      <a:pt x="339" y="301"/>
                    </a:lnTo>
                    <a:lnTo>
                      <a:pt x="338" y="305"/>
                    </a:lnTo>
                    <a:lnTo>
                      <a:pt x="337" y="306"/>
                    </a:lnTo>
                    <a:lnTo>
                      <a:pt x="336" y="306"/>
                    </a:lnTo>
                    <a:lnTo>
                      <a:pt x="336" y="307"/>
                    </a:lnTo>
                    <a:lnTo>
                      <a:pt x="337" y="308"/>
                    </a:lnTo>
                    <a:lnTo>
                      <a:pt x="338" y="308"/>
                    </a:lnTo>
                    <a:lnTo>
                      <a:pt x="340" y="309"/>
                    </a:lnTo>
                    <a:lnTo>
                      <a:pt x="340" y="310"/>
                    </a:lnTo>
                    <a:lnTo>
                      <a:pt x="340" y="312"/>
                    </a:lnTo>
                    <a:lnTo>
                      <a:pt x="340" y="317"/>
                    </a:lnTo>
                    <a:lnTo>
                      <a:pt x="339" y="318"/>
                    </a:lnTo>
                    <a:lnTo>
                      <a:pt x="338" y="318"/>
                    </a:lnTo>
                    <a:lnTo>
                      <a:pt x="337" y="319"/>
                    </a:lnTo>
                    <a:lnTo>
                      <a:pt x="336" y="319"/>
                    </a:lnTo>
                    <a:lnTo>
                      <a:pt x="336" y="320"/>
                    </a:lnTo>
                    <a:lnTo>
                      <a:pt x="338" y="322"/>
                    </a:lnTo>
                    <a:lnTo>
                      <a:pt x="338" y="323"/>
                    </a:lnTo>
                    <a:lnTo>
                      <a:pt x="339" y="325"/>
                    </a:lnTo>
                    <a:lnTo>
                      <a:pt x="339" y="327"/>
                    </a:lnTo>
                    <a:lnTo>
                      <a:pt x="338" y="327"/>
                    </a:lnTo>
                    <a:lnTo>
                      <a:pt x="339" y="329"/>
                    </a:lnTo>
                    <a:lnTo>
                      <a:pt x="340" y="330"/>
                    </a:lnTo>
                    <a:lnTo>
                      <a:pt x="340" y="331"/>
                    </a:lnTo>
                    <a:lnTo>
                      <a:pt x="342" y="331"/>
                    </a:lnTo>
                    <a:lnTo>
                      <a:pt x="342" y="333"/>
                    </a:lnTo>
                    <a:lnTo>
                      <a:pt x="342" y="334"/>
                    </a:lnTo>
                    <a:lnTo>
                      <a:pt x="341" y="335"/>
                    </a:lnTo>
                    <a:lnTo>
                      <a:pt x="341" y="336"/>
                    </a:lnTo>
                    <a:lnTo>
                      <a:pt x="340" y="338"/>
                    </a:lnTo>
                    <a:lnTo>
                      <a:pt x="340" y="340"/>
                    </a:lnTo>
                    <a:lnTo>
                      <a:pt x="341" y="342"/>
                    </a:lnTo>
                    <a:lnTo>
                      <a:pt x="345" y="353"/>
                    </a:lnTo>
                    <a:lnTo>
                      <a:pt x="346" y="356"/>
                    </a:lnTo>
                    <a:lnTo>
                      <a:pt x="346" y="357"/>
                    </a:lnTo>
                    <a:lnTo>
                      <a:pt x="345" y="358"/>
                    </a:lnTo>
                    <a:lnTo>
                      <a:pt x="344" y="358"/>
                    </a:lnTo>
                    <a:lnTo>
                      <a:pt x="344" y="357"/>
                    </a:lnTo>
                    <a:lnTo>
                      <a:pt x="341" y="357"/>
                    </a:lnTo>
                    <a:lnTo>
                      <a:pt x="340" y="357"/>
                    </a:lnTo>
                    <a:lnTo>
                      <a:pt x="340" y="358"/>
                    </a:lnTo>
                    <a:lnTo>
                      <a:pt x="340" y="363"/>
                    </a:lnTo>
                    <a:lnTo>
                      <a:pt x="340" y="365"/>
                    </a:lnTo>
                    <a:lnTo>
                      <a:pt x="340" y="366"/>
                    </a:lnTo>
                    <a:lnTo>
                      <a:pt x="340" y="368"/>
                    </a:lnTo>
                    <a:lnTo>
                      <a:pt x="340" y="376"/>
                    </a:lnTo>
                    <a:lnTo>
                      <a:pt x="341" y="378"/>
                    </a:lnTo>
                    <a:lnTo>
                      <a:pt x="342" y="379"/>
                    </a:lnTo>
                    <a:lnTo>
                      <a:pt x="344" y="381"/>
                    </a:lnTo>
                    <a:lnTo>
                      <a:pt x="344" y="382"/>
                    </a:lnTo>
                    <a:lnTo>
                      <a:pt x="346" y="385"/>
                    </a:lnTo>
                    <a:lnTo>
                      <a:pt x="346" y="387"/>
                    </a:lnTo>
                    <a:lnTo>
                      <a:pt x="347" y="387"/>
                    </a:lnTo>
                    <a:lnTo>
                      <a:pt x="348" y="388"/>
                    </a:lnTo>
                    <a:lnTo>
                      <a:pt x="349" y="392"/>
                    </a:lnTo>
                    <a:lnTo>
                      <a:pt x="348" y="395"/>
                    </a:lnTo>
                    <a:lnTo>
                      <a:pt x="347" y="395"/>
                    </a:lnTo>
                    <a:lnTo>
                      <a:pt x="347" y="397"/>
                    </a:lnTo>
                    <a:lnTo>
                      <a:pt x="349" y="403"/>
                    </a:lnTo>
                    <a:lnTo>
                      <a:pt x="350" y="403"/>
                    </a:lnTo>
                    <a:lnTo>
                      <a:pt x="351" y="404"/>
                    </a:lnTo>
                    <a:lnTo>
                      <a:pt x="352" y="404"/>
                    </a:lnTo>
                    <a:lnTo>
                      <a:pt x="353" y="404"/>
                    </a:lnTo>
                    <a:lnTo>
                      <a:pt x="354" y="406"/>
                    </a:lnTo>
                    <a:lnTo>
                      <a:pt x="355" y="407"/>
                    </a:lnTo>
                    <a:lnTo>
                      <a:pt x="357" y="409"/>
                    </a:lnTo>
                    <a:lnTo>
                      <a:pt x="359" y="410"/>
                    </a:lnTo>
                    <a:lnTo>
                      <a:pt x="385" y="423"/>
                    </a:lnTo>
                    <a:lnTo>
                      <a:pt x="390" y="428"/>
                    </a:lnTo>
                    <a:lnTo>
                      <a:pt x="393" y="431"/>
                    </a:lnTo>
                    <a:lnTo>
                      <a:pt x="393" y="433"/>
                    </a:lnTo>
                    <a:lnTo>
                      <a:pt x="392" y="434"/>
                    </a:lnTo>
                    <a:lnTo>
                      <a:pt x="391" y="436"/>
                    </a:lnTo>
                    <a:lnTo>
                      <a:pt x="389" y="442"/>
                    </a:lnTo>
                    <a:lnTo>
                      <a:pt x="389" y="443"/>
                    </a:lnTo>
                    <a:lnTo>
                      <a:pt x="389" y="444"/>
                    </a:lnTo>
                    <a:lnTo>
                      <a:pt x="390" y="447"/>
                    </a:lnTo>
                    <a:lnTo>
                      <a:pt x="390" y="448"/>
                    </a:lnTo>
                    <a:lnTo>
                      <a:pt x="393" y="452"/>
                    </a:lnTo>
                    <a:lnTo>
                      <a:pt x="396" y="455"/>
                    </a:lnTo>
                    <a:lnTo>
                      <a:pt x="405" y="461"/>
                    </a:lnTo>
                    <a:lnTo>
                      <a:pt x="406" y="461"/>
                    </a:lnTo>
                    <a:lnTo>
                      <a:pt x="407" y="460"/>
                    </a:lnTo>
                    <a:lnTo>
                      <a:pt x="409" y="459"/>
                    </a:lnTo>
                    <a:lnTo>
                      <a:pt x="410" y="459"/>
                    </a:lnTo>
                    <a:lnTo>
                      <a:pt x="412" y="462"/>
                    </a:lnTo>
                    <a:lnTo>
                      <a:pt x="417" y="476"/>
                    </a:lnTo>
                    <a:lnTo>
                      <a:pt x="417" y="477"/>
                    </a:lnTo>
                    <a:lnTo>
                      <a:pt x="417" y="478"/>
                    </a:lnTo>
                    <a:lnTo>
                      <a:pt x="415" y="480"/>
                    </a:lnTo>
                    <a:lnTo>
                      <a:pt x="414" y="483"/>
                    </a:lnTo>
                    <a:lnTo>
                      <a:pt x="412" y="492"/>
                    </a:lnTo>
                    <a:lnTo>
                      <a:pt x="412" y="493"/>
                    </a:lnTo>
                    <a:lnTo>
                      <a:pt x="411" y="495"/>
                    </a:lnTo>
                    <a:lnTo>
                      <a:pt x="410" y="498"/>
                    </a:lnTo>
                    <a:lnTo>
                      <a:pt x="408" y="500"/>
                    </a:lnTo>
                    <a:lnTo>
                      <a:pt x="406" y="501"/>
                    </a:lnTo>
                    <a:lnTo>
                      <a:pt x="404" y="506"/>
                    </a:lnTo>
                    <a:lnTo>
                      <a:pt x="404" y="508"/>
                    </a:lnTo>
                    <a:lnTo>
                      <a:pt x="404" y="511"/>
                    </a:lnTo>
                    <a:lnTo>
                      <a:pt x="405" y="512"/>
                    </a:lnTo>
                    <a:lnTo>
                      <a:pt x="405" y="514"/>
                    </a:lnTo>
                    <a:lnTo>
                      <a:pt x="405" y="515"/>
                    </a:lnTo>
                    <a:lnTo>
                      <a:pt x="404" y="516"/>
                    </a:lnTo>
                    <a:lnTo>
                      <a:pt x="399" y="521"/>
                    </a:lnTo>
                    <a:lnTo>
                      <a:pt x="391" y="525"/>
                    </a:lnTo>
                    <a:lnTo>
                      <a:pt x="389" y="527"/>
                    </a:lnTo>
                    <a:lnTo>
                      <a:pt x="378" y="530"/>
                    </a:lnTo>
                    <a:lnTo>
                      <a:pt x="372" y="533"/>
                    </a:lnTo>
                    <a:lnTo>
                      <a:pt x="357" y="536"/>
                    </a:lnTo>
                    <a:lnTo>
                      <a:pt x="354" y="538"/>
                    </a:lnTo>
                    <a:lnTo>
                      <a:pt x="321" y="543"/>
                    </a:lnTo>
                    <a:lnTo>
                      <a:pt x="317" y="542"/>
                    </a:lnTo>
                    <a:lnTo>
                      <a:pt x="315" y="542"/>
                    </a:lnTo>
                    <a:lnTo>
                      <a:pt x="314" y="542"/>
                    </a:lnTo>
                    <a:lnTo>
                      <a:pt x="313" y="542"/>
                    </a:lnTo>
                    <a:lnTo>
                      <a:pt x="312" y="543"/>
                    </a:lnTo>
                    <a:lnTo>
                      <a:pt x="311" y="543"/>
                    </a:lnTo>
                    <a:lnTo>
                      <a:pt x="298" y="541"/>
                    </a:lnTo>
                    <a:lnTo>
                      <a:pt x="296" y="540"/>
                    </a:lnTo>
                    <a:lnTo>
                      <a:pt x="295" y="539"/>
                    </a:lnTo>
                    <a:lnTo>
                      <a:pt x="295" y="538"/>
                    </a:lnTo>
                    <a:lnTo>
                      <a:pt x="292" y="537"/>
                    </a:lnTo>
                    <a:lnTo>
                      <a:pt x="288" y="536"/>
                    </a:lnTo>
                    <a:lnTo>
                      <a:pt x="287" y="536"/>
                    </a:lnTo>
                    <a:lnTo>
                      <a:pt x="287" y="537"/>
                    </a:lnTo>
                    <a:lnTo>
                      <a:pt x="288" y="538"/>
                    </a:lnTo>
                    <a:lnTo>
                      <a:pt x="289" y="539"/>
                    </a:lnTo>
                    <a:lnTo>
                      <a:pt x="290" y="540"/>
                    </a:lnTo>
                    <a:lnTo>
                      <a:pt x="291" y="541"/>
                    </a:lnTo>
                    <a:lnTo>
                      <a:pt x="291" y="545"/>
                    </a:lnTo>
                    <a:lnTo>
                      <a:pt x="292" y="548"/>
                    </a:lnTo>
                    <a:lnTo>
                      <a:pt x="293" y="551"/>
                    </a:lnTo>
                    <a:lnTo>
                      <a:pt x="295" y="551"/>
                    </a:lnTo>
                    <a:lnTo>
                      <a:pt x="296" y="551"/>
                    </a:lnTo>
                    <a:lnTo>
                      <a:pt x="298" y="551"/>
                    </a:lnTo>
                    <a:lnTo>
                      <a:pt x="300" y="553"/>
                    </a:lnTo>
                    <a:lnTo>
                      <a:pt x="302" y="554"/>
                    </a:lnTo>
                    <a:lnTo>
                      <a:pt x="302" y="555"/>
                    </a:lnTo>
                    <a:lnTo>
                      <a:pt x="299" y="554"/>
                    </a:lnTo>
                    <a:lnTo>
                      <a:pt x="298" y="553"/>
                    </a:lnTo>
                    <a:lnTo>
                      <a:pt x="297" y="552"/>
                    </a:lnTo>
                    <a:lnTo>
                      <a:pt x="296" y="553"/>
                    </a:lnTo>
                    <a:lnTo>
                      <a:pt x="295" y="553"/>
                    </a:lnTo>
                    <a:lnTo>
                      <a:pt x="300" y="556"/>
                    </a:lnTo>
                    <a:lnTo>
                      <a:pt x="302" y="559"/>
                    </a:lnTo>
                    <a:lnTo>
                      <a:pt x="304" y="569"/>
                    </a:lnTo>
                    <a:lnTo>
                      <a:pt x="304" y="570"/>
                    </a:lnTo>
                    <a:lnTo>
                      <a:pt x="301" y="569"/>
                    </a:lnTo>
                    <a:lnTo>
                      <a:pt x="300" y="570"/>
                    </a:lnTo>
                    <a:lnTo>
                      <a:pt x="300" y="574"/>
                    </a:lnTo>
                    <a:lnTo>
                      <a:pt x="302" y="577"/>
                    </a:lnTo>
                    <a:lnTo>
                      <a:pt x="302" y="578"/>
                    </a:lnTo>
                    <a:lnTo>
                      <a:pt x="302" y="579"/>
                    </a:lnTo>
                    <a:lnTo>
                      <a:pt x="302" y="580"/>
                    </a:lnTo>
                    <a:lnTo>
                      <a:pt x="302" y="581"/>
                    </a:lnTo>
                    <a:lnTo>
                      <a:pt x="301" y="581"/>
                    </a:lnTo>
                    <a:lnTo>
                      <a:pt x="300" y="583"/>
                    </a:lnTo>
                    <a:lnTo>
                      <a:pt x="304" y="588"/>
                    </a:lnTo>
                    <a:lnTo>
                      <a:pt x="308" y="591"/>
                    </a:lnTo>
                    <a:lnTo>
                      <a:pt x="310" y="593"/>
                    </a:lnTo>
                    <a:lnTo>
                      <a:pt x="308" y="593"/>
                    </a:lnTo>
                    <a:lnTo>
                      <a:pt x="307" y="593"/>
                    </a:lnTo>
                    <a:lnTo>
                      <a:pt x="308" y="595"/>
                    </a:lnTo>
                    <a:lnTo>
                      <a:pt x="310" y="594"/>
                    </a:lnTo>
                    <a:lnTo>
                      <a:pt x="311" y="593"/>
                    </a:lnTo>
                    <a:lnTo>
                      <a:pt x="311" y="594"/>
                    </a:lnTo>
                    <a:lnTo>
                      <a:pt x="311" y="595"/>
                    </a:lnTo>
                    <a:lnTo>
                      <a:pt x="310" y="601"/>
                    </a:lnTo>
                    <a:lnTo>
                      <a:pt x="309" y="602"/>
                    </a:lnTo>
                    <a:lnTo>
                      <a:pt x="302" y="606"/>
                    </a:lnTo>
                    <a:lnTo>
                      <a:pt x="301" y="606"/>
                    </a:lnTo>
                    <a:lnTo>
                      <a:pt x="296" y="609"/>
                    </a:lnTo>
                    <a:lnTo>
                      <a:pt x="296" y="610"/>
                    </a:lnTo>
                    <a:lnTo>
                      <a:pt x="295" y="610"/>
                    </a:lnTo>
                    <a:lnTo>
                      <a:pt x="293" y="610"/>
                    </a:lnTo>
                    <a:lnTo>
                      <a:pt x="285" y="610"/>
                    </a:lnTo>
                    <a:lnTo>
                      <a:pt x="277" y="610"/>
                    </a:lnTo>
                    <a:lnTo>
                      <a:pt x="276" y="610"/>
                    </a:lnTo>
                    <a:lnTo>
                      <a:pt x="275" y="610"/>
                    </a:lnTo>
                    <a:lnTo>
                      <a:pt x="274" y="609"/>
                    </a:lnTo>
                    <a:lnTo>
                      <a:pt x="272" y="608"/>
                    </a:lnTo>
                    <a:lnTo>
                      <a:pt x="271" y="607"/>
                    </a:lnTo>
                    <a:lnTo>
                      <a:pt x="270" y="606"/>
                    </a:lnTo>
                    <a:lnTo>
                      <a:pt x="266" y="606"/>
                    </a:lnTo>
                    <a:lnTo>
                      <a:pt x="256" y="602"/>
                    </a:lnTo>
                    <a:lnTo>
                      <a:pt x="249" y="600"/>
                    </a:lnTo>
                    <a:lnTo>
                      <a:pt x="248" y="598"/>
                    </a:lnTo>
                    <a:lnTo>
                      <a:pt x="246" y="596"/>
                    </a:lnTo>
                    <a:lnTo>
                      <a:pt x="245" y="596"/>
                    </a:lnTo>
                    <a:lnTo>
                      <a:pt x="244" y="596"/>
                    </a:lnTo>
                    <a:lnTo>
                      <a:pt x="243" y="596"/>
                    </a:lnTo>
                    <a:lnTo>
                      <a:pt x="242" y="596"/>
                    </a:lnTo>
                    <a:lnTo>
                      <a:pt x="241" y="596"/>
                    </a:lnTo>
                    <a:lnTo>
                      <a:pt x="239" y="600"/>
                    </a:lnTo>
                    <a:lnTo>
                      <a:pt x="239" y="603"/>
                    </a:lnTo>
                    <a:lnTo>
                      <a:pt x="239" y="605"/>
                    </a:lnTo>
                    <a:lnTo>
                      <a:pt x="247" y="619"/>
                    </a:lnTo>
                    <a:lnTo>
                      <a:pt x="248" y="619"/>
                    </a:lnTo>
                    <a:lnTo>
                      <a:pt x="249" y="620"/>
                    </a:lnTo>
                    <a:lnTo>
                      <a:pt x="250" y="621"/>
                    </a:lnTo>
                    <a:lnTo>
                      <a:pt x="250" y="623"/>
                    </a:lnTo>
                    <a:lnTo>
                      <a:pt x="251" y="623"/>
                    </a:lnTo>
                    <a:lnTo>
                      <a:pt x="251" y="625"/>
                    </a:lnTo>
                    <a:lnTo>
                      <a:pt x="251" y="627"/>
                    </a:lnTo>
                    <a:lnTo>
                      <a:pt x="252" y="628"/>
                    </a:lnTo>
                    <a:lnTo>
                      <a:pt x="253" y="629"/>
                    </a:lnTo>
                    <a:lnTo>
                      <a:pt x="253" y="630"/>
                    </a:lnTo>
                    <a:lnTo>
                      <a:pt x="253" y="634"/>
                    </a:lnTo>
                    <a:lnTo>
                      <a:pt x="253" y="636"/>
                    </a:lnTo>
                    <a:lnTo>
                      <a:pt x="256" y="639"/>
                    </a:lnTo>
                    <a:lnTo>
                      <a:pt x="257" y="640"/>
                    </a:lnTo>
                    <a:lnTo>
                      <a:pt x="261" y="642"/>
                    </a:lnTo>
                    <a:lnTo>
                      <a:pt x="268" y="644"/>
                    </a:lnTo>
                    <a:lnTo>
                      <a:pt x="269" y="644"/>
                    </a:lnTo>
                    <a:lnTo>
                      <a:pt x="270" y="644"/>
                    </a:lnTo>
                    <a:lnTo>
                      <a:pt x="271" y="644"/>
                    </a:lnTo>
                    <a:lnTo>
                      <a:pt x="272" y="644"/>
                    </a:lnTo>
                    <a:lnTo>
                      <a:pt x="272" y="645"/>
                    </a:lnTo>
                    <a:lnTo>
                      <a:pt x="271" y="646"/>
                    </a:lnTo>
                    <a:lnTo>
                      <a:pt x="270" y="649"/>
                    </a:lnTo>
                    <a:lnTo>
                      <a:pt x="271" y="649"/>
                    </a:lnTo>
                    <a:lnTo>
                      <a:pt x="274" y="650"/>
                    </a:lnTo>
                    <a:lnTo>
                      <a:pt x="282" y="649"/>
                    </a:lnTo>
                    <a:lnTo>
                      <a:pt x="283" y="649"/>
                    </a:lnTo>
                    <a:lnTo>
                      <a:pt x="283" y="648"/>
                    </a:lnTo>
                    <a:lnTo>
                      <a:pt x="284" y="647"/>
                    </a:lnTo>
                    <a:lnTo>
                      <a:pt x="283" y="645"/>
                    </a:lnTo>
                    <a:lnTo>
                      <a:pt x="282" y="645"/>
                    </a:lnTo>
                    <a:lnTo>
                      <a:pt x="281" y="644"/>
                    </a:lnTo>
                    <a:lnTo>
                      <a:pt x="280" y="644"/>
                    </a:lnTo>
                    <a:lnTo>
                      <a:pt x="278" y="644"/>
                    </a:lnTo>
                    <a:lnTo>
                      <a:pt x="276" y="644"/>
                    </a:lnTo>
                    <a:lnTo>
                      <a:pt x="276" y="643"/>
                    </a:lnTo>
                    <a:lnTo>
                      <a:pt x="279" y="642"/>
                    </a:lnTo>
                    <a:lnTo>
                      <a:pt x="282" y="641"/>
                    </a:lnTo>
                    <a:lnTo>
                      <a:pt x="285" y="640"/>
                    </a:lnTo>
                    <a:lnTo>
                      <a:pt x="285" y="639"/>
                    </a:lnTo>
                    <a:lnTo>
                      <a:pt x="287" y="639"/>
                    </a:lnTo>
                    <a:lnTo>
                      <a:pt x="288" y="639"/>
                    </a:lnTo>
                    <a:lnTo>
                      <a:pt x="289" y="639"/>
                    </a:lnTo>
                    <a:lnTo>
                      <a:pt x="291" y="643"/>
                    </a:lnTo>
                    <a:lnTo>
                      <a:pt x="293" y="644"/>
                    </a:lnTo>
                    <a:lnTo>
                      <a:pt x="295" y="645"/>
                    </a:lnTo>
                    <a:lnTo>
                      <a:pt x="295" y="646"/>
                    </a:lnTo>
                    <a:lnTo>
                      <a:pt x="298" y="655"/>
                    </a:lnTo>
                    <a:lnTo>
                      <a:pt x="299" y="660"/>
                    </a:lnTo>
                    <a:lnTo>
                      <a:pt x="298" y="661"/>
                    </a:lnTo>
                    <a:lnTo>
                      <a:pt x="298" y="662"/>
                    </a:lnTo>
                    <a:lnTo>
                      <a:pt x="289" y="664"/>
                    </a:lnTo>
                    <a:lnTo>
                      <a:pt x="287" y="663"/>
                    </a:lnTo>
                    <a:lnTo>
                      <a:pt x="283" y="660"/>
                    </a:lnTo>
                    <a:lnTo>
                      <a:pt x="283" y="659"/>
                    </a:lnTo>
                    <a:lnTo>
                      <a:pt x="283" y="657"/>
                    </a:lnTo>
                    <a:lnTo>
                      <a:pt x="283" y="656"/>
                    </a:lnTo>
                    <a:lnTo>
                      <a:pt x="279" y="653"/>
                    </a:lnTo>
                    <a:lnTo>
                      <a:pt x="277" y="652"/>
                    </a:lnTo>
                    <a:lnTo>
                      <a:pt x="275" y="652"/>
                    </a:lnTo>
                    <a:lnTo>
                      <a:pt x="274" y="652"/>
                    </a:lnTo>
                    <a:lnTo>
                      <a:pt x="271" y="652"/>
                    </a:lnTo>
                    <a:lnTo>
                      <a:pt x="269" y="653"/>
                    </a:lnTo>
                    <a:lnTo>
                      <a:pt x="268" y="655"/>
                    </a:lnTo>
                    <a:lnTo>
                      <a:pt x="267" y="655"/>
                    </a:lnTo>
                    <a:lnTo>
                      <a:pt x="267" y="656"/>
                    </a:lnTo>
                    <a:lnTo>
                      <a:pt x="266" y="656"/>
                    </a:lnTo>
                    <a:lnTo>
                      <a:pt x="265" y="656"/>
                    </a:lnTo>
                    <a:lnTo>
                      <a:pt x="264" y="657"/>
                    </a:lnTo>
                    <a:lnTo>
                      <a:pt x="264" y="659"/>
                    </a:lnTo>
                    <a:lnTo>
                      <a:pt x="264" y="660"/>
                    </a:lnTo>
                    <a:lnTo>
                      <a:pt x="265" y="661"/>
                    </a:lnTo>
                    <a:lnTo>
                      <a:pt x="266" y="661"/>
                    </a:lnTo>
                    <a:lnTo>
                      <a:pt x="270" y="662"/>
                    </a:lnTo>
                    <a:lnTo>
                      <a:pt x="272" y="663"/>
                    </a:lnTo>
                    <a:lnTo>
                      <a:pt x="276" y="665"/>
                    </a:lnTo>
                    <a:lnTo>
                      <a:pt x="282" y="666"/>
                    </a:lnTo>
                    <a:lnTo>
                      <a:pt x="284" y="666"/>
                    </a:lnTo>
                    <a:lnTo>
                      <a:pt x="285" y="667"/>
                    </a:lnTo>
                    <a:lnTo>
                      <a:pt x="283" y="668"/>
                    </a:lnTo>
                    <a:lnTo>
                      <a:pt x="279" y="670"/>
                    </a:lnTo>
                    <a:lnTo>
                      <a:pt x="276" y="671"/>
                    </a:lnTo>
                    <a:lnTo>
                      <a:pt x="275" y="672"/>
                    </a:lnTo>
                    <a:lnTo>
                      <a:pt x="274" y="672"/>
                    </a:lnTo>
                    <a:lnTo>
                      <a:pt x="272" y="674"/>
                    </a:lnTo>
                    <a:lnTo>
                      <a:pt x="270" y="677"/>
                    </a:lnTo>
                    <a:lnTo>
                      <a:pt x="270" y="678"/>
                    </a:lnTo>
                    <a:lnTo>
                      <a:pt x="270" y="681"/>
                    </a:lnTo>
                    <a:lnTo>
                      <a:pt x="268" y="685"/>
                    </a:lnTo>
                    <a:lnTo>
                      <a:pt x="267" y="687"/>
                    </a:lnTo>
                    <a:lnTo>
                      <a:pt x="268" y="689"/>
                    </a:lnTo>
                    <a:lnTo>
                      <a:pt x="270" y="693"/>
                    </a:lnTo>
                    <a:lnTo>
                      <a:pt x="272" y="695"/>
                    </a:lnTo>
                    <a:lnTo>
                      <a:pt x="273" y="697"/>
                    </a:lnTo>
                    <a:lnTo>
                      <a:pt x="274" y="696"/>
                    </a:lnTo>
                    <a:lnTo>
                      <a:pt x="276" y="702"/>
                    </a:lnTo>
                    <a:lnTo>
                      <a:pt x="274" y="702"/>
                    </a:lnTo>
                    <a:lnTo>
                      <a:pt x="274" y="704"/>
                    </a:lnTo>
                    <a:lnTo>
                      <a:pt x="275" y="704"/>
                    </a:lnTo>
                    <a:lnTo>
                      <a:pt x="277" y="707"/>
                    </a:lnTo>
                    <a:lnTo>
                      <a:pt x="278" y="708"/>
                    </a:lnTo>
                    <a:lnTo>
                      <a:pt x="277" y="711"/>
                    </a:lnTo>
                    <a:lnTo>
                      <a:pt x="277" y="714"/>
                    </a:lnTo>
                    <a:lnTo>
                      <a:pt x="273" y="717"/>
                    </a:lnTo>
                    <a:lnTo>
                      <a:pt x="272" y="717"/>
                    </a:lnTo>
                    <a:lnTo>
                      <a:pt x="272" y="718"/>
                    </a:lnTo>
                    <a:lnTo>
                      <a:pt x="272" y="720"/>
                    </a:lnTo>
                    <a:lnTo>
                      <a:pt x="272" y="722"/>
                    </a:lnTo>
                    <a:lnTo>
                      <a:pt x="272" y="723"/>
                    </a:lnTo>
                    <a:lnTo>
                      <a:pt x="272" y="724"/>
                    </a:lnTo>
                    <a:lnTo>
                      <a:pt x="274" y="725"/>
                    </a:lnTo>
                    <a:lnTo>
                      <a:pt x="275" y="725"/>
                    </a:lnTo>
                    <a:lnTo>
                      <a:pt x="278" y="726"/>
                    </a:lnTo>
                    <a:lnTo>
                      <a:pt x="278" y="730"/>
                    </a:lnTo>
                    <a:lnTo>
                      <a:pt x="276" y="730"/>
                    </a:lnTo>
                    <a:lnTo>
                      <a:pt x="274" y="729"/>
                    </a:lnTo>
                    <a:lnTo>
                      <a:pt x="272" y="728"/>
                    </a:lnTo>
                    <a:lnTo>
                      <a:pt x="264" y="728"/>
                    </a:lnTo>
                    <a:lnTo>
                      <a:pt x="262" y="728"/>
                    </a:lnTo>
                    <a:lnTo>
                      <a:pt x="259" y="730"/>
                    </a:lnTo>
                    <a:lnTo>
                      <a:pt x="256" y="732"/>
                    </a:lnTo>
                    <a:lnTo>
                      <a:pt x="255" y="734"/>
                    </a:lnTo>
                    <a:lnTo>
                      <a:pt x="253" y="735"/>
                    </a:lnTo>
                    <a:lnTo>
                      <a:pt x="250" y="735"/>
                    </a:lnTo>
                    <a:lnTo>
                      <a:pt x="249" y="736"/>
                    </a:lnTo>
                    <a:lnTo>
                      <a:pt x="247" y="737"/>
                    </a:lnTo>
                    <a:lnTo>
                      <a:pt x="247" y="738"/>
                    </a:lnTo>
                    <a:lnTo>
                      <a:pt x="245" y="745"/>
                    </a:lnTo>
                    <a:lnTo>
                      <a:pt x="244" y="747"/>
                    </a:lnTo>
                    <a:lnTo>
                      <a:pt x="243" y="748"/>
                    </a:lnTo>
                    <a:lnTo>
                      <a:pt x="243" y="749"/>
                    </a:lnTo>
                    <a:lnTo>
                      <a:pt x="244" y="753"/>
                    </a:lnTo>
                    <a:lnTo>
                      <a:pt x="243" y="754"/>
                    </a:lnTo>
                    <a:lnTo>
                      <a:pt x="242" y="757"/>
                    </a:lnTo>
                    <a:lnTo>
                      <a:pt x="242" y="760"/>
                    </a:lnTo>
                    <a:lnTo>
                      <a:pt x="242" y="762"/>
                    </a:lnTo>
                    <a:lnTo>
                      <a:pt x="243" y="765"/>
                    </a:lnTo>
                    <a:lnTo>
                      <a:pt x="248" y="773"/>
                    </a:lnTo>
                    <a:lnTo>
                      <a:pt x="256" y="779"/>
                    </a:lnTo>
                    <a:lnTo>
                      <a:pt x="260" y="781"/>
                    </a:lnTo>
                    <a:lnTo>
                      <a:pt x="261" y="781"/>
                    </a:lnTo>
                    <a:lnTo>
                      <a:pt x="274" y="790"/>
                    </a:lnTo>
                    <a:lnTo>
                      <a:pt x="277" y="792"/>
                    </a:lnTo>
                    <a:lnTo>
                      <a:pt x="278" y="792"/>
                    </a:lnTo>
                    <a:lnTo>
                      <a:pt x="279" y="792"/>
                    </a:lnTo>
                    <a:lnTo>
                      <a:pt x="282" y="792"/>
                    </a:lnTo>
                    <a:lnTo>
                      <a:pt x="285" y="793"/>
                    </a:lnTo>
                    <a:lnTo>
                      <a:pt x="286" y="793"/>
                    </a:lnTo>
                    <a:lnTo>
                      <a:pt x="290" y="793"/>
                    </a:lnTo>
                    <a:lnTo>
                      <a:pt x="293" y="793"/>
                    </a:lnTo>
                    <a:lnTo>
                      <a:pt x="295" y="793"/>
                    </a:lnTo>
                    <a:lnTo>
                      <a:pt x="298" y="793"/>
                    </a:lnTo>
                    <a:lnTo>
                      <a:pt x="302" y="796"/>
                    </a:lnTo>
                    <a:lnTo>
                      <a:pt x="305" y="800"/>
                    </a:lnTo>
                    <a:lnTo>
                      <a:pt x="307" y="807"/>
                    </a:lnTo>
                    <a:lnTo>
                      <a:pt x="308" y="809"/>
                    </a:lnTo>
                    <a:lnTo>
                      <a:pt x="307" y="813"/>
                    </a:lnTo>
                    <a:lnTo>
                      <a:pt x="307" y="814"/>
                    </a:lnTo>
                    <a:lnTo>
                      <a:pt x="306" y="814"/>
                    </a:lnTo>
                    <a:lnTo>
                      <a:pt x="305" y="813"/>
                    </a:lnTo>
                    <a:lnTo>
                      <a:pt x="304" y="813"/>
                    </a:lnTo>
                    <a:lnTo>
                      <a:pt x="303" y="814"/>
                    </a:lnTo>
                    <a:lnTo>
                      <a:pt x="302" y="815"/>
                    </a:lnTo>
                    <a:lnTo>
                      <a:pt x="300" y="815"/>
                    </a:lnTo>
                    <a:lnTo>
                      <a:pt x="300" y="816"/>
                    </a:lnTo>
                    <a:lnTo>
                      <a:pt x="300" y="817"/>
                    </a:lnTo>
                    <a:lnTo>
                      <a:pt x="300" y="816"/>
                    </a:lnTo>
                    <a:lnTo>
                      <a:pt x="302" y="816"/>
                    </a:lnTo>
                    <a:lnTo>
                      <a:pt x="305" y="814"/>
                    </a:lnTo>
                    <a:lnTo>
                      <a:pt x="306" y="815"/>
                    </a:lnTo>
                    <a:lnTo>
                      <a:pt x="307" y="815"/>
                    </a:lnTo>
                    <a:lnTo>
                      <a:pt x="312" y="819"/>
                    </a:lnTo>
                    <a:lnTo>
                      <a:pt x="312" y="820"/>
                    </a:lnTo>
                    <a:lnTo>
                      <a:pt x="311" y="820"/>
                    </a:lnTo>
                    <a:lnTo>
                      <a:pt x="310" y="819"/>
                    </a:lnTo>
                    <a:lnTo>
                      <a:pt x="309" y="819"/>
                    </a:lnTo>
                    <a:lnTo>
                      <a:pt x="308" y="820"/>
                    </a:lnTo>
                    <a:lnTo>
                      <a:pt x="310" y="823"/>
                    </a:lnTo>
                    <a:lnTo>
                      <a:pt x="310" y="824"/>
                    </a:lnTo>
                    <a:lnTo>
                      <a:pt x="307" y="824"/>
                    </a:lnTo>
                    <a:lnTo>
                      <a:pt x="302" y="831"/>
                    </a:lnTo>
                    <a:lnTo>
                      <a:pt x="302" y="833"/>
                    </a:lnTo>
                    <a:lnTo>
                      <a:pt x="300" y="834"/>
                    </a:lnTo>
                    <a:lnTo>
                      <a:pt x="298" y="834"/>
                    </a:lnTo>
                    <a:lnTo>
                      <a:pt x="297" y="834"/>
                    </a:lnTo>
                    <a:lnTo>
                      <a:pt x="297" y="835"/>
                    </a:lnTo>
                    <a:lnTo>
                      <a:pt x="295" y="838"/>
                    </a:lnTo>
                    <a:lnTo>
                      <a:pt x="293" y="839"/>
                    </a:lnTo>
                    <a:lnTo>
                      <a:pt x="290" y="840"/>
                    </a:lnTo>
                    <a:lnTo>
                      <a:pt x="289" y="842"/>
                    </a:lnTo>
                    <a:lnTo>
                      <a:pt x="289" y="844"/>
                    </a:lnTo>
                    <a:lnTo>
                      <a:pt x="289" y="846"/>
                    </a:lnTo>
                    <a:lnTo>
                      <a:pt x="287" y="847"/>
                    </a:lnTo>
                    <a:lnTo>
                      <a:pt x="285" y="848"/>
                    </a:lnTo>
                    <a:lnTo>
                      <a:pt x="284" y="851"/>
                    </a:lnTo>
                    <a:lnTo>
                      <a:pt x="283" y="852"/>
                    </a:lnTo>
                    <a:lnTo>
                      <a:pt x="283" y="853"/>
                    </a:lnTo>
                    <a:lnTo>
                      <a:pt x="283" y="855"/>
                    </a:lnTo>
                    <a:lnTo>
                      <a:pt x="285" y="857"/>
                    </a:lnTo>
                    <a:lnTo>
                      <a:pt x="284" y="859"/>
                    </a:lnTo>
                    <a:lnTo>
                      <a:pt x="283" y="861"/>
                    </a:lnTo>
                    <a:lnTo>
                      <a:pt x="282" y="862"/>
                    </a:lnTo>
                    <a:lnTo>
                      <a:pt x="282" y="863"/>
                    </a:lnTo>
                    <a:lnTo>
                      <a:pt x="285" y="863"/>
                    </a:lnTo>
                    <a:lnTo>
                      <a:pt x="285" y="862"/>
                    </a:lnTo>
                    <a:lnTo>
                      <a:pt x="285" y="861"/>
                    </a:lnTo>
                    <a:lnTo>
                      <a:pt x="285" y="859"/>
                    </a:lnTo>
                    <a:lnTo>
                      <a:pt x="286" y="860"/>
                    </a:lnTo>
                    <a:lnTo>
                      <a:pt x="289" y="871"/>
                    </a:lnTo>
                    <a:lnTo>
                      <a:pt x="291" y="879"/>
                    </a:lnTo>
                    <a:lnTo>
                      <a:pt x="287" y="884"/>
                    </a:lnTo>
                    <a:lnTo>
                      <a:pt x="284" y="885"/>
                    </a:lnTo>
                    <a:lnTo>
                      <a:pt x="283" y="885"/>
                    </a:lnTo>
                    <a:lnTo>
                      <a:pt x="281" y="885"/>
                    </a:lnTo>
                    <a:lnTo>
                      <a:pt x="278" y="884"/>
                    </a:lnTo>
                    <a:lnTo>
                      <a:pt x="274" y="881"/>
                    </a:lnTo>
                    <a:lnTo>
                      <a:pt x="272" y="879"/>
                    </a:lnTo>
                    <a:lnTo>
                      <a:pt x="272" y="880"/>
                    </a:lnTo>
                    <a:lnTo>
                      <a:pt x="270" y="881"/>
                    </a:lnTo>
                    <a:lnTo>
                      <a:pt x="266" y="881"/>
                    </a:lnTo>
                    <a:lnTo>
                      <a:pt x="264" y="881"/>
                    </a:lnTo>
                    <a:lnTo>
                      <a:pt x="263" y="882"/>
                    </a:lnTo>
                    <a:lnTo>
                      <a:pt x="265" y="882"/>
                    </a:lnTo>
                    <a:lnTo>
                      <a:pt x="266" y="881"/>
                    </a:lnTo>
                    <a:lnTo>
                      <a:pt x="267" y="881"/>
                    </a:lnTo>
                    <a:lnTo>
                      <a:pt x="268" y="881"/>
                    </a:lnTo>
                    <a:lnTo>
                      <a:pt x="271" y="881"/>
                    </a:lnTo>
                    <a:lnTo>
                      <a:pt x="272" y="881"/>
                    </a:lnTo>
                    <a:lnTo>
                      <a:pt x="273" y="881"/>
                    </a:lnTo>
                    <a:lnTo>
                      <a:pt x="274" y="882"/>
                    </a:lnTo>
                    <a:lnTo>
                      <a:pt x="274" y="883"/>
                    </a:lnTo>
                    <a:lnTo>
                      <a:pt x="276" y="883"/>
                    </a:lnTo>
                    <a:lnTo>
                      <a:pt x="276" y="884"/>
                    </a:lnTo>
                    <a:lnTo>
                      <a:pt x="280" y="886"/>
                    </a:lnTo>
                    <a:lnTo>
                      <a:pt x="280" y="887"/>
                    </a:lnTo>
                    <a:lnTo>
                      <a:pt x="279" y="888"/>
                    </a:lnTo>
                    <a:lnTo>
                      <a:pt x="275" y="889"/>
                    </a:lnTo>
                    <a:lnTo>
                      <a:pt x="272" y="891"/>
                    </a:lnTo>
                    <a:lnTo>
                      <a:pt x="272" y="892"/>
                    </a:lnTo>
                    <a:lnTo>
                      <a:pt x="271" y="892"/>
                    </a:lnTo>
                    <a:lnTo>
                      <a:pt x="270" y="894"/>
                    </a:lnTo>
                    <a:lnTo>
                      <a:pt x="269" y="898"/>
                    </a:lnTo>
                    <a:lnTo>
                      <a:pt x="270" y="900"/>
                    </a:lnTo>
                    <a:lnTo>
                      <a:pt x="271" y="904"/>
                    </a:lnTo>
                    <a:lnTo>
                      <a:pt x="273" y="908"/>
                    </a:lnTo>
                    <a:lnTo>
                      <a:pt x="273" y="909"/>
                    </a:lnTo>
                    <a:lnTo>
                      <a:pt x="273" y="910"/>
                    </a:lnTo>
                    <a:lnTo>
                      <a:pt x="272" y="911"/>
                    </a:lnTo>
                    <a:lnTo>
                      <a:pt x="270" y="913"/>
                    </a:lnTo>
                    <a:lnTo>
                      <a:pt x="270" y="915"/>
                    </a:lnTo>
                    <a:lnTo>
                      <a:pt x="271" y="913"/>
                    </a:lnTo>
                    <a:lnTo>
                      <a:pt x="273" y="911"/>
                    </a:lnTo>
                    <a:lnTo>
                      <a:pt x="274" y="912"/>
                    </a:lnTo>
                    <a:lnTo>
                      <a:pt x="276" y="913"/>
                    </a:lnTo>
                    <a:lnTo>
                      <a:pt x="276" y="915"/>
                    </a:lnTo>
                    <a:lnTo>
                      <a:pt x="277" y="916"/>
                    </a:lnTo>
                    <a:lnTo>
                      <a:pt x="288" y="928"/>
                    </a:lnTo>
                    <a:lnTo>
                      <a:pt x="288" y="929"/>
                    </a:lnTo>
                    <a:lnTo>
                      <a:pt x="287" y="929"/>
                    </a:lnTo>
                    <a:lnTo>
                      <a:pt x="286" y="929"/>
                    </a:lnTo>
                    <a:lnTo>
                      <a:pt x="285" y="930"/>
                    </a:lnTo>
                    <a:lnTo>
                      <a:pt x="284" y="930"/>
                    </a:lnTo>
                    <a:lnTo>
                      <a:pt x="283" y="930"/>
                    </a:lnTo>
                    <a:lnTo>
                      <a:pt x="280" y="929"/>
                    </a:lnTo>
                    <a:lnTo>
                      <a:pt x="278" y="929"/>
                    </a:lnTo>
                    <a:lnTo>
                      <a:pt x="276" y="930"/>
                    </a:lnTo>
                    <a:lnTo>
                      <a:pt x="274" y="931"/>
                    </a:lnTo>
                    <a:lnTo>
                      <a:pt x="275" y="931"/>
                    </a:lnTo>
                    <a:lnTo>
                      <a:pt x="276" y="930"/>
                    </a:lnTo>
                    <a:lnTo>
                      <a:pt x="278" y="930"/>
                    </a:lnTo>
                    <a:lnTo>
                      <a:pt x="279" y="930"/>
                    </a:lnTo>
                    <a:lnTo>
                      <a:pt x="281" y="930"/>
                    </a:lnTo>
                    <a:lnTo>
                      <a:pt x="284" y="931"/>
                    </a:lnTo>
                    <a:lnTo>
                      <a:pt x="287" y="931"/>
                    </a:lnTo>
                    <a:lnTo>
                      <a:pt x="288" y="931"/>
                    </a:lnTo>
                    <a:lnTo>
                      <a:pt x="308" y="947"/>
                    </a:lnTo>
                    <a:lnTo>
                      <a:pt x="314" y="952"/>
                    </a:lnTo>
                    <a:lnTo>
                      <a:pt x="313" y="953"/>
                    </a:lnTo>
                    <a:lnTo>
                      <a:pt x="313" y="954"/>
                    </a:lnTo>
                    <a:lnTo>
                      <a:pt x="313" y="952"/>
                    </a:lnTo>
                    <a:lnTo>
                      <a:pt x="302" y="951"/>
                    </a:lnTo>
                    <a:lnTo>
                      <a:pt x="298" y="949"/>
                    </a:lnTo>
                    <a:lnTo>
                      <a:pt x="291" y="947"/>
                    </a:lnTo>
                    <a:lnTo>
                      <a:pt x="285" y="947"/>
                    </a:lnTo>
                    <a:lnTo>
                      <a:pt x="270" y="942"/>
                    </a:lnTo>
                    <a:lnTo>
                      <a:pt x="225" y="942"/>
                    </a:lnTo>
                    <a:lnTo>
                      <a:pt x="223" y="940"/>
                    </a:lnTo>
                    <a:lnTo>
                      <a:pt x="223" y="939"/>
                    </a:lnTo>
                    <a:lnTo>
                      <a:pt x="221" y="938"/>
                    </a:lnTo>
                    <a:lnTo>
                      <a:pt x="217" y="935"/>
                    </a:lnTo>
                    <a:lnTo>
                      <a:pt x="213" y="934"/>
                    </a:lnTo>
                    <a:lnTo>
                      <a:pt x="212" y="934"/>
                    </a:lnTo>
                    <a:lnTo>
                      <a:pt x="211" y="933"/>
                    </a:lnTo>
                    <a:lnTo>
                      <a:pt x="206" y="928"/>
                    </a:lnTo>
                    <a:lnTo>
                      <a:pt x="206" y="927"/>
                    </a:lnTo>
                    <a:lnTo>
                      <a:pt x="206" y="926"/>
                    </a:lnTo>
                    <a:lnTo>
                      <a:pt x="206" y="924"/>
                    </a:lnTo>
                    <a:lnTo>
                      <a:pt x="204" y="921"/>
                    </a:lnTo>
                    <a:lnTo>
                      <a:pt x="204" y="920"/>
                    </a:lnTo>
                    <a:lnTo>
                      <a:pt x="204" y="919"/>
                    </a:lnTo>
                    <a:lnTo>
                      <a:pt x="203" y="918"/>
                    </a:lnTo>
                    <a:lnTo>
                      <a:pt x="201" y="917"/>
                    </a:lnTo>
                    <a:lnTo>
                      <a:pt x="200" y="917"/>
                    </a:lnTo>
                    <a:lnTo>
                      <a:pt x="199" y="915"/>
                    </a:lnTo>
                    <a:lnTo>
                      <a:pt x="199" y="913"/>
                    </a:lnTo>
                    <a:lnTo>
                      <a:pt x="200" y="913"/>
                    </a:lnTo>
                    <a:lnTo>
                      <a:pt x="198" y="908"/>
                    </a:lnTo>
                    <a:lnTo>
                      <a:pt x="198" y="907"/>
                    </a:lnTo>
                    <a:lnTo>
                      <a:pt x="194" y="905"/>
                    </a:lnTo>
                    <a:lnTo>
                      <a:pt x="194" y="904"/>
                    </a:lnTo>
                    <a:lnTo>
                      <a:pt x="194" y="902"/>
                    </a:lnTo>
                    <a:lnTo>
                      <a:pt x="192" y="900"/>
                    </a:lnTo>
                    <a:lnTo>
                      <a:pt x="189" y="900"/>
                    </a:lnTo>
                    <a:lnTo>
                      <a:pt x="188" y="900"/>
                    </a:lnTo>
                    <a:lnTo>
                      <a:pt x="187" y="900"/>
                    </a:lnTo>
                    <a:lnTo>
                      <a:pt x="187" y="901"/>
                    </a:lnTo>
                    <a:lnTo>
                      <a:pt x="187" y="902"/>
                    </a:lnTo>
                    <a:lnTo>
                      <a:pt x="186" y="902"/>
                    </a:lnTo>
                    <a:lnTo>
                      <a:pt x="185" y="902"/>
                    </a:lnTo>
                    <a:lnTo>
                      <a:pt x="184" y="901"/>
                    </a:lnTo>
                    <a:lnTo>
                      <a:pt x="183" y="901"/>
                    </a:lnTo>
                    <a:lnTo>
                      <a:pt x="182" y="901"/>
                    </a:lnTo>
                    <a:lnTo>
                      <a:pt x="180" y="902"/>
                    </a:lnTo>
                    <a:lnTo>
                      <a:pt x="179" y="902"/>
                    </a:lnTo>
                    <a:lnTo>
                      <a:pt x="179" y="904"/>
                    </a:lnTo>
                    <a:lnTo>
                      <a:pt x="178" y="904"/>
                    </a:lnTo>
                    <a:lnTo>
                      <a:pt x="178" y="905"/>
                    </a:lnTo>
                    <a:lnTo>
                      <a:pt x="177" y="905"/>
                    </a:lnTo>
                    <a:lnTo>
                      <a:pt x="176" y="906"/>
                    </a:lnTo>
                    <a:lnTo>
                      <a:pt x="176" y="905"/>
                    </a:lnTo>
                    <a:lnTo>
                      <a:pt x="175" y="905"/>
                    </a:lnTo>
                    <a:lnTo>
                      <a:pt x="174" y="904"/>
                    </a:lnTo>
                    <a:lnTo>
                      <a:pt x="166" y="893"/>
                    </a:lnTo>
                    <a:lnTo>
                      <a:pt x="165" y="892"/>
                    </a:lnTo>
                    <a:lnTo>
                      <a:pt x="162" y="889"/>
                    </a:lnTo>
                    <a:lnTo>
                      <a:pt x="157" y="887"/>
                    </a:lnTo>
                    <a:lnTo>
                      <a:pt x="156" y="885"/>
                    </a:lnTo>
                    <a:lnTo>
                      <a:pt x="155" y="885"/>
                    </a:lnTo>
                    <a:lnTo>
                      <a:pt x="155" y="883"/>
                    </a:lnTo>
                    <a:lnTo>
                      <a:pt x="156" y="883"/>
                    </a:lnTo>
                    <a:lnTo>
                      <a:pt x="155" y="882"/>
                    </a:lnTo>
                    <a:lnTo>
                      <a:pt x="155" y="881"/>
                    </a:lnTo>
                    <a:lnTo>
                      <a:pt x="153" y="880"/>
                    </a:lnTo>
                    <a:lnTo>
                      <a:pt x="152" y="877"/>
                    </a:lnTo>
                    <a:lnTo>
                      <a:pt x="153" y="876"/>
                    </a:lnTo>
                    <a:lnTo>
                      <a:pt x="148" y="870"/>
                    </a:lnTo>
                    <a:lnTo>
                      <a:pt x="146" y="868"/>
                    </a:lnTo>
                    <a:lnTo>
                      <a:pt x="145" y="868"/>
                    </a:lnTo>
                    <a:lnTo>
                      <a:pt x="145" y="865"/>
                    </a:lnTo>
                    <a:lnTo>
                      <a:pt x="145" y="861"/>
                    </a:lnTo>
                    <a:lnTo>
                      <a:pt x="153" y="860"/>
                    </a:lnTo>
                    <a:lnTo>
                      <a:pt x="151" y="859"/>
                    </a:lnTo>
                    <a:lnTo>
                      <a:pt x="151" y="853"/>
                    </a:lnTo>
                    <a:lnTo>
                      <a:pt x="151" y="851"/>
                    </a:lnTo>
                    <a:lnTo>
                      <a:pt x="152" y="851"/>
                    </a:lnTo>
                    <a:lnTo>
                      <a:pt x="153" y="850"/>
                    </a:lnTo>
                    <a:lnTo>
                      <a:pt x="154" y="850"/>
                    </a:lnTo>
                    <a:lnTo>
                      <a:pt x="155" y="850"/>
                    </a:lnTo>
                    <a:lnTo>
                      <a:pt x="156" y="849"/>
                    </a:lnTo>
                    <a:lnTo>
                      <a:pt x="157" y="849"/>
                    </a:lnTo>
                    <a:lnTo>
                      <a:pt x="159" y="846"/>
                    </a:lnTo>
                    <a:lnTo>
                      <a:pt x="159" y="845"/>
                    </a:lnTo>
                    <a:lnTo>
                      <a:pt x="153" y="836"/>
                    </a:lnTo>
                    <a:lnTo>
                      <a:pt x="154" y="835"/>
                    </a:lnTo>
                    <a:lnTo>
                      <a:pt x="154" y="834"/>
                    </a:lnTo>
                    <a:lnTo>
                      <a:pt x="155" y="834"/>
                    </a:lnTo>
                    <a:lnTo>
                      <a:pt x="157" y="833"/>
                    </a:lnTo>
                    <a:lnTo>
                      <a:pt x="159" y="832"/>
                    </a:lnTo>
                    <a:lnTo>
                      <a:pt x="155" y="823"/>
                    </a:lnTo>
                    <a:lnTo>
                      <a:pt x="151" y="821"/>
                    </a:lnTo>
                    <a:lnTo>
                      <a:pt x="150" y="821"/>
                    </a:lnTo>
                    <a:lnTo>
                      <a:pt x="149" y="821"/>
                    </a:lnTo>
                    <a:lnTo>
                      <a:pt x="148" y="820"/>
                    </a:lnTo>
                    <a:lnTo>
                      <a:pt x="147" y="819"/>
                    </a:lnTo>
                    <a:lnTo>
                      <a:pt x="147" y="813"/>
                    </a:lnTo>
                    <a:lnTo>
                      <a:pt x="147" y="812"/>
                    </a:lnTo>
                    <a:lnTo>
                      <a:pt x="147" y="810"/>
                    </a:lnTo>
                    <a:lnTo>
                      <a:pt x="147" y="809"/>
                    </a:lnTo>
                    <a:lnTo>
                      <a:pt x="146" y="806"/>
                    </a:lnTo>
                    <a:lnTo>
                      <a:pt x="145" y="806"/>
                    </a:lnTo>
                    <a:lnTo>
                      <a:pt x="145" y="805"/>
                    </a:lnTo>
                    <a:lnTo>
                      <a:pt x="145" y="804"/>
                    </a:lnTo>
                    <a:lnTo>
                      <a:pt x="145" y="803"/>
                    </a:lnTo>
                    <a:lnTo>
                      <a:pt x="146" y="803"/>
                    </a:lnTo>
                    <a:lnTo>
                      <a:pt x="147" y="803"/>
                    </a:lnTo>
                    <a:lnTo>
                      <a:pt x="148" y="803"/>
                    </a:lnTo>
                    <a:lnTo>
                      <a:pt x="149" y="803"/>
                    </a:lnTo>
                    <a:lnTo>
                      <a:pt x="149" y="801"/>
                    </a:lnTo>
                    <a:lnTo>
                      <a:pt x="150" y="799"/>
                    </a:lnTo>
                    <a:lnTo>
                      <a:pt x="153" y="798"/>
                    </a:lnTo>
                    <a:lnTo>
                      <a:pt x="153" y="797"/>
                    </a:lnTo>
                    <a:lnTo>
                      <a:pt x="153" y="796"/>
                    </a:lnTo>
                    <a:lnTo>
                      <a:pt x="152" y="794"/>
                    </a:lnTo>
                    <a:lnTo>
                      <a:pt x="147" y="791"/>
                    </a:lnTo>
                    <a:lnTo>
                      <a:pt x="145" y="785"/>
                    </a:lnTo>
                    <a:lnTo>
                      <a:pt x="145" y="784"/>
                    </a:lnTo>
                    <a:lnTo>
                      <a:pt x="147" y="784"/>
                    </a:lnTo>
                    <a:lnTo>
                      <a:pt x="148" y="784"/>
                    </a:lnTo>
                    <a:lnTo>
                      <a:pt x="150" y="781"/>
                    </a:lnTo>
                    <a:lnTo>
                      <a:pt x="150" y="779"/>
                    </a:lnTo>
                    <a:lnTo>
                      <a:pt x="148" y="776"/>
                    </a:lnTo>
                    <a:lnTo>
                      <a:pt x="145" y="773"/>
                    </a:lnTo>
                    <a:lnTo>
                      <a:pt x="142" y="767"/>
                    </a:lnTo>
                    <a:lnTo>
                      <a:pt x="142" y="766"/>
                    </a:lnTo>
                    <a:lnTo>
                      <a:pt x="140" y="766"/>
                    </a:lnTo>
                    <a:lnTo>
                      <a:pt x="137" y="764"/>
                    </a:lnTo>
                    <a:lnTo>
                      <a:pt x="138" y="764"/>
                    </a:lnTo>
                    <a:lnTo>
                      <a:pt x="139" y="764"/>
                    </a:lnTo>
                    <a:lnTo>
                      <a:pt x="140" y="764"/>
                    </a:lnTo>
                    <a:lnTo>
                      <a:pt x="140" y="763"/>
                    </a:lnTo>
                    <a:lnTo>
                      <a:pt x="140" y="762"/>
                    </a:lnTo>
                    <a:lnTo>
                      <a:pt x="140" y="761"/>
                    </a:lnTo>
                    <a:lnTo>
                      <a:pt x="141" y="760"/>
                    </a:lnTo>
                    <a:lnTo>
                      <a:pt x="142" y="760"/>
                    </a:lnTo>
                    <a:lnTo>
                      <a:pt x="142" y="759"/>
                    </a:lnTo>
                    <a:lnTo>
                      <a:pt x="140" y="757"/>
                    </a:lnTo>
                    <a:lnTo>
                      <a:pt x="140" y="756"/>
                    </a:lnTo>
                    <a:lnTo>
                      <a:pt x="138" y="755"/>
                    </a:lnTo>
                    <a:lnTo>
                      <a:pt x="136" y="755"/>
                    </a:lnTo>
                    <a:lnTo>
                      <a:pt x="134" y="751"/>
                    </a:lnTo>
                    <a:lnTo>
                      <a:pt x="133" y="749"/>
                    </a:lnTo>
                    <a:lnTo>
                      <a:pt x="132" y="746"/>
                    </a:lnTo>
                    <a:lnTo>
                      <a:pt x="133" y="745"/>
                    </a:lnTo>
                    <a:lnTo>
                      <a:pt x="134" y="745"/>
                    </a:lnTo>
                    <a:lnTo>
                      <a:pt x="135" y="745"/>
                    </a:lnTo>
                    <a:lnTo>
                      <a:pt x="136" y="745"/>
                    </a:lnTo>
                    <a:lnTo>
                      <a:pt x="138" y="744"/>
                    </a:lnTo>
                    <a:lnTo>
                      <a:pt x="140" y="738"/>
                    </a:lnTo>
                    <a:lnTo>
                      <a:pt x="138" y="736"/>
                    </a:lnTo>
                    <a:lnTo>
                      <a:pt x="132" y="731"/>
                    </a:lnTo>
                    <a:lnTo>
                      <a:pt x="130" y="729"/>
                    </a:lnTo>
                    <a:lnTo>
                      <a:pt x="128" y="728"/>
                    </a:lnTo>
                    <a:lnTo>
                      <a:pt x="124" y="727"/>
                    </a:lnTo>
                    <a:lnTo>
                      <a:pt x="119" y="727"/>
                    </a:lnTo>
                    <a:lnTo>
                      <a:pt x="115" y="726"/>
                    </a:lnTo>
                    <a:lnTo>
                      <a:pt x="113" y="723"/>
                    </a:lnTo>
                    <a:lnTo>
                      <a:pt x="113" y="722"/>
                    </a:lnTo>
                    <a:lnTo>
                      <a:pt x="114" y="721"/>
                    </a:lnTo>
                    <a:lnTo>
                      <a:pt x="115" y="721"/>
                    </a:lnTo>
                    <a:lnTo>
                      <a:pt x="117" y="722"/>
                    </a:lnTo>
                    <a:lnTo>
                      <a:pt x="120" y="723"/>
                    </a:lnTo>
                    <a:lnTo>
                      <a:pt x="120" y="722"/>
                    </a:lnTo>
                    <a:lnTo>
                      <a:pt x="121" y="721"/>
                    </a:lnTo>
                    <a:lnTo>
                      <a:pt x="123" y="721"/>
                    </a:lnTo>
                    <a:lnTo>
                      <a:pt x="124" y="722"/>
                    </a:lnTo>
                    <a:lnTo>
                      <a:pt x="125" y="722"/>
                    </a:lnTo>
                    <a:lnTo>
                      <a:pt x="127" y="721"/>
                    </a:lnTo>
                    <a:lnTo>
                      <a:pt x="128" y="721"/>
                    </a:lnTo>
                    <a:lnTo>
                      <a:pt x="130" y="723"/>
                    </a:lnTo>
                    <a:lnTo>
                      <a:pt x="132" y="723"/>
                    </a:lnTo>
                    <a:lnTo>
                      <a:pt x="133" y="723"/>
                    </a:lnTo>
                    <a:lnTo>
                      <a:pt x="134" y="723"/>
                    </a:lnTo>
                    <a:lnTo>
                      <a:pt x="134" y="721"/>
                    </a:lnTo>
                    <a:lnTo>
                      <a:pt x="134" y="720"/>
                    </a:lnTo>
                    <a:lnTo>
                      <a:pt x="133" y="719"/>
                    </a:lnTo>
                    <a:lnTo>
                      <a:pt x="133" y="716"/>
                    </a:lnTo>
                    <a:lnTo>
                      <a:pt x="134" y="716"/>
                    </a:lnTo>
                    <a:lnTo>
                      <a:pt x="134" y="715"/>
                    </a:lnTo>
                    <a:lnTo>
                      <a:pt x="132" y="712"/>
                    </a:lnTo>
                    <a:lnTo>
                      <a:pt x="130" y="711"/>
                    </a:lnTo>
                    <a:lnTo>
                      <a:pt x="125" y="710"/>
                    </a:lnTo>
                    <a:lnTo>
                      <a:pt x="123" y="710"/>
                    </a:lnTo>
                    <a:lnTo>
                      <a:pt x="122" y="711"/>
                    </a:lnTo>
                    <a:lnTo>
                      <a:pt x="116" y="711"/>
                    </a:lnTo>
                    <a:lnTo>
                      <a:pt x="115" y="710"/>
                    </a:lnTo>
                    <a:lnTo>
                      <a:pt x="113" y="710"/>
                    </a:lnTo>
                    <a:lnTo>
                      <a:pt x="113" y="709"/>
                    </a:lnTo>
                    <a:lnTo>
                      <a:pt x="114" y="708"/>
                    </a:lnTo>
                    <a:lnTo>
                      <a:pt x="113" y="705"/>
                    </a:lnTo>
                    <a:lnTo>
                      <a:pt x="112" y="704"/>
                    </a:lnTo>
                    <a:lnTo>
                      <a:pt x="111" y="703"/>
                    </a:lnTo>
                    <a:lnTo>
                      <a:pt x="111" y="700"/>
                    </a:lnTo>
                    <a:lnTo>
                      <a:pt x="112" y="700"/>
                    </a:lnTo>
                    <a:lnTo>
                      <a:pt x="113" y="696"/>
                    </a:lnTo>
                    <a:lnTo>
                      <a:pt x="112" y="695"/>
                    </a:lnTo>
                    <a:lnTo>
                      <a:pt x="108" y="693"/>
                    </a:lnTo>
                    <a:lnTo>
                      <a:pt x="106" y="691"/>
                    </a:lnTo>
                    <a:lnTo>
                      <a:pt x="106" y="690"/>
                    </a:lnTo>
                    <a:lnTo>
                      <a:pt x="106" y="689"/>
                    </a:lnTo>
                    <a:lnTo>
                      <a:pt x="107" y="689"/>
                    </a:lnTo>
                    <a:lnTo>
                      <a:pt x="108" y="689"/>
                    </a:lnTo>
                    <a:lnTo>
                      <a:pt x="108" y="688"/>
                    </a:lnTo>
                    <a:lnTo>
                      <a:pt x="107" y="685"/>
                    </a:lnTo>
                    <a:lnTo>
                      <a:pt x="99" y="681"/>
                    </a:lnTo>
                    <a:lnTo>
                      <a:pt x="98" y="679"/>
                    </a:lnTo>
                    <a:lnTo>
                      <a:pt x="98" y="677"/>
                    </a:lnTo>
                    <a:lnTo>
                      <a:pt x="100" y="676"/>
                    </a:lnTo>
                    <a:lnTo>
                      <a:pt x="102" y="677"/>
                    </a:lnTo>
                    <a:lnTo>
                      <a:pt x="102" y="676"/>
                    </a:lnTo>
                    <a:lnTo>
                      <a:pt x="100" y="672"/>
                    </a:lnTo>
                    <a:lnTo>
                      <a:pt x="97" y="671"/>
                    </a:lnTo>
                    <a:lnTo>
                      <a:pt x="96" y="671"/>
                    </a:lnTo>
                    <a:lnTo>
                      <a:pt x="93" y="671"/>
                    </a:lnTo>
                    <a:lnTo>
                      <a:pt x="91" y="670"/>
                    </a:lnTo>
                    <a:lnTo>
                      <a:pt x="89" y="668"/>
                    </a:lnTo>
                    <a:lnTo>
                      <a:pt x="88" y="667"/>
                    </a:lnTo>
                    <a:lnTo>
                      <a:pt x="87" y="666"/>
                    </a:lnTo>
                    <a:lnTo>
                      <a:pt x="87" y="665"/>
                    </a:lnTo>
                    <a:lnTo>
                      <a:pt x="87" y="664"/>
                    </a:lnTo>
                    <a:lnTo>
                      <a:pt x="87" y="663"/>
                    </a:lnTo>
                    <a:lnTo>
                      <a:pt x="87" y="662"/>
                    </a:lnTo>
                    <a:lnTo>
                      <a:pt x="85" y="659"/>
                    </a:lnTo>
                    <a:lnTo>
                      <a:pt x="84" y="657"/>
                    </a:lnTo>
                    <a:lnTo>
                      <a:pt x="83" y="655"/>
                    </a:lnTo>
                    <a:lnTo>
                      <a:pt x="82" y="654"/>
                    </a:lnTo>
                    <a:lnTo>
                      <a:pt x="82" y="653"/>
                    </a:lnTo>
                    <a:lnTo>
                      <a:pt x="83" y="653"/>
                    </a:lnTo>
                    <a:lnTo>
                      <a:pt x="82" y="647"/>
                    </a:lnTo>
                    <a:lnTo>
                      <a:pt x="81" y="647"/>
                    </a:lnTo>
                    <a:lnTo>
                      <a:pt x="79" y="645"/>
                    </a:lnTo>
                    <a:lnTo>
                      <a:pt x="79" y="641"/>
                    </a:lnTo>
                    <a:lnTo>
                      <a:pt x="79" y="640"/>
                    </a:lnTo>
                    <a:lnTo>
                      <a:pt x="80" y="640"/>
                    </a:lnTo>
                    <a:lnTo>
                      <a:pt x="81" y="640"/>
                    </a:lnTo>
                    <a:lnTo>
                      <a:pt x="82" y="642"/>
                    </a:lnTo>
                    <a:lnTo>
                      <a:pt x="83" y="642"/>
                    </a:lnTo>
                    <a:lnTo>
                      <a:pt x="86" y="640"/>
                    </a:lnTo>
                    <a:lnTo>
                      <a:pt x="87" y="639"/>
                    </a:lnTo>
                    <a:lnTo>
                      <a:pt x="85" y="637"/>
                    </a:lnTo>
                    <a:lnTo>
                      <a:pt x="85" y="636"/>
                    </a:lnTo>
                    <a:lnTo>
                      <a:pt x="84" y="634"/>
                    </a:lnTo>
                    <a:lnTo>
                      <a:pt x="83" y="632"/>
                    </a:lnTo>
                    <a:lnTo>
                      <a:pt x="82" y="632"/>
                    </a:lnTo>
                    <a:lnTo>
                      <a:pt x="76" y="625"/>
                    </a:lnTo>
                    <a:lnTo>
                      <a:pt x="76" y="624"/>
                    </a:lnTo>
                    <a:lnTo>
                      <a:pt x="77" y="622"/>
                    </a:lnTo>
                    <a:lnTo>
                      <a:pt x="75" y="619"/>
                    </a:lnTo>
                    <a:lnTo>
                      <a:pt x="74" y="617"/>
                    </a:lnTo>
                    <a:lnTo>
                      <a:pt x="73" y="616"/>
                    </a:lnTo>
                    <a:lnTo>
                      <a:pt x="72" y="614"/>
                    </a:lnTo>
                    <a:lnTo>
                      <a:pt x="73" y="613"/>
                    </a:lnTo>
                    <a:lnTo>
                      <a:pt x="71" y="607"/>
                    </a:lnTo>
                    <a:lnTo>
                      <a:pt x="70" y="605"/>
                    </a:lnTo>
                    <a:lnTo>
                      <a:pt x="70" y="604"/>
                    </a:lnTo>
                    <a:lnTo>
                      <a:pt x="69" y="602"/>
                    </a:lnTo>
                    <a:lnTo>
                      <a:pt x="64" y="596"/>
                    </a:lnTo>
                    <a:lnTo>
                      <a:pt x="64" y="595"/>
                    </a:lnTo>
                    <a:lnTo>
                      <a:pt x="65" y="595"/>
                    </a:lnTo>
                    <a:lnTo>
                      <a:pt x="65" y="594"/>
                    </a:lnTo>
                    <a:lnTo>
                      <a:pt x="65" y="593"/>
                    </a:lnTo>
                    <a:lnTo>
                      <a:pt x="65" y="592"/>
                    </a:lnTo>
                    <a:lnTo>
                      <a:pt x="64" y="591"/>
                    </a:lnTo>
                    <a:lnTo>
                      <a:pt x="64" y="587"/>
                    </a:lnTo>
                    <a:lnTo>
                      <a:pt x="65" y="587"/>
                    </a:lnTo>
                    <a:lnTo>
                      <a:pt x="66" y="587"/>
                    </a:lnTo>
                    <a:lnTo>
                      <a:pt x="66" y="584"/>
                    </a:lnTo>
                    <a:lnTo>
                      <a:pt x="66" y="583"/>
                    </a:lnTo>
                    <a:lnTo>
                      <a:pt x="65" y="583"/>
                    </a:lnTo>
                    <a:lnTo>
                      <a:pt x="64" y="583"/>
                    </a:lnTo>
                    <a:lnTo>
                      <a:pt x="62" y="581"/>
                    </a:lnTo>
                    <a:lnTo>
                      <a:pt x="61" y="580"/>
                    </a:lnTo>
                    <a:lnTo>
                      <a:pt x="60" y="578"/>
                    </a:lnTo>
                    <a:lnTo>
                      <a:pt x="61" y="577"/>
                    </a:lnTo>
                    <a:lnTo>
                      <a:pt x="63" y="576"/>
                    </a:lnTo>
                    <a:lnTo>
                      <a:pt x="62" y="572"/>
                    </a:lnTo>
                    <a:lnTo>
                      <a:pt x="59" y="565"/>
                    </a:lnTo>
                    <a:lnTo>
                      <a:pt x="57" y="563"/>
                    </a:lnTo>
                    <a:lnTo>
                      <a:pt x="57" y="561"/>
                    </a:lnTo>
                    <a:lnTo>
                      <a:pt x="59" y="562"/>
                    </a:lnTo>
                    <a:lnTo>
                      <a:pt x="60" y="562"/>
                    </a:lnTo>
                    <a:lnTo>
                      <a:pt x="62" y="562"/>
                    </a:lnTo>
                    <a:lnTo>
                      <a:pt x="62" y="561"/>
                    </a:lnTo>
                    <a:lnTo>
                      <a:pt x="61" y="556"/>
                    </a:lnTo>
                    <a:lnTo>
                      <a:pt x="61" y="553"/>
                    </a:lnTo>
                    <a:lnTo>
                      <a:pt x="60" y="550"/>
                    </a:lnTo>
                    <a:lnTo>
                      <a:pt x="58" y="545"/>
                    </a:lnTo>
                    <a:lnTo>
                      <a:pt x="58" y="544"/>
                    </a:lnTo>
                    <a:lnTo>
                      <a:pt x="57" y="542"/>
                    </a:lnTo>
                    <a:lnTo>
                      <a:pt x="57" y="540"/>
                    </a:lnTo>
                    <a:lnTo>
                      <a:pt x="57" y="539"/>
                    </a:lnTo>
                    <a:lnTo>
                      <a:pt x="63" y="535"/>
                    </a:lnTo>
                    <a:lnTo>
                      <a:pt x="64" y="535"/>
                    </a:lnTo>
                    <a:lnTo>
                      <a:pt x="64" y="534"/>
                    </a:lnTo>
                    <a:lnTo>
                      <a:pt x="66" y="535"/>
                    </a:lnTo>
                    <a:lnTo>
                      <a:pt x="67" y="534"/>
                    </a:lnTo>
                    <a:lnTo>
                      <a:pt x="68" y="533"/>
                    </a:lnTo>
                    <a:lnTo>
                      <a:pt x="68" y="530"/>
                    </a:lnTo>
                    <a:lnTo>
                      <a:pt x="68" y="529"/>
                    </a:lnTo>
                    <a:lnTo>
                      <a:pt x="67" y="528"/>
                    </a:lnTo>
                    <a:lnTo>
                      <a:pt x="66" y="527"/>
                    </a:lnTo>
                    <a:lnTo>
                      <a:pt x="64" y="527"/>
                    </a:lnTo>
                    <a:lnTo>
                      <a:pt x="63" y="525"/>
                    </a:lnTo>
                    <a:lnTo>
                      <a:pt x="62" y="525"/>
                    </a:lnTo>
                    <a:lnTo>
                      <a:pt x="59" y="519"/>
                    </a:lnTo>
                    <a:lnTo>
                      <a:pt x="59" y="516"/>
                    </a:lnTo>
                    <a:lnTo>
                      <a:pt x="58" y="514"/>
                    </a:lnTo>
                    <a:lnTo>
                      <a:pt x="52" y="506"/>
                    </a:lnTo>
                    <a:lnTo>
                      <a:pt x="51" y="505"/>
                    </a:lnTo>
                    <a:lnTo>
                      <a:pt x="49" y="502"/>
                    </a:lnTo>
                    <a:lnTo>
                      <a:pt x="49" y="500"/>
                    </a:lnTo>
                    <a:lnTo>
                      <a:pt x="49" y="499"/>
                    </a:lnTo>
                    <a:lnTo>
                      <a:pt x="48" y="495"/>
                    </a:lnTo>
                    <a:lnTo>
                      <a:pt x="48" y="494"/>
                    </a:lnTo>
                    <a:lnTo>
                      <a:pt x="46" y="492"/>
                    </a:lnTo>
                    <a:lnTo>
                      <a:pt x="44" y="489"/>
                    </a:lnTo>
                    <a:lnTo>
                      <a:pt x="45" y="487"/>
                    </a:lnTo>
                    <a:lnTo>
                      <a:pt x="45" y="486"/>
                    </a:lnTo>
                    <a:lnTo>
                      <a:pt x="45" y="483"/>
                    </a:lnTo>
                    <a:lnTo>
                      <a:pt x="40" y="476"/>
                    </a:lnTo>
                    <a:lnTo>
                      <a:pt x="40" y="464"/>
                    </a:lnTo>
                    <a:lnTo>
                      <a:pt x="42" y="464"/>
                    </a:lnTo>
                    <a:lnTo>
                      <a:pt x="48" y="462"/>
                    </a:lnTo>
                    <a:lnTo>
                      <a:pt x="48" y="461"/>
                    </a:lnTo>
                    <a:lnTo>
                      <a:pt x="47" y="460"/>
                    </a:lnTo>
                    <a:lnTo>
                      <a:pt x="47" y="457"/>
                    </a:lnTo>
                    <a:lnTo>
                      <a:pt x="49" y="454"/>
                    </a:lnTo>
                    <a:lnTo>
                      <a:pt x="51" y="454"/>
                    </a:lnTo>
                    <a:lnTo>
                      <a:pt x="52" y="453"/>
                    </a:lnTo>
                    <a:lnTo>
                      <a:pt x="53" y="453"/>
                    </a:lnTo>
                    <a:lnTo>
                      <a:pt x="53" y="451"/>
                    </a:lnTo>
                    <a:lnTo>
                      <a:pt x="50" y="446"/>
                    </a:lnTo>
                    <a:lnTo>
                      <a:pt x="50" y="445"/>
                    </a:lnTo>
                    <a:lnTo>
                      <a:pt x="51" y="444"/>
                    </a:lnTo>
                    <a:lnTo>
                      <a:pt x="51" y="443"/>
                    </a:lnTo>
                    <a:lnTo>
                      <a:pt x="48" y="438"/>
                    </a:lnTo>
                    <a:lnTo>
                      <a:pt x="47" y="438"/>
                    </a:lnTo>
                    <a:lnTo>
                      <a:pt x="48" y="437"/>
                    </a:lnTo>
                    <a:lnTo>
                      <a:pt x="47" y="434"/>
                    </a:lnTo>
                    <a:lnTo>
                      <a:pt x="45" y="429"/>
                    </a:lnTo>
                    <a:lnTo>
                      <a:pt x="41" y="427"/>
                    </a:lnTo>
                    <a:lnTo>
                      <a:pt x="40" y="426"/>
                    </a:lnTo>
                    <a:lnTo>
                      <a:pt x="40" y="425"/>
                    </a:lnTo>
                    <a:lnTo>
                      <a:pt x="40" y="424"/>
                    </a:lnTo>
                    <a:lnTo>
                      <a:pt x="41" y="424"/>
                    </a:lnTo>
                    <a:lnTo>
                      <a:pt x="42" y="424"/>
                    </a:lnTo>
                    <a:lnTo>
                      <a:pt x="44" y="423"/>
                    </a:lnTo>
                    <a:lnTo>
                      <a:pt x="44" y="422"/>
                    </a:lnTo>
                    <a:lnTo>
                      <a:pt x="44" y="421"/>
                    </a:lnTo>
                    <a:lnTo>
                      <a:pt x="44" y="420"/>
                    </a:lnTo>
                    <a:lnTo>
                      <a:pt x="43" y="417"/>
                    </a:lnTo>
                    <a:lnTo>
                      <a:pt x="43" y="407"/>
                    </a:lnTo>
                    <a:lnTo>
                      <a:pt x="44" y="403"/>
                    </a:lnTo>
                    <a:lnTo>
                      <a:pt x="45" y="399"/>
                    </a:lnTo>
                    <a:lnTo>
                      <a:pt x="45" y="397"/>
                    </a:lnTo>
                    <a:lnTo>
                      <a:pt x="44" y="395"/>
                    </a:lnTo>
                    <a:lnTo>
                      <a:pt x="45" y="395"/>
                    </a:lnTo>
                    <a:lnTo>
                      <a:pt x="47" y="395"/>
                    </a:lnTo>
                    <a:lnTo>
                      <a:pt x="48" y="395"/>
                    </a:lnTo>
                    <a:lnTo>
                      <a:pt x="50" y="393"/>
                    </a:lnTo>
                    <a:lnTo>
                      <a:pt x="45" y="383"/>
                    </a:lnTo>
                    <a:lnTo>
                      <a:pt x="44" y="381"/>
                    </a:lnTo>
                    <a:lnTo>
                      <a:pt x="44" y="380"/>
                    </a:lnTo>
                    <a:lnTo>
                      <a:pt x="42" y="372"/>
                    </a:lnTo>
                    <a:lnTo>
                      <a:pt x="43" y="368"/>
                    </a:lnTo>
                    <a:lnTo>
                      <a:pt x="44" y="368"/>
                    </a:lnTo>
                    <a:lnTo>
                      <a:pt x="43" y="367"/>
                    </a:lnTo>
                    <a:lnTo>
                      <a:pt x="42" y="364"/>
                    </a:lnTo>
                    <a:lnTo>
                      <a:pt x="40" y="363"/>
                    </a:lnTo>
                    <a:lnTo>
                      <a:pt x="38" y="363"/>
                    </a:lnTo>
                    <a:lnTo>
                      <a:pt x="37" y="364"/>
                    </a:lnTo>
                    <a:lnTo>
                      <a:pt x="36" y="364"/>
                    </a:lnTo>
                    <a:lnTo>
                      <a:pt x="33" y="361"/>
                    </a:lnTo>
                    <a:lnTo>
                      <a:pt x="32" y="360"/>
                    </a:lnTo>
                    <a:lnTo>
                      <a:pt x="32" y="359"/>
                    </a:lnTo>
                    <a:lnTo>
                      <a:pt x="32" y="357"/>
                    </a:lnTo>
                    <a:lnTo>
                      <a:pt x="32" y="355"/>
                    </a:lnTo>
                    <a:lnTo>
                      <a:pt x="33" y="353"/>
                    </a:lnTo>
                    <a:lnTo>
                      <a:pt x="33" y="351"/>
                    </a:lnTo>
                    <a:lnTo>
                      <a:pt x="31" y="350"/>
                    </a:lnTo>
                    <a:lnTo>
                      <a:pt x="28" y="348"/>
                    </a:lnTo>
                    <a:lnTo>
                      <a:pt x="26" y="343"/>
                    </a:lnTo>
                    <a:lnTo>
                      <a:pt x="26" y="342"/>
                    </a:lnTo>
                    <a:lnTo>
                      <a:pt x="26" y="340"/>
                    </a:lnTo>
                    <a:lnTo>
                      <a:pt x="26" y="339"/>
                    </a:lnTo>
                    <a:lnTo>
                      <a:pt x="25" y="338"/>
                    </a:lnTo>
                    <a:lnTo>
                      <a:pt x="21" y="333"/>
                    </a:lnTo>
                    <a:lnTo>
                      <a:pt x="19" y="333"/>
                    </a:lnTo>
                    <a:lnTo>
                      <a:pt x="19" y="332"/>
                    </a:lnTo>
                    <a:lnTo>
                      <a:pt x="19" y="331"/>
                    </a:lnTo>
                    <a:lnTo>
                      <a:pt x="17" y="326"/>
                    </a:lnTo>
                    <a:lnTo>
                      <a:pt x="17" y="325"/>
                    </a:lnTo>
                    <a:lnTo>
                      <a:pt x="19" y="325"/>
                    </a:lnTo>
                    <a:lnTo>
                      <a:pt x="19" y="322"/>
                    </a:lnTo>
                    <a:lnTo>
                      <a:pt x="19" y="321"/>
                    </a:lnTo>
                    <a:lnTo>
                      <a:pt x="17" y="320"/>
                    </a:lnTo>
                    <a:lnTo>
                      <a:pt x="16" y="320"/>
                    </a:lnTo>
                    <a:lnTo>
                      <a:pt x="14" y="320"/>
                    </a:lnTo>
                    <a:lnTo>
                      <a:pt x="13" y="319"/>
                    </a:lnTo>
                    <a:lnTo>
                      <a:pt x="11" y="318"/>
                    </a:lnTo>
                    <a:lnTo>
                      <a:pt x="6" y="310"/>
                    </a:lnTo>
                    <a:lnTo>
                      <a:pt x="6" y="307"/>
                    </a:lnTo>
                    <a:lnTo>
                      <a:pt x="5" y="302"/>
                    </a:lnTo>
                    <a:lnTo>
                      <a:pt x="4" y="298"/>
                    </a:lnTo>
                    <a:lnTo>
                      <a:pt x="4" y="297"/>
                    </a:lnTo>
                    <a:lnTo>
                      <a:pt x="6" y="295"/>
                    </a:lnTo>
                    <a:lnTo>
                      <a:pt x="6" y="296"/>
                    </a:lnTo>
                    <a:lnTo>
                      <a:pt x="8" y="295"/>
                    </a:lnTo>
                    <a:lnTo>
                      <a:pt x="10" y="293"/>
                    </a:lnTo>
                    <a:lnTo>
                      <a:pt x="10" y="292"/>
                    </a:lnTo>
                    <a:lnTo>
                      <a:pt x="8" y="291"/>
                    </a:lnTo>
                    <a:lnTo>
                      <a:pt x="8" y="290"/>
                    </a:lnTo>
                    <a:lnTo>
                      <a:pt x="7" y="287"/>
                    </a:lnTo>
                    <a:lnTo>
                      <a:pt x="8" y="281"/>
                    </a:lnTo>
                    <a:lnTo>
                      <a:pt x="8" y="278"/>
                    </a:lnTo>
                    <a:lnTo>
                      <a:pt x="9" y="274"/>
                    </a:lnTo>
                    <a:lnTo>
                      <a:pt x="11" y="273"/>
                    </a:lnTo>
                    <a:lnTo>
                      <a:pt x="12" y="273"/>
                    </a:lnTo>
                    <a:lnTo>
                      <a:pt x="13" y="272"/>
                    </a:lnTo>
                    <a:lnTo>
                      <a:pt x="14" y="271"/>
                    </a:lnTo>
                    <a:lnTo>
                      <a:pt x="15" y="267"/>
                    </a:lnTo>
                    <a:lnTo>
                      <a:pt x="15" y="265"/>
                    </a:lnTo>
                    <a:lnTo>
                      <a:pt x="14" y="265"/>
                    </a:lnTo>
                    <a:lnTo>
                      <a:pt x="13" y="264"/>
                    </a:lnTo>
                    <a:lnTo>
                      <a:pt x="11" y="261"/>
                    </a:lnTo>
                    <a:lnTo>
                      <a:pt x="11" y="258"/>
                    </a:lnTo>
                    <a:lnTo>
                      <a:pt x="10" y="255"/>
                    </a:lnTo>
                    <a:lnTo>
                      <a:pt x="10" y="252"/>
                    </a:lnTo>
                    <a:lnTo>
                      <a:pt x="8" y="251"/>
                    </a:lnTo>
                    <a:lnTo>
                      <a:pt x="8" y="250"/>
                    </a:lnTo>
                    <a:lnTo>
                      <a:pt x="8" y="248"/>
                    </a:lnTo>
                    <a:lnTo>
                      <a:pt x="7" y="247"/>
                    </a:lnTo>
                    <a:lnTo>
                      <a:pt x="5" y="243"/>
                    </a:lnTo>
                    <a:lnTo>
                      <a:pt x="4" y="241"/>
                    </a:lnTo>
                    <a:lnTo>
                      <a:pt x="4" y="240"/>
                    </a:lnTo>
                    <a:lnTo>
                      <a:pt x="3" y="238"/>
                    </a:lnTo>
                    <a:lnTo>
                      <a:pt x="4" y="236"/>
                    </a:lnTo>
                    <a:lnTo>
                      <a:pt x="6" y="234"/>
                    </a:lnTo>
                    <a:lnTo>
                      <a:pt x="7" y="234"/>
                    </a:lnTo>
                    <a:lnTo>
                      <a:pt x="8" y="233"/>
                    </a:lnTo>
                    <a:lnTo>
                      <a:pt x="8" y="232"/>
                    </a:lnTo>
                    <a:lnTo>
                      <a:pt x="8" y="230"/>
                    </a:lnTo>
                    <a:lnTo>
                      <a:pt x="8" y="226"/>
                    </a:lnTo>
                    <a:lnTo>
                      <a:pt x="8" y="223"/>
                    </a:lnTo>
                    <a:lnTo>
                      <a:pt x="8" y="222"/>
                    </a:lnTo>
                    <a:lnTo>
                      <a:pt x="7" y="221"/>
                    </a:lnTo>
                    <a:lnTo>
                      <a:pt x="6" y="219"/>
                    </a:lnTo>
                    <a:lnTo>
                      <a:pt x="7" y="217"/>
                    </a:lnTo>
                    <a:lnTo>
                      <a:pt x="8" y="216"/>
                    </a:lnTo>
                    <a:lnTo>
                      <a:pt x="8" y="215"/>
                    </a:lnTo>
                    <a:lnTo>
                      <a:pt x="7" y="210"/>
                    </a:lnTo>
                    <a:lnTo>
                      <a:pt x="10" y="208"/>
                    </a:lnTo>
                    <a:lnTo>
                      <a:pt x="13" y="202"/>
                    </a:lnTo>
                    <a:lnTo>
                      <a:pt x="13" y="201"/>
                    </a:lnTo>
                    <a:lnTo>
                      <a:pt x="13" y="200"/>
                    </a:lnTo>
                    <a:lnTo>
                      <a:pt x="14" y="198"/>
                    </a:lnTo>
                    <a:lnTo>
                      <a:pt x="15" y="197"/>
                    </a:lnTo>
                    <a:lnTo>
                      <a:pt x="16" y="197"/>
                    </a:lnTo>
                    <a:lnTo>
                      <a:pt x="17" y="197"/>
                    </a:lnTo>
                    <a:lnTo>
                      <a:pt x="17" y="195"/>
                    </a:lnTo>
                    <a:lnTo>
                      <a:pt x="17" y="189"/>
                    </a:lnTo>
                    <a:lnTo>
                      <a:pt x="17" y="186"/>
                    </a:lnTo>
                    <a:lnTo>
                      <a:pt x="18" y="186"/>
                    </a:lnTo>
                    <a:lnTo>
                      <a:pt x="21" y="178"/>
                    </a:lnTo>
                    <a:lnTo>
                      <a:pt x="21" y="176"/>
                    </a:lnTo>
                    <a:lnTo>
                      <a:pt x="20" y="174"/>
                    </a:lnTo>
                    <a:lnTo>
                      <a:pt x="21" y="173"/>
                    </a:lnTo>
                    <a:lnTo>
                      <a:pt x="21" y="172"/>
                    </a:lnTo>
                    <a:lnTo>
                      <a:pt x="21" y="170"/>
                    </a:lnTo>
                    <a:lnTo>
                      <a:pt x="22" y="170"/>
                    </a:lnTo>
                    <a:lnTo>
                      <a:pt x="23" y="170"/>
                    </a:lnTo>
                    <a:lnTo>
                      <a:pt x="25" y="170"/>
                    </a:lnTo>
                    <a:lnTo>
                      <a:pt x="26" y="171"/>
                    </a:lnTo>
                    <a:lnTo>
                      <a:pt x="32" y="169"/>
                    </a:lnTo>
                    <a:lnTo>
                      <a:pt x="34" y="167"/>
                    </a:lnTo>
                    <a:lnTo>
                      <a:pt x="34" y="164"/>
                    </a:lnTo>
                    <a:lnTo>
                      <a:pt x="34" y="163"/>
                    </a:lnTo>
                    <a:lnTo>
                      <a:pt x="25" y="153"/>
                    </a:lnTo>
                    <a:lnTo>
                      <a:pt x="25" y="152"/>
                    </a:lnTo>
                    <a:lnTo>
                      <a:pt x="24" y="152"/>
                    </a:lnTo>
                    <a:lnTo>
                      <a:pt x="24" y="151"/>
                    </a:lnTo>
                    <a:lnTo>
                      <a:pt x="23" y="146"/>
                    </a:lnTo>
                    <a:lnTo>
                      <a:pt x="23" y="145"/>
                    </a:lnTo>
                    <a:lnTo>
                      <a:pt x="23" y="144"/>
                    </a:lnTo>
                    <a:lnTo>
                      <a:pt x="25" y="143"/>
                    </a:lnTo>
                    <a:lnTo>
                      <a:pt x="26" y="141"/>
                    </a:lnTo>
                    <a:lnTo>
                      <a:pt x="27" y="140"/>
                    </a:lnTo>
                    <a:lnTo>
                      <a:pt x="21" y="127"/>
                    </a:lnTo>
                    <a:lnTo>
                      <a:pt x="19" y="123"/>
                    </a:lnTo>
                    <a:lnTo>
                      <a:pt x="17" y="120"/>
                    </a:lnTo>
                    <a:lnTo>
                      <a:pt x="17" y="119"/>
                    </a:lnTo>
                    <a:lnTo>
                      <a:pt x="17" y="118"/>
                    </a:lnTo>
                    <a:lnTo>
                      <a:pt x="17" y="115"/>
                    </a:lnTo>
                    <a:lnTo>
                      <a:pt x="17" y="112"/>
                    </a:lnTo>
                    <a:lnTo>
                      <a:pt x="18" y="112"/>
                    </a:lnTo>
                    <a:lnTo>
                      <a:pt x="18" y="110"/>
                    </a:lnTo>
                    <a:lnTo>
                      <a:pt x="18" y="109"/>
                    </a:lnTo>
                    <a:lnTo>
                      <a:pt x="19" y="109"/>
                    </a:lnTo>
                    <a:lnTo>
                      <a:pt x="20" y="109"/>
                    </a:lnTo>
                    <a:lnTo>
                      <a:pt x="22" y="108"/>
                    </a:lnTo>
                    <a:lnTo>
                      <a:pt x="17" y="101"/>
                    </a:lnTo>
                    <a:lnTo>
                      <a:pt x="15" y="100"/>
                    </a:lnTo>
                    <a:lnTo>
                      <a:pt x="14" y="98"/>
                    </a:lnTo>
                    <a:lnTo>
                      <a:pt x="14" y="97"/>
                    </a:lnTo>
                    <a:lnTo>
                      <a:pt x="15" y="93"/>
                    </a:lnTo>
                    <a:lnTo>
                      <a:pt x="18" y="88"/>
                    </a:lnTo>
                    <a:lnTo>
                      <a:pt x="19" y="88"/>
                    </a:lnTo>
                    <a:lnTo>
                      <a:pt x="20" y="88"/>
                    </a:lnTo>
                    <a:lnTo>
                      <a:pt x="21" y="87"/>
                    </a:lnTo>
                    <a:lnTo>
                      <a:pt x="21" y="85"/>
                    </a:lnTo>
                    <a:lnTo>
                      <a:pt x="44" y="73"/>
                    </a:lnTo>
                    <a:lnTo>
                      <a:pt x="48" y="41"/>
                    </a:lnTo>
                    <a:lnTo>
                      <a:pt x="43" y="36"/>
                    </a:lnTo>
                    <a:lnTo>
                      <a:pt x="44" y="33"/>
                    </a:lnTo>
                    <a:lnTo>
                      <a:pt x="46" y="30"/>
                    </a:lnTo>
                    <a:lnTo>
                      <a:pt x="45" y="26"/>
                    </a:lnTo>
                    <a:lnTo>
                      <a:pt x="48" y="25"/>
                    </a:lnTo>
                    <a:lnTo>
                      <a:pt x="52" y="23"/>
                    </a:lnTo>
                    <a:lnTo>
                      <a:pt x="52" y="21"/>
                    </a:lnTo>
                    <a:lnTo>
                      <a:pt x="52" y="17"/>
                    </a:lnTo>
                    <a:lnTo>
                      <a:pt x="53" y="16"/>
                    </a:lnTo>
                    <a:lnTo>
                      <a:pt x="55" y="16"/>
                    </a:lnTo>
                    <a:lnTo>
                      <a:pt x="62" y="14"/>
                    </a:lnTo>
                    <a:lnTo>
                      <a:pt x="63" y="12"/>
                    </a:lnTo>
                    <a:lnTo>
                      <a:pt x="63" y="11"/>
                    </a:lnTo>
                    <a:lnTo>
                      <a:pt x="64" y="3"/>
                    </a:lnTo>
                    <a:close/>
                    <a:moveTo>
                      <a:pt x="298" y="546"/>
                    </a:moveTo>
                    <a:lnTo>
                      <a:pt x="298" y="546"/>
                    </a:lnTo>
                    <a:lnTo>
                      <a:pt x="301" y="546"/>
                    </a:lnTo>
                    <a:lnTo>
                      <a:pt x="303" y="547"/>
                    </a:lnTo>
                    <a:lnTo>
                      <a:pt x="304" y="548"/>
                    </a:lnTo>
                    <a:lnTo>
                      <a:pt x="305" y="549"/>
                    </a:lnTo>
                    <a:lnTo>
                      <a:pt x="305" y="550"/>
                    </a:lnTo>
                    <a:lnTo>
                      <a:pt x="304" y="550"/>
                    </a:lnTo>
                    <a:lnTo>
                      <a:pt x="299" y="548"/>
                    </a:lnTo>
                    <a:lnTo>
                      <a:pt x="298" y="546"/>
                    </a:lnTo>
                    <a:close/>
                    <a:moveTo>
                      <a:pt x="313" y="962"/>
                    </a:moveTo>
                    <a:lnTo>
                      <a:pt x="324" y="969"/>
                    </a:lnTo>
                    <a:lnTo>
                      <a:pt x="330" y="976"/>
                    </a:lnTo>
                    <a:lnTo>
                      <a:pt x="328" y="973"/>
                    </a:lnTo>
                    <a:lnTo>
                      <a:pt x="327" y="972"/>
                    </a:lnTo>
                    <a:lnTo>
                      <a:pt x="326" y="972"/>
                    </a:lnTo>
                    <a:lnTo>
                      <a:pt x="325" y="972"/>
                    </a:lnTo>
                    <a:lnTo>
                      <a:pt x="325" y="973"/>
                    </a:lnTo>
                    <a:lnTo>
                      <a:pt x="323" y="976"/>
                    </a:lnTo>
                    <a:lnTo>
                      <a:pt x="323" y="977"/>
                    </a:lnTo>
                    <a:lnTo>
                      <a:pt x="323" y="978"/>
                    </a:lnTo>
                    <a:lnTo>
                      <a:pt x="324" y="979"/>
                    </a:lnTo>
                    <a:lnTo>
                      <a:pt x="325" y="979"/>
                    </a:lnTo>
                    <a:lnTo>
                      <a:pt x="327" y="980"/>
                    </a:lnTo>
                    <a:lnTo>
                      <a:pt x="328" y="981"/>
                    </a:lnTo>
                    <a:lnTo>
                      <a:pt x="329" y="981"/>
                    </a:lnTo>
                    <a:lnTo>
                      <a:pt x="332" y="981"/>
                    </a:lnTo>
                    <a:lnTo>
                      <a:pt x="333" y="981"/>
                    </a:lnTo>
                    <a:lnTo>
                      <a:pt x="334" y="981"/>
                    </a:lnTo>
                    <a:lnTo>
                      <a:pt x="335" y="981"/>
                    </a:lnTo>
                    <a:lnTo>
                      <a:pt x="338" y="984"/>
                    </a:lnTo>
                    <a:lnTo>
                      <a:pt x="342" y="988"/>
                    </a:lnTo>
                    <a:lnTo>
                      <a:pt x="344" y="991"/>
                    </a:lnTo>
                    <a:lnTo>
                      <a:pt x="357" y="997"/>
                    </a:lnTo>
                    <a:lnTo>
                      <a:pt x="357" y="998"/>
                    </a:lnTo>
                    <a:lnTo>
                      <a:pt x="358" y="998"/>
                    </a:lnTo>
                    <a:lnTo>
                      <a:pt x="359" y="1000"/>
                    </a:lnTo>
                    <a:lnTo>
                      <a:pt x="380" y="1009"/>
                    </a:lnTo>
                    <a:lnTo>
                      <a:pt x="381" y="1009"/>
                    </a:lnTo>
                    <a:lnTo>
                      <a:pt x="386" y="1011"/>
                    </a:lnTo>
                    <a:lnTo>
                      <a:pt x="390" y="1014"/>
                    </a:lnTo>
                    <a:lnTo>
                      <a:pt x="391" y="1015"/>
                    </a:lnTo>
                    <a:lnTo>
                      <a:pt x="412" y="1022"/>
                    </a:lnTo>
                    <a:lnTo>
                      <a:pt x="415" y="1022"/>
                    </a:lnTo>
                    <a:lnTo>
                      <a:pt x="423" y="1021"/>
                    </a:lnTo>
                    <a:lnTo>
                      <a:pt x="425" y="1021"/>
                    </a:lnTo>
                    <a:lnTo>
                      <a:pt x="427" y="1021"/>
                    </a:lnTo>
                    <a:lnTo>
                      <a:pt x="428" y="1022"/>
                    </a:lnTo>
                    <a:lnTo>
                      <a:pt x="428" y="1026"/>
                    </a:lnTo>
                    <a:lnTo>
                      <a:pt x="428" y="1029"/>
                    </a:lnTo>
                    <a:lnTo>
                      <a:pt x="427" y="1030"/>
                    </a:lnTo>
                    <a:lnTo>
                      <a:pt x="426" y="1030"/>
                    </a:lnTo>
                    <a:lnTo>
                      <a:pt x="426" y="1029"/>
                    </a:lnTo>
                    <a:lnTo>
                      <a:pt x="424" y="1029"/>
                    </a:lnTo>
                    <a:lnTo>
                      <a:pt x="421" y="1030"/>
                    </a:lnTo>
                    <a:lnTo>
                      <a:pt x="419" y="1030"/>
                    </a:lnTo>
                    <a:lnTo>
                      <a:pt x="418" y="1029"/>
                    </a:lnTo>
                    <a:lnTo>
                      <a:pt x="417" y="1029"/>
                    </a:lnTo>
                    <a:lnTo>
                      <a:pt x="415" y="1028"/>
                    </a:lnTo>
                    <a:lnTo>
                      <a:pt x="413" y="1029"/>
                    </a:lnTo>
                    <a:lnTo>
                      <a:pt x="413" y="1030"/>
                    </a:lnTo>
                    <a:lnTo>
                      <a:pt x="412" y="1030"/>
                    </a:lnTo>
                    <a:lnTo>
                      <a:pt x="411" y="1031"/>
                    </a:lnTo>
                    <a:lnTo>
                      <a:pt x="410" y="1032"/>
                    </a:lnTo>
                    <a:lnTo>
                      <a:pt x="409" y="1032"/>
                    </a:lnTo>
                    <a:lnTo>
                      <a:pt x="405" y="1032"/>
                    </a:lnTo>
                    <a:lnTo>
                      <a:pt x="404" y="1032"/>
                    </a:lnTo>
                    <a:lnTo>
                      <a:pt x="404" y="1034"/>
                    </a:lnTo>
                    <a:lnTo>
                      <a:pt x="400" y="1033"/>
                    </a:lnTo>
                    <a:lnTo>
                      <a:pt x="399" y="1032"/>
                    </a:lnTo>
                    <a:lnTo>
                      <a:pt x="398" y="1032"/>
                    </a:lnTo>
                    <a:lnTo>
                      <a:pt x="396" y="1032"/>
                    </a:lnTo>
                    <a:lnTo>
                      <a:pt x="394" y="1030"/>
                    </a:lnTo>
                    <a:lnTo>
                      <a:pt x="377" y="1028"/>
                    </a:lnTo>
                    <a:lnTo>
                      <a:pt x="374" y="1028"/>
                    </a:lnTo>
                    <a:lnTo>
                      <a:pt x="364" y="1028"/>
                    </a:lnTo>
                    <a:lnTo>
                      <a:pt x="363" y="1027"/>
                    </a:lnTo>
                    <a:lnTo>
                      <a:pt x="359" y="1026"/>
                    </a:lnTo>
                    <a:lnTo>
                      <a:pt x="357" y="1026"/>
                    </a:lnTo>
                    <a:lnTo>
                      <a:pt x="357" y="1027"/>
                    </a:lnTo>
                    <a:lnTo>
                      <a:pt x="353" y="1028"/>
                    </a:lnTo>
                    <a:lnTo>
                      <a:pt x="352" y="1028"/>
                    </a:lnTo>
                    <a:lnTo>
                      <a:pt x="352" y="1027"/>
                    </a:lnTo>
                    <a:lnTo>
                      <a:pt x="351" y="1027"/>
                    </a:lnTo>
                    <a:lnTo>
                      <a:pt x="349" y="1026"/>
                    </a:lnTo>
                    <a:lnTo>
                      <a:pt x="313" y="962"/>
                    </a:lnTo>
                    <a:close/>
                    <a:moveTo>
                      <a:pt x="457" y="1023"/>
                    </a:moveTo>
                    <a:lnTo>
                      <a:pt x="459" y="1024"/>
                    </a:lnTo>
                    <a:lnTo>
                      <a:pt x="460" y="1024"/>
                    </a:lnTo>
                    <a:lnTo>
                      <a:pt x="459" y="1026"/>
                    </a:lnTo>
                    <a:lnTo>
                      <a:pt x="458" y="1026"/>
                    </a:lnTo>
                    <a:lnTo>
                      <a:pt x="457" y="1026"/>
                    </a:lnTo>
                    <a:lnTo>
                      <a:pt x="456" y="1025"/>
                    </a:lnTo>
                    <a:lnTo>
                      <a:pt x="455" y="1026"/>
                    </a:lnTo>
                    <a:lnTo>
                      <a:pt x="453" y="1026"/>
                    </a:lnTo>
                    <a:lnTo>
                      <a:pt x="451" y="1027"/>
                    </a:lnTo>
                    <a:lnTo>
                      <a:pt x="451" y="1026"/>
                    </a:lnTo>
                    <a:lnTo>
                      <a:pt x="449" y="1026"/>
                    </a:lnTo>
                    <a:lnTo>
                      <a:pt x="447" y="1027"/>
                    </a:lnTo>
                    <a:lnTo>
                      <a:pt x="446" y="1027"/>
                    </a:lnTo>
                    <a:lnTo>
                      <a:pt x="444" y="1028"/>
                    </a:lnTo>
                    <a:lnTo>
                      <a:pt x="444" y="1029"/>
                    </a:lnTo>
                    <a:lnTo>
                      <a:pt x="442" y="1029"/>
                    </a:lnTo>
                    <a:lnTo>
                      <a:pt x="442" y="1028"/>
                    </a:lnTo>
                    <a:lnTo>
                      <a:pt x="441" y="1027"/>
                    </a:lnTo>
                    <a:lnTo>
                      <a:pt x="440" y="1027"/>
                    </a:lnTo>
                    <a:lnTo>
                      <a:pt x="440" y="1026"/>
                    </a:lnTo>
                    <a:lnTo>
                      <a:pt x="440" y="1025"/>
                    </a:lnTo>
                    <a:lnTo>
                      <a:pt x="441" y="1025"/>
                    </a:lnTo>
                    <a:lnTo>
                      <a:pt x="442" y="1026"/>
                    </a:lnTo>
                    <a:lnTo>
                      <a:pt x="443" y="1026"/>
                    </a:lnTo>
                    <a:lnTo>
                      <a:pt x="444" y="1025"/>
                    </a:lnTo>
                    <a:lnTo>
                      <a:pt x="447" y="1025"/>
                    </a:lnTo>
                    <a:lnTo>
                      <a:pt x="447" y="1024"/>
                    </a:lnTo>
                    <a:lnTo>
                      <a:pt x="451" y="1025"/>
                    </a:lnTo>
                    <a:lnTo>
                      <a:pt x="455" y="1024"/>
                    </a:lnTo>
                    <a:lnTo>
                      <a:pt x="457" y="1023"/>
                    </a:lnTo>
                    <a:close/>
                    <a:moveTo>
                      <a:pt x="349" y="1026"/>
                    </a:moveTo>
                    <a:lnTo>
                      <a:pt x="349" y="1026"/>
                    </a:lnTo>
                    <a:lnTo>
                      <a:pt x="351" y="1028"/>
                    </a:lnTo>
                    <a:lnTo>
                      <a:pt x="352" y="1028"/>
                    </a:lnTo>
                    <a:lnTo>
                      <a:pt x="351" y="1028"/>
                    </a:lnTo>
                    <a:lnTo>
                      <a:pt x="350" y="1028"/>
                    </a:lnTo>
                    <a:lnTo>
                      <a:pt x="351" y="1028"/>
                    </a:lnTo>
                    <a:lnTo>
                      <a:pt x="349" y="1026"/>
                    </a:lnTo>
                    <a:close/>
                    <a:moveTo>
                      <a:pt x="63" y="0"/>
                    </a:moveTo>
                    <a:lnTo>
                      <a:pt x="62" y="2"/>
                    </a:lnTo>
                    <a:lnTo>
                      <a:pt x="61" y="3"/>
                    </a:lnTo>
                    <a:lnTo>
                      <a:pt x="60" y="10"/>
                    </a:lnTo>
                    <a:lnTo>
                      <a:pt x="60" y="11"/>
                    </a:lnTo>
                    <a:lnTo>
                      <a:pt x="55" y="13"/>
                    </a:lnTo>
                    <a:lnTo>
                      <a:pt x="53" y="14"/>
                    </a:lnTo>
                    <a:lnTo>
                      <a:pt x="52" y="14"/>
                    </a:lnTo>
                    <a:lnTo>
                      <a:pt x="51" y="14"/>
                    </a:lnTo>
                    <a:lnTo>
                      <a:pt x="51" y="15"/>
                    </a:lnTo>
                    <a:lnTo>
                      <a:pt x="49" y="16"/>
                    </a:lnTo>
                    <a:lnTo>
                      <a:pt x="49" y="17"/>
                    </a:lnTo>
                    <a:lnTo>
                      <a:pt x="49" y="21"/>
                    </a:lnTo>
                    <a:lnTo>
                      <a:pt x="47" y="22"/>
                    </a:lnTo>
                    <a:lnTo>
                      <a:pt x="47" y="23"/>
                    </a:lnTo>
                    <a:lnTo>
                      <a:pt x="44" y="24"/>
                    </a:lnTo>
                    <a:lnTo>
                      <a:pt x="43" y="25"/>
                    </a:lnTo>
                    <a:lnTo>
                      <a:pt x="43" y="27"/>
                    </a:lnTo>
                    <a:lnTo>
                      <a:pt x="44" y="29"/>
                    </a:lnTo>
                    <a:lnTo>
                      <a:pt x="42" y="31"/>
                    </a:lnTo>
                    <a:lnTo>
                      <a:pt x="40" y="35"/>
                    </a:lnTo>
                    <a:lnTo>
                      <a:pt x="40" y="37"/>
                    </a:lnTo>
                    <a:lnTo>
                      <a:pt x="41" y="37"/>
                    </a:lnTo>
                    <a:lnTo>
                      <a:pt x="45" y="42"/>
                    </a:lnTo>
                    <a:lnTo>
                      <a:pt x="42" y="72"/>
                    </a:lnTo>
                    <a:lnTo>
                      <a:pt x="20" y="83"/>
                    </a:lnTo>
                    <a:lnTo>
                      <a:pt x="19" y="84"/>
                    </a:lnTo>
                    <a:lnTo>
                      <a:pt x="18" y="86"/>
                    </a:lnTo>
                    <a:lnTo>
                      <a:pt x="18" y="85"/>
                    </a:lnTo>
                    <a:lnTo>
                      <a:pt x="17" y="86"/>
                    </a:lnTo>
                    <a:lnTo>
                      <a:pt x="16" y="86"/>
                    </a:lnTo>
                    <a:lnTo>
                      <a:pt x="15" y="87"/>
                    </a:lnTo>
                    <a:lnTo>
                      <a:pt x="13" y="93"/>
                    </a:lnTo>
                    <a:lnTo>
                      <a:pt x="12" y="97"/>
                    </a:lnTo>
                    <a:lnTo>
                      <a:pt x="11" y="97"/>
                    </a:lnTo>
                    <a:lnTo>
                      <a:pt x="12" y="98"/>
                    </a:lnTo>
                    <a:lnTo>
                      <a:pt x="12" y="99"/>
                    </a:lnTo>
                    <a:lnTo>
                      <a:pt x="13" y="101"/>
                    </a:lnTo>
                    <a:lnTo>
                      <a:pt x="13" y="102"/>
                    </a:lnTo>
                    <a:lnTo>
                      <a:pt x="14" y="102"/>
                    </a:lnTo>
                    <a:lnTo>
                      <a:pt x="15" y="103"/>
                    </a:lnTo>
                    <a:lnTo>
                      <a:pt x="18" y="106"/>
                    </a:lnTo>
                    <a:lnTo>
                      <a:pt x="17" y="106"/>
                    </a:lnTo>
                    <a:lnTo>
                      <a:pt x="17" y="107"/>
                    </a:lnTo>
                    <a:lnTo>
                      <a:pt x="16" y="108"/>
                    </a:lnTo>
                    <a:lnTo>
                      <a:pt x="15" y="109"/>
                    </a:lnTo>
                    <a:lnTo>
                      <a:pt x="15" y="110"/>
                    </a:lnTo>
                    <a:lnTo>
                      <a:pt x="15" y="112"/>
                    </a:lnTo>
                    <a:lnTo>
                      <a:pt x="15" y="114"/>
                    </a:lnTo>
                    <a:lnTo>
                      <a:pt x="15" y="115"/>
                    </a:lnTo>
                    <a:lnTo>
                      <a:pt x="15" y="118"/>
                    </a:lnTo>
                    <a:lnTo>
                      <a:pt x="15" y="119"/>
                    </a:lnTo>
                    <a:lnTo>
                      <a:pt x="15" y="120"/>
                    </a:lnTo>
                    <a:lnTo>
                      <a:pt x="15" y="121"/>
                    </a:lnTo>
                    <a:lnTo>
                      <a:pt x="17" y="125"/>
                    </a:lnTo>
                    <a:lnTo>
                      <a:pt x="19" y="127"/>
                    </a:lnTo>
                    <a:lnTo>
                      <a:pt x="24" y="140"/>
                    </a:lnTo>
                    <a:lnTo>
                      <a:pt x="23" y="141"/>
                    </a:lnTo>
                    <a:lnTo>
                      <a:pt x="21" y="142"/>
                    </a:lnTo>
                    <a:lnTo>
                      <a:pt x="21" y="143"/>
                    </a:lnTo>
                    <a:lnTo>
                      <a:pt x="21" y="144"/>
                    </a:lnTo>
                    <a:lnTo>
                      <a:pt x="21" y="145"/>
                    </a:lnTo>
                    <a:lnTo>
                      <a:pt x="20" y="146"/>
                    </a:lnTo>
                    <a:lnTo>
                      <a:pt x="20" y="147"/>
                    </a:lnTo>
                    <a:lnTo>
                      <a:pt x="21" y="152"/>
                    </a:lnTo>
                    <a:lnTo>
                      <a:pt x="21" y="153"/>
                    </a:lnTo>
                    <a:lnTo>
                      <a:pt x="22" y="153"/>
                    </a:lnTo>
                    <a:lnTo>
                      <a:pt x="22" y="154"/>
                    </a:lnTo>
                    <a:lnTo>
                      <a:pt x="23" y="155"/>
                    </a:lnTo>
                    <a:lnTo>
                      <a:pt x="31" y="165"/>
                    </a:lnTo>
                    <a:lnTo>
                      <a:pt x="31" y="166"/>
                    </a:lnTo>
                    <a:lnTo>
                      <a:pt x="30" y="167"/>
                    </a:lnTo>
                    <a:lnTo>
                      <a:pt x="26" y="168"/>
                    </a:lnTo>
                    <a:lnTo>
                      <a:pt x="25" y="168"/>
                    </a:lnTo>
                    <a:lnTo>
                      <a:pt x="25" y="167"/>
                    </a:lnTo>
                    <a:lnTo>
                      <a:pt x="23" y="167"/>
                    </a:lnTo>
                    <a:lnTo>
                      <a:pt x="22" y="167"/>
                    </a:lnTo>
                    <a:lnTo>
                      <a:pt x="21" y="167"/>
                    </a:lnTo>
                    <a:lnTo>
                      <a:pt x="21" y="168"/>
                    </a:lnTo>
                    <a:lnTo>
                      <a:pt x="20" y="169"/>
                    </a:lnTo>
                    <a:lnTo>
                      <a:pt x="19" y="169"/>
                    </a:lnTo>
                    <a:lnTo>
                      <a:pt x="18" y="171"/>
                    </a:lnTo>
                    <a:lnTo>
                      <a:pt x="18" y="172"/>
                    </a:lnTo>
                    <a:lnTo>
                      <a:pt x="18" y="173"/>
                    </a:lnTo>
                    <a:lnTo>
                      <a:pt x="17" y="174"/>
                    </a:lnTo>
                    <a:lnTo>
                      <a:pt x="18" y="175"/>
                    </a:lnTo>
                    <a:lnTo>
                      <a:pt x="18" y="176"/>
                    </a:lnTo>
                    <a:lnTo>
                      <a:pt x="18" y="178"/>
                    </a:lnTo>
                    <a:lnTo>
                      <a:pt x="15" y="184"/>
                    </a:lnTo>
                    <a:lnTo>
                      <a:pt x="15" y="185"/>
                    </a:lnTo>
                    <a:lnTo>
                      <a:pt x="15" y="186"/>
                    </a:lnTo>
                    <a:lnTo>
                      <a:pt x="15" y="189"/>
                    </a:lnTo>
                    <a:lnTo>
                      <a:pt x="15" y="195"/>
                    </a:lnTo>
                    <a:lnTo>
                      <a:pt x="14" y="195"/>
                    </a:lnTo>
                    <a:lnTo>
                      <a:pt x="13" y="195"/>
                    </a:lnTo>
                    <a:lnTo>
                      <a:pt x="13" y="196"/>
                    </a:lnTo>
                    <a:lnTo>
                      <a:pt x="11" y="197"/>
                    </a:lnTo>
                    <a:lnTo>
                      <a:pt x="11" y="199"/>
                    </a:lnTo>
                    <a:lnTo>
                      <a:pt x="11" y="200"/>
                    </a:lnTo>
                    <a:lnTo>
                      <a:pt x="11" y="201"/>
                    </a:lnTo>
                    <a:lnTo>
                      <a:pt x="8" y="206"/>
                    </a:lnTo>
                    <a:lnTo>
                      <a:pt x="5" y="209"/>
                    </a:lnTo>
                    <a:lnTo>
                      <a:pt x="4" y="210"/>
                    </a:lnTo>
                    <a:lnTo>
                      <a:pt x="4" y="211"/>
                    </a:lnTo>
                    <a:lnTo>
                      <a:pt x="5" y="215"/>
                    </a:lnTo>
                    <a:lnTo>
                      <a:pt x="4" y="216"/>
                    </a:lnTo>
                    <a:lnTo>
                      <a:pt x="4" y="218"/>
                    </a:lnTo>
                    <a:lnTo>
                      <a:pt x="4" y="219"/>
                    </a:lnTo>
                    <a:lnTo>
                      <a:pt x="4" y="221"/>
                    </a:lnTo>
                    <a:lnTo>
                      <a:pt x="5" y="222"/>
                    </a:lnTo>
                    <a:lnTo>
                      <a:pt x="5" y="223"/>
                    </a:lnTo>
                    <a:lnTo>
                      <a:pt x="6" y="223"/>
                    </a:lnTo>
                    <a:lnTo>
                      <a:pt x="5" y="225"/>
                    </a:lnTo>
                    <a:lnTo>
                      <a:pt x="5" y="226"/>
                    </a:lnTo>
                    <a:lnTo>
                      <a:pt x="5" y="230"/>
                    </a:lnTo>
                    <a:lnTo>
                      <a:pt x="5" y="231"/>
                    </a:lnTo>
                    <a:lnTo>
                      <a:pt x="6" y="231"/>
                    </a:lnTo>
                    <a:lnTo>
                      <a:pt x="4" y="231"/>
                    </a:lnTo>
                    <a:lnTo>
                      <a:pt x="3" y="233"/>
                    </a:lnTo>
                    <a:lnTo>
                      <a:pt x="2" y="235"/>
                    </a:lnTo>
                    <a:lnTo>
                      <a:pt x="1" y="238"/>
                    </a:lnTo>
                    <a:lnTo>
                      <a:pt x="0" y="238"/>
                    </a:lnTo>
                    <a:lnTo>
                      <a:pt x="0" y="239"/>
                    </a:lnTo>
                    <a:lnTo>
                      <a:pt x="1" y="241"/>
                    </a:lnTo>
                    <a:lnTo>
                      <a:pt x="1" y="242"/>
                    </a:lnTo>
                    <a:lnTo>
                      <a:pt x="2" y="242"/>
                    </a:lnTo>
                    <a:lnTo>
                      <a:pt x="3" y="244"/>
                    </a:lnTo>
                    <a:lnTo>
                      <a:pt x="4" y="248"/>
                    </a:lnTo>
                    <a:lnTo>
                      <a:pt x="5" y="249"/>
                    </a:lnTo>
                    <a:lnTo>
                      <a:pt x="5" y="250"/>
                    </a:lnTo>
                    <a:lnTo>
                      <a:pt x="5" y="251"/>
                    </a:lnTo>
                    <a:lnTo>
                      <a:pt x="6" y="252"/>
                    </a:lnTo>
                    <a:lnTo>
                      <a:pt x="6" y="253"/>
                    </a:lnTo>
                    <a:lnTo>
                      <a:pt x="7" y="253"/>
                    </a:lnTo>
                    <a:lnTo>
                      <a:pt x="8" y="255"/>
                    </a:lnTo>
                    <a:lnTo>
                      <a:pt x="8" y="259"/>
                    </a:lnTo>
                    <a:lnTo>
                      <a:pt x="9" y="261"/>
                    </a:lnTo>
                    <a:lnTo>
                      <a:pt x="9" y="262"/>
                    </a:lnTo>
                    <a:lnTo>
                      <a:pt x="9" y="263"/>
                    </a:lnTo>
                    <a:lnTo>
                      <a:pt x="11" y="266"/>
                    </a:lnTo>
                    <a:lnTo>
                      <a:pt x="12" y="266"/>
                    </a:lnTo>
                    <a:lnTo>
                      <a:pt x="12" y="267"/>
                    </a:lnTo>
                    <a:lnTo>
                      <a:pt x="13" y="267"/>
                    </a:lnTo>
                    <a:lnTo>
                      <a:pt x="12" y="270"/>
                    </a:lnTo>
                    <a:lnTo>
                      <a:pt x="11" y="270"/>
                    </a:lnTo>
                    <a:lnTo>
                      <a:pt x="10" y="270"/>
                    </a:lnTo>
                    <a:lnTo>
                      <a:pt x="10" y="271"/>
                    </a:lnTo>
                    <a:lnTo>
                      <a:pt x="8" y="272"/>
                    </a:lnTo>
                    <a:lnTo>
                      <a:pt x="7" y="273"/>
                    </a:lnTo>
                    <a:lnTo>
                      <a:pt x="6" y="274"/>
                    </a:lnTo>
                    <a:lnTo>
                      <a:pt x="6" y="278"/>
                    </a:lnTo>
                    <a:lnTo>
                      <a:pt x="5" y="280"/>
                    </a:lnTo>
                    <a:lnTo>
                      <a:pt x="5" y="281"/>
                    </a:lnTo>
                    <a:lnTo>
                      <a:pt x="4" y="287"/>
                    </a:lnTo>
                    <a:lnTo>
                      <a:pt x="5" y="290"/>
                    </a:lnTo>
                    <a:lnTo>
                      <a:pt x="5" y="291"/>
                    </a:lnTo>
                    <a:lnTo>
                      <a:pt x="6" y="291"/>
                    </a:lnTo>
                    <a:lnTo>
                      <a:pt x="5" y="291"/>
                    </a:lnTo>
                    <a:lnTo>
                      <a:pt x="4" y="294"/>
                    </a:lnTo>
                    <a:lnTo>
                      <a:pt x="2" y="296"/>
                    </a:lnTo>
                    <a:lnTo>
                      <a:pt x="2" y="297"/>
                    </a:lnTo>
                    <a:lnTo>
                      <a:pt x="2" y="298"/>
                    </a:lnTo>
                    <a:lnTo>
                      <a:pt x="2" y="302"/>
                    </a:lnTo>
                    <a:lnTo>
                      <a:pt x="3" y="307"/>
                    </a:lnTo>
                    <a:lnTo>
                      <a:pt x="4" y="310"/>
                    </a:lnTo>
                    <a:lnTo>
                      <a:pt x="4" y="311"/>
                    </a:lnTo>
                    <a:lnTo>
                      <a:pt x="10" y="319"/>
                    </a:lnTo>
                    <a:lnTo>
                      <a:pt x="10" y="320"/>
                    </a:lnTo>
                    <a:lnTo>
                      <a:pt x="11" y="321"/>
                    </a:lnTo>
                    <a:lnTo>
                      <a:pt x="12" y="322"/>
                    </a:lnTo>
                    <a:lnTo>
                      <a:pt x="13" y="322"/>
                    </a:lnTo>
                    <a:lnTo>
                      <a:pt x="14" y="323"/>
                    </a:lnTo>
                    <a:lnTo>
                      <a:pt x="15" y="323"/>
                    </a:lnTo>
                    <a:lnTo>
                      <a:pt x="16" y="323"/>
                    </a:lnTo>
                    <a:lnTo>
                      <a:pt x="15" y="323"/>
                    </a:lnTo>
                    <a:lnTo>
                      <a:pt x="15" y="325"/>
                    </a:lnTo>
                    <a:lnTo>
                      <a:pt x="13" y="326"/>
                    </a:lnTo>
                    <a:lnTo>
                      <a:pt x="14" y="327"/>
                    </a:lnTo>
                    <a:lnTo>
                      <a:pt x="16" y="331"/>
                    </a:lnTo>
                    <a:lnTo>
                      <a:pt x="16" y="333"/>
                    </a:lnTo>
                    <a:lnTo>
                      <a:pt x="17" y="333"/>
                    </a:lnTo>
                    <a:lnTo>
                      <a:pt x="17" y="334"/>
                    </a:lnTo>
                    <a:lnTo>
                      <a:pt x="19" y="335"/>
                    </a:lnTo>
                    <a:lnTo>
                      <a:pt x="20" y="335"/>
                    </a:lnTo>
                    <a:lnTo>
                      <a:pt x="23" y="340"/>
                    </a:lnTo>
                    <a:lnTo>
                      <a:pt x="23" y="341"/>
                    </a:lnTo>
                    <a:lnTo>
                      <a:pt x="23" y="342"/>
                    </a:lnTo>
                    <a:lnTo>
                      <a:pt x="23" y="344"/>
                    </a:lnTo>
                    <a:lnTo>
                      <a:pt x="24" y="344"/>
                    </a:lnTo>
                    <a:lnTo>
                      <a:pt x="25" y="348"/>
                    </a:lnTo>
                    <a:lnTo>
                      <a:pt x="26" y="349"/>
                    </a:lnTo>
                    <a:lnTo>
                      <a:pt x="26" y="350"/>
                    </a:lnTo>
                    <a:lnTo>
                      <a:pt x="30" y="352"/>
                    </a:lnTo>
                    <a:lnTo>
                      <a:pt x="30" y="353"/>
                    </a:lnTo>
                    <a:lnTo>
                      <a:pt x="30" y="354"/>
                    </a:lnTo>
                    <a:lnTo>
                      <a:pt x="29" y="355"/>
                    </a:lnTo>
                    <a:lnTo>
                      <a:pt x="29" y="356"/>
                    </a:lnTo>
                    <a:lnTo>
                      <a:pt x="29" y="357"/>
                    </a:lnTo>
                    <a:lnTo>
                      <a:pt x="30" y="358"/>
                    </a:lnTo>
                    <a:lnTo>
                      <a:pt x="30" y="359"/>
                    </a:lnTo>
                    <a:lnTo>
                      <a:pt x="30" y="360"/>
                    </a:lnTo>
                    <a:lnTo>
                      <a:pt x="30" y="361"/>
                    </a:lnTo>
                    <a:lnTo>
                      <a:pt x="30" y="362"/>
                    </a:lnTo>
                    <a:lnTo>
                      <a:pt x="31" y="363"/>
                    </a:lnTo>
                    <a:lnTo>
                      <a:pt x="34" y="366"/>
                    </a:lnTo>
                    <a:lnTo>
                      <a:pt x="36" y="367"/>
                    </a:lnTo>
                    <a:lnTo>
                      <a:pt x="37" y="367"/>
                    </a:lnTo>
                    <a:lnTo>
                      <a:pt x="38" y="367"/>
                    </a:lnTo>
                    <a:lnTo>
                      <a:pt x="39" y="367"/>
                    </a:lnTo>
                    <a:lnTo>
                      <a:pt x="40" y="365"/>
                    </a:lnTo>
                    <a:lnTo>
                      <a:pt x="40" y="366"/>
                    </a:lnTo>
                    <a:lnTo>
                      <a:pt x="40" y="367"/>
                    </a:lnTo>
                    <a:lnTo>
                      <a:pt x="40" y="368"/>
                    </a:lnTo>
                    <a:lnTo>
                      <a:pt x="40" y="372"/>
                    </a:lnTo>
                    <a:lnTo>
                      <a:pt x="41" y="380"/>
                    </a:lnTo>
                    <a:lnTo>
                      <a:pt x="42" y="382"/>
                    </a:lnTo>
                    <a:lnTo>
                      <a:pt x="43" y="384"/>
                    </a:lnTo>
                    <a:lnTo>
                      <a:pt x="46" y="392"/>
                    </a:lnTo>
                    <a:lnTo>
                      <a:pt x="45" y="392"/>
                    </a:lnTo>
                    <a:lnTo>
                      <a:pt x="44" y="393"/>
                    </a:lnTo>
                    <a:lnTo>
                      <a:pt x="43" y="393"/>
                    </a:lnTo>
                    <a:lnTo>
                      <a:pt x="42" y="394"/>
                    </a:lnTo>
                    <a:lnTo>
                      <a:pt x="42" y="395"/>
                    </a:lnTo>
                    <a:lnTo>
                      <a:pt x="42" y="396"/>
                    </a:lnTo>
                    <a:lnTo>
                      <a:pt x="42" y="397"/>
                    </a:lnTo>
                    <a:lnTo>
                      <a:pt x="42" y="398"/>
                    </a:lnTo>
                    <a:lnTo>
                      <a:pt x="42" y="399"/>
                    </a:lnTo>
                    <a:lnTo>
                      <a:pt x="43" y="399"/>
                    </a:lnTo>
                    <a:lnTo>
                      <a:pt x="42" y="402"/>
                    </a:lnTo>
                    <a:lnTo>
                      <a:pt x="40" y="406"/>
                    </a:lnTo>
                    <a:lnTo>
                      <a:pt x="40" y="407"/>
                    </a:lnTo>
                    <a:lnTo>
                      <a:pt x="40" y="417"/>
                    </a:lnTo>
                    <a:lnTo>
                      <a:pt x="40" y="418"/>
                    </a:lnTo>
                    <a:lnTo>
                      <a:pt x="40" y="419"/>
                    </a:lnTo>
                    <a:lnTo>
                      <a:pt x="41" y="421"/>
                    </a:lnTo>
                    <a:lnTo>
                      <a:pt x="42" y="421"/>
                    </a:lnTo>
                    <a:lnTo>
                      <a:pt x="41" y="421"/>
                    </a:lnTo>
                    <a:lnTo>
                      <a:pt x="40" y="421"/>
                    </a:lnTo>
                    <a:lnTo>
                      <a:pt x="38" y="422"/>
                    </a:lnTo>
                    <a:lnTo>
                      <a:pt x="38" y="423"/>
                    </a:lnTo>
                    <a:lnTo>
                      <a:pt x="38" y="424"/>
                    </a:lnTo>
                    <a:lnTo>
                      <a:pt x="37" y="425"/>
                    </a:lnTo>
                    <a:lnTo>
                      <a:pt x="38" y="426"/>
                    </a:lnTo>
                    <a:lnTo>
                      <a:pt x="38" y="427"/>
                    </a:lnTo>
                    <a:lnTo>
                      <a:pt x="39" y="429"/>
                    </a:lnTo>
                    <a:lnTo>
                      <a:pt x="40" y="429"/>
                    </a:lnTo>
                    <a:lnTo>
                      <a:pt x="43" y="431"/>
                    </a:lnTo>
                    <a:lnTo>
                      <a:pt x="45" y="434"/>
                    </a:lnTo>
                    <a:lnTo>
                      <a:pt x="45" y="437"/>
                    </a:lnTo>
                    <a:lnTo>
                      <a:pt x="45" y="438"/>
                    </a:lnTo>
                    <a:lnTo>
                      <a:pt x="46" y="440"/>
                    </a:lnTo>
                    <a:lnTo>
                      <a:pt x="48" y="443"/>
                    </a:lnTo>
                    <a:lnTo>
                      <a:pt x="48" y="444"/>
                    </a:lnTo>
                    <a:lnTo>
                      <a:pt x="47" y="445"/>
                    </a:lnTo>
                    <a:lnTo>
                      <a:pt x="47" y="446"/>
                    </a:lnTo>
                    <a:lnTo>
                      <a:pt x="48" y="446"/>
                    </a:lnTo>
                    <a:lnTo>
                      <a:pt x="50" y="451"/>
                    </a:lnTo>
                    <a:lnTo>
                      <a:pt x="48" y="451"/>
                    </a:lnTo>
                    <a:lnTo>
                      <a:pt x="47" y="451"/>
                    </a:lnTo>
                    <a:lnTo>
                      <a:pt x="46" y="453"/>
                    </a:lnTo>
                    <a:lnTo>
                      <a:pt x="44" y="456"/>
                    </a:lnTo>
                    <a:lnTo>
                      <a:pt x="44" y="457"/>
                    </a:lnTo>
                    <a:lnTo>
                      <a:pt x="44" y="458"/>
                    </a:lnTo>
                    <a:lnTo>
                      <a:pt x="44" y="460"/>
                    </a:lnTo>
                    <a:lnTo>
                      <a:pt x="44" y="461"/>
                    </a:lnTo>
                    <a:lnTo>
                      <a:pt x="42" y="461"/>
                    </a:lnTo>
                    <a:lnTo>
                      <a:pt x="41" y="461"/>
                    </a:lnTo>
                    <a:lnTo>
                      <a:pt x="40" y="461"/>
                    </a:lnTo>
                    <a:lnTo>
                      <a:pt x="39" y="462"/>
                    </a:lnTo>
                    <a:lnTo>
                      <a:pt x="38" y="463"/>
                    </a:lnTo>
                    <a:lnTo>
                      <a:pt x="38" y="464"/>
                    </a:lnTo>
                    <a:lnTo>
                      <a:pt x="38" y="475"/>
                    </a:lnTo>
                    <a:lnTo>
                      <a:pt x="37" y="476"/>
                    </a:lnTo>
                    <a:lnTo>
                      <a:pt x="38" y="476"/>
                    </a:lnTo>
                    <a:lnTo>
                      <a:pt x="42" y="485"/>
                    </a:lnTo>
                    <a:lnTo>
                      <a:pt x="42" y="486"/>
                    </a:lnTo>
                    <a:lnTo>
                      <a:pt x="42" y="487"/>
                    </a:lnTo>
                    <a:lnTo>
                      <a:pt x="42" y="488"/>
                    </a:lnTo>
                    <a:lnTo>
                      <a:pt x="42" y="489"/>
                    </a:lnTo>
                    <a:lnTo>
                      <a:pt x="42" y="491"/>
                    </a:lnTo>
                    <a:lnTo>
                      <a:pt x="44" y="493"/>
                    </a:lnTo>
                    <a:lnTo>
                      <a:pt x="44" y="494"/>
                    </a:lnTo>
                    <a:lnTo>
                      <a:pt x="46" y="495"/>
                    </a:lnTo>
                    <a:lnTo>
                      <a:pt x="46" y="496"/>
                    </a:lnTo>
                    <a:lnTo>
                      <a:pt x="47" y="498"/>
                    </a:lnTo>
                    <a:lnTo>
                      <a:pt x="46" y="498"/>
                    </a:lnTo>
                    <a:lnTo>
                      <a:pt x="46" y="499"/>
                    </a:lnTo>
                    <a:lnTo>
                      <a:pt x="45" y="499"/>
                    </a:lnTo>
                    <a:lnTo>
                      <a:pt x="46" y="500"/>
                    </a:lnTo>
                    <a:lnTo>
                      <a:pt x="46" y="501"/>
                    </a:lnTo>
                    <a:lnTo>
                      <a:pt x="46" y="502"/>
                    </a:lnTo>
                    <a:lnTo>
                      <a:pt x="47" y="503"/>
                    </a:lnTo>
                    <a:lnTo>
                      <a:pt x="47" y="504"/>
                    </a:lnTo>
                    <a:lnTo>
                      <a:pt x="49" y="506"/>
                    </a:lnTo>
                    <a:lnTo>
                      <a:pt x="50" y="508"/>
                    </a:lnTo>
                    <a:lnTo>
                      <a:pt x="55" y="515"/>
                    </a:lnTo>
                    <a:lnTo>
                      <a:pt x="56" y="517"/>
                    </a:lnTo>
                    <a:lnTo>
                      <a:pt x="57" y="519"/>
                    </a:lnTo>
                    <a:lnTo>
                      <a:pt x="57" y="520"/>
                    </a:lnTo>
                    <a:lnTo>
                      <a:pt x="60" y="526"/>
                    </a:lnTo>
                    <a:lnTo>
                      <a:pt x="61" y="527"/>
                    </a:lnTo>
                    <a:lnTo>
                      <a:pt x="62" y="528"/>
                    </a:lnTo>
                    <a:lnTo>
                      <a:pt x="63" y="529"/>
                    </a:lnTo>
                    <a:lnTo>
                      <a:pt x="64" y="529"/>
                    </a:lnTo>
                    <a:lnTo>
                      <a:pt x="65" y="530"/>
                    </a:lnTo>
                    <a:lnTo>
                      <a:pt x="65" y="531"/>
                    </a:lnTo>
                    <a:lnTo>
                      <a:pt x="66" y="532"/>
                    </a:lnTo>
                    <a:lnTo>
                      <a:pt x="64" y="532"/>
                    </a:lnTo>
                    <a:lnTo>
                      <a:pt x="64" y="533"/>
                    </a:lnTo>
                    <a:lnTo>
                      <a:pt x="63" y="533"/>
                    </a:lnTo>
                    <a:lnTo>
                      <a:pt x="62" y="533"/>
                    </a:lnTo>
                    <a:lnTo>
                      <a:pt x="61" y="533"/>
                    </a:lnTo>
                    <a:lnTo>
                      <a:pt x="56" y="537"/>
                    </a:lnTo>
                    <a:lnTo>
                      <a:pt x="55" y="538"/>
                    </a:lnTo>
                    <a:lnTo>
                      <a:pt x="55" y="539"/>
                    </a:lnTo>
                    <a:lnTo>
                      <a:pt x="54" y="540"/>
                    </a:lnTo>
                    <a:lnTo>
                      <a:pt x="54" y="541"/>
                    </a:lnTo>
                    <a:lnTo>
                      <a:pt x="54" y="542"/>
                    </a:lnTo>
                    <a:lnTo>
                      <a:pt x="55" y="542"/>
                    </a:lnTo>
                    <a:lnTo>
                      <a:pt x="55" y="545"/>
                    </a:lnTo>
                    <a:lnTo>
                      <a:pt x="55" y="546"/>
                    </a:lnTo>
                    <a:lnTo>
                      <a:pt x="56" y="546"/>
                    </a:lnTo>
                    <a:lnTo>
                      <a:pt x="59" y="551"/>
                    </a:lnTo>
                    <a:lnTo>
                      <a:pt x="59" y="553"/>
                    </a:lnTo>
                    <a:lnTo>
                      <a:pt x="59" y="556"/>
                    </a:lnTo>
                    <a:lnTo>
                      <a:pt x="59" y="557"/>
                    </a:lnTo>
                    <a:lnTo>
                      <a:pt x="59" y="559"/>
                    </a:lnTo>
                    <a:lnTo>
                      <a:pt x="59" y="558"/>
                    </a:lnTo>
                    <a:lnTo>
                      <a:pt x="57" y="558"/>
                    </a:lnTo>
                    <a:lnTo>
                      <a:pt x="55" y="558"/>
                    </a:lnTo>
                    <a:lnTo>
                      <a:pt x="55" y="559"/>
                    </a:lnTo>
                    <a:lnTo>
                      <a:pt x="55" y="560"/>
                    </a:lnTo>
                    <a:lnTo>
                      <a:pt x="54" y="560"/>
                    </a:lnTo>
                    <a:lnTo>
                      <a:pt x="54" y="561"/>
                    </a:lnTo>
                    <a:lnTo>
                      <a:pt x="55" y="563"/>
                    </a:lnTo>
                    <a:lnTo>
                      <a:pt x="56" y="566"/>
                    </a:lnTo>
                    <a:lnTo>
                      <a:pt x="60" y="573"/>
                    </a:lnTo>
                    <a:lnTo>
                      <a:pt x="60" y="574"/>
                    </a:lnTo>
                    <a:lnTo>
                      <a:pt x="60" y="575"/>
                    </a:lnTo>
                    <a:lnTo>
                      <a:pt x="59" y="575"/>
                    </a:lnTo>
                    <a:lnTo>
                      <a:pt x="59" y="576"/>
                    </a:lnTo>
                    <a:lnTo>
                      <a:pt x="58" y="576"/>
                    </a:lnTo>
                    <a:lnTo>
                      <a:pt x="58" y="578"/>
                    </a:lnTo>
                    <a:lnTo>
                      <a:pt x="59" y="581"/>
                    </a:lnTo>
                    <a:lnTo>
                      <a:pt x="59" y="582"/>
                    </a:lnTo>
                    <a:lnTo>
                      <a:pt x="60" y="583"/>
                    </a:lnTo>
                    <a:lnTo>
                      <a:pt x="62" y="585"/>
                    </a:lnTo>
                    <a:lnTo>
                      <a:pt x="62" y="587"/>
                    </a:lnTo>
                    <a:lnTo>
                      <a:pt x="62" y="591"/>
                    </a:lnTo>
                    <a:lnTo>
                      <a:pt x="62" y="593"/>
                    </a:lnTo>
                    <a:lnTo>
                      <a:pt x="62" y="594"/>
                    </a:lnTo>
                    <a:lnTo>
                      <a:pt x="62" y="595"/>
                    </a:lnTo>
                    <a:lnTo>
                      <a:pt x="61" y="596"/>
                    </a:lnTo>
                    <a:lnTo>
                      <a:pt x="61" y="597"/>
                    </a:lnTo>
                    <a:lnTo>
                      <a:pt x="62" y="598"/>
                    </a:lnTo>
                    <a:lnTo>
                      <a:pt x="66" y="604"/>
                    </a:lnTo>
                    <a:lnTo>
                      <a:pt x="67" y="604"/>
                    </a:lnTo>
                    <a:lnTo>
                      <a:pt x="67" y="606"/>
                    </a:lnTo>
                    <a:lnTo>
                      <a:pt x="68" y="607"/>
                    </a:lnTo>
                    <a:lnTo>
                      <a:pt x="68" y="608"/>
                    </a:lnTo>
                    <a:lnTo>
                      <a:pt x="70" y="613"/>
                    </a:lnTo>
                    <a:lnTo>
                      <a:pt x="70" y="614"/>
                    </a:lnTo>
                    <a:lnTo>
                      <a:pt x="70" y="615"/>
                    </a:lnTo>
                    <a:lnTo>
                      <a:pt x="70" y="617"/>
                    </a:lnTo>
                    <a:lnTo>
                      <a:pt x="71" y="617"/>
                    </a:lnTo>
                    <a:lnTo>
                      <a:pt x="71" y="618"/>
                    </a:lnTo>
                    <a:lnTo>
                      <a:pt x="72" y="619"/>
                    </a:lnTo>
                    <a:lnTo>
                      <a:pt x="72" y="620"/>
                    </a:lnTo>
                    <a:lnTo>
                      <a:pt x="74" y="623"/>
                    </a:lnTo>
                    <a:lnTo>
                      <a:pt x="73" y="624"/>
                    </a:lnTo>
                    <a:lnTo>
                      <a:pt x="74" y="625"/>
                    </a:lnTo>
                    <a:lnTo>
                      <a:pt x="74" y="626"/>
                    </a:lnTo>
                    <a:lnTo>
                      <a:pt x="74" y="627"/>
                    </a:lnTo>
                    <a:lnTo>
                      <a:pt x="80" y="633"/>
                    </a:lnTo>
                    <a:lnTo>
                      <a:pt x="81" y="634"/>
                    </a:lnTo>
                    <a:lnTo>
                      <a:pt x="81" y="636"/>
                    </a:lnTo>
                    <a:lnTo>
                      <a:pt x="82" y="637"/>
                    </a:lnTo>
                    <a:lnTo>
                      <a:pt x="83" y="638"/>
                    </a:lnTo>
                    <a:lnTo>
                      <a:pt x="82" y="638"/>
                    </a:lnTo>
                    <a:lnTo>
                      <a:pt x="81" y="638"/>
                    </a:lnTo>
                    <a:lnTo>
                      <a:pt x="81" y="637"/>
                    </a:lnTo>
                    <a:lnTo>
                      <a:pt x="79" y="637"/>
                    </a:lnTo>
                    <a:lnTo>
                      <a:pt x="79" y="638"/>
                    </a:lnTo>
                    <a:lnTo>
                      <a:pt x="78" y="638"/>
                    </a:lnTo>
                    <a:lnTo>
                      <a:pt x="77" y="639"/>
                    </a:lnTo>
                    <a:lnTo>
                      <a:pt x="77" y="640"/>
                    </a:lnTo>
                    <a:lnTo>
                      <a:pt x="76" y="645"/>
                    </a:lnTo>
                    <a:lnTo>
                      <a:pt x="77" y="647"/>
                    </a:lnTo>
                    <a:lnTo>
                      <a:pt x="78" y="647"/>
                    </a:lnTo>
                    <a:lnTo>
                      <a:pt x="78" y="648"/>
                    </a:lnTo>
                    <a:lnTo>
                      <a:pt x="79" y="649"/>
                    </a:lnTo>
                    <a:lnTo>
                      <a:pt x="80" y="652"/>
                    </a:lnTo>
                    <a:lnTo>
                      <a:pt x="79" y="653"/>
                    </a:lnTo>
                    <a:lnTo>
                      <a:pt x="79" y="654"/>
                    </a:lnTo>
                    <a:lnTo>
                      <a:pt x="80" y="654"/>
                    </a:lnTo>
                    <a:lnTo>
                      <a:pt x="80" y="655"/>
                    </a:lnTo>
                    <a:lnTo>
                      <a:pt x="81" y="658"/>
                    </a:lnTo>
                    <a:lnTo>
                      <a:pt x="81" y="659"/>
                    </a:lnTo>
                    <a:lnTo>
                      <a:pt x="83" y="660"/>
                    </a:lnTo>
                    <a:lnTo>
                      <a:pt x="85" y="664"/>
                    </a:lnTo>
                    <a:lnTo>
                      <a:pt x="85" y="665"/>
                    </a:lnTo>
                    <a:lnTo>
                      <a:pt x="85" y="666"/>
                    </a:lnTo>
                    <a:lnTo>
                      <a:pt x="85" y="668"/>
                    </a:lnTo>
                    <a:lnTo>
                      <a:pt x="86" y="668"/>
                    </a:lnTo>
                    <a:lnTo>
                      <a:pt x="86" y="669"/>
                    </a:lnTo>
                    <a:lnTo>
                      <a:pt x="87" y="670"/>
                    </a:lnTo>
                    <a:lnTo>
                      <a:pt x="89" y="672"/>
                    </a:lnTo>
                    <a:lnTo>
                      <a:pt x="90" y="672"/>
                    </a:lnTo>
                    <a:lnTo>
                      <a:pt x="91" y="673"/>
                    </a:lnTo>
                    <a:lnTo>
                      <a:pt x="93" y="674"/>
                    </a:lnTo>
                    <a:lnTo>
                      <a:pt x="96" y="674"/>
                    </a:lnTo>
                    <a:lnTo>
                      <a:pt x="98" y="674"/>
                    </a:lnTo>
                    <a:lnTo>
                      <a:pt x="98" y="675"/>
                    </a:lnTo>
                    <a:lnTo>
                      <a:pt x="96" y="676"/>
                    </a:lnTo>
                    <a:lnTo>
                      <a:pt x="96" y="677"/>
                    </a:lnTo>
                    <a:lnTo>
                      <a:pt x="96" y="679"/>
                    </a:lnTo>
                    <a:lnTo>
                      <a:pt x="96" y="680"/>
                    </a:lnTo>
                    <a:lnTo>
                      <a:pt x="96" y="682"/>
                    </a:lnTo>
                    <a:lnTo>
                      <a:pt x="97" y="683"/>
                    </a:lnTo>
                    <a:lnTo>
                      <a:pt x="98" y="683"/>
                    </a:lnTo>
                    <a:lnTo>
                      <a:pt x="105" y="687"/>
                    </a:lnTo>
                    <a:lnTo>
                      <a:pt x="103" y="689"/>
                    </a:lnTo>
                    <a:lnTo>
                      <a:pt x="104" y="691"/>
                    </a:lnTo>
                    <a:lnTo>
                      <a:pt x="104" y="692"/>
                    </a:lnTo>
                    <a:lnTo>
                      <a:pt x="104" y="693"/>
                    </a:lnTo>
                    <a:lnTo>
                      <a:pt x="105" y="693"/>
                    </a:lnTo>
                    <a:lnTo>
                      <a:pt x="107" y="695"/>
                    </a:lnTo>
                    <a:lnTo>
                      <a:pt x="110" y="697"/>
                    </a:lnTo>
                    <a:lnTo>
                      <a:pt x="110" y="698"/>
                    </a:lnTo>
                    <a:lnTo>
                      <a:pt x="110" y="699"/>
                    </a:lnTo>
                    <a:lnTo>
                      <a:pt x="109" y="700"/>
                    </a:lnTo>
                    <a:lnTo>
                      <a:pt x="109" y="703"/>
                    </a:lnTo>
                    <a:lnTo>
                      <a:pt x="109" y="704"/>
                    </a:lnTo>
                    <a:lnTo>
                      <a:pt x="110" y="705"/>
                    </a:lnTo>
                    <a:lnTo>
                      <a:pt x="110" y="706"/>
                    </a:lnTo>
                    <a:lnTo>
                      <a:pt x="111" y="706"/>
                    </a:lnTo>
                    <a:lnTo>
                      <a:pt x="111" y="708"/>
                    </a:lnTo>
                    <a:lnTo>
                      <a:pt x="111" y="709"/>
                    </a:lnTo>
                    <a:lnTo>
                      <a:pt x="111" y="710"/>
                    </a:lnTo>
                    <a:lnTo>
                      <a:pt x="111" y="711"/>
                    </a:lnTo>
                    <a:lnTo>
                      <a:pt x="112" y="711"/>
                    </a:lnTo>
                    <a:lnTo>
                      <a:pt x="113" y="712"/>
                    </a:lnTo>
                    <a:lnTo>
                      <a:pt x="113" y="713"/>
                    </a:lnTo>
                    <a:lnTo>
                      <a:pt x="114" y="713"/>
                    </a:lnTo>
                    <a:lnTo>
                      <a:pt x="115" y="713"/>
                    </a:lnTo>
                    <a:lnTo>
                      <a:pt x="116" y="713"/>
                    </a:lnTo>
                    <a:lnTo>
                      <a:pt x="122" y="713"/>
                    </a:lnTo>
                    <a:lnTo>
                      <a:pt x="123" y="713"/>
                    </a:lnTo>
                    <a:lnTo>
                      <a:pt x="125" y="713"/>
                    </a:lnTo>
                    <a:lnTo>
                      <a:pt x="130" y="714"/>
                    </a:lnTo>
                    <a:lnTo>
                      <a:pt x="130" y="716"/>
                    </a:lnTo>
                    <a:lnTo>
                      <a:pt x="130" y="719"/>
                    </a:lnTo>
                    <a:lnTo>
                      <a:pt x="129" y="719"/>
                    </a:lnTo>
                    <a:lnTo>
                      <a:pt x="128" y="719"/>
                    </a:lnTo>
                    <a:lnTo>
                      <a:pt x="127" y="719"/>
                    </a:lnTo>
                    <a:lnTo>
                      <a:pt x="126" y="719"/>
                    </a:lnTo>
                    <a:lnTo>
                      <a:pt x="125" y="719"/>
                    </a:lnTo>
                    <a:lnTo>
                      <a:pt x="123" y="719"/>
                    </a:lnTo>
                    <a:lnTo>
                      <a:pt x="121" y="719"/>
                    </a:lnTo>
                    <a:lnTo>
                      <a:pt x="120" y="719"/>
                    </a:lnTo>
                    <a:lnTo>
                      <a:pt x="119" y="719"/>
                    </a:lnTo>
                    <a:lnTo>
                      <a:pt x="118" y="720"/>
                    </a:lnTo>
                    <a:lnTo>
                      <a:pt x="117" y="719"/>
                    </a:lnTo>
                    <a:lnTo>
                      <a:pt x="115" y="719"/>
                    </a:lnTo>
                    <a:lnTo>
                      <a:pt x="113" y="719"/>
                    </a:lnTo>
                    <a:lnTo>
                      <a:pt x="112" y="719"/>
                    </a:lnTo>
                    <a:lnTo>
                      <a:pt x="111" y="721"/>
                    </a:lnTo>
                    <a:lnTo>
                      <a:pt x="111" y="722"/>
                    </a:lnTo>
                    <a:lnTo>
                      <a:pt x="111" y="723"/>
                    </a:lnTo>
                    <a:lnTo>
                      <a:pt x="111" y="724"/>
                    </a:lnTo>
                    <a:lnTo>
                      <a:pt x="113" y="727"/>
                    </a:lnTo>
                    <a:lnTo>
                      <a:pt x="114" y="728"/>
                    </a:lnTo>
                    <a:lnTo>
                      <a:pt x="115" y="728"/>
                    </a:lnTo>
                    <a:lnTo>
                      <a:pt x="119" y="729"/>
                    </a:lnTo>
                    <a:lnTo>
                      <a:pt x="124" y="730"/>
                    </a:lnTo>
                    <a:lnTo>
                      <a:pt x="128" y="730"/>
                    </a:lnTo>
                    <a:lnTo>
                      <a:pt x="128" y="731"/>
                    </a:lnTo>
                    <a:lnTo>
                      <a:pt x="130" y="733"/>
                    </a:lnTo>
                    <a:lnTo>
                      <a:pt x="136" y="738"/>
                    </a:lnTo>
                    <a:lnTo>
                      <a:pt x="137" y="739"/>
                    </a:lnTo>
                    <a:lnTo>
                      <a:pt x="136" y="742"/>
                    </a:lnTo>
                    <a:lnTo>
                      <a:pt x="135" y="742"/>
                    </a:lnTo>
                    <a:lnTo>
                      <a:pt x="134" y="742"/>
                    </a:lnTo>
                    <a:lnTo>
                      <a:pt x="133" y="743"/>
                    </a:lnTo>
                    <a:lnTo>
                      <a:pt x="132" y="743"/>
                    </a:lnTo>
                    <a:lnTo>
                      <a:pt x="132" y="744"/>
                    </a:lnTo>
                    <a:lnTo>
                      <a:pt x="131" y="744"/>
                    </a:lnTo>
                    <a:lnTo>
                      <a:pt x="130" y="744"/>
                    </a:lnTo>
                    <a:lnTo>
                      <a:pt x="130" y="745"/>
                    </a:lnTo>
                    <a:lnTo>
                      <a:pt x="130" y="747"/>
                    </a:lnTo>
                    <a:lnTo>
                      <a:pt x="130" y="749"/>
                    </a:lnTo>
                    <a:lnTo>
                      <a:pt x="130" y="750"/>
                    </a:lnTo>
                    <a:lnTo>
                      <a:pt x="131" y="752"/>
                    </a:lnTo>
                    <a:lnTo>
                      <a:pt x="132" y="753"/>
                    </a:lnTo>
                    <a:lnTo>
                      <a:pt x="134" y="757"/>
                    </a:lnTo>
                    <a:lnTo>
                      <a:pt x="135" y="757"/>
                    </a:lnTo>
                    <a:lnTo>
                      <a:pt x="136" y="757"/>
                    </a:lnTo>
                    <a:lnTo>
                      <a:pt x="136" y="758"/>
                    </a:lnTo>
                    <a:lnTo>
                      <a:pt x="138" y="759"/>
                    </a:lnTo>
                    <a:lnTo>
                      <a:pt x="138" y="760"/>
                    </a:lnTo>
                    <a:lnTo>
                      <a:pt x="138" y="761"/>
                    </a:lnTo>
                    <a:lnTo>
                      <a:pt x="137" y="761"/>
                    </a:lnTo>
                    <a:lnTo>
                      <a:pt x="136" y="762"/>
                    </a:lnTo>
                    <a:lnTo>
                      <a:pt x="132" y="764"/>
                    </a:lnTo>
                    <a:lnTo>
                      <a:pt x="136" y="766"/>
                    </a:lnTo>
                    <a:lnTo>
                      <a:pt x="138" y="768"/>
                    </a:lnTo>
                    <a:lnTo>
                      <a:pt x="140" y="769"/>
                    </a:lnTo>
                    <a:lnTo>
                      <a:pt x="143" y="774"/>
                    </a:lnTo>
                    <a:lnTo>
                      <a:pt x="144" y="775"/>
                    </a:lnTo>
                    <a:lnTo>
                      <a:pt x="146" y="777"/>
                    </a:lnTo>
                    <a:lnTo>
                      <a:pt x="147" y="781"/>
                    </a:lnTo>
                    <a:lnTo>
                      <a:pt x="145" y="781"/>
                    </a:lnTo>
                    <a:lnTo>
                      <a:pt x="144" y="781"/>
                    </a:lnTo>
                    <a:lnTo>
                      <a:pt x="144" y="783"/>
                    </a:lnTo>
                    <a:lnTo>
                      <a:pt x="143" y="785"/>
                    </a:lnTo>
                    <a:lnTo>
                      <a:pt x="145" y="793"/>
                    </a:lnTo>
                    <a:lnTo>
                      <a:pt x="146" y="793"/>
                    </a:lnTo>
                    <a:lnTo>
                      <a:pt x="149" y="796"/>
                    </a:lnTo>
                    <a:lnTo>
                      <a:pt x="148" y="797"/>
                    </a:lnTo>
                    <a:lnTo>
                      <a:pt x="147" y="798"/>
                    </a:lnTo>
                    <a:lnTo>
                      <a:pt x="147" y="800"/>
                    </a:lnTo>
                    <a:lnTo>
                      <a:pt x="146" y="800"/>
                    </a:lnTo>
                    <a:lnTo>
                      <a:pt x="145" y="800"/>
                    </a:lnTo>
                    <a:lnTo>
                      <a:pt x="145" y="801"/>
                    </a:lnTo>
                    <a:lnTo>
                      <a:pt x="144" y="801"/>
                    </a:lnTo>
                    <a:lnTo>
                      <a:pt x="143" y="802"/>
                    </a:lnTo>
                    <a:lnTo>
                      <a:pt x="142" y="802"/>
                    </a:lnTo>
                    <a:lnTo>
                      <a:pt x="142" y="803"/>
                    </a:lnTo>
                    <a:lnTo>
                      <a:pt x="142" y="804"/>
                    </a:lnTo>
                    <a:lnTo>
                      <a:pt x="142" y="805"/>
                    </a:lnTo>
                    <a:lnTo>
                      <a:pt x="142" y="806"/>
                    </a:lnTo>
                    <a:lnTo>
                      <a:pt x="142" y="807"/>
                    </a:lnTo>
                    <a:lnTo>
                      <a:pt x="144" y="807"/>
                    </a:lnTo>
                    <a:lnTo>
                      <a:pt x="144" y="808"/>
                    </a:lnTo>
                    <a:lnTo>
                      <a:pt x="145" y="809"/>
                    </a:lnTo>
                    <a:lnTo>
                      <a:pt x="145" y="810"/>
                    </a:lnTo>
                    <a:lnTo>
                      <a:pt x="144" y="812"/>
                    </a:lnTo>
                    <a:lnTo>
                      <a:pt x="144" y="813"/>
                    </a:lnTo>
                    <a:lnTo>
                      <a:pt x="144" y="814"/>
                    </a:lnTo>
                    <a:lnTo>
                      <a:pt x="144" y="819"/>
                    </a:lnTo>
                    <a:lnTo>
                      <a:pt x="145" y="820"/>
                    </a:lnTo>
                    <a:lnTo>
                      <a:pt x="145" y="821"/>
                    </a:lnTo>
                    <a:lnTo>
                      <a:pt x="146" y="822"/>
                    </a:lnTo>
                    <a:lnTo>
                      <a:pt x="147" y="822"/>
                    </a:lnTo>
                    <a:lnTo>
                      <a:pt x="148" y="823"/>
                    </a:lnTo>
                    <a:lnTo>
                      <a:pt x="149" y="823"/>
                    </a:lnTo>
                    <a:lnTo>
                      <a:pt x="150" y="824"/>
                    </a:lnTo>
                    <a:lnTo>
                      <a:pt x="153" y="825"/>
                    </a:lnTo>
                    <a:lnTo>
                      <a:pt x="155" y="831"/>
                    </a:lnTo>
                    <a:lnTo>
                      <a:pt x="155" y="832"/>
                    </a:lnTo>
                    <a:lnTo>
                      <a:pt x="154" y="832"/>
                    </a:lnTo>
                    <a:lnTo>
                      <a:pt x="153" y="832"/>
                    </a:lnTo>
                    <a:lnTo>
                      <a:pt x="152" y="833"/>
                    </a:lnTo>
                    <a:lnTo>
                      <a:pt x="151" y="833"/>
                    </a:lnTo>
                    <a:lnTo>
                      <a:pt x="151" y="834"/>
                    </a:lnTo>
                    <a:lnTo>
                      <a:pt x="151" y="835"/>
                    </a:lnTo>
                    <a:lnTo>
                      <a:pt x="151" y="836"/>
                    </a:lnTo>
                    <a:lnTo>
                      <a:pt x="151" y="837"/>
                    </a:lnTo>
                    <a:lnTo>
                      <a:pt x="151" y="838"/>
                    </a:lnTo>
                    <a:lnTo>
                      <a:pt x="157" y="845"/>
                    </a:lnTo>
                    <a:lnTo>
                      <a:pt x="155" y="847"/>
                    </a:lnTo>
                    <a:lnTo>
                      <a:pt x="154" y="847"/>
                    </a:lnTo>
                    <a:lnTo>
                      <a:pt x="153" y="847"/>
                    </a:lnTo>
                    <a:lnTo>
                      <a:pt x="152" y="847"/>
                    </a:lnTo>
                    <a:lnTo>
                      <a:pt x="151" y="848"/>
                    </a:lnTo>
                    <a:lnTo>
                      <a:pt x="150" y="849"/>
                    </a:lnTo>
                    <a:lnTo>
                      <a:pt x="149" y="849"/>
                    </a:lnTo>
                    <a:lnTo>
                      <a:pt x="149" y="850"/>
                    </a:lnTo>
                    <a:lnTo>
                      <a:pt x="149" y="851"/>
                    </a:lnTo>
                    <a:lnTo>
                      <a:pt x="148" y="853"/>
                    </a:lnTo>
                    <a:lnTo>
                      <a:pt x="148" y="858"/>
                    </a:lnTo>
                    <a:lnTo>
                      <a:pt x="148" y="859"/>
                    </a:lnTo>
                    <a:lnTo>
                      <a:pt x="145" y="859"/>
                    </a:lnTo>
                    <a:lnTo>
                      <a:pt x="142" y="859"/>
                    </a:lnTo>
                    <a:lnTo>
                      <a:pt x="142" y="861"/>
                    </a:lnTo>
                    <a:lnTo>
                      <a:pt x="143" y="865"/>
                    </a:lnTo>
                    <a:lnTo>
                      <a:pt x="143" y="868"/>
                    </a:lnTo>
                    <a:lnTo>
                      <a:pt x="144" y="869"/>
                    </a:lnTo>
                    <a:lnTo>
                      <a:pt x="144" y="870"/>
                    </a:lnTo>
                    <a:lnTo>
                      <a:pt x="145" y="870"/>
                    </a:lnTo>
                    <a:lnTo>
                      <a:pt x="145" y="871"/>
                    </a:lnTo>
                    <a:lnTo>
                      <a:pt x="146" y="872"/>
                    </a:lnTo>
                    <a:lnTo>
                      <a:pt x="149" y="876"/>
                    </a:lnTo>
                    <a:lnTo>
                      <a:pt x="149" y="877"/>
                    </a:lnTo>
                    <a:lnTo>
                      <a:pt x="149" y="878"/>
                    </a:lnTo>
                    <a:lnTo>
                      <a:pt x="150" y="881"/>
                    </a:lnTo>
                    <a:lnTo>
                      <a:pt x="150" y="882"/>
                    </a:lnTo>
                    <a:lnTo>
                      <a:pt x="151" y="882"/>
                    </a:lnTo>
                    <a:lnTo>
                      <a:pt x="153" y="883"/>
                    </a:lnTo>
                    <a:lnTo>
                      <a:pt x="153" y="885"/>
                    </a:lnTo>
                    <a:lnTo>
                      <a:pt x="153" y="886"/>
                    </a:lnTo>
                    <a:lnTo>
                      <a:pt x="153" y="887"/>
                    </a:lnTo>
                    <a:lnTo>
                      <a:pt x="154" y="887"/>
                    </a:lnTo>
                    <a:lnTo>
                      <a:pt x="155" y="888"/>
                    </a:lnTo>
                    <a:lnTo>
                      <a:pt x="155" y="889"/>
                    </a:lnTo>
                    <a:lnTo>
                      <a:pt x="161" y="891"/>
                    </a:lnTo>
                    <a:lnTo>
                      <a:pt x="161" y="892"/>
                    </a:lnTo>
                    <a:lnTo>
                      <a:pt x="163" y="894"/>
                    </a:lnTo>
                    <a:lnTo>
                      <a:pt x="164" y="894"/>
                    </a:lnTo>
                    <a:lnTo>
                      <a:pt x="172" y="906"/>
                    </a:lnTo>
                    <a:lnTo>
                      <a:pt x="173" y="906"/>
                    </a:lnTo>
                    <a:lnTo>
                      <a:pt x="174" y="907"/>
                    </a:lnTo>
                    <a:lnTo>
                      <a:pt x="174" y="908"/>
                    </a:lnTo>
                    <a:lnTo>
                      <a:pt x="175" y="908"/>
                    </a:lnTo>
                    <a:lnTo>
                      <a:pt x="176" y="908"/>
                    </a:lnTo>
                    <a:lnTo>
                      <a:pt x="177" y="908"/>
                    </a:lnTo>
                    <a:lnTo>
                      <a:pt x="178" y="908"/>
                    </a:lnTo>
                    <a:lnTo>
                      <a:pt x="179" y="908"/>
                    </a:lnTo>
                    <a:lnTo>
                      <a:pt x="179" y="907"/>
                    </a:lnTo>
                    <a:lnTo>
                      <a:pt x="180" y="907"/>
                    </a:lnTo>
                    <a:lnTo>
                      <a:pt x="180" y="906"/>
                    </a:lnTo>
                    <a:lnTo>
                      <a:pt x="181" y="906"/>
                    </a:lnTo>
                    <a:lnTo>
                      <a:pt x="181" y="905"/>
                    </a:lnTo>
                    <a:lnTo>
                      <a:pt x="181" y="904"/>
                    </a:lnTo>
                    <a:lnTo>
                      <a:pt x="183" y="904"/>
                    </a:lnTo>
                    <a:lnTo>
                      <a:pt x="184" y="904"/>
                    </a:lnTo>
                    <a:lnTo>
                      <a:pt x="185" y="904"/>
                    </a:lnTo>
                    <a:lnTo>
                      <a:pt x="185" y="905"/>
                    </a:lnTo>
                    <a:lnTo>
                      <a:pt x="186" y="905"/>
                    </a:lnTo>
                    <a:lnTo>
                      <a:pt x="187" y="905"/>
                    </a:lnTo>
                    <a:lnTo>
                      <a:pt x="188" y="905"/>
                    </a:lnTo>
                    <a:lnTo>
                      <a:pt x="189" y="904"/>
                    </a:lnTo>
                    <a:lnTo>
                      <a:pt x="190" y="903"/>
                    </a:lnTo>
                    <a:lnTo>
                      <a:pt x="191" y="903"/>
                    </a:lnTo>
                    <a:lnTo>
                      <a:pt x="192" y="904"/>
                    </a:lnTo>
                    <a:lnTo>
                      <a:pt x="192" y="905"/>
                    </a:lnTo>
                    <a:lnTo>
                      <a:pt x="192" y="906"/>
                    </a:lnTo>
                    <a:lnTo>
                      <a:pt x="193" y="906"/>
                    </a:lnTo>
                    <a:lnTo>
                      <a:pt x="193" y="907"/>
                    </a:lnTo>
                    <a:lnTo>
                      <a:pt x="196" y="909"/>
                    </a:lnTo>
                    <a:lnTo>
                      <a:pt x="196" y="910"/>
                    </a:lnTo>
                    <a:lnTo>
                      <a:pt x="197" y="911"/>
                    </a:lnTo>
                    <a:lnTo>
                      <a:pt x="196" y="913"/>
                    </a:lnTo>
                    <a:lnTo>
                      <a:pt x="196" y="915"/>
                    </a:lnTo>
                    <a:lnTo>
                      <a:pt x="196" y="916"/>
                    </a:lnTo>
                    <a:lnTo>
                      <a:pt x="197" y="917"/>
                    </a:lnTo>
                    <a:lnTo>
                      <a:pt x="198" y="919"/>
                    </a:lnTo>
                    <a:lnTo>
                      <a:pt x="200" y="920"/>
                    </a:lnTo>
                    <a:lnTo>
                      <a:pt x="202" y="921"/>
                    </a:lnTo>
                    <a:lnTo>
                      <a:pt x="202" y="922"/>
                    </a:lnTo>
                    <a:lnTo>
                      <a:pt x="202" y="923"/>
                    </a:lnTo>
                    <a:lnTo>
                      <a:pt x="203" y="925"/>
                    </a:lnTo>
                    <a:lnTo>
                      <a:pt x="204" y="926"/>
                    </a:lnTo>
                    <a:lnTo>
                      <a:pt x="202" y="928"/>
                    </a:lnTo>
                    <a:lnTo>
                      <a:pt x="204" y="930"/>
                    </a:lnTo>
                    <a:lnTo>
                      <a:pt x="210" y="935"/>
                    </a:lnTo>
                    <a:lnTo>
                      <a:pt x="210" y="936"/>
                    </a:lnTo>
                    <a:lnTo>
                      <a:pt x="211" y="936"/>
                    </a:lnTo>
                    <a:lnTo>
                      <a:pt x="213" y="936"/>
                    </a:lnTo>
                    <a:lnTo>
                      <a:pt x="216" y="938"/>
                    </a:lnTo>
                    <a:lnTo>
                      <a:pt x="220" y="940"/>
                    </a:lnTo>
                    <a:lnTo>
                      <a:pt x="221" y="941"/>
                    </a:lnTo>
                    <a:lnTo>
                      <a:pt x="221" y="942"/>
                    </a:lnTo>
                    <a:lnTo>
                      <a:pt x="223" y="944"/>
                    </a:lnTo>
                    <a:lnTo>
                      <a:pt x="224" y="945"/>
                    </a:lnTo>
                    <a:lnTo>
                      <a:pt x="225" y="945"/>
                    </a:lnTo>
                    <a:lnTo>
                      <a:pt x="270" y="945"/>
                    </a:lnTo>
                    <a:lnTo>
                      <a:pt x="285" y="949"/>
                    </a:lnTo>
                    <a:lnTo>
                      <a:pt x="291" y="949"/>
                    </a:lnTo>
                    <a:lnTo>
                      <a:pt x="296" y="951"/>
                    </a:lnTo>
                    <a:lnTo>
                      <a:pt x="302" y="953"/>
                    </a:lnTo>
                    <a:lnTo>
                      <a:pt x="306" y="954"/>
                    </a:lnTo>
                    <a:lnTo>
                      <a:pt x="311" y="963"/>
                    </a:lnTo>
                    <a:lnTo>
                      <a:pt x="342" y="1019"/>
                    </a:lnTo>
                    <a:lnTo>
                      <a:pt x="347" y="1027"/>
                    </a:lnTo>
                    <a:lnTo>
                      <a:pt x="347" y="1028"/>
                    </a:lnTo>
                    <a:lnTo>
                      <a:pt x="346" y="1030"/>
                    </a:lnTo>
                    <a:lnTo>
                      <a:pt x="350" y="1031"/>
                    </a:lnTo>
                    <a:lnTo>
                      <a:pt x="351" y="1031"/>
                    </a:lnTo>
                    <a:lnTo>
                      <a:pt x="352" y="1031"/>
                    </a:lnTo>
                    <a:lnTo>
                      <a:pt x="353" y="1031"/>
                    </a:lnTo>
                    <a:lnTo>
                      <a:pt x="353" y="1030"/>
                    </a:lnTo>
                    <a:lnTo>
                      <a:pt x="355" y="1030"/>
                    </a:lnTo>
                    <a:lnTo>
                      <a:pt x="357" y="1030"/>
                    </a:lnTo>
                    <a:lnTo>
                      <a:pt x="358" y="1030"/>
                    </a:lnTo>
                    <a:lnTo>
                      <a:pt x="359" y="1029"/>
                    </a:lnTo>
                    <a:lnTo>
                      <a:pt x="362" y="1030"/>
                    </a:lnTo>
                    <a:lnTo>
                      <a:pt x="363" y="1030"/>
                    </a:lnTo>
                    <a:lnTo>
                      <a:pt x="364" y="1030"/>
                    </a:lnTo>
                    <a:lnTo>
                      <a:pt x="374" y="1031"/>
                    </a:lnTo>
                    <a:lnTo>
                      <a:pt x="377" y="1031"/>
                    </a:lnTo>
                    <a:lnTo>
                      <a:pt x="393" y="1033"/>
                    </a:lnTo>
                    <a:lnTo>
                      <a:pt x="396" y="1034"/>
                    </a:lnTo>
                    <a:lnTo>
                      <a:pt x="398" y="1035"/>
                    </a:lnTo>
                    <a:lnTo>
                      <a:pt x="400" y="1036"/>
                    </a:lnTo>
                    <a:lnTo>
                      <a:pt x="404" y="1036"/>
                    </a:lnTo>
                    <a:lnTo>
                      <a:pt x="406" y="1036"/>
                    </a:lnTo>
                    <a:lnTo>
                      <a:pt x="406" y="1034"/>
                    </a:lnTo>
                    <a:lnTo>
                      <a:pt x="409" y="1034"/>
                    </a:lnTo>
                    <a:lnTo>
                      <a:pt x="410" y="1034"/>
                    </a:lnTo>
                    <a:lnTo>
                      <a:pt x="411" y="1034"/>
                    </a:lnTo>
                    <a:lnTo>
                      <a:pt x="412" y="1034"/>
                    </a:lnTo>
                    <a:lnTo>
                      <a:pt x="413" y="1033"/>
                    </a:lnTo>
                    <a:lnTo>
                      <a:pt x="414" y="1033"/>
                    </a:lnTo>
                    <a:lnTo>
                      <a:pt x="415" y="1032"/>
                    </a:lnTo>
                    <a:lnTo>
                      <a:pt x="415" y="1031"/>
                    </a:lnTo>
                    <a:lnTo>
                      <a:pt x="417" y="1032"/>
                    </a:lnTo>
                    <a:lnTo>
                      <a:pt x="418" y="1032"/>
                    </a:lnTo>
                    <a:lnTo>
                      <a:pt x="419" y="1032"/>
                    </a:lnTo>
                    <a:lnTo>
                      <a:pt x="421" y="1032"/>
                    </a:lnTo>
                    <a:lnTo>
                      <a:pt x="422" y="1032"/>
                    </a:lnTo>
                    <a:lnTo>
                      <a:pt x="423" y="1032"/>
                    </a:lnTo>
                    <a:lnTo>
                      <a:pt x="424" y="1032"/>
                    </a:lnTo>
                    <a:lnTo>
                      <a:pt x="425" y="1032"/>
                    </a:lnTo>
                    <a:lnTo>
                      <a:pt x="426" y="1032"/>
                    </a:lnTo>
                    <a:lnTo>
                      <a:pt x="427" y="1032"/>
                    </a:lnTo>
                    <a:lnTo>
                      <a:pt x="428" y="1032"/>
                    </a:lnTo>
                    <a:lnTo>
                      <a:pt x="429" y="1032"/>
                    </a:lnTo>
                    <a:lnTo>
                      <a:pt x="430" y="1031"/>
                    </a:lnTo>
                    <a:lnTo>
                      <a:pt x="430" y="1030"/>
                    </a:lnTo>
                    <a:lnTo>
                      <a:pt x="430" y="1029"/>
                    </a:lnTo>
                    <a:lnTo>
                      <a:pt x="430" y="1026"/>
                    </a:lnTo>
                    <a:lnTo>
                      <a:pt x="430" y="1021"/>
                    </a:lnTo>
                    <a:lnTo>
                      <a:pt x="430" y="1020"/>
                    </a:lnTo>
                    <a:lnTo>
                      <a:pt x="429" y="1019"/>
                    </a:lnTo>
                    <a:lnTo>
                      <a:pt x="428" y="1019"/>
                    </a:lnTo>
                    <a:lnTo>
                      <a:pt x="427" y="1019"/>
                    </a:lnTo>
                    <a:lnTo>
                      <a:pt x="426" y="1019"/>
                    </a:lnTo>
                    <a:lnTo>
                      <a:pt x="425" y="1019"/>
                    </a:lnTo>
                    <a:lnTo>
                      <a:pt x="423" y="1019"/>
                    </a:lnTo>
                    <a:lnTo>
                      <a:pt x="415" y="1019"/>
                    </a:lnTo>
                    <a:lnTo>
                      <a:pt x="413" y="1019"/>
                    </a:lnTo>
                    <a:lnTo>
                      <a:pt x="392" y="1012"/>
                    </a:lnTo>
                    <a:lnTo>
                      <a:pt x="387" y="1009"/>
                    </a:lnTo>
                    <a:lnTo>
                      <a:pt x="382" y="1007"/>
                    </a:lnTo>
                    <a:lnTo>
                      <a:pt x="381" y="1007"/>
                    </a:lnTo>
                    <a:lnTo>
                      <a:pt x="381" y="1006"/>
                    </a:lnTo>
                    <a:lnTo>
                      <a:pt x="361" y="998"/>
                    </a:lnTo>
                    <a:lnTo>
                      <a:pt x="360" y="997"/>
                    </a:lnTo>
                    <a:lnTo>
                      <a:pt x="360" y="996"/>
                    </a:lnTo>
                    <a:lnTo>
                      <a:pt x="359" y="996"/>
                    </a:lnTo>
                    <a:lnTo>
                      <a:pt x="359" y="995"/>
                    </a:lnTo>
                    <a:lnTo>
                      <a:pt x="346" y="989"/>
                    </a:lnTo>
                    <a:lnTo>
                      <a:pt x="343" y="986"/>
                    </a:lnTo>
                    <a:lnTo>
                      <a:pt x="340" y="982"/>
                    </a:lnTo>
                    <a:lnTo>
                      <a:pt x="337" y="979"/>
                    </a:lnTo>
                    <a:lnTo>
                      <a:pt x="336" y="979"/>
                    </a:lnTo>
                    <a:lnTo>
                      <a:pt x="335" y="979"/>
                    </a:lnTo>
                    <a:lnTo>
                      <a:pt x="335" y="978"/>
                    </a:lnTo>
                    <a:lnTo>
                      <a:pt x="332" y="975"/>
                    </a:lnTo>
                    <a:lnTo>
                      <a:pt x="332" y="974"/>
                    </a:lnTo>
                    <a:lnTo>
                      <a:pt x="326" y="967"/>
                    </a:lnTo>
                    <a:lnTo>
                      <a:pt x="315" y="959"/>
                    </a:lnTo>
                    <a:lnTo>
                      <a:pt x="307" y="954"/>
                    </a:lnTo>
                    <a:lnTo>
                      <a:pt x="311" y="955"/>
                    </a:lnTo>
                    <a:lnTo>
                      <a:pt x="312" y="957"/>
                    </a:lnTo>
                    <a:lnTo>
                      <a:pt x="314" y="956"/>
                    </a:lnTo>
                    <a:lnTo>
                      <a:pt x="315" y="956"/>
                    </a:lnTo>
                    <a:lnTo>
                      <a:pt x="316" y="955"/>
                    </a:lnTo>
                    <a:lnTo>
                      <a:pt x="316" y="954"/>
                    </a:lnTo>
                    <a:lnTo>
                      <a:pt x="317" y="953"/>
                    </a:lnTo>
                    <a:lnTo>
                      <a:pt x="317" y="951"/>
                    </a:lnTo>
                    <a:lnTo>
                      <a:pt x="315" y="950"/>
                    </a:lnTo>
                    <a:lnTo>
                      <a:pt x="310" y="945"/>
                    </a:lnTo>
                    <a:lnTo>
                      <a:pt x="291" y="930"/>
                    </a:lnTo>
                    <a:lnTo>
                      <a:pt x="291" y="929"/>
                    </a:lnTo>
                    <a:lnTo>
                      <a:pt x="291" y="928"/>
                    </a:lnTo>
                    <a:lnTo>
                      <a:pt x="291" y="927"/>
                    </a:lnTo>
                    <a:lnTo>
                      <a:pt x="290" y="926"/>
                    </a:lnTo>
                    <a:lnTo>
                      <a:pt x="279" y="915"/>
                    </a:lnTo>
                    <a:lnTo>
                      <a:pt x="279" y="914"/>
                    </a:lnTo>
                    <a:lnTo>
                      <a:pt x="278" y="912"/>
                    </a:lnTo>
                    <a:lnTo>
                      <a:pt x="276" y="911"/>
                    </a:lnTo>
                    <a:lnTo>
                      <a:pt x="276" y="910"/>
                    </a:lnTo>
                    <a:lnTo>
                      <a:pt x="276" y="909"/>
                    </a:lnTo>
                    <a:lnTo>
                      <a:pt x="276" y="908"/>
                    </a:lnTo>
                    <a:lnTo>
                      <a:pt x="276" y="907"/>
                    </a:lnTo>
                    <a:lnTo>
                      <a:pt x="275" y="907"/>
                    </a:lnTo>
                    <a:lnTo>
                      <a:pt x="273" y="904"/>
                    </a:lnTo>
                    <a:lnTo>
                      <a:pt x="272" y="899"/>
                    </a:lnTo>
                    <a:lnTo>
                      <a:pt x="272" y="898"/>
                    </a:lnTo>
                    <a:lnTo>
                      <a:pt x="272" y="895"/>
                    </a:lnTo>
                    <a:lnTo>
                      <a:pt x="273" y="894"/>
                    </a:lnTo>
                    <a:lnTo>
                      <a:pt x="273" y="893"/>
                    </a:lnTo>
                    <a:lnTo>
                      <a:pt x="274" y="893"/>
                    </a:lnTo>
                    <a:lnTo>
                      <a:pt x="276" y="892"/>
                    </a:lnTo>
                    <a:lnTo>
                      <a:pt x="281" y="891"/>
                    </a:lnTo>
                    <a:lnTo>
                      <a:pt x="281" y="890"/>
                    </a:lnTo>
                    <a:lnTo>
                      <a:pt x="282" y="889"/>
                    </a:lnTo>
                    <a:lnTo>
                      <a:pt x="283" y="889"/>
                    </a:lnTo>
                    <a:lnTo>
                      <a:pt x="283" y="888"/>
                    </a:lnTo>
                    <a:lnTo>
                      <a:pt x="285" y="888"/>
                    </a:lnTo>
                    <a:lnTo>
                      <a:pt x="288" y="887"/>
                    </a:lnTo>
                    <a:lnTo>
                      <a:pt x="288" y="886"/>
                    </a:lnTo>
                    <a:lnTo>
                      <a:pt x="289" y="886"/>
                    </a:lnTo>
                    <a:lnTo>
                      <a:pt x="293" y="881"/>
                    </a:lnTo>
                    <a:lnTo>
                      <a:pt x="293" y="880"/>
                    </a:lnTo>
                    <a:lnTo>
                      <a:pt x="293" y="879"/>
                    </a:lnTo>
                    <a:lnTo>
                      <a:pt x="293" y="878"/>
                    </a:lnTo>
                    <a:lnTo>
                      <a:pt x="291" y="870"/>
                    </a:lnTo>
                    <a:lnTo>
                      <a:pt x="289" y="859"/>
                    </a:lnTo>
                    <a:lnTo>
                      <a:pt x="288" y="858"/>
                    </a:lnTo>
                    <a:lnTo>
                      <a:pt x="287" y="857"/>
                    </a:lnTo>
                    <a:lnTo>
                      <a:pt x="287" y="856"/>
                    </a:lnTo>
                    <a:lnTo>
                      <a:pt x="287" y="855"/>
                    </a:lnTo>
                    <a:lnTo>
                      <a:pt x="286" y="854"/>
                    </a:lnTo>
                    <a:lnTo>
                      <a:pt x="286" y="853"/>
                    </a:lnTo>
                    <a:lnTo>
                      <a:pt x="287" y="853"/>
                    </a:lnTo>
                    <a:lnTo>
                      <a:pt x="287" y="852"/>
                    </a:lnTo>
                    <a:lnTo>
                      <a:pt x="288" y="849"/>
                    </a:lnTo>
                    <a:lnTo>
                      <a:pt x="289" y="849"/>
                    </a:lnTo>
                    <a:lnTo>
                      <a:pt x="291" y="848"/>
                    </a:lnTo>
                    <a:lnTo>
                      <a:pt x="291" y="846"/>
                    </a:lnTo>
                    <a:lnTo>
                      <a:pt x="291" y="845"/>
                    </a:lnTo>
                    <a:lnTo>
                      <a:pt x="292" y="842"/>
                    </a:lnTo>
                    <a:lnTo>
                      <a:pt x="294" y="842"/>
                    </a:lnTo>
                    <a:lnTo>
                      <a:pt x="296" y="841"/>
                    </a:lnTo>
                    <a:lnTo>
                      <a:pt x="297" y="841"/>
                    </a:lnTo>
                    <a:lnTo>
                      <a:pt x="297" y="840"/>
                    </a:lnTo>
                    <a:lnTo>
                      <a:pt x="299" y="836"/>
                    </a:lnTo>
                    <a:lnTo>
                      <a:pt x="300" y="836"/>
                    </a:lnTo>
                    <a:lnTo>
                      <a:pt x="302" y="836"/>
                    </a:lnTo>
                    <a:lnTo>
                      <a:pt x="304" y="836"/>
                    </a:lnTo>
                    <a:lnTo>
                      <a:pt x="304" y="834"/>
                    </a:lnTo>
                    <a:lnTo>
                      <a:pt x="304" y="832"/>
                    </a:lnTo>
                    <a:lnTo>
                      <a:pt x="308" y="827"/>
                    </a:lnTo>
                    <a:lnTo>
                      <a:pt x="310" y="827"/>
                    </a:lnTo>
                    <a:lnTo>
                      <a:pt x="312" y="826"/>
                    </a:lnTo>
                    <a:lnTo>
                      <a:pt x="312" y="823"/>
                    </a:lnTo>
                    <a:lnTo>
                      <a:pt x="313" y="823"/>
                    </a:lnTo>
                    <a:lnTo>
                      <a:pt x="315" y="822"/>
                    </a:lnTo>
                    <a:lnTo>
                      <a:pt x="314" y="819"/>
                    </a:lnTo>
                    <a:lnTo>
                      <a:pt x="314" y="818"/>
                    </a:lnTo>
                    <a:lnTo>
                      <a:pt x="313" y="817"/>
                    </a:lnTo>
                    <a:lnTo>
                      <a:pt x="310" y="814"/>
                    </a:lnTo>
                    <a:lnTo>
                      <a:pt x="310" y="813"/>
                    </a:lnTo>
                    <a:lnTo>
                      <a:pt x="310" y="809"/>
                    </a:lnTo>
                    <a:lnTo>
                      <a:pt x="310" y="806"/>
                    </a:lnTo>
                    <a:lnTo>
                      <a:pt x="307" y="800"/>
                    </a:lnTo>
                    <a:lnTo>
                      <a:pt x="307" y="799"/>
                    </a:lnTo>
                    <a:lnTo>
                      <a:pt x="304" y="795"/>
                    </a:lnTo>
                    <a:lnTo>
                      <a:pt x="304" y="794"/>
                    </a:lnTo>
                    <a:lnTo>
                      <a:pt x="299" y="791"/>
                    </a:lnTo>
                    <a:lnTo>
                      <a:pt x="298" y="791"/>
                    </a:lnTo>
                    <a:lnTo>
                      <a:pt x="296" y="790"/>
                    </a:lnTo>
                    <a:lnTo>
                      <a:pt x="295" y="790"/>
                    </a:lnTo>
                    <a:lnTo>
                      <a:pt x="294" y="790"/>
                    </a:lnTo>
                    <a:lnTo>
                      <a:pt x="293" y="790"/>
                    </a:lnTo>
                    <a:lnTo>
                      <a:pt x="292" y="791"/>
                    </a:lnTo>
                    <a:lnTo>
                      <a:pt x="290" y="791"/>
                    </a:lnTo>
                    <a:lnTo>
                      <a:pt x="287" y="790"/>
                    </a:lnTo>
                    <a:lnTo>
                      <a:pt x="286" y="790"/>
                    </a:lnTo>
                    <a:lnTo>
                      <a:pt x="282" y="789"/>
                    </a:lnTo>
                    <a:lnTo>
                      <a:pt x="279" y="789"/>
                    </a:lnTo>
                    <a:lnTo>
                      <a:pt x="278" y="789"/>
                    </a:lnTo>
                    <a:lnTo>
                      <a:pt x="275" y="788"/>
                    </a:lnTo>
                    <a:lnTo>
                      <a:pt x="262" y="779"/>
                    </a:lnTo>
                    <a:lnTo>
                      <a:pt x="261" y="779"/>
                    </a:lnTo>
                    <a:lnTo>
                      <a:pt x="257" y="777"/>
                    </a:lnTo>
                    <a:lnTo>
                      <a:pt x="250" y="771"/>
                    </a:lnTo>
                    <a:lnTo>
                      <a:pt x="245" y="764"/>
                    </a:lnTo>
                    <a:lnTo>
                      <a:pt x="244" y="761"/>
                    </a:lnTo>
                    <a:lnTo>
                      <a:pt x="244" y="760"/>
                    </a:lnTo>
                    <a:lnTo>
                      <a:pt x="244" y="758"/>
                    </a:lnTo>
                    <a:lnTo>
                      <a:pt x="245" y="755"/>
                    </a:lnTo>
                    <a:lnTo>
                      <a:pt x="247" y="754"/>
                    </a:lnTo>
                    <a:lnTo>
                      <a:pt x="246" y="753"/>
                    </a:lnTo>
                    <a:lnTo>
                      <a:pt x="245" y="749"/>
                    </a:lnTo>
                    <a:lnTo>
                      <a:pt x="247" y="747"/>
                    </a:lnTo>
                    <a:lnTo>
                      <a:pt x="247" y="746"/>
                    </a:lnTo>
                    <a:lnTo>
                      <a:pt x="247" y="745"/>
                    </a:lnTo>
                    <a:lnTo>
                      <a:pt x="249" y="739"/>
                    </a:lnTo>
                    <a:lnTo>
                      <a:pt x="250" y="738"/>
                    </a:lnTo>
                    <a:lnTo>
                      <a:pt x="253" y="738"/>
                    </a:lnTo>
                    <a:lnTo>
                      <a:pt x="254" y="738"/>
                    </a:lnTo>
                    <a:lnTo>
                      <a:pt x="255" y="738"/>
                    </a:lnTo>
                    <a:lnTo>
                      <a:pt x="257" y="736"/>
                    </a:lnTo>
                    <a:lnTo>
                      <a:pt x="258" y="736"/>
                    </a:lnTo>
                    <a:lnTo>
                      <a:pt x="258" y="734"/>
                    </a:lnTo>
                    <a:lnTo>
                      <a:pt x="259" y="733"/>
                    </a:lnTo>
                    <a:lnTo>
                      <a:pt x="261" y="732"/>
                    </a:lnTo>
                    <a:lnTo>
                      <a:pt x="263" y="730"/>
                    </a:lnTo>
                    <a:lnTo>
                      <a:pt x="264" y="730"/>
                    </a:lnTo>
                    <a:lnTo>
                      <a:pt x="271" y="731"/>
                    </a:lnTo>
                    <a:lnTo>
                      <a:pt x="273" y="732"/>
                    </a:lnTo>
                    <a:lnTo>
                      <a:pt x="275" y="732"/>
                    </a:lnTo>
                    <a:lnTo>
                      <a:pt x="276" y="733"/>
                    </a:lnTo>
                    <a:lnTo>
                      <a:pt x="277" y="732"/>
                    </a:lnTo>
                    <a:lnTo>
                      <a:pt x="279" y="732"/>
                    </a:lnTo>
                    <a:lnTo>
                      <a:pt x="280" y="731"/>
                    </a:lnTo>
                    <a:lnTo>
                      <a:pt x="280" y="730"/>
                    </a:lnTo>
                    <a:lnTo>
                      <a:pt x="280" y="726"/>
                    </a:lnTo>
                    <a:lnTo>
                      <a:pt x="280" y="724"/>
                    </a:lnTo>
                    <a:lnTo>
                      <a:pt x="279" y="723"/>
                    </a:lnTo>
                    <a:lnTo>
                      <a:pt x="276" y="722"/>
                    </a:lnTo>
                    <a:lnTo>
                      <a:pt x="275" y="722"/>
                    </a:lnTo>
                    <a:lnTo>
                      <a:pt x="274" y="721"/>
                    </a:lnTo>
                    <a:lnTo>
                      <a:pt x="274" y="720"/>
                    </a:lnTo>
                    <a:lnTo>
                      <a:pt x="274" y="719"/>
                    </a:lnTo>
                    <a:lnTo>
                      <a:pt x="278" y="716"/>
                    </a:lnTo>
                    <a:lnTo>
                      <a:pt x="279" y="715"/>
                    </a:lnTo>
                    <a:lnTo>
                      <a:pt x="279" y="714"/>
                    </a:lnTo>
                    <a:lnTo>
                      <a:pt x="279" y="711"/>
                    </a:lnTo>
                    <a:lnTo>
                      <a:pt x="280" y="708"/>
                    </a:lnTo>
                    <a:lnTo>
                      <a:pt x="280" y="707"/>
                    </a:lnTo>
                    <a:lnTo>
                      <a:pt x="279" y="706"/>
                    </a:lnTo>
                    <a:lnTo>
                      <a:pt x="279" y="705"/>
                    </a:lnTo>
                    <a:lnTo>
                      <a:pt x="278" y="704"/>
                    </a:lnTo>
                    <a:lnTo>
                      <a:pt x="279" y="703"/>
                    </a:lnTo>
                    <a:lnTo>
                      <a:pt x="278" y="700"/>
                    </a:lnTo>
                    <a:lnTo>
                      <a:pt x="276" y="696"/>
                    </a:lnTo>
                    <a:lnTo>
                      <a:pt x="276" y="694"/>
                    </a:lnTo>
                    <a:lnTo>
                      <a:pt x="274" y="694"/>
                    </a:lnTo>
                    <a:lnTo>
                      <a:pt x="274" y="693"/>
                    </a:lnTo>
                    <a:lnTo>
                      <a:pt x="272" y="691"/>
                    </a:lnTo>
                    <a:lnTo>
                      <a:pt x="270" y="688"/>
                    </a:lnTo>
                    <a:lnTo>
                      <a:pt x="270" y="687"/>
                    </a:lnTo>
                    <a:lnTo>
                      <a:pt x="270" y="685"/>
                    </a:lnTo>
                    <a:lnTo>
                      <a:pt x="272" y="682"/>
                    </a:lnTo>
                    <a:lnTo>
                      <a:pt x="272" y="681"/>
                    </a:lnTo>
                    <a:lnTo>
                      <a:pt x="273" y="678"/>
                    </a:lnTo>
                    <a:lnTo>
                      <a:pt x="274" y="676"/>
                    </a:lnTo>
                    <a:lnTo>
                      <a:pt x="276" y="674"/>
                    </a:lnTo>
                    <a:lnTo>
                      <a:pt x="277" y="674"/>
                    </a:lnTo>
                    <a:lnTo>
                      <a:pt x="279" y="673"/>
                    </a:lnTo>
                    <a:lnTo>
                      <a:pt x="280" y="673"/>
                    </a:lnTo>
                    <a:lnTo>
                      <a:pt x="285" y="671"/>
                    </a:lnTo>
                    <a:lnTo>
                      <a:pt x="285" y="670"/>
                    </a:lnTo>
                    <a:lnTo>
                      <a:pt x="287" y="668"/>
                    </a:lnTo>
                    <a:lnTo>
                      <a:pt x="289" y="667"/>
                    </a:lnTo>
                    <a:lnTo>
                      <a:pt x="288" y="666"/>
                    </a:lnTo>
                    <a:lnTo>
                      <a:pt x="289" y="666"/>
                    </a:lnTo>
                    <a:lnTo>
                      <a:pt x="290" y="666"/>
                    </a:lnTo>
                    <a:lnTo>
                      <a:pt x="298" y="664"/>
                    </a:lnTo>
                    <a:lnTo>
                      <a:pt x="299" y="664"/>
                    </a:lnTo>
                    <a:lnTo>
                      <a:pt x="300" y="663"/>
                    </a:lnTo>
                    <a:lnTo>
                      <a:pt x="300" y="662"/>
                    </a:lnTo>
                    <a:lnTo>
                      <a:pt x="301" y="661"/>
                    </a:lnTo>
                    <a:lnTo>
                      <a:pt x="302" y="661"/>
                    </a:lnTo>
                    <a:lnTo>
                      <a:pt x="302" y="659"/>
                    </a:lnTo>
                    <a:lnTo>
                      <a:pt x="301" y="655"/>
                    </a:lnTo>
                    <a:lnTo>
                      <a:pt x="301" y="654"/>
                    </a:lnTo>
                    <a:lnTo>
                      <a:pt x="297" y="645"/>
                    </a:lnTo>
                    <a:lnTo>
                      <a:pt x="296" y="644"/>
                    </a:lnTo>
                    <a:lnTo>
                      <a:pt x="296" y="643"/>
                    </a:lnTo>
                    <a:lnTo>
                      <a:pt x="295" y="642"/>
                    </a:lnTo>
                    <a:lnTo>
                      <a:pt x="294" y="642"/>
                    </a:lnTo>
                    <a:lnTo>
                      <a:pt x="293" y="641"/>
                    </a:lnTo>
                    <a:lnTo>
                      <a:pt x="291" y="638"/>
                    </a:lnTo>
                    <a:lnTo>
                      <a:pt x="291" y="637"/>
                    </a:lnTo>
                    <a:lnTo>
                      <a:pt x="290" y="637"/>
                    </a:lnTo>
                    <a:lnTo>
                      <a:pt x="289" y="636"/>
                    </a:lnTo>
                    <a:lnTo>
                      <a:pt x="288" y="636"/>
                    </a:lnTo>
                    <a:lnTo>
                      <a:pt x="287" y="636"/>
                    </a:lnTo>
                    <a:lnTo>
                      <a:pt x="285" y="636"/>
                    </a:lnTo>
                    <a:lnTo>
                      <a:pt x="284" y="637"/>
                    </a:lnTo>
                    <a:lnTo>
                      <a:pt x="283" y="637"/>
                    </a:lnTo>
                    <a:lnTo>
                      <a:pt x="283" y="638"/>
                    </a:lnTo>
                    <a:lnTo>
                      <a:pt x="281" y="639"/>
                    </a:lnTo>
                    <a:lnTo>
                      <a:pt x="278" y="640"/>
                    </a:lnTo>
                    <a:lnTo>
                      <a:pt x="276" y="640"/>
                    </a:lnTo>
                    <a:lnTo>
                      <a:pt x="275" y="641"/>
                    </a:lnTo>
                    <a:lnTo>
                      <a:pt x="274" y="641"/>
                    </a:lnTo>
                    <a:lnTo>
                      <a:pt x="274" y="642"/>
                    </a:lnTo>
                    <a:lnTo>
                      <a:pt x="273" y="642"/>
                    </a:lnTo>
                    <a:lnTo>
                      <a:pt x="272" y="642"/>
                    </a:lnTo>
                    <a:lnTo>
                      <a:pt x="272" y="641"/>
                    </a:lnTo>
                    <a:lnTo>
                      <a:pt x="270" y="641"/>
                    </a:lnTo>
                    <a:lnTo>
                      <a:pt x="269" y="641"/>
                    </a:lnTo>
                    <a:lnTo>
                      <a:pt x="268" y="642"/>
                    </a:lnTo>
                    <a:lnTo>
                      <a:pt x="262" y="640"/>
                    </a:lnTo>
                    <a:lnTo>
                      <a:pt x="259" y="638"/>
                    </a:lnTo>
                    <a:lnTo>
                      <a:pt x="258" y="637"/>
                    </a:lnTo>
                    <a:lnTo>
                      <a:pt x="255" y="634"/>
                    </a:lnTo>
                    <a:lnTo>
                      <a:pt x="255" y="630"/>
                    </a:lnTo>
                    <a:lnTo>
                      <a:pt x="255" y="629"/>
                    </a:lnTo>
                    <a:lnTo>
                      <a:pt x="255" y="628"/>
                    </a:lnTo>
                    <a:lnTo>
                      <a:pt x="255" y="627"/>
                    </a:lnTo>
                    <a:lnTo>
                      <a:pt x="254" y="627"/>
                    </a:lnTo>
                    <a:lnTo>
                      <a:pt x="254" y="626"/>
                    </a:lnTo>
                    <a:lnTo>
                      <a:pt x="253" y="625"/>
                    </a:lnTo>
                    <a:lnTo>
                      <a:pt x="253" y="623"/>
                    </a:lnTo>
                    <a:lnTo>
                      <a:pt x="253" y="622"/>
                    </a:lnTo>
                    <a:lnTo>
                      <a:pt x="253" y="621"/>
                    </a:lnTo>
                    <a:lnTo>
                      <a:pt x="253" y="620"/>
                    </a:lnTo>
                    <a:lnTo>
                      <a:pt x="252" y="620"/>
                    </a:lnTo>
                    <a:lnTo>
                      <a:pt x="252" y="619"/>
                    </a:lnTo>
                    <a:lnTo>
                      <a:pt x="251" y="619"/>
                    </a:lnTo>
                    <a:lnTo>
                      <a:pt x="251" y="618"/>
                    </a:lnTo>
                    <a:lnTo>
                      <a:pt x="250" y="617"/>
                    </a:lnTo>
                    <a:lnTo>
                      <a:pt x="249" y="617"/>
                    </a:lnTo>
                    <a:lnTo>
                      <a:pt x="242" y="604"/>
                    </a:lnTo>
                    <a:lnTo>
                      <a:pt x="242" y="602"/>
                    </a:lnTo>
                    <a:lnTo>
                      <a:pt x="242" y="601"/>
                    </a:lnTo>
                    <a:lnTo>
                      <a:pt x="243" y="598"/>
                    </a:lnTo>
                    <a:lnTo>
                      <a:pt x="245" y="599"/>
                    </a:lnTo>
                    <a:lnTo>
                      <a:pt x="245" y="600"/>
                    </a:lnTo>
                    <a:lnTo>
                      <a:pt x="246" y="600"/>
                    </a:lnTo>
                    <a:lnTo>
                      <a:pt x="247" y="602"/>
                    </a:lnTo>
                    <a:lnTo>
                      <a:pt x="248" y="602"/>
                    </a:lnTo>
                    <a:lnTo>
                      <a:pt x="255" y="604"/>
                    </a:lnTo>
                    <a:lnTo>
                      <a:pt x="264" y="608"/>
                    </a:lnTo>
                    <a:lnTo>
                      <a:pt x="265" y="608"/>
                    </a:lnTo>
                    <a:lnTo>
                      <a:pt x="269" y="609"/>
                    </a:lnTo>
                    <a:lnTo>
                      <a:pt x="270" y="610"/>
                    </a:lnTo>
                    <a:lnTo>
                      <a:pt x="272" y="611"/>
                    </a:lnTo>
                    <a:lnTo>
                      <a:pt x="272" y="612"/>
                    </a:lnTo>
                    <a:lnTo>
                      <a:pt x="273" y="612"/>
                    </a:lnTo>
                    <a:lnTo>
                      <a:pt x="274" y="612"/>
                    </a:lnTo>
                    <a:lnTo>
                      <a:pt x="275" y="612"/>
                    </a:lnTo>
                    <a:lnTo>
                      <a:pt x="276" y="612"/>
                    </a:lnTo>
                    <a:lnTo>
                      <a:pt x="276" y="613"/>
                    </a:lnTo>
                    <a:lnTo>
                      <a:pt x="277" y="613"/>
                    </a:lnTo>
                    <a:lnTo>
                      <a:pt x="285" y="612"/>
                    </a:lnTo>
                    <a:lnTo>
                      <a:pt x="293" y="613"/>
                    </a:lnTo>
                    <a:lnTo>
                      <a:pt x="295" y="612"/>
                    </a:lnTo>
                    <a:lnTo>
                      <a:pt x="296" y="612"/>
                    </a:lnTo>
                    <a:lnTo>
                      <a:pt x="297" y="612"/>
                    </a:lnTo>
                    <a:lnTo>
                      <a:pt x="298" y="611"/>
                    </a:lnTo>
                    <a:lnTo>
                      <a:pt x="302" y="609"/>
                    </a:lnTo>
                    <a:lnTo>
                      <a:pt x="303" y="609"/>
                    </a:lnTo>
                    <a:lnTo>
                      <a:pt x="304" y="609"/>
                    </a:lnTo>
                    <a:lnTo>
                      <a:pt x="310" y="604"/>
                    </a:lnTo>
                    <a:lnTo>
                      <a:pt x="311" y="604"/>
                    </a:lnTo>
                    <a:lnTo>
                      <a:pt x="312" y="603"/>
                    </a:lnTo>
                    <a:lnTo>
                      <a:pt x="313" y="602"/>
                    </a:lnTo>
                    <a:lnTo>
                      <a:pt x="313" y="601"/>
                    </a:lnTo>
                    <a:lnTo>
                      <a:pt x="313" y="596"/>
                    </a:lnTo>
                    <a:lnTo>
                      <a:pt x="314" y="595"/>
                    </a:lnTo>
                    <a:lnTo>
                      <a:pt x="313" y="594"/>
                    </a:lnTo>
                    <a:lnTo>
                      <a:pt x="313" y="593"/>
                    </a:lnTo>
                    <a:lnTo>
                      <a:pt x="313" y="590"/>
                    </a:lnTo>
                    <a:lnTo>
                      <a:pt x="312" y="591"/>
                    </a:lnTo>
                    <a:lnTo>
                      <a:pt x="311" y="590"/>
                    </a:lnTo>
                    <a:lnTo>
                      <a:pt x="310" y="589"/>
                    </a:lnTo>
                    <a:lnTo>
                      <a:pt x="309" y="589"/>
                    </a:lnTo>
                    <a:lnTo>
                      <a:pt x="306" y="586"/>
                    </a:lnTo>
                    <a:lnTo>
                      <a:pt x="303" y="583"/>
                    </a:lnTo>
                    <a:lnTo>
                      <a:pt x="304" y="583"/>
                    </a:lnTo>
                    <a:lnTo>
                      <a:pt x="304" y="582"/>
                    </a:lnTo>
                    <a:lnTo>
                      <a:pt x="304" y="581"/>
                    </a:lnTo>
                    <a:lnTo>
                      <a:pt x="305" y="581"/>
                    </a:lnTo>
                    <a:lnTo>
                      <a:pt x="305" y="579"/>
                    </a:lnTo>
                    <a:lnTo>
                      <a:pt x="304" y="578"/>
                    </a:lnTo>
                    <a:lnTo>
                      <a:pt x="304" y="577"/>
                    </a:lnTo>
                    <a:lnTo>
                      <a:pt x="304" y="576"/>
                    </a:lnTo>
                    <a:lnTo>
                      <a:pt x="303" y="574"/>
                    </a:lnTo>
                    <a:lnTo>
                      <a:pt x="303" y="572"/>
                    </a:lnTo>
                    <a:lnTo>
                      <a:pt x="304" y="572"/>
                    </a:lnTo>
                    <a:lnTo>
                      <a:pt x="305" y="572"/>
                    </a:lnTo>
                    <a:lnTo>
                      <a:pt x="306" y="571"/>
                    </a:lnTo>
                    <a:lnTo>
                      <a:pt x="308" y="570"/>
                    </a:lnTo>
                    <a:lnTo>
                      <a:pt x="307" y="568"/>
                    </a:lnTo>
                    <a:lnTo>
                      <a:pt x="305" y="558"/>
                    </a:lnTo>
                    <a:lnTo>
                      <a:pt x="305" y="557"/>
                    </a:lnTo>
                    <a:lnTo>
                      <a:pt x="304" y="557"/>
                    </a:lnTo>
                    <a:lnTo>
                      <a:pt x="305" y="555"/>
                    </a:lnTo>
                    <a:lnTo>
                      <a:pt x="305" y="554"/>
                    </a:lnTo>
                    <a:lnTo>
                      <a:pt x="304" y="553"/>
                    </a:lnTo>
                    <a:lnTo>
                      <a:pt x="305" y="553"/>
                    </a:lnTo>
                    <a:lnTo>
                      <a:pt x="306" y="553"/>
                    </a:lnTo>
                    <a:lnTo>
                      <a:pt x="306" y="552"/>
                    </a:lnTo>
                    <a:lnTo>
                      <a:pt x="308" y="551"/>
                    </a:lnTo>
                    <a:lnTo>
                      <a:pt x="308" y="549"/>
                    </a:lnTo>
                    <a:lnTo>
                      <a:pt x="307" y="548"/>
                    </a:lnTo>
                    <a:lnTo>
                      <a:pt x="306" y="546"/>
                    </a:lnTo>
                    <a:lnTo>
                      <a:pt x="305" y="545"/>
                    </a:lnTo>
                    <a:lnTo>
                      <a:pt x="304" y="545"/>
                    </a:lnTo>
                    <a:lnTo>
                      <a:pt x="310" y="546"/>
                    </a:lnTo>
                    <a:lnTo>
                      <a:pt x="311" y="546"/>
                    </a:lnTo>
                    <a:lnTo>
                      <a:pt x="312" y="546"/>
                    </a:lnTo>
                    <a:lnTo>
                      <a:pt x="313" y="546"/>
                    </a:lnTo>
                    <a:lnTo>
                      <a:pt x="314" y="545"/>
                    </a:lnTo>
                    <a:lnTo>
                      <a:pt x="315" y="545"/>
                    </a:lnTo>
                    <a:lnTo>
                      <a:pt x="316" y="545"/>
                    </a:lnTo>
                    <a:lnTo>
                      <a:pt x="317" y="545"/>
                    </a:lnTo>
                    <a:lnTo>
                      <a:pt x="321" y="546"/>
                    </a:lnTo>
                    <a:lnTo>
                      <a:pt x="321" y="545"/>
                    </a:lnTo>
                    <a:lnTo>
                      <a:pt x="355" y="540"/>
                    </a:lnTo>
                    <a:lnTo>
                      <a:pt x="357" y="539"/>
                    </a:lnTo>
                    <a:lnTo>
                      <a:pt x="372" y="536"/>
                    </a:lnTo>
                    <a:lnTo>
                      <a:pt x="373" y="536"/>
                    </a:lnTo>
                    <a:lnTo>
                      <a:pt x="374" y="535"/>
                    </a:lnTo>
                    <a:lnTo>
                      <a:pt x="379" y="533"/>
                    </a:lnTo>
                    <a:lnTo>
                      <a:pt x="390" y="529"/>
                    </a:lnTo>
                    <a:lnTo>
                      <a:pt x="393" y="528"/>
                    </a:lnTo>
                    <a:lnTo>
                      <a:pt x="400" y="523"/>
                    </a:lnTo>
                    <a:lnTo>
                      <a:pt x="401" y="523"/>
                    </a:lnTo>
                    <a:lnTo>
                      <a:pt x="406" y="517"/>
                    </a:lnTo>
                    <a:lnTo>
                      <a:pt x="407" y="517"/>
                    </a:lnTo>
                    <a:lnTo>
                      <a:pt x="407" y="516"/>
                    </a:lnTo>
                    <a:lnTo>
                      <a:pt x="408" y="516"/>
                    </a:lnTo>
                    <a:lnTo>
                      <a:pt x="408" y="515"/>
                    </a:lnTo>
                    <a:lnTo>
                      <a:pt x="408" y="514"/>
                    </a:lnTo>
                    <a:lnTo>
                      <a:pt x="407" y="512"/>
                    </a:lnTo>
                    <a:lnTo>
                      <a:pt x="407" y="511"/>
                    </a:lnTo>
                    <a:lnTo>
                      <a:pt x="406" y="510"/>
                    </a:lnTo>
                    <a:lnTo>
                      <a:pt x="406" y="508"/>
                    </a:lnTo>
                    <a:lnTo>
                      <a:pt x="406" y="507"/>
                    </a:lnTo>
                    <a:lnTo>
                      <a:pt x="409" y="502"/>
                    </a:lnTo>
                    <a:lnTo>
                      <a:pt x="410" y="501"/>
                    </a:lnTo>
                    <a:lnTo>
                      <a:pt x="412" y="499"/>
                    </a:lnTo>
                    <a:lnTo>
                      <a:pt x="413" y="495"/>
                    </a:lnTo>
                    <a:lnTo>
                      <a:pt x="414" y="493"/>
                    </a:lnTo>
                    <a:lnTo>
                      <a:pt x="414" y="492"/>
                    </a:lnTo>
                    <a:lnTo>
                      <a:pt x="417" y="483"/>
                    </a:lnTo>
                    <a:lnTo>
                      <a:pt x="418" y="481"/>
                    </a:lnTo>
                    <a:lnTo>
                      <a:pt x="419" y="479"/>
                    </a:lnTo>
                    <a:lnTo>
                      <a:pt x="419" y="478"/>
                    </a:lnTo>
                    <a:lnTo>
                      <a:pt x="419" y="477"/>
                    </a:lnTo>
                    <a:lnTo>
                      <a:pt x="419" y="476"/>
                    </a:lnTo>
                    <a:lnTo>
                      <a:pt x="414" y="461"/>
                    </a:lnTo>
                    <a:lnTo>
                      <a:pt x="414" y="460"/>
                    </a:lnTo>
                    <a:lnTo>
                      <a:pt x="412" y="457"/>
                    </a:lnTo>
                    <a:lnTo>
                      <a:pt x="411" y="457"/>
                    </a:lnTo>
                    <a:lnTo>
                      <a:pt x="410" y="456"/>
                    </a:lnTo>
                    <a:lnTo>
                      <a:pt x="409" y="455"/>
                    </a:lnTo>
                    <a:lnTo>
                      <a:pt x="408" y="456"/>
                    </a:lnTo>
                    <a:lnTo>
                      <a:pt x="406" y="457"/>
                    </a:lnTo>
                    <a:lnTo>
                      <a:pt x="397" y="452"/>
                    </a:lnTo>
                    <a:lnTo>
                      <a:pt x="395" y="450"/>
                    </a:lnTo>
                    <a:lnTo>
                      <a:pt x="393" y="446"/>
                    </a:lnTo>
                    <a:lnTo>
                      <a:pt x="392" y="446"/>
                    </a:lnTo>
                    <a:lnTo>
                      <a:pt x="391" y="443"/>
                    </a:lnTo>
                    <a:lnTo>
                      <a:pt x="391" y="442"/>
                    </a:lnTo>
                    <a:lnTo>
                      <a:pt x="393" y="437"/>
                    </a:lnTo>
                    <a:lnTo>
                      <a:pt x="394" y="436"/>
                    </a:lnTo>
                    <a:lnTo>
                      <a:pt x="395" y="435"/>
                    </a:lnTo>
                    <a:lnTo>
                      <a:pt x="395" y="433"/>
                    </a:lnTo>
                    <a:lnTo>
                      <a:pt x="395" y="432"/>
                    </a:lnTo>
                    <a:lnTo>
                      <a:pt x="395" y="431"/>
                    </a:lnTo>
                    <a:lnTo>
                      <a:pt x="395" y="430"/>
                    </a:lnTo>
                    <a:lnTo>
                      <a:pt x="395" y="429"/>
                    </a:lnTo>
                    <a:lnTo>
                      <a:pt x="392" y="426"/>
                    </a:lnTo>
                    <a:lnTo>
                      <a:pt x="391" y="426"/>
                    </a:lnTo>
                    <a:lnTo>
                      <a:pt x="386" y="421"/>
                    </a:lnTo>
                    <a:lnTo>
                      <a:pt x="386" y="420"/>
                    </a:lnTo>
                    <a:lnTo>
                      <a:pt x="385" y="420"/>
                    </a:lnTo>
                    <a:lnTo>
                      <a:pt x="361" y="407"/>
                    </a:lnTo>
                    <a:lnTo>
                      <a:pt x="359" y="406"/>
                    </a:lnTo>
                    <a:lnTo>
                      <a:pt x="356" y="405"/>
                    </a:lnTo>
                    <a:lnTo>
                      <a:pt x="356" y="404"/>
                    </a:lnTo>
                    <a:lnTo>
                      <a:pt x="355" y="403"/>
                    </a:lnTo>
                    <a:lnTo>
                      <a:pt x="355" y="402"/>
                    </a:lnTo>
                    <a:lnTo>
                      <a:pt x="353" y="402"/>
                    </a:lnTo>
                    <a:lnTo>
                      <a:pt x="352" y="402"/>
                    </a:lnTo>
                    <a:lnTo>
                      <a:pt x="350" y="397"/>
                    </a:lnTo>
                    <a:lnTo>
                      <a:pt x="351" y="396"/>
                    </a:lnTo>
                    <a:lnTo>
                      <a:pt x="351" y="395"/>
                    </a:lnTo>
                    <a:lnTo>
                      <a:pt x="351" y="393"/>
                    </a:lnTo>
                    <a:lnTo>
                      <a:pt x="352" y="392"/>
                    </a:lnTo>
                    <a:lnTo>
                      <a:pt x="352" y="391"/>
                    </a:lnTo>
                    <a:lnTo>
                      <a:pt x="351" y="387"/>
                    </a:lnTo>
                    <a:lnTo>
                      <a:pt x="350" y="387"/>
                    </a:lnTo>
                    <a:lnTo>
                      <a:pt x="350" y="386"/>
                    </a:lnTo>
                    <a:lnTo>
                      <a:pt x="349" y="385"/>
                    </a:lnTo>
                    <a:lnTo>
                      <a:pt x="348" y="385"/>
                    </a:lnTo>
                    <a:lnTo>
                      <a:pt x="347" y="380"/>
                    </a:lnTo>
                    <a:lnTo>
                      <a:pt x="346" y="380"/>
                    </a:lnTo>
                    <a:lnTo>
                      <a:pt x="345" y="379"/>
                    </a:lnTo>
                    <a:lnTo>
                      <a:pt x="344" y="378"/>
                    </a:lnTo>
                    <a:lnTo>
                      <a:pt x="344" y="377"/>
                    </a:lnTo>
                    <a:lnTo>
                      <a:pt x="343" y="375"/>
                    </a:lnTo>
                    <a:lnTo>
                      <a:pt x="342" y="368"/>
                    </a:lnTo>
                    <a:lnTo>
                      <a:pt x="342" y="367"/>
                    </a:lnTo>
                    <a:lnTo>
                      <a:pt x="343" y="367"/>
                    </a:lnTo>
                    <a:lnTo>
                      <a:pt x="343" y="366"/>
                    </a:lnTo>
                    <a:lnTo>
                      <a:pt x="343" y="363"/>
                    </a:lnTo>
                    <a:lnTo>
                      <a:pt x="344" y="363"/>
                    </a:lnTo>
                    <a:lnTo>
                      <a:pt x="343" y="363"/>
                    </a:lnTo>
                    <a:lnTo>
                      <a:pt x="343" y="360"/>
                    </a:lnTo>
                    <a:lnTo>
                      <a:pt x="344" y="361"/>
                    </a:lnTo>
                    <a:lnTo>
                      <a:pt x="345" y="361"/>
                    </a:lnTo>
                    <a:lnTo>
                      <a:pt x="346" y="360"/>
                    </a:lnTo>
                    <a:lnTo>
                      <a:pt x="347" y="360"/>
                    </a:lnTo>
                    <a:lnTo>
                      <a:pt x="347" y="359"/>
                    </a:lnTo>
                    <a:lnTo>
                      <a:pt x="348" y="359"/>
                    </a:lnTo>
                    <a:lnTo>
                      <a:pt x="349" y="358"/>
                    </a:lnTo>
                    <a:lnTo>
                      <a:pt x="349" y="357"/>
                    </a:lnTo>
                    <a:lnTo>
                      <a:pt x="349" y="356"/>
                    </a:lnTo>
                    <a:lnTo>
                      <a:pt x="349" y="355"/>
                    </a:lnTo>
                    <a:lnTo>
                      <a:pt x="348" y="352"/>
                    </a:lnTo>
                    <a:lnTo>
                      <a:pt x="343" y="340"/>
                    </a:lnTo>
                    <a:lnTo>
                      <a:pt x="343" y="339"/>
                    </a:lnTo>
                    <a:lnTo>
                      <a:pt x="343" y="338"/>
                    </a:lnTo>
                    <a:lnTo>
                      <a:pt x="343" y="337"/>
                    </a:lnTo>
                    <a:lnTo>
                      <a:pt x="344" y="336"/>
                    </a:lnTo>
                    <a:lnTo>
                      <a:pt x="344" y="335"/>
                    </a:lnTo>
                    <a:lnTo>
                      <a:pt x="345" y="334"/>
                    </a:lnTo>
                    <a:lnTo>
                      <a:pt x="345" y="333"/>
                    </a:lnTo>
                    <a:lnTo>
                      <a:pt x="344" y="333"/>
                    </a:lnTo>
                    <a:lnTo>
                      <a:pt x="344" y="332"/>
                    </a:lnTo>
                    <a:lnTo>
                      <a:pt x="344" y="331"/>
                    </a:lnTo>
                    <a:lnTo>
                      <a:pt x="344" y="330"/>
                    </a:lnTo>
                    <a:lnTo>
                      <a:pt x="343" y="329"/>
                    </a:lnTo>
                    <a:lnTo>
                      <a:pt x="342" y="329"/>
                    </a:lnTo>
                    <a:lnTo>
                      <a:pt x="342" y="328"/>
                    </a:lnTo>
                    <a:lnTo>
                      <a:pt x="341" y="327"/>
                    </a:lnTo>
                    <a:lnTo>
                      <a:pt x="342" y="327"/>
                    </a:lnTo>
                    <a:lnTo>
                      <a:pt x="342" y="325"/>
                    </a:lnTo>
                    <a:lnTo>
                      <a:pt x="341" y="323"/>
                    </a:lnTo>
                    <a:lnTo>
                      <a:pt x="341" y="322"/>
                    </a:lnTo>
                    <a:lnTo>
                      <a:pt x="340" y="321"/>
                    </a:lnTo>
                    <a:lnTo>
                      <a:pt x="340" y="320"/>
                    </a:lnTo>
                    <a:lnTo>
                      <a:pt x="341" y="319"/>
                    </a:lnTo>
                    <a:lnTo>
                      <a:pt x="342" y="319"/>
                    </a:lnTo>
                    <a:lnTo>
                      <a:pt x="342" y="318"/>
                    </a:lnTo>
                    <a:lnTo>
                      <a:pt x="342" y="317"/>
                    </a:lnTo>
                    <a:lnTo>
                      <a:pt x="343" y="312"/>
                    </a:lnTo>
                    <a:lnTo>
                      <a:pt x="343" y="311"/>
                    </a:lnTo>
                    <a:lnTo>
                      <a:pt x="342" y="310"/>
                    </a:lnTo>
                    <a:lnTo>
                      <a:pt x="342" y="309"/>
                    </a:lnTo>
                    <a:lnTo>
                      <a:pt x="342" y="308"/>
                    </a:lnTo>
                    <a:lnTo>
                      <a:pt x="341" y="308"/>
                    </a:lnTo>
                    <a:lnTo>
                      <a:pt x="340" y="306"/>
                    </a:lnTo>
                    <a:lnTo>
                      <a:pt x="342" y="301"/>
                    </a:lnTo>
                    <a:lnTo>
                      <a:pt x="342" y="289"/>
                    </a:lnTo>
                    <a:lnTo>
                      <a:pt x="342" y="288"/>
                    </a:lnTo>
                    <a:lnTo>
                      <a:pt x="342" y="287"/>
                    </a:lnTo>
                    <a:lnTo>
                      <a:pt x="341" y="282"/>
                    </a:lnTo>
                    <a:lnTo>
                      <a:pt x="340" y="282"/>
                    </a:lnTo>
                    <a:lnTo>
                      <a:pt x="339" y="280"/>
                    </a:lnTo>
                    <a:lnTo>
                      <a:pt x="339" y="279"/>
                    </a:lnTo>
                    <a:lnTo>
                      <a:pt x="338" y="279"/>
                    </a:lnTo>
                    <a:lnTo>
                      <a:pt x="338" y="278"/>
                    </a:lnTo>
                    <a:lnTo>
                      <a:pt x="338" y="277"/>
                    </a:lnTo>
                    <a:lnTo>
                      <a:pt x="340" y="276"/>
                    </a:lnTo>
                    <a:lnTo>
                      <a:pt x="342" y="274"/>
                    </a:lnTo>
                    <a:lnTo>
                      <a:pt x="342" y="273"/>
                    </a:lnTo>
                    <a:lnTo>
                      <a:pt x="343" y="271"/>
                    </a:lnTo>
                    <a:lnTo>
                      <a:pt x="343" y="270"/>
                    </a:lnTo>
                    <a:lnTo>
                      <a:pt x="343" y="269"/>
                    </a:lnTo>
                    <a:lnTo>
                      <a:pt x="343" y="268"/>
                    </a:lnTo>
                    <a:lnTo>
                      <a:pt x="344" y="268"/>
                    </a:lnTo>
                    <a:lnTo>
                      <a:pt x="345" y="267"/>
                    </a:lnTo>
                    <a:lnTo>
                      <a:pt x="348" y="262"/>
                    </a:lnTo>
                    <a:lnTo>
                      <a:pt x="349" y="261"/>
                    </a:lnTo>
                    <a:lnTo>
                      <a:pt x="349" y="260"/>
                    </a:lnTo>
                    <a:lnTo>
                      <a:pt x="349" y="257"/>
                    </a:lnTo>
                    <a:lnTo>
                      <a:pt x="349" y="256"/>
                    </a:lnTo>
                    <a:lnTo>
                      <a:pt x="350" y="256"/>
                    </a:lnTo>
                    <a:lnTo>
                      <a:pt x="351" y="256"/>
                    </a:lnTo>
                    <a:lnTo>
                      <a:pt x="352" y="255"/>
                    </a:lnTo>
                    <a:lnTo>
                      <a:pt x="353" y="255"/>
                    </a:lnTo>
                    <a:lnTo>
                      <a:pt x="353" y="254"/>
                    </a:lnTo>
                    <a:lnTo>
                      <a:pt x="357" y="248"/>
                    </a:lnTo>
                    <a:lnTo>
                      <a:pt x="361" y="242"/>
                    </a:lnTo>
                    <a:lnTo>
                      <a:pt x="361" y="241"/>
                    </a:lnTo>
                    <a:lnTo>
                      <a:pt x="362" y="241"/>
                    </a:lnTo>
                    <a:lnTo>
                      <a:pt x="362" y="238"/>
                    </a:lnTo>
                    <a:lnTo>
                      <a:pt x="362" y="237"/>
                    </a:lnTo>
                    <a:lnTo>
                      <a:pt x="362" y="236"/>
                    </a:lnTo>
                    <a:lnTo>
                      <a:pt x="362" y="235"/>
                    </a:lnTo>
                    <a:lnTo>
                      <a:pt x="363" y="235"/>
                    </a:lnTo>
                    <a:lnTo>
                      <a:pt x="364" y="235"/>
                    </a:lnTo>
                    <a:lnTo>
                      <a:pt x="365" y="234"/>
                    </a:lnTo>
                    <a:lnTo>
                      <a:pt x="366" y="234"/>
                    </a:lnTo>
                    <a:lnTo>
                      <a:pt x="367" y="233"/>
                    </a:lnTo>
                    <a:lnTo>
                      <a:pt x="369" y="225"/>
                    </a:lnTo>
                    <a:lnTo>
                      <a:pt x="369" y="224"/>
                    </a:lnTo>
                    <a:lnTo>
                      <a:pt x="371" y="223"/>
                    </a:lnTo>
                    <a:lnTo>
                      <a:pt x="372" y="222"/>
                    </a:lnTo>
                    <a:lnTo>
                      <a:pt x="374" y="219"/>
                    </a:lnTo>
                    <a:lnTo>
                      <a:pt x="375" y="217"/>
                    </a:lnTo>
                    <a:lnTo>
                      <a:pt x="375" y="216"/>
                    </a:lnTo>
                    <a:lnTo>
                      <a:pt x="376" y="216"/>
                    </a:lnTo>
                    <a:lnTo>
                      <a:pt x="376" y="214"/>
                    </a:lnTo>
                    <a:lnTo>
                      <a:pt x="377" y="212"/>
                    </a:lnTo>
                    <a:lnTo>
                      <a:pt x="378" y="212"/>
                    </a:lnTo>
                    <a:lnTo>
                      <a:pt x="378" y="213"/>
                    </a:lnTo>
                    <a:lnTo>
                      <a:pt x="382" y="216"/>
                    </a:lnTo>
                    <a:lnTo>
                      <a:pt x="383" y="211"/>
                    </a:lnTo>
                    <a:lnTo>
                      <a:pt x="383" y="209"/>
                    </a:lnTo>
                    <a:lnTo>
                      <a:pt x="383" y="208"/>
                    </a:lnTo>
                    <a:lnTo>
                      <a:pt x="383" y="207"/>
                    </a:lnTo>
                    <a:lnTo>
                      <a:pt x="382" y="206"/>
                    </a:lnTo>
                    <a:lnTo>
                      <a:pt x="381" y="206"/>
                    </a:lnTo>
                    <a:lnTo>
                      <a:pt x="383" y="204"/>
                    </a:lnTo>
                    <a:lnTo>
                      <a:pt x="386" y="203"/>
                    </a:lnTo>
                    <a:lnTo>
                      <a:pt x="387" y="203"/>
                    </a:lnTo>
                    <a:lnTo>
                      <a:pt x="387" y="202"/>
                    </a:lnTo>
                    <a:lnTo>
                      <a:pt x="389" y="201"/>
                    </a:lnTo>
                    <a:lnTo>
                      <a:pt x="389" y="199"/>
                    </a:lnTo>
                    <a:lnTo>
                      <a:pt x="389" y="198"/>
                    </a:lnTo>
                    <a:lnTo>
                      <a:pt x="389" y="197"/>
                    </a:lnTo>
                    <a:lnTo>
                      <a:pt x="392" y="196"/>
                    </a:lnTo>
                    <a:lnTo>
                      <a:pt x="395" y="196"/>
                    </a:lnTo>
                    <a:lnTo>
                      <a:pt x="396" y="195"/>
                    </a:lnTo>
                    <a:lnTo>
                      <a:pt x="397" y="195"/>
                    </a:lnTo>
                    <a:lnTo>
                      <a:pt x="400" y="191"/>
                    </a:lnTo>
                    <a:lnTo>
                      <a:pt x="400" y="190"/>
                    </a:lnTo>
                    <a:lnTo>
                      <a:pt x="400" y="189"/>
                    </a:lnTo>
                    <a:lnTo>
                      <a:pt x="400" y="188"/>
                    </a:lnTo>
                    <a:lnTo>
                      <a:pt x="400" y="187"/>
                    </a:lnTo>
                    <a:lnTo>
                      <a:pt x="403" y="187"/>
                    </a:lnTo>
                    <a:lnTo>
                      <a:pt x="404" y="186"/>
                    </a:lnTo>
                    <a:lnTo>
                      <a:pt x="408" y="184"/>
                    </a:lnTo>
                    <a:lnTo>
                      <a:pt x="409" y="184"/>
                    </a:lnTo>
                    <a:lnTo>
                      <a:pt x="411" y="184"/>
                    </a:lnTo>
                    <a:lnTo>
                      <a:pt x="412" y="184"/>
                    </a:lnTo>
                    <a:lnTo>
                      <a:pt x="414" y="182"/>
                    </a:lnTo>
                    <a:lnTo>
                      <a:pt x="415" y="182"/>
                    </a:lnTo>
                    <a:lnTo>
                      <a:pt x="417" y="178"/>
                    </a:lnTo>
                    <a:lnTo>
                      <a:pt x="418" y="178"/>
                    </a:lnTo>
                    <a:lnTo>
                      <a:pt x="419" y="178"/>
                    </a:lnTo>
                    <a:lnTo>
                      <a:pt x="420" y="176"/>
                    </a:lnTo>
                    <a:lnTo>
                      <a:pt x="421" y="175"/>
                    </a:lnTo>
                    <a:lnTo>
                      <a:pt x="421" y="174"/>
                    </a:lnTo>
                    <a:lnTo>
                      <a:pt x="422" y="174"/>
                    </a:lnTo>
                    <a:lnTo>
                      <a:pt x="424" y="177"/>
                    </a:lnTo>
                    <a:lnTo>
                      <a:pt x="425" y="173"/>
                    </a:lnTo>
                    <a:lnTo>
                      <a:pt x="426" y="172"/>
                    </a:lnTo>
                    <a:lnTo>
                      <a:pt x="427" y="172"/>
                    </a:lnTo>
                    <a:lnTo>
                      <a:pt x="427" y="171"/>
                    </a:lnTo>
                    <a:lnTo>
                      <a:pt x="428" y="165"/>
                    </a:lnTo>
                    <a:lnTo>
                      <a:pt x="428" y="164"/>
                    </a:lnTo>
                    <a:lnTo>
                      <a:pt x="428" y="163"/>
                    </a:lnTo>
                    <a:lnTo>
                      <a:pt x="428" y="162"/>
                    </a:lnTo>
                    <a:lnTo>
                      <a:pt x="426" y="157"/>
                    </a:lnTo>
                    <a:lnTo>
                      <a:pt x="426" y="156"/>
                    </a:lnTo>
                    <a:lnTo>
                      <a:pt x="426" y="155"/>
                    </a:lnTo>
                    <a:lnTo>
                      <a:pt x="426" y="151"/>
                    </a:lnTo>
                    <a:lnTo>
                      <a:pt x="425" y="147"/>
                    </a:lnTo>
                    <a:lnTo>
                      <a:pt x="426" y="146"/>
                    </a:lnTo>
                    <a:lnTo>
                      <a:pt x="426" y="144"/>
                    </a:lnTo>
                    <a:lnTo>
                      <a:pt x="427" y="144"/>
                    </a:lnTo>
                    <a:lnTo>
                      <a:pt x="426" y="143"/>
                    </a:lnTo>
                    <a:lnTo>
                      <a:pt x="426" y="142"/>
                    </a:lnTo>
                    <a:lnTo>
                      <a:pt x="426" y="141"/>
                    </a:lnTo>
                    <a:lnTo>
                      <a:pt x="425" y="140"/>
                    </a:lnTo>
                    <a:lnTo>
                      <a:pt x="420" y="133"/>
                    </a:lnTo>
                    <a:lnTo>
                      <a:pt x="419" y="131"/>
                    </a:lnTo>
                    <a:lnTo>
                      <a:pt x="419" y="130"/>
                    </a:lnTo>
                    <a:lnTo>
                      <a:pt x="419" y="129"/>
                    </a:lnTo>
                    <a:lnTo>
                      <a:pt x="419" y="128"/>
                    </a:lnTo>
                    <a:lnTo>
                      <a:pt x="417" y="125"/>
                    </a:lnTo>
                    <a:lnTo>
                      <a:pt x="417" y="124"/>
                    </a:lnTo>
                    <a:lnTo>
                      <a:pt x="416" y="123"/>
                    </a:lnTo>
                    <a:lnTo>
                      <a:pt x="416" y="122"/>
                    </a:lnTo>
                    <a:lnTo>
                      <a:pt x="415" y="121"/>
                    </a:lnTo>
                    <a:lnTo>
                      <a:pt x="409" y="118"/>
                    </a:lnTo>
                    <a:lnTo>
                      <a:pt x="407" y="116"/>
                    </a:lnTo>
                    <a:lnTo>
                      <a:pt x="406" y="118"/>
                    </a:lnTo>
                    <a:lnTo>
                      <a:pt x="405" y="119"/>
                    </a:lnTo>
                    <a:lnTo>
                      <a:pt x="404" y="119"/>
                    </a:lnTo>
                    <a:lnTo>
                      <a:pt x="403" y="119"/>
                    </a:lnTo>
                    <a:lnTo>
                      <a:pt x="402" y="119"/>
                    </a:lnTo>
                    <a:lnTo>
                      <a:pt x="401" y="119"/>
                    </a:lnTo>
                    <a:lnTo>
                      <a:pt x="400" y="120"/>
                    </a:lnTo>
                    <a:lnTo>
                      <a:pt x="399" y="120"/>
                    </a:lnTo>
                    <a:lnTo>
                      <a:pt x="398" y="120"/>
                    </a:lnTo>
                    <a:lnTo>
                      <a:pt x="397" y="119"/>
                    </a:lnTo>
                    <a:lnTo>
                      <a:pt x="396" y="120"/>
                    </a:lnTo>
                    <a:lnTo>
                      <a:pt x="395" y="120"/>
                    </a:lnTo>
                    <a:lnTo>
                      <a:pt x="393" y="120"/>
                    </a:lnTo>
                    <a:lnTo>
                      <a:pt x="392" y="121"/>
                    </a:lnTo>
                    <a:lnTo>
                      <a:pt x="392" y="124"/>
                    </a:lnTo>
                    <a:lnTo>
                      <a:pt x="392" y="125"/>
                    </a:lnTo>
                    <a:lnTo>
                      <a:pt x="393" y="133"/>
                    </a:lnTo>
                    <a:lnTo>
                      <a:pt x="392" y="133"/>
                    </a:lnTo>
                    <a:lnTo>
                      <a:pt x="393" y="135"/>
                    </a:lnTo>
                    <a:lnTo>
                      <a:pt x="393" y="140"/>
                    </a:lnTo>
                    <a:lnTo>
                      <a:pt x="393" y="141"/>
                    </a:lnTo>
                    <a:lnTo>
                      <a:pt x="394" y="142"/>
                    </a:lnTo>
                    <a:lnTo>
                      <a:pt x="393" y="142"/>
                    </a:lnTo>
                    <a:lnTo>
                      <a:pt x="394" y="144"/>
                    </a:lnTo>
                    <a:lnTo>
                      <a:pt x="394" y="148"/>
                    </a:lnTo>
                    <a:lnTo>
                      <a:pt x="392" y="153"/>
                    </a:lnTo>
                    <a:lnTo>
                      <a:pt x="391" y="153"/>
                    </a:lnTo>
                    <a:lnTo>
                      <a:pt x="391" y="154"/>
                    </a:lnTo>
                    <a:lnTo>
                      <a:pt x="390" y="154"/>
                    </a:lnTo>
                    <a:lnTo>
                      <a:pt x="390" y="155"/>
                    </a:lnTo>
                    <a:lnTo>
                      <a:pt x="389" y="155"/>
                    </a:lnTo>
                    <a:lnTo>
                      <a:pt x="389" y="156"/>
                    </a:lnTo>
                    <a:lnTo>
                      <a:pt x="389" y="157"/>
                    </a:lnTo>
                    <a:lnTo>
                      <a:pt x="388" y="158"/>
                    </a:lnTo>
                    <a:lnTo>
                      <a:pt x="387" y="158"/>
                    </a:lnTo>
                    <a:lnTo>
                      <a:pt x="387" y="159"/>
                    </a:lnTo>
                    <a:lnTo>
                      <a:pt x="385" y="161"/>
                    </a:lnTo>
                    <a:lnTo>
                      <a:pt x="383" y="162"/>
                    </a:lnTo>
                    <a:lnTo>
                      <a:pt x="380" y="163"/>
                    </a:lnTo>
                    <a:lnTo>
                      <a:pt x="379" y="163"/>
                    </a:lnTo>
                    <a:lnTo>
                      <a:pt x="379" y="164"/>
                    </a:lnTo>
                    <a:lnTo>
                      <a:pt x="378" y="164"/>
                    </a:lnTo>
                    <a:lnTo>
                      <a:pt x="378" y="165"/>
                    </a:lnTo>
                    <a:lnTo>
                      <a:pt x="375" y="169"/>
                    </a:lnTo>
                    <a:lnTo>
                      <a:pt x="374" y="170"/>
                    </a:lnTo>
                    <a:lnTo>
                      <a:pt x="374" y="171"/>
                    </a:lnTo>
                    <a:lnTo>
                      <a:pt x="374" y="172"/>
                    </a:lnTo>
                    <a:lnTo>
                      <a:pt x="374" y="174"/>
                    </a:lnTo>
                    <a:lnTo>
                      <a:pt x="374" y="175"/>
                    </a:lnTo>
                    <a:lnTo>
                      <a:pt x="375" y="175"/>
                    </a:lnTo>
                    <a:lnTo>
                      <a:pt x="374" y="176"/>
                    </a:lnTo>
                    <a:lnTo>
                      <a:pt x="373" y="178"/>
                    </a:lnTo>
                    <a:lnTo>
                      <a:pt x="372" y="177"/>
                    </a:lnTo>
                    <a:lnTo>
                      <a:pt x="372" y="176"/>
                    </a:lnTo>
                    <a:lnTo>
                      <a:pt x="371" y="175"/>
                    </a:lnTo>
                    <a:lnTo>
                      <a:pt x="370" y="174"/>
                    </a:lnTo>
                    <a:lnTo>
                      <a:pt x="368" y="174"/>
                    </a:lnTo>
                    <a:lnTo>
                      <a:pt x="367" y="174"/>
                    </a:lnTo>
                    <a:lnTo>
                      <a:pt x="366" y="174"/>
                    </a:lnTo>
                    <a:lnTo>
                      <a:pt x="365" y="174"/>
                    </a:lnTo>
                    <a:lnTo>
                      <a:pt x="364" y="174"/>
                    </a:lnTo>
                    <a:lnTo>
                      <a:pt x="363" y="174"/>
                    </a:lnTo>
                    <a:lnTo>
                      <a:pt x="362" y="174"/>
                    </a:lnTo>
                    <a:lnTo>
                      <a:pt x="361" y="174"/>
                    </a:lnTo>
                    <a:lnTo>
                      <a:pt x="357" y="177"/>
                    </a:lnTo>
                    <a:lnTo>
                      <a:pt x="357" y="178"/>
                    </a:lnTo>
                    <a:lnTo>
                      <a:pt x="357" y="179"/>
                    </a:lnTo>
                    <a:lnTo>
                      <a:pt x="357" y="180"/>
                    </a:lnTo>
                    <a:lnTo>
                      <a:pt x="357" y="181"/>
                    </a:lnTo>
                    <a:lnTo>
                      <a:pt x="357" y="182"/>
                    </a:lnTo>
                    <a:lnTo>
                      <a:pt x="356" y="181"/>
                    </a:lnTo>
                    <a:lnTo>
                      <a:pt x="356" y="180"/>
                    </a:lnTo>
                    <a:lnTo>
                      <a:pt x="355" y="180"/>
                    </a:lnTo>
                    <a:lnTo>
                      <a:pt x="355" y="179"/>
                    </a:lnTo>
                    <a:lnTo>
                      <a:pt x="354" y="179"/>
                    </a:lnTo>
                    <a:lnTo>
                      <a:pt x="353" y="178"/>
                    </a:lnTo>
                    <a:lnTo>
                      <a:pt x="351" y="178"/>
                    </a:lnTo>
                    <a:lnTo>
                      <a:pt x="350" y="178"/>
                    </a:lnTo>
                    <a:lnTo>
                      <a:pt x="349" y="178"/>
                    </a:lnTo>
                    <a:lnTo>
                      <a:pt x="348" y="179"/>
                    </a:lnTo>
                    <a:lnTo>
                      <a:pt x="347" y="179"/>
                    </a:lnTo>
                    <a:lnTo>
                      <a:pt x="347" y="180"/>
                    </a:lnTo>
                    <a:lnTo>
                      <a:pt x="345" y="178"/>
                    </a:lnTo>
                    <a:lnTo>
                      <a:pt x="344" y="178"/>
                    </a:lnTo>
                    <a:lnTo>
                      <a:pt x="344" y="177"/>
                    </a:lnTo>
                    <a:lnTo>
                      <a:pt x="343" y="177"/>
                    </a:lnTo>
                    <a:lnTo>
                      <a:pt x="342" y="177"/>
                    </a:lnTo>
                    <a:lnTo>
                      <a:pt x="341" y="178"/>
                    </a:lnTo>
                    <a:lnTo>
                      <a:pt x="340" y="178"/>
                    </a:lnTo>
                    <a:lnTo>
                      <a:pt x="339" y="178"/>
                    </a:lnTo>
                    <a:lnTo>
                      <a:pt x="338" y="180"/>
                    </a:lnTo>
                    <a:lnTo>
                      <a:pt x="337" y="180"/>
                    </a:lnTo>
                    <a:lnTo>
                      <a:pt x="336" y="180"/>
                    </a:lnTo>
                    <a:lnTo>
                      <a:pt x="336" y="179"/>
                    </a:lnTo>
                    <a:lnTo>
                      <a:pt x="335" y="179"/>
                    </a:lnTo>
                    <a:lnTo>
                      <a:pt x="334" y="178"/>
                    </a:lnTo>
                    <a:lnTo>
                      <a:pt x="333" y="178"/>
                    </a:lnTo>
                    <a:lnTo>
                      <a:pt x="332" y="178"/>
                    </a:lnTo>
                    <a:lnTo>
                      <a:pt x="331" y="178"/>
                    </a:lnTo>
                    <a:lnTo>
                      <a:pt x="330" y="178"/>
                    </a:lnTo>
                    <a:lnTo>
                      <a:pt x="329" y="177"/>
                    </a:lnTo>
                    <a:lnTo>
                      <a:pt x="324" y="176"/>
                    </a:lnTo>
                    <a:lnTo>
                      <a:pt x="323" y="176"/>
                    </a:lnTo>
                    <a:lnTo>
                      <a:pt x="322" y="174"/>
                    </a:lnTo>
                    <a:lnTo>
                      <a:pt x="321" y="174"/>
                    </a:lnTo>
                    <a:lnTo>
                      <a:pt x="320" y="174"/>
                    </a:lnTo>
                    <a:lnTo>
                      <a:pt x="319" y="173"/>
                    </a:lnTo>
                    <a:lnTo>
                      <a:pt x="318" y="173"/>
                    </a:lnTo>
                    <a:lnTo>
                      <a:pt x="298" y="173"/>
                    </a:lnTo>
                    <a:lnTo>
                      <a:pt x="298" y="172"/>
                    </a:lnTo>
                    <a:lnTo>
                      <a:pt x="300" y="168"/>
                    </a:lnTo>
                    <a:lnTo>
                      <a:pt x="302" y="166"/>
                    </a:lnTo>
                    <a:lnTo>
                      <a:pt x="302" y="165"/>
                    </a:lnTo>
                    <a:lnTo>
                      <a:pt x="304" y="165"/>
                    </a:lnTo>
                    <a:lnTo>
                      <a:pt x="304" y="163"/>
                    </a:lnTo>
                    <a:lnTo>
                      <a:pt x="306" y="157"/>
                    </a:lnTo>
                    <a:lnTo>
                      <a:pt x="306" y="156"/>
                    </a:lnTo>
                    <a:lnTo>
                      <a:pt x="306" y="154"/>
                    </a:lnTo>
                    <a:lnTo>
                      <a:pt x="306" y="153"/>
                    </a:lnTo>
                    <a:lnTo>
                      <a:pt x="306" y="152"/>
                    </a:lnTo>
                    <a:lnTo>
                      <a:pt x="305" y="152"/>
                    </a:lnTo>
                    <a:lnTo>
                      <a:pt x="305" y="151"/>
                    </a:lnTo>
                    <a:lnTo>
                      <a:pt x="304" y="148"/>
                    </a:lnTo>
                    <a:lnTo>
                      <a:pt x="305" y="146"/>
                    </a:lnTo>
                    <a:lnTo>
                      <a:pt x="306" y="144"/>
                    </a:lnTo>
                    <a:lnTo>
                      <a:pt x="306" y="142"/>
                    </a:lnTo>
                    <a:lnTo>
                      <a:pt x="306" y="141"/>
                    </a:lnTo>
                    <a:lnTo>
                      <a:pt x="307" y="141"/>
                    </a:lnTo>
                    <a:lnTo>
                      <a:pt x="308" y="141"/>
                    </a:lnTo>
                    <a:lnTo>
                      <a:pt x="308" y="140"/>
                    </a:lnTo>
                    <a:lnTo>
                      <a:pt x="311" y="137"/>
                    </a:lnTo>
                    <a:lnTo>
                      <a:pt x="313" y="135"/>
                    </a:lnTo>
                    <a:lnTo>
                      <a:pt x="311" y="133"/>
                    </a:lnTo>
                    <a:lnTo>
                      <a:pt x="312" y="131"/>
                    </a:lnTo>
                    <a:lnTo>
                      <a:pt x="312" y="129"/>
                    </a:lnTo>
                    <a:lnTo>
                      <a:pt x="313" y="129"/>
                    </a:lnTo>
                    <a:lnTo>
                      <a:pt x="317" y="123"/>
                    </a:lnTo>
                    <a:lnTo>
                      <a:pt x="317" y="122"/>
                    </a:lnTo>
                    <a:lnTo>
                      <a:pt x="317" y="121"/>
                    </a:lnTo>
                    <a:lnTo>
                      <a:pt x="317" y="119"/>
                    </a:lnTo>
                    <a:lnTo>
                      <a:pt x="317" y="118"/>
                    </a:lnTo>
                    <a:lnTo>
                      <a:pt x="317" y="117"/>
                    </a:lnTo>
                    <a:lnTo>
                      <a:pt x="317" y="116"/>
                    </a:lnTo>
                    <a:lnTo>
                      <a:pt x="316" y="116"/>
                    </a:lnTo>
                    <a:lnTo>
                      <a:pt x="314" y="114"/>
                    </a:lnTo>
                    <a:lnTo>
                      <a:pt x="313" y="112"/>
                    </a:lnTo>
                    <a:lnTo>
                      <a:pt x="312" y="111"/>
                    </a:lnTo>
                    <a:lnTo>
                      <a:pt x="312" y="110"/>
                    </a:lnTo>
                    <a:lnTo>
                      <a:pt x="311" y="110"/>
                    </a:lnTo>
                    <a:lnTo>
                      <a:pt x="310" y="108"/>
                    </a:lnTo>
                    <a:lnTo>
                      <a:pt x="310" y="107"/>
                    </a:lnTo>
                    <a:lnTo>
                      <a:pt x="306" y="105"/>
                    </a:lnTo>
                    <a:lnTo>
                      <a:pt x="306" y="104"/>
                    </a:lnTo>
                    <a:lnTo>
                      <a:pt x="305" y="104"/>
                    </a:lnTo>
                    <a:lnTo>
                      <a:pt x="304" y="104"/>
                    </a:lnTo>
                    <a:lnTo>
                      <a:pt x="303" y="104"/>
                    </a:lnTo>
                    <a:lnTo>
                      <a:pt x="298" y="102"/>
                    </a:lnTo>
                    <a:lnTo>
                      <a:pt x="296" y="101"/>
                    </a:lnTo>
                    <a:lnTo>
                      <a:pt x="295" y="101"/>
                    </a:lnTo>
                    <a:lnTo>
                      <a:pt x="293" y="101"/>
                    </a:lnTo>
                    <a:lnTo>
                      <a:pt x="292" y="101"/>
                    </a:lnTo>
                    <a:lnTo>
                      <a:pt x="289" y="98"/>
                    </a:lnTo>
                    <a:lnTo>
                      <a:pt x="289" y="97"/>
                    </a:lnTo>
                    <a:lnTo>
                      <a:pt x="286" y="96"/>
                    </a:lnTo>
                    <a:lnTo>
                      <a:pt x="285" y="96"/>
                    </a:lnTo>
                    <a:lnTo>
                      <a:pt x="284" y="96"/>
                    </a:lnTo>
                    <a:lnTo>
                      <a:pt x="283" y="96"/>
                    </a:lnTo>
                    <a:lnTo>
                      <a:pt x="282" y="96"/>
                    </a:lnTo>
                    <a:lnTo>
                      <a:pt x="279" y="95"/>
                    </a:lnTo>
                    <a:lnTo>
                      <a:pt x="276" y="92"/>
                    </a:lnTo>
                    <a:lnTo>
                      <a:pt x="275" y="92"/>
                    </a:lnTo>
                    <a:lnTo>
                      <a:pt x="272" y="89"/>
                    </a:lnTo>
                    <a:lnTo>
                      <a:pt x="271" y="89"/>
                    </a:lnTo>
                    <a:lnTo>
                      <a:pt x="270" y="89"/>
                    </a:lnTo>
                    <a:lnTo>
                      <a:pt x="264" y="86"/>
                    </a:lnTo>
                    <a:lnTo>
                      <a:pt x="263" y="86"/>
                    </a:lnTo>
                    <a:lnTo>
                      <a:pt x="262" y="85"/>
                    </a:lnTo>
                    <a:lnTo>
                      <a:pt x="262" y="84"/>
                    </a:lnTo>
                    <a:lnTo>
                      <a:pt x="260" y="82"/>
                    </a:lnTo>
                    <a:lnTo>
                      <a:pt x="259" y="82"/>
                    </a:lnTo>
                    <a:lnTo>
                      <a:pt x="242" y="70"/>
                    </a:lnTo>
                    <a:lnTo>
                      <a:pt x="240" y="70"/>
                    </a:lnTo>
                    <a:lnTo>
                      <a:pt x="239" y="71"/>
                    </a:lnTo>
                    <a:lnTo>
                      <a:pt x="238" y="71"/>
                    </a:lnTo>
                    <a:lnTo>
                      <a:pt x="235" y="71"/>
                    </a:lnTo>
                    <a:lnTo>
                      <a:pt x="228" y="69"/>
                    </a:lnTo>
                    <a:lnTo>
                      <a:pt x="227" y="67"/>
                    </a:lnTo>
                    <a:lnTo>
                      <a:pt x="226" y="67"/>
                    </a:lnTo>
                    <a:lnTo>
                      <a:pt x="223" y="66"/>
                    </a:lnTo>
                    <a:lnTo>
                      <a:pt x="222" y="66"/>
                    </a:lnTo>
                    <a:lnTo>
                      <a:pt x="221" y="66"/>
                    </a:lnTo>
                    <a:lnTo>
                      <a:pt x="216" y="65"/>
                    </a:lnTo>
                    <a:lnTo>
                      <a:pt x="215" y="64"/>
                    </a:lnTo>
                    <a:lnTo>
                      <a:pt x="215" y="63"/>
                    </a:lnTo>
                    <a:lnTo>
                      <a:pt x="213" y="59"/>
                    </a:lnTo>
                    <a:lnTo>
                      <a:pt x="212" y="59"/>
                    </a:lnTo>
                    <a:lnTo>
                      <a:pt x="212" y="58"/>
                    </a:lnTo>
                    <a:lnTo>
                      <a:pt x="210" y="57"/>
                    </a:lnTo>
                    <a:lnTo>
                      <a:pt x="210" y="56"/>
                    </a:lnTo>
                    <a:lnTo>
                      <a:pt x="202" y="52"/>
                    </a:lnTo>
                    <a:lnTo>
                      <a:pt x="198" y="48"/>
                    </a:lnTo>
                    <a:lnTo>
                      <a:pt x="197" y="48"/>
                    </a:lnTo>
                    <a:lnTo>
                      <a:pt x="196" y="48"/>
                    </a:lnTo>
                    <a:lnTo>
                      <a:pt x="195" y="48"/>
                    </a:lnTo>
                    <a:lnTo>
                      <a:pt x="194" y="48"/>
                    </a:lnTo>
                    <a:lnTo>
                      <a:pt x="194" y="47"/>
                    </a:lnTo>
                    <a:lnTo>
                      <a:pt x="194" y="46"/>
                    </a:lnTo>
                    <a:lnTo>
                      <a:pt x="193" y="45"/>
                    </a:lnTo>
                    <a:lnTo>
                      <a:pt x="193" y="44"/>
                    </a:lnTo>
                    <a:lnTo>
                      <a:pt x="190" y="42"/>
                    </a:lnTo>
                    <a:lnTo>
                      <a:pt x="189" y="42"/>
                    </a:lnTo>
                    <a:lnTo>
                      <a:pt x="188" y="41"/>
                    </a:lnTo>
                    <a:lnTo>
                      <a:pt x="187" y="41"/>
                    </a:lnTo>
                    <a:lnTo>
                      <a:pt x="186" y="40"/>
                    </a:lnTo>
                    <a:lnTo>
                      <a:pt x="186" y="39"/>
                    </a:lnTo>
                    <a:lnTo>
                      <a:pt x="186" y="38"/>
                    </a:lnTo>
                    <a:lnTo>
                      <a:pt x="185" y="37"/>
                    </a:lnTo>
                    <a:lnTo>
                      <a:pt x="184" y="36"/>
                    </a:lnTo>
                    <a:lnTo>
                      <a:pt x="181" y="32"/>
                    </a:lnTo>
                    <a:lnTo>
                      <a:pt x="178" y="27"/>
                    </a:lnTo>
                    <a:lnTo>
                      <a:pt x="178" y="26"/>
                    </a:lnTo>
                    <a:lnTo>
                      <a:pt x="178" y="25"/>
                    </a:lnTo>
                    <a:lnTo>
                      <a:pt x="177" y="25"/>
                    </a:lnTo>
                    <a:lnTo>
                      <a:pt x="177" y="24"/>
                    </a:lnTo>
                    <a:lnTo>
                      <a:pt x="176" y="23"/>
                    </a:lnTo>
                    <a:lnTo>
                      <a:pt x="175" y="23"/>
                    </a:lnTo>
                    <a:lnTo>
                      <a:pt x="174" y="22"/>
                    </a:lnTo>
                    <a:lnTo>
                      <a:pt x="173" y="22"/>
                    </a:lnTo>
                    <a:lnTo>
                      <a:pt x="172" y="22"/>
                    </a:lnTo>
                    <a:lnTo>
                      <a:pt x="168" y="20"/>
                    </a:lnTo>
                    <a:lnTo>
                      <a:pt x="166" y="17"/>
                    </a:lnTo>
                    <a:lnTo>
                      <a:pt x="165" y="16"/>
                    </a:lnTo>
                    <a:lnTo>
                      <a:pt x="164" y="15"/>
                    </a:lnTo>
                    <a:lnTo>
                      <a:pt x="161" y="13"/>
                    </a:lnTo>
                    <a:lnTo>
                      <a:pt x="161" y="12"/>
                    </a:lnTo>
                    <a:lnTo>
                      <a:pt x="161" y="11"/>
                    </a:lnTo>
                    <a:lnTo>
                      <a:pt x="161" y="10"/>
                    </a:lnTo>
                    <a:lnTo>
                      <a:pt x="161" y="9"/>
                    </a:lnTo>
                    <a:lnTo>
                      <a:pt x="160" y="8"/>
                    </a:lnTo>
                    <a:lnTo>
                      <a:pt x="159" y="8"/>
                    </a:lnTo>
                    <a:lnTo>
                      <a:pt x="159" y="7"/>
                    </a:lnTo>
                    <a:lnTo>
                      <a:pt x="157" y="7"/>
                    </a:lnTo>
                    <a:lnTo>
                      <a:pt x="127" y="7"/>
                    </a:lnTo>
                    <a:lnTo>
                      <a:pt x="125" y="7"/>
                    </a:lnTo>
                    <a:lnTo>
                      <a:pt x="125" y="9"/>
                    </a:lnTo>
                    <a:lnTo>
                      <a:pt x="123" y="12"/>
                    </a:lnTo>
                    <a:lnTo>
                      <a:pt x="121" y="21"/>
                    </a:lnTo>
                    <a:lnTo>
                      <a:pt x="121" y="23"/>
                    </a:lnTo>
                    <a:lnTo>
                      <a:pt x="120" y="23"/>
                    </a:lnTo>
                    <a:lnTo>
                      <a:pt x="119" y="24"/>
                    </a:lnTo>
                    <a:lnTo>
                      <a:pt x="119" y="25"/>
                    </a:lnTo>
                    <a:lnTo>
                      <a:pt x="119" y="27"/>
                    </a:lnTo>
                    <a:lnTo>
                      <a:pt x="118" y="27"/>
                    </a:lnTo>
                    <a:lnTo>
                      <a:pt x="117" y="25"/>
                    </a:lnTo>
                    <a:lnTo>
                      <a:pt x="115" y="21"/>
                    </a:lnTo>
                    <a:lnTo>
                      <a:pt x="115" y="18"/>
                    </a:lnTo>
                    <a:lnTo>
                      <a:pt x="114" y="18"/>
                    </a:lnTo>
                    <a:lnTo>
                      <a:pt x="114" y="17"/>
                    </a:lnTo>
                    <a:lnTo>
                      <a:pt x="113" y="16"/>
                    </a:lnTo>
                    <a:lnTo>
                      <a:pt x="112" y="15"/>
                    </a:lnTo>
                    <a:lnTo>
                      <a:pt x="111" y="14"/>
                    </a:lnTo>
                    <a:lnTo>
                      <a:pt x="109" y="13"/>
                    </a:lnTo>
                    <a:lnTo>
                      <a:pt x="108" y="12"/>
                    </a:lnTo>
                    <a:lnTo>
                      <a:pt x="107" y="13"/>
                    </a:lnTo>
                    <a:lnTo>
                      <a:pt x="101" y="11"/>
                    </a:lnTo>
                    <a:lnTo>
                      <a:pt x="100" y="11"/>
                    </a:lnTo>
                    <a:lnTo>
                      <a:pt x="100" y="10"/>
                    </a:lnTo>
                    <a:lnTo>
                      <a:pt x="99" y="10"/>
                    </a:lnTo>
                    <a:lnTo>
                      <a:pt x="82" y="10"/>
                    </a:lnTo>
                    <a:lnTo>
                      <a:pt x="81" y="10"/>
                    </a:lnTo>
                    <a:lnTo>
                      <a:pt x="79" y="10"/>
                    </a:lnTo>
                    <a:lnTo>
                      <a:pt x="78" y="10"/>
                    </a:lnTo>
                    <a:lnTo>
                      <a:pt x="75" y="6"/>
                    </a:lnTo>
                    <a:lnTo>
                      <a:pt x="74" y="6"/>
                    </a:lnTo>
                    <a:lnTo>
                      <a:pt x="70" y="3"/>
                    </a:lnTo>
                    <a:lnTo>
                      <a:pt x="69" y="2"/>
                    </a:lnTo>
                    <a:lnTo>
                      <a:pt x="66" y="1"/>
                    </a:lnTo>
                    <a:lnTo>
                      <a:pt x="65" y="1"/>
                    </a:lnTo>
                    <a:lnTo>
                      <a:pt x="63" y="0"/>
                    </a:lnTo>
                    <a:close/>
                    <a:moveTo>
                      <a:pt x="294" y="545"/>
                    </a:moveTo>
                    <a:lnTo>
                      <a:pt x="294" y="542"/>
                    </a:lnTo>
                    <a:lnTo>
                      <a:pt x="295" y="542"/>
                    </a:lnTo>
                    <a:lnTo>
                      <a:pt x="295" y="543"/>
                    </a:lnTo>
                    <a:lnTo>
                      <a:pt x="295" y="545"/>
                    </a:lnTo>
                    <a:lnTo>
                      <a:pt x="295" y="546"/>
                    </a:lnTo>
                    <a:lnTo>
                      <a:pt x="295" y="547"/>
                    </a:lnTo>
                    <a:lnTo>
                      <a:pt x="295" y="548"/>
                    </a:lnTo>
                    <a:lnTo>
                      <a:pt x="296" y="548"/>
                    </a:lnTo>
                    <a:lnTo>
                      <a:pt x="296" y="549"/>
                    </a:lnTo>
                    <a:lnTo>
                      <a:pt x="295" y="549"/>
                    </a:lnTo>
                    <a:lnTo>
                      <a:pt x="295" y="547"/>
                    </a:lnTo>
                    <a:lnTo>
                      <a:pt x="294" y="545"/>
                    </a:lnTo>
                    <a:close/>
                    <a:moveTo>
                      <a:pt x="274" y="647"/>
                    </a:moveTo>
                    <a:lnTo>
                      <a:pt x="274" y="647"/>
                    </a:lnTo>
                    <a:lnTo>
                      <a:pt x="274" y="646"/>
                    </a:lnTo>
                    <a:lnTo>
                      <a:pt x="275" y="647"/>
                    </a:lnTo>
                    <a:lnTo>
                      <a:pt x="276" y="647"/>
                    </a:lnTo>
                    <a:lnTo>
                      <a:pt x="278" y="647"/>
                    </a:lnTo>
                    <a:lnTo>
                      <a:pt x="280" y="647"/>
                    </a:lnTo>
                    <a:lnTo>
                      <a:pt x="281" y="647"/>
                    </a:lnTo>
                    <a:lnTo>
                      <a:pt x="274" y="647"/>
                    </a:lnTo>
                    <a:close/>
                    <a:moveTo>
                      <a:pt x="274" y="655"/>
                    </a:moveTo>
                    <a:lnTo>
                      <a:pt x="275" y="655"/>
                    </a:lnTo>
                    <a:lnTo>
                      <a:pt x="276" y="655"/>
                    </a:lnTo>
                    <a:lnTo>
                      <a:pt x="278" y="655"/>
                    </a:lnTo>
                    <a:lnTo>
                      <a:pt x="281" y="657"/>
                    </a:lnTo>
                    <a:lnTo>
                      <a:pt x="281" y="659"/>
                    </a:lnTo>
                    <a:lnTo>
                      <a:pt x="281" y="660"/>
                    </a:lnTo>
                    <a:lnTo>
                      <a:pt x="281" y="661"/>
                    </a:lnTo>
                    <a:lnTo>
                      <a:pt x="281" y="662"/>
                    </a:lnTo>
                    <a:lnTo>
                      <a:pt x="282" y="662"/>
                    </a:lnTo>
                    <a:lnTo>
                      <a:pt x="283" y="663"/>
                    </a:lnTo>
                    <a:lnTo>
                      <a:pt x="282" y="664"/>
                    </a:lnTo>
                    <a:lnTo>
                      <a:pt x="277" y="662"/>
                    </a:lnTo>
                    <a:lnTo>
                      <a:pt x="274" y="661"/>
                    </a:lnTo>
                    <a:lnTo>
                      <a:pt x="272" y="660"/>
                    </a:lnTo>
                    <a:lnTo>
                      <a:pt x="271" y="660"/>
                    </a:lnTo>
                    <a:lnTo>
                      <a:pt x="267" y="659"/>
                    </a:lnTo>
                    <a:lnTo>
                      <a:pt x="268" y="659"/>
                    </a:lnTo>
                    <a:lnTo>
                      <a:pt x="268" y="658"/>
                    </a:lnTo>
                    <a:lnTo>
                      <a:pt x="269" y="658"/>
                    </a:lnTo>
                    <a:lnTo>
                      <a:pt x="269" y="657"/>
                    </a:lnTo>
                    <a:lnTo>
                      <a:pt x="270" y="657"/>
                    </a:lnTo>
                    <a:lnTo>
                      <a:pt x="270" y="656"/>
                    </a:lnTo>
                    <a:lnTo>
                      <a:pt x="271" y="655"/>
                    </a:lnTo>
                    <a:lnTo>
                      <a:pt x="272" y="655"/>
                    </a:lnTo>
                    <a:lnTo>
                      <a:pt x="274" y="655"/>
                    </a:lnTo>
                    <a:close/>
                    <a:moveTo>
                      <a:pt x="326" y="977"/>
                    </a:moveTo>
                    <a:lnTo>
                      <a:pt x="327" y="976"/>
                    </a:lnTo>
                    <a:lnTo>
                      <a:pt x="328" y="977"/>
                    </a:lnTo>
                    <a:lnTo>
                      <a:pt x="328" y="978"/>
                    </a:lnTo>
                    <a:lnTo>
                      <a:pt x="330" y="978"/>
                    </a:lnTo>
                    <a:lnTo>
                      <a:pt x="332" y="979"/>
                    </a:lnTo>
                    <a:lnTo>
                      <a:pt x="329" y="979"/>
                    </a:lnTo>
                    <a:lnTo>
                      <a:pt x="328" y="978"/>
                    </a:lnTo>
                    <a:lnTo>
                      <a:pt x="327" y="977"/>
                    </a:lnTo>
                    <a:lnTo>
                      <a:pt x="326" y="977"/>
                    </a:lnTo>
                    <a:close/>
                    <a:moveTo>
                      <a:pt x="457" y="1021"/>
                    </a:moveTo>
                    <a:lnTo>
                      <a:pt x="457" y="1021"/>
                    </a:lnTo>
                    <a:lnTo>
                      <a:pt x="455" y="1021"/>
                    </a:lnTo>
                    <a:lnTo>
                      <a:pt x="451" y="1022"/>
                    </a:lnTo>
                    <a:lnTo>
                      <a:pt x="447" y="1021"/>
                    </a:lnTo>
                    <a:lnTo>
                      <a:pt x="446" y="1022"/>
                    </a:lnTo>
                    <a:lnTo>
                      <a:pt x="444" y="1023"/>
                    </a:lnTo>
                    <a:lnTo>
                      <a:pt x="443" y="1023"/>
                    </a:lnTo>
                    <a:lnTo>
                      <a:pt x="442" y="1023"/>
                    </a:lnTo>
                    <a:lnTo>
                      <a:pt x="441" y="1023"/>
                    </a:lnTo>
                    <a:lnTo>
                      <a:pt x="440" y="1023"/>
                    </a:lnTo>
                    <a:lnTo>
                      <a:pt x="438" y="1023"/>
                    </a:lnTo>
                    <a:lnTo>
                      <a:pt x="438" y="1024"/>
                    </a:lnTo>
                    <a:lnTo>
                      <a:pt x="437" y="1025"/>
                    </a:lnTo>
                    <a:lnTo>
                      <a:pt x="437" y="1026"/>
                    </a:lnTo>
                    <a:lnTo>
                      <a:pt x="437" y="1027"/>
                    </a:lnTo>
                    <a:lnTo>
                      <a:pt x="437" y="1028"/>
                    </a:lnTo>
                    <a:lnTo>
                      <a:pt x="438" y="1028"/>
                    </a:lnTo>
                    <a:lnTo>
                      <a:pt x="438" y="1029"/>
                    </a:lnTo>
                    <a:lnTo>
                      <a:pt x="438" y="1030"/>
                    </a:lnTo>
                    <a:lnTo>
                      <a:pt x="440" y="1030"/>
                    </a:lnTo>
                    <a:lnTo>
                      <a:pt x="441" y="1032"/>
                    </a:lnTo>
                    <a:lnTo>
                      <a:pt x="443" y="1032"/>
                    </a:lnTo>
                    <a:lnTo>
                      <a:pt x="444" y="1032"/>
                    </a:lnTo>
                    <a:lnTo>
                      <a:pt x="445" y="1031"/>
                    </a:lnTo>
                    <a:lnTo>
                      <a:pt x="446" y="1031"/>
                    </a:lnTo>
                    <a:lnTo>
                      <a:pt x="446" y="1030"/>
                    </a:lnTo>
                    <a:lnTo>
                      <a:pt x="447" y="1030"/>
                    </a:lnTo>
                    <a:lnTo>
                      <a:pt x="448" y="1030"/>
                    </a:lnTo>
                    <a:lnTo>
                      <a:pt x="449" y="1029"/>
                    </a:lnTo>
                    <a:lnTo>
                      <a:pt x="451" y="1030"/>
                    </a:lnTo>
                    <a:lnTo>
                      <a:pt x="452" y="1030"/>
                    </a:lnTo>
                    <a:lnTo>
                      <a:pt x="455" y="1029"/>
                    </a:lnTo>
                    <a:lnTo>
                      <a:pt x="456" y="1028"/>
                    </a:lnTo>
                    <a:lnTo>
                      <a:pt x="457" y="1029"/>
                    </a:lnTo>
                    <a:lnTo>
                      <a:pt x="459" y="1028"/>
                    </a:lnTo>
                    <a:lnTo>
                      <a:pt x="461" y="1028"/>
                    </a:lnTo>
                    <a:lnTo>
                      <a:pt x="462" y="1027"/>
                    </a:lnTo>
                    <a:lnTo>
                      <a:pt x="462" y="1026"/>
                    </a:lnTo>
                    <a:lnTo>
                      <a:pt x="462" y="1025"/>
                    </a:lnTo>
                    <a:lnTo>
                      <a:pt x="462" y="1023"/>
                    </a:lnTo>
                    <a:lnTo>
                      <a:pt x="461" y="1022"/>
                    </a:lnTo>
                    <a:lnTo>
                      <a:pt x="461" y="1021"/>
                    </a:lnTo>
                    <a:lnTo>
                      <a:pt x="460" y="1021"/>
                    </a:lnTo>
                    <a:lnTo>
                      <a:pt x="457" y="10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05" name="Freeform 612"/>
              <p:cNvSpPr>
                <a:spLocks noEditPoints="1"/>
              </p:cNvSpPr>
              <p:nvPr/>
            </p:nvSpPr>
            <p:spPr bwMode="auto">
              <a:xfrm>
                <a:off x="5988835" y="3434755"/>
                <a:ext cx="1117600" cy="2227262"/>
              </a:xfrm>
              <a:custGeom>
                <a:avLst/>
                <a:gdLst>
                  <a:gd name="T0" fmla="*/ 2147483646 w 462"/>
                  <a:gd name="T1" fmla="*/ 2147483646 h 1036"/>
                  <a:gd name="T2" fmla="*/ 2147483646 w 462"/>
                  <a:gd name="T3" fmla="*/ 2147483646 h 1036"/>
                  <a:gd name="T4" fmla="*/ 2147483646 w 462"/>
                  <a:gd name="T5" fmla="*/ 2147483646 h 1036"/>
                  <a:gd name="T6" fmla="*/ 2147483646 w 462"/>
                  <a:gd name="T7" fmla="*/ 2147483646 h 1036"/>
                  <a:gd name="T8" fmla="*/ 2147483646 w 462"/>
                  <a:gd name="T9" fmla="*/ 2147483646 h 1036"/>
                  <a:gd name="T10" fmla="*/ 2147483646 w 462"/>
                  <a:gd name="T11" fmla="*/ 2147483646 h 1036"/>
                  <a:gd name="T12" fmla="*/ 2147483646 w 462"/>
                  <a:gd name="T13" fmla="*/ 2147483646 h 1036"/>
                  <a:gd name="T14" fmla="*/ 2147483646 w 462"/>
                  <a:gd name="T15" fmla="*/ 2147483646 h 1036"/>
                  <a:gd name="T16" fmla="*/ 2147483646 w 462"/>
                  <a:gd name="T17" fmla="*/ 2147483646 h 1036"/>
                  <a:gd name="T18" fmla="*/ 2147483646 w 462"/>
                  <a:gd name="T19" fmla="*/ 2147483646 h 1036"/>
                  <a:gd name="T20" fmla="*/ 2147483646 w 462"/>
                  <a:gd name="T21" fmla="*/ 2147483646 h 1036"/>
                  <a:gd name="T22" fmla="*/ 2147483646 w 462"/>
                  <a:gd name="T23" fmla="*/ 2147483646 h 1036"/>
                  <a:gd name="T24" fmla="*/ 2147483646 w 462"/>
                  <a:gd name="T25" fmla="*/ 2147483646 h 1036"/>
                  <a:gd name="T26" fmla="*/ 2147483646 w 462"/>
                  <a:gd name="T27" fmla="*/ 2147483646 h 1036"/>
                  <a:gd name="T28" fmla="*/ 2147483646 w 462"/>
                  <a:gd name="T29" fmla="*/ 2147483646 h 1036"/>
                  <a:gd name="T30" fmla="*/ 2147483646 w 462"/>
                  <a:gd name="T31" fmla="*/ 2147483646 h 1036"/>
                  <a:gd name="T32" fmla="*/ 2147483646 w 462"/>
                  <a:gd name="T33" fmla="*/ 2147483646 h 1036"/>
                  <a:gd name="T34" fmla="*/ 2147483646 w 462"/>
                  <a:gd name="T35" fmla="*/ 2147483646 h 1036"/>
                  <a:gd name="T36" fmla="*/ 2147483646 w 462"/>
                  <a:gd name="T37" fmla="*/ 2147483646 h 1036"/>
                  <a:gd name="T38" fmla="*/ 2147483646 w 462"/>
                  <a:gd name="T39" fmla="*/ 2147483646 h 1036"/>
                  <a:gd name="T40" fmla="*/ 2147483646 w 462"/>
                  <a:gd name="T41" fmla="*/ 2147483646 h 1036"/>
                  <a:gd name="T42" fmla="*/ 2147483646 w 462"/>
                  <a:gd name="T43" fmla="*/ 2147483646 h 1036"/>
                  <a:gd name="T44" fmla="*/ 2147483646 w 462"/>
                  <a:gd name="T45" fmla="*/ 2147483646 h 1036"/>
                  <a:gd name="T46" fmla="*/ 2147483646 w 462"/>
                  <a:gd name="T47" fmla="*/ 2147483646 h 1036"/>
                  <a:gd name="T48" fmla="*/ 2147483646 w 462"/>
                  <a:gd name="T49" fmla="*/ 2147483646 h 1036"/>
                  <a:gd name="T50" fmla="*/ 2147483646 w 462"/>
                  <a:gd name="T51" fmla="*/ 2147483646 h 1036"/>
                  <a:gd name="T52" fmla="*/ 2147483646 w 462"/>
                  <a:gd name="T53" fmla="*/ 2147483646 h 1036"/>
                  <a:gd name="T54" fmla="*/ 2147483646 w 462"/>
                  <a:gd name="T55" fmla="*/ 2147483646 h 1036"/>
                  <a:gd name="T56" fmla="*/ 2147483646 w 462"/>
                  <a:gd name="T57" fmla="*/ 2147483646 h 1036"/>
                  <a:gd name="T58" fmla="*/ 2147483646 w 462"/>
                  <a:gd name="T59" fmla="*/ 2147483646 h 1036"/>
                  <a:gd name="T60" fmla="*/ 2147483646 w 462"/>
                  <a:gd name="T61" fmla="*/ 2147483646 h 1036"/>
                  <a:gd name="T62" fmla="*/ 2147483646 w 462"/>
                  <a:gd name="T63" fmla="*/ 2147483646 h 1036"/>
                  <a:gd name="T64" fmla="*/ 2147483646 w 462"/>
                  <a:gd name="T65" fmla="*/ 2147483646 h 1036"/>
                  <a:gd name="T66" fmla="*/ 2147483646 w 462"/>
                  <a:gd name="T67" fmla="*/ 2147483646 h 1036"/>
                  <a:gd name="T68" fmla="*/ 2147483646 w 462"/>
                  <a:gd name="T69" fmla="*/ 2147483646 h 1036"/>
                  <a:gd name="T70" fmla="*/ 2147483646 w 462"/>
                  <a:gd name="T71" fmla="*/ 2147483646 h 1036"/>
                  <a:gd name="T72" fmla="*/ 2147483646 w 462"/>
                  <a:gd name="T73" fmla="*/ 2147483646 h 1036"/>
                  <a:gd name="T74" fmla="*/ 2147483646 w 462"/>
                  <a:gd name="T75" fmla="*/ 2147483646 h 1036"/>
                  <a:gd name="T76" fmla="*/ 2147483646 w 462"/>
                  <a:gd name="T77" fmla="*/ 2147483646 h 1036"/>
                  <a:gd name="T78" fmla="*/ 2147483646 w 462"/>
                  <a:gd name="T79" fmla="*/ 2147483646 h 1036"/>
                  <a:gd name="T80" fmla="*/ 2147483646 w 462"/>
                  <a:gd name="T81" fmla="*/ 2147483646 h 1036"/>
                  <a:gd name="T82" fmla="*/ 2147483646 w 462"/>
                  <a:gd name="T83" fmla="*/ 2147483646 h 1036"/>
                  <a:gd name="T84" fmla="*/ 2147483646 w 462"/>
                  <a:gd name="T85" fmla="*/ 2147483646 h 1036"/>
                  <a:gd name="T86" fmla="*/ 2147483646 w 462"/>
                  <a:gd name="T87" fmla="*/ 2147483646 h 1036"/>
                  <a:gd name="T88" fmla="*/ 2147483646 w 462"/>
                  <a:gd name="T89" fmla="*/ 2147483646 h 1036"/>
                  <a:gd name="T90" fmla="*/ 2147483646 w 462"/>
                  <a:gd name="T91" fmla="*/ 2147483646 h 1036"/>
                  <a:gd name="T92" fmla="*/ 2147483646 w 462"/>
                  <a:gd name="T93" fmla="*/ 2147483646 h 1036"/>
                  <a:gd name="T94" fmla="*/ 2147483646 w 462"/>
                  <a:gd name="T95" fmla="*/ 2147483646 h 1036"/>
                  <a:gd name="T96" fmla="*/ 2147483646 w 462"/>
                  <a:gd name="T97" fmla="*/ 2147483646 h 1036"/>
                  <a:gd name="T98" fmla="*/ 2147483646 w 462"/>
                  <a:gd name="T99" fmla="*/ 2147483646 h 1036"/>
                  <a:gd name="T100" fmla="*/ 2147483646 w 462"/>
                  <a:gd name="T101" fmla="*/ 2147483646 h 1036"/>
                  <a:gd name="T102" fmla="*/ 2147483646 w 462"/>
                  <a:gd name="T103" fmla="*/ 2147483646 h 1036"/>
                  <a:gd name="T104" fmla="*/ 2147483646 w 462"/>
                  <a:gd name="T105" fmla="*/ 2147483646 h 1036"/>
                  <a:gd name="T106" fmla="*/ 2147483646 w 462"/>
                  <a:gd name="T107" fmla="*/ 2147483646 h 1036"/>
                  <a:gd name="T108" fmla="*/ 2147483646 w 462"/>
                  <a:gd name="T109" fmla="*/ 2147483646 h 1036"/>
                  <a:gd name="T110" fmla="*/ 2147483646 w 462"/>
                  <a:gd name="T111" fmla="*/ 2147483646 h 1036"/>
                  <a:gd name="T112" fmla="*/ 2147483646 w 462"/>
                  <a:gd name="T113" fmla="*/ 2147483646 h 1036"/>
                  <a:gd name="T114" fmla="*/ 2147483646 w 462"/>
                  <a:gd name="T115" fmla="*/ 2147483646 h 1036"/>
                  <a:gd name="T116" fmla="*/ 2147483646 w 462"/>
                  <a:gd name="T117" fmla="*/ 2147483646 h 1036"/>
                  <a:gd name="T118" fmla="*/ 2147483646 w 462"/>
                  <a:gd name="T119" fmla="*/ 2147483646 h 1036"/>
                  <a:gd name="T120" fmla="*/ 2147483646 w 462"/>
                  <a:gd name="T121" fmla="*/ 2147483646 h 1036"/>
                  <a:gd name="T122" fmla="*/ 2147483646 w 462"/>
                  <a:gd name="T123" fmla="*/ 2147483646 h 1036"/>
                  <a:gd name="T124" fmla="*/ 2147483646 w 462"/>
                  <a:gd name="T125" fmla="*/ 2147483646 h 10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462" h="1036">
                    <a:moveTo>
                      <a:pt x="64" y="3"/>
                    </a:moveTo>
                    <a:lnTo>
                      <a:pt x="65" y="3"/>
                    </a:lnTo>
                    <a:lnTo>
                      <a:pt x="68" y="4"/>
                    </a:lnTo>
                    <a:lnTo>
                      <a:pt x="73" y="8"/>
                    </a:lnTo>
                    <a:lnTo>
                      <a:pt x="76" y="12"/>
                    </a:lnTo>
                    <a:lnTo>
                      <a:pt x="78" y="13"/>
                    </a:lnTo>
                    <a:lnTo>
                      <a:pt x="81" y="13"/>
                    </a:lnTo>
                    <a:lnTo>
                      <a:pt x="83" y="13"/>
                    </a:lnTo>
                    <a:lnTo>
                      <a:pt x="99" y="13"/>
                    </a:lnTo>
                    <a:lnTo>
                      <a:pt x="100" y="13"/>
                    </a:lnTo>
                    <a:lnTo>
                      <a:pt x="107" y="16"/>
                    </a:lnTo>
                    <a:lnTo>
                      <a:pt x="108" y="16"/>
                    </a:lnTo>
                    <a:lnTo>
                      <a:pt x="110" y="16"/>
                    </a:lnTo>
                    <a:lnTo>
                      <a:pt x="111" y="18"/>
                    </a:lnTo>
                    <a:lnTo>
                      <a:pt x="112" y="19"/>
                    </a:lnTo>
                    <a:lnTo>
                      <a:pt x="113" y="23"/>
                    </a:lnTo>
                    <a:lnTo>
                      <a:pt x="115" y="26"/>
                    </a:lnTo>
                    <a:lnTo>
                      <a:pt x="116" y="28"/>
                    </a:lnTo>
                    <a:lnTo>
                      <a:pt x="115" y="29"/>
                    </a:lnTo>
                    <a:lnTo>
                      <a:pt x="116" y="30"/>
                    </a:lnTo>
                    <a:lnTo>
                      <a:pt x="119" y="33"/>
                    </a:lnTo>
                    <a:lnTo>
                      <a:pt x="119" y="34"/>
                    </a:lnTo>
                    <a:lnTo>
                      <a:pt x="119" y="35"/>
                    </a:lnTo>
                    <a:lnTo>
                      <a:pt x="119" y="37"/>
                    </a:lnTo>
                    <a:lnTo>
                      <a:pt x="120" y="37"/>
                    </a:lnTo>
                    <a:lnTo>
                      <a:pt x="121" y="37"/>
                    </a:lnTo>
                    <a:lnTo>
                      <a:pt x="121" y="36"/>
                    </a:lnTo>
                    <a:lnTo>
                      <a:pt x="121" y="33"/>
                    </a:lnTo>
                    <a:lnTo>
                      <a:pt x="121" y="30"/>
                    </a:lnTo>
                    <a:lnTo>
                      <a:pt x="121" y="27"/>
                    </a:lnTo>
                    <a:lnTo>
                      <a:pt x="121" y="26"/>
                    </a:lnTo>
                    <a:lnTo>
                      <a:pt x="122" y="25"/>
                    </a:lnTo>
                    <a:lnTo>
                      <a:pt x="123" y="25"/>
                    </a:lnTo>
                    <a:lnTo>
                      <a:pt x="124" y="23"/>
                    </a:lnTo>
                    <a:lnTo>
                      <a:pt x="126" y="13"/>
                    </a:lnTo>
                    <a:lnTo>
                      <a:pt x="127" y="10"/>
                    </a:lnTo>
                    <a:lnTo>
                      <a:pt x="157" y="10"/>
                    </a:lnTo>
                    <a:lnTo>
                      <a:pt x="158" y="10"/>
                    </a:lnTo>
                    <a:lnTo>
                      <a:pt x="159" y="12"/>
                    </a:lnTo>
                    <a:lnTo>
                      <a:pt x="159" y="14"/>
                    </a:lnTo>
                    <a:lnTo>
                      <a:pt x="159" y="15"/>
                    </a:lnTo>
                    <a:lnTo>
                      <a:pt x="162" y="18"/>
                    </a:lnTo>
                    <a:lnTo>
                      <a:pt x="163" y="18"/>
                    </a:lnTo>
                    <a:lnTo>
                      <a:pt x="164" y="18"/>
                    </a:lnTo>
                    <a:lnTo>
                      <a:pt x="167" y="21"/>
                    </a:lnTo>
                    <a:lnTo>
                      <a:pt x="171" y="24"/>
                    </a:lnTo>
                    <a:lnTo>
                      <a:pt x="172" y="25"/>
                    </a:lnTo>
                    <a:lnTo>
                      <a:pt x="174" y="25"/>
                    </a:lnTo>
                    <a:lnTo>
                      <a:pt x="175" y="26"/>
                    </a:lnTo>
                    <a:lnTo>
                      <a:pt x="176" y="27"/>
                    </a:lnTo>
                    <a:lnTo>
                      <a:pt x="176" y="28"/>
                    </a:lnTo>
                    <a:lnTo>
                      <a:pt x="179" y="33"/>
                    </a:lnTo>
                    <a:lnTo>
                      <a:pt x="182" y="37"/>
                    </a:lnTo>
                    <a:lnTo>
                      <a:pt x="183" y="38"/>
                    </a:lnTo>
                    <a:lnTo>
                      <a:pt x="183" y="40"/>
                    </a:lnTo>
                    <a:lnTo>
                      <a:pt x="184" y="41"/>
                    </a:lnTo>
                    <a:lnTo>
                      <a:pt x="186" y="43"/>
                    </a:lnTo>
                    <a:lnTo>
                      <a:pt x="187" y="44"/>
                    </a:lnTo>
                    <a:lnTo>
                      <a:pt x="188" y="44"/>
                    </a:lnTo>
                    <a:lnTo>
                      <a:pt x="191" y="46"/>
                    </a:lnTo>
                    <a:lnTo>
                      <a:pt x="191" y="47"/>
                    </a:lnTo>
                    <a:lnTo>
                      <a:pt x="192" y="48"/>
                    </a:lnTo>
                    <a:lnTo>
                      <a:pt x="194" y="50"/>
                    </a:lnTo>
                    <a:lnTo>
                      <a:pt x="195" y="50"/>
                    </a:lnTo>
                    <a:lnTo>
                      <a:pt x="196" y="50"/>
                    </a:lnTo>
                    <a:lnTo>
                      <a:pt x="200" y="54"/>
                    </a:lnTo>
                    <a:lnTo>
                      <a:pt x="208" y="59"/>
                    </a:lnTo>
                    <a:lnTo>
                      <a:pt x="210" y="60"/>
                    </a:lnTo>
                    <a:lnTo>
                      <a:pt x="213" y="65"/>
                    </a:lnTo>
                    <a:lnTo>
                      <a:pt x="213" y="66"/>
                    </a:lnTo>
                    <a:lnTo>
                      <a:pt x="214" y="67"/>
                    </a:lnTo>
                    <a:lnTo>
                      <a:pt x="215" y="67"/>
                    </a:lnTo>
                    <a:lnTo>
                      <a:pt x="221" y="69"/>
                    </a:lnTo>
                    <a:lnTo>
                      <a:pt x="222" y="69"/>
                    </a:lnTo>
                    <a:lnTo>
                      <a:pt x="225" y="69"/>
                    </a:lnTo>
                    <a:lnTo>
                      <a:pt x="226" y="70"/>
                    </a:lnTo>
                    <a:lnTo>
                      <a:pt x="227" y="71"/>
                    </a:lnTo>
                    <a:lnTo>
                      <a:pt x="235" y="74"/>
                    </a:lnTo>
                    <a:lnTo>
                      <a:pt x="238" y="74"/>
                    </a:lnTo>
                    <a:lnTo>
                      <a:pt x="240" y="73"/>
                    </a:lnTo>
                    <a:lnTo>
                      <a:pt x="241" y="73"/>
                    </a:lnTo>
                    <a:lnTo>
                      <a:pt x="258" y="84"/>
                    </a:lnTo>
                    <a:lnTo>
                      <a:pt x="261" y="86"/>
                    </a:lnTo>
                    <a:lnTo>
                      <a:pt x="261" y="87"/>
                    </a:lnTo>
                    <a:lnTo>
                      <a:pt x="262" y="88"/>
                    </a:lnTo>
                    <a:lnTo>
                      <a:pt x="269" y="91"/>
                    </a:lnTo>
                    <a:lnTo>
                      <a:pt x="270" y="92"/>
                    </a:lnTo>
                    <a:lnTo>
                      <a:pt x="274" y="94"/>
                    </a:lnTo>
                    <a:lnTo>
                      <a:pt x="278" y="97"/>
                    </a:lnTo>
                    <a:lnTo>
                      <a:pt x="281" y="99"/>
                    </a:lnTo>
                    <a:lnTo>
                      <a:pt x="283" y="99"/>
                    </a:lnTo>
                    <a:lnTo>
                      <a:pt x="284" y="99"/>
                    </a:lnTo>
                    <a:lnTo>
                      <a:pt x="285" y="99"/>
                    </a:lnTo>
                    <a:lnTo>
                      <a:pt x="288" y="99"/>
                    </a:lnTo>
                    <a:lnTo>
                      <a:pt x="291" y="103"/>
                    </a:lnTo>
                    <a:lnTo>
                      <a:pt x="293" y="103"/>
                    </a:lnTo>
                    <a:lnTo>
                      <a:pt x="295" y="103"/>
                    </a:lnTo>
                    <a:lnTo>
                      <a:pt x="297" y="104"/>
                    </a:lnTo>
                    <a:lnTo>
                      <a:pt x="302" y="106"/>
                    </a:lnTo>
                    <a:lnTo>
                      <a:pt x="303" y="106"/>
                    </a:lnTo>
                    <a:lnTo>
                      <a:pt x="304" y="106"/>
                    </a:lnTo>
                    <a:lnTo>
                      <a:pt x="305" y="107"/>
                    </a:lnTo>
                    <a:lnTo>
                      <a:pt x="308" y="109"/>
                    </a:lnTo>
                    <a:lnTo>
                      <a:pt x="309" y="111"/>
                    </a:lnTo>
                    <a:lnTo>
                      <a:pt x="310" y="112"/>
                    </a:lnTo>
                    <a:lnTo>
                      <a:pt x="311" y="113"/>
                    </a:lnTo>
                    <a:lnTo>
                      <a:pt x="312" y="116"/>
                    </a:lnTo>
                    <a:lnTo>
                      <a:pt x="315" y="118"/>
                    </a:lnTo>
                    <a:lnTo>
                      <a:pt x="315" y="119"/>
                    </a:lnTo>
                    <a:lnTo>
                      <a:pt x="315" y="121"/>
                    </a:lnTo>
                    <a:lnTo>
                      <a:pt x="311" y="127"/>
                    </a:lnTo>
                    <a:lnTo>
                      <a:pt x="310" y="128"/>
                    </a:lnTo>
                    <a:lnTo>
                      <a:pt x="310" y="130"/>
                    </a:lnTo>
                    <a:lnTo>
                      <a:pt x="309" y="133"/>
                    </a:lnTo>
                    <a:lnTo>
                      <a:pt x="308" y="134"/>
                    </a:lnTo>
                    <a:lnTo>
                      <a:pt x="308" y="135"/>
                    </a:lnTo>
                    <a:lnTo>
                      <a:pt x="309" y="135"/>
                    </a:lnTo>
                    <a:lnTo>
                      <a:pt x="306" y="138"/>
                    </a:lnTo>
                    <a:lnTo>
                      <a:pt x="304" y="139"/>
                    </a:lnTo>
                    <a:lnTo>
                      <a:pt x="302" y="142"/>
                    </a:lnTo>
                    <a:lnTo>
                      <a:pt x="303" y="144"/>
                    </a:lnTo>
                    <a:lnTo>
                      <a:pt x="302" y="145"/>
                    </a:lnTo>
                    <a:lnTo>
                      <a:pt x="302" y="148"/>
                    </a:lnTo>
                    <a:lnTo>
                      <a:pt x="302" y="152"/>
                    </a:lnTo>
                    <a:lnTo>
                      <a:pt x="304" y="153"/>
                    </a:lnTo>
                    <a:lnTo>
                      <a:pt x="304" y="154"/>
                    </a:lnTo>
                    <a:lnTo>
                      <a:pt x="304" y="156"/>
                    </a:lnTo>
                    <a:lnTo>
                      <a:pt x="302" y="163"/>
                    </a:lnTo>
                    <a:lnTo>
                      <a:pt x="300" y="163"/>
                    </a:lnTo>
                    <a:lnTo>
                      <a:pt x="300" y="164"/>
                    </a:lnTo>
                    <a:lnTo>
                      <a:pt x="298" y="167"/>
                    </a:lnTo>
                    <a:lnTo>
                      <a:pt x="296" y="170"/>
                    </a:lnTo>
                    <a:lnTo>
                      <a:pt x="295" y="170"/>
                    </a:lnTo>
                    <a:lnTo>
                      <a:pt x="294" y="172"/>
                    </a:lnTo>
                    <a:lnTo>
                      <a:pt x="295" y="174"/>
                    </a:lnTo>
                    <a:lnTo>
                      <a:pt x="296" y="174"/>
                    </a:lnTo>
                    <a:lnTo>
                      <a:pt x="296" y="176"/>
                    </a:lnTo>
                    <a:lnTo>
                      <a:pt x="297" y="176"/>
                    </a:lnTo>
                    <a:lnTo>
                      <a:pt x="298" y="176"/>
                    </a:lnTo>
                    <a:lnTo>
                      <a:pt x="318" y="176"/>
                    </a:lnTo>
                    <a:lnTo>
                      <a:pt x="319" y="176"/>
                    </a:lnTo>
                    <a:lnTo>
                      <a:pt x="320" y="177"/>
                    </a:lnTo>
                    <a:lnTo>
                      <a:pt x="322" y="178"/>
                    </a:lnTo>
                    <a:lnTo>
                      <a:pt x="323" y="178"/>
                    </a:lnTo>
                    <a:lnTo>
                      <a:pt x="328" y="180"/>
                    </a:lnTo>
                    <a:lnTo>
                      <a:pt x="330" y="180"/>
                    </a:lnTo>
                    <a:lnTo>
                      <a:pt x="331" y="180"/>
                    </a:lnTo>
                    <a:lnTo>
                      <a:pt x="332" y="180"/>
                    </a:lnTo>
                    <a:lnTo>
                      <a:pt x="334" y="181"/>
                    </a:lnTo>
                    <a:lnTo>
                      <a:pt x="334" y="182"/>
                    </a:lnTo>
                    <a:lnTo>
                      <a:pt x="336" y="182"/>
                    </a:lnTo>
                    <a:lnTo>
                      <a:pt x="337" y="182"/>
                    </a:lnTo>
                    <a:lnTo>
                      <a:pt x="338" y="182"/>
                    </a:lnTo>
                    <a:lnTo>
                      <a:pt x="339" y="182"/>
                    </a:lnTo>
                    <a:lnTo>
                      <a:pt x="341" y="180"/>
                    </a:lnTo>
                    <a:lnTo>
                      <a:pt x="342" y="180"/>
                    </a:lnTo>
                    <a:lnTo>
                      <a:pt x="343" y="180"/>
                    </a:lnTo>
                    <a:lnTo>
                      <a:pt x="344" y="180"/>
                    </a:lnTo>
                    <a:lnTo>
                      <a:pt x="345" y="182"/>
                    </a:lnTo>
                    <a:lnTo>
                      <a:pt x="346" y="182"/>
                    </a:lnTo>
                    <a:lnTo>
                      <a:pt x="347" y="182"/>
                    </a:lnTo>
                    <a:lnTo>
                      <a:pt x="348" y="182"/>
                    </a:lnTo>
                    <a:lnTo>
                      <a:pt x="349" y="181"/>
                    </a:lnTo>
                    <a:lnTo>
                      <a:pt x="351" y="181"/>
                    </a:lnTo>
                    <a:lnTo>
                      <a:pt x="352" y="181"/>
                    </a:lnTo>
                    <a:lnTo>
                      <a:pt x="353" y="181"/>
                    </a:lnTo>
                    <a:lnTo>
                      <a:pt x="353" y="182"/>
                    </a:lnTo>
                    <a:lnTo>
                      <a:pt x="354" y="182"/>
                    </a:lnTo>
                    <a:lnTo>
                      <a:pt x="355" y="184"/>
                    </a:lnTo>
                    <a:lnTo>
                      <a:pt x="356" y="185"/>
                    </a:lnTo>
                    <a:lnTo>
                      <a:pt x="357" y="185"/>
                    </a:lnTo>
                    <a:lnTo>
                      <a:pt x="358" y="185"/>
                    </a:lnTo>
                    <a:lnTo>
                      <a:pt x="359" y="182"/>
                    </a:lnTo>
                    <a:lnTo>
                      <a:pt x="359" y="181"/>
                    </a:lnTo>
                    <a:lnTo>
                      <a:pt x="359" y="180"/>
                    </a:lnTo>
                    <a:lnTo>
                      <a:pt x="359" y="179"/>
                    </a:lnTo>
                    <a:lnTo>
                      <a:pt x="362" y="176"/>
                    </a:lnTo>
                    <a:lnTo>
                      <a:pt x="363" y="176"/>
                    </a:lnTo>
                    <a:lnTo>
                      <a:pt x="364" y="176"/>
                    </a:lnTo>
                    <a:lnTo>
                      <a:pt x="365" y="176"/>
                    </a:lnTo>
                    <a:lnTo>
                      <a:pt x="367" y="177"/>
                    </a:lnTo>
                    <a:lnTo>
                      <a:pt x="368" y="177"/>
                    </a:lnTo>
                    <a:lnTo>
                      <a:pt x="369" y="177"/>
                    </a:lnTo>
                    <a:lnTo>
                      <a:pt x="370" y="178"/>
                    </a:lnTo>
                    <a:lnTo>
                      <a:pt x="370" y="179"/>
                    </a:lnTo>
                    <a:lnTo>
                      <a:pt x="370" y="180"/>
                    </a:lnTo>
                    <a:lnTo>
                      <a:pt x="373" y="180"/>
                    </a:lnTo>
                    <a:lnTo>
                      <a:pt x="374" y="180"/>
                    </a:lnTo>
                    <a:lnTo>
                      <a:pt x="377" y="178"/>
                    </a:lnTo>
                    <a:lnTo>
                      <a:pt x="377" y="176"/>
                    </a:lnTo>
                    <a:lnTo>
                      <a:pt x="378" y="174"/>
                    </a:lnTo>
                    <a:lnTo>
                      <a:pt x="377" y="174"/>
                    </a:lnTo>
                    <a:lnTo>
                      <a:pt x="377" y="173"/>
                    </a:lnTo>
                    <a:lnTo>
                      <a:pt x="377" y="172"/>
                    </a:lnTo>
                    <a:lnTo>
                      <a:pt x="377" y="170"/>
                    </a:lnTo>
                    <a:lnTo>
                      <a:pt x="380" y="167"/>
                    </a:lnTo>
                    <a:lnTo>
                      <a:pt x="380" y="166"/>
                    </a:lnTo>
                    <a:lnTo>
                      <a:pt x="381" y="166"/>
                    </a:lnTo>
                    <a:lnTo>
                      <a:pt x="383" y="165"/>
                    </a:lnTo>
                    <a:lnTo>
                      <a:pt x="384" y="165"/>
                    </a:lnTo>
                    <a:lnTo>
                      <a:pt x="387" y="163"/>
                    </a:lnTo>
                    <a:lnTo>
                      <a:pt x="389" y="161"/>
                    </a:lnTo>
                    <a:lnTo>
                      <a:pt x="389" y="160"/>
                    </a:lnTo>
                    <a:lnTo>
                      <a:pt x="390" y="160"/>
                    </a:lnTo>
                    <a:lnTo>
                      <a:pt x="391" y="160"/>
                    </a:lnTo>
                    <a:lnTo>
                      <a:pt x="391" y="159"/>
                    </a:lnTo>
                    <a:lnTo>
                      <a:pt x="391" y="157"/>
                    </a:lnTo>
                    <a:lnTo>
                      <a:pt x="392" y="156"/>
                    </a:lnTo>
                    <a:lnTo>
                      <a:pt x="393" y="156"/>
                    </a:lnTo>
                    <a:lnTo>
                      <a:pt x="394" y="156"/>
                    </a:lnTo>
                    <a:lnTo>
                      <a:pt x="396" y="149"/>
                    </a:lnTo>
                    <a:lnTo>
                      <a:pt x="396" y="144"/>
                    </a:lnTo>
                    <a:lnTo>
                      <a:pt x="396" y="143"/>
                    </a:lnTo>
                    <a:lnTo>
                      <a:pt x="396" y="142"/>
                    </a:lnTo>
                    <a:lnTo>
                      <a:pt x="396" y="141"/>
                    </a:lnTo>
                    <a:lnTo>
                      <a:pt x="396" y="140"/>
                    </a:lnTo>
                    <a:lnTo>
                      <a:pt x="395" y="135"/>
                    </a:lnTo>
                    <a:lnTo>
                      <a:pt x="396" y="133"/>
                    </a:lnTo>
                    <a:lnTo>
                      <a:pt x="395" y="124"/>
                    </a:lnTo>
                    <a:lnTo>
                      <a:pt x="395" y="122"/>
                    </a:lnTo>
                    <a:lnTo>
                      <a:pt x="396" y="122"/>
                    </a:lnTo>
                    <a:lnTo>
                      <a:pt x="399" y="124"/>
                    </a:lnTo>
                    <a:lnTo>
                      <a:pt x="400" y="122"/>
                    </a:lnTo>
                    <a:lnTo>
                      <a:pt x="402" y="121"/>
                    </a:lnTo>
                    <a:lnTo>
                      <a:pt x="403" y="121"/>
                    </a:lnTo>
                    <a:lnTo>
                      <a:pt x="406" y="121"/>
                    </a:lnTo>
                    <a:lnTo>
                      <a:pt x="408" y="120"/>
                    </a:lnTo>
                    <a:lnTo>
                      <a:pt x="414" y="124"/>
                    </a:lnTo>
                    <a:lnTo>
                      <a:pt x="415" y="125"/>
                    </a:lnTo>
                    <a:lnTo>
                      <a:pt x="417" y="129"/>
                    </a:lnTo>
                    <a:lnTo>
                      <a:pt x="417" y="130"/>
                    </a:lnTo>
                    <a:lnTo>
                      <a:pt x="417" y="131"/>
                    </a:lnTo>
                    <a:lnTo>
                      <a:pt x="417" y="134"/>
                    </a:lnTo>
                    <a:lnTo>
                      <a:pt x="423" y="141"/>
                    </a:lnTo>
                    <a:lnTo>
                      <a:pt x="423" y="142"/>
                    </a:lnTo>
                    <a:lnTo>
                      <a:pt x="423" y="143"/>
                    </a:lnTo>
                    <a:lnTo>
                      <a:pt x="424" y="144"/>
                    </a:lnTo>
                    <a:lnTo>
                      <a:pt x="423" y="144"/>
                    </a:lnTo>
                    <a:lnTo>
                      <a:pt x="423" y="145"/>
                    </a:lnTo>
                    <a:lnTo>
                      <a:pt x="423" y="146"/>
                    </a:lnTo>
                    <a:lnTo>
                      <a:pt x="423" y="147"/>
                    </a:lnTo>
                    <a:lnTo>
                      <a:pt x="423" y="152"/>
                    </a:lnTo>
                    <a:lnTo>
                      <a:pt x="423" y="156"/>
                    </a:lnTo>
                    <a:lnTo>
                      <a:pt x="423" y="157"/>
                    </a:lnTo>
                    <a:lnTo>
                      <a:pt x="425" y="163"/>
                    </a:lnTo>
                    <a:lnTo>
                      <a:pt x="425" y="164"/>
                    </a:lnTo>
                    <a:lnTo>
                      <a:pt x="424" y="170"/>
                    </a:lnTo>
                    <a:lnTo>
                      <a:pt x="423" y="172"/>
                    </a:lnTo>
                    <a:lnTo>
                      <a:pt x="423" y="171"/>
                    </a:lnTo>
                    <a:lnTo>
                      <a:pt x="421" y="172"/>
                    </a:lnTo>
                    <a:lnTo>
                      <a:pt x="419" y="172"/>
                    </a:lnTo>
                    <a:lnTo>
                      <a:pt x="419" y="174"/>
                    </a:lnTo>
                    <a:lnTo>
                      <a:pt x="418" y="174"/>
                    </a:lnTo>
                    <a:lnTo>
                      <a:pt x="417" y="176"/>
                    </a:lnTo>
                    <a:lnTo>
                      <a:pt x="415" y="176"/>
                    </a:lnTo>
                    <a:lnTo>
                      <a:pt x="413" y="180"/>
                    </a:lnTo>
                    <a:lnTo>
                      <a:pt x="411" y="181"/>
                    </a:lnTo>
                    <a:lnTo>
                      <a:pt x="408" y="182"/>
                    </a:lnTo>
                    <a:lnTo>
                      <a:pt x="406" y="182"/>
                    </a:lnTo>
                    <a:lnTo>
                      <a:pt x="402" y="184"/>
                    </a:lnTo>
                    <a:lnTo>
                      <a:pt x="400" y="184"/>
                    </a:lnTo>
                    <a:lnTo>
                      <a:pt x="399" y="184"/>
                    </a:lnTo>
                    <a:lnTo>
                      <a:pt x="397" y="187"/>
                    </a:lnTo>
                    <a:lnTo>
                      <a:pt x="398" y="189"/>
                    </a:lnTo>
                    <a:lnTo>
                      <a:pt x="395" y="193"/>
                    </a:lnTo>
                    <a:lnTo>
                      <a:pt x="394" y="193"/>
                    </a:lnTo>
                    <a:lnTo>
                      <a:pt x="391" y="193"/>
                    </a:lnTo>
                    <a:lnTo>
                      <a:pt x="387" y="195"/>
                    </a:lnTo>
                    <a:lnTo>
                      <a:pt x="387" y="197"/>
                    </a:lnTo>
                    <a:lnTo>
                      <a:pt x="386" y="198"/>
                    </a:lnTo>
                    <a:lnTo>
                      <a:pt x="387" y="199"/>
                    </a:lnTo>
                    <a:lnTo>
                      <a:pt x="385" y="201"/>
                    </a:lnTo>
                    <a:lnTo>
                      <a:pt x="381" y="202"/>
                    </a:lnTo>
                    <a:lnTo>
                      <a:pt x="380" y="203"/>
                    </a:lnTo>
                    <a:lnTo>
                      <a:pt x="379" y="204"/>
                    </a:lnTo>
                    <a:lnTo>
                      <a:pt x="378" y="205"/>
                    </a:lnTo>
                    <a:lnTo>
                      <a:pt x="378" y="206"/>
                    </a:lnTo>
                    <a:lnTo>
                      <a:pt x="380" y="208"/>
                    </a:lnTo>
                    <a:lnTo>
                      <a:pt x="381" y="208"/>
                    </a:lnTo>
                    <a:lnTo>
                      <a:pt x="380" y="211"/>
                    </a:lnTo>
                    <a:lnTo>
                      <a:pt x="379" y="210"/>
                    </a:lnTo>
                    <a:lnTo>
                      <a:pt x="376" y="209"/>
                    </a:lnTo>
                    <a:lnTo>
                      <a:pt x="375" y="210"/>
                    </a:lnTo>
                    <a:lnTo>
                      <a:pt x="373" y="214"/>
                    </a:lnTo>
                    <a:lnTo>
                      <a:pt x="373" y="216"/>
                    </a:lnTo>
                    <a:lnTo>
                      <a:pt x="372" y="218"/>
                    </a:lnTo>
                    <a:lnTo>
                      <a:pt x="370" y="221"/>
                    </a:lnTo>
                    <a:lnTo>
                      <a:pt x="367" y="222"/>
                    </a:lnTo>
                    <a:lnTo>
                      <a:pt x="366" y="223"/>
                    </a:lnTo>
                    <a:lnTo>
                      <a:pt x="366" y="224"/>
                    </a:lnTo>
                    <a:lnTo>
                      <a:pt x="364" y="232"/>
                    </a:lnTo>
                    <a:lnTo>
                      <a:pt x="362" y="233"/>
                    </a:lnTo>
                    <a:lnTo>
                      <a:pt x="361" y="233"/>
                    </a:lnTo>
                    <a:lnTo>
                      <a:pt x="361" y="234"/>
                    </a:lnTo>
                    <a:lnTo>
                      <a:pt x="360" y="235"/>
                    </a:lnTo>
                    <a:lnTo>
                      <a:pt x="360" y="236"/>
                    </a:lnTo>
                    <a:lnTo>
                      <a:pt x="359" y="236"/>
                    </a:lnTo>
                    <a:lnTo>
                      <a:pt x="360" y="238"/>
                    </a:lnTo>
                    <a:lnTo>
                      <a:pt x="359" y="240"/>
                    </a:lnTo>
                    <a:lnTo>
                      <a:pt x="355" y="247"/>
                    </a:lnTo>
                    <a:lnTo>
                      <a:pt x="351" y="253"/>
                    </a:lnTo>
                    <a:lnTo>
                      <a:pt x="350" y="253"/>
                    </a:lnTo>
                    <a:lnTo>
                      <a:pt x="349" y="253"/>
                    </a:lnTo>
                    <a:lnTo>
                      <a:pt x="347" y="254"/>
                    </a:lnTo>
                    <a:lnTo>
                      <a:pt x="346" y="255"/>
                    </a:lnTo>
                    <a:lnTo>
                      <a:pt x="345" y="257"/>
                    </a:lnTo>
                    <a:lnTo>
                      <a:pt x="346" y="260"/>
                    </a:lnTo>
                    <a:lnTo>
                      <a:pt x="346" y="261"/>
                    </a:lnTo>
                    <a:lnTo>
                      <a:pt x="343" y="265"/>
                    </a:lnTo>
                    <a:lnTo>
                      <a:pt x="342" y="266"/>
                    </a:lnTo>
                    <a:lnTo>
                      <a:pt x="341" y="267"/>
                    </a:lnTo>
                    <a:lnTo>
                      <a:pt x="340" y="267"/>
                    </a:lnTo>
                    <a:lnTo>
                      <a:pt x="340" y="268"/>
                    </a:lnTo>
                    <a:lnTo>
                      <a:pt x="340" y="270"/>
                    </a:lnTo>
                    <a:lnTo>
                      <a:pt x="340" y="272"/>
                    </a:lnTo>
                    <a:lnTo>
                      <a:pt x="338" y="274"/>
                    </a:lnTo>
                    <a:lnTo>
                      <a:pt x="337" y="275"/>
                    </a:lnTo>
                    <a:lnTo>
                      <a:pt x="335" y="276"/>
                    </a:lnTo>
                    <a:lnTo>
                      <a:pt x="335" y="277"/>
                    </a:lnTo>
                    <a:lnTo>
                      <a:pt x="335" y="278"/>
                    </a:lnTo>
                    <a:lnTo>
                      <a:pt x="336" y="280"/>
                    </a:lnTo>
                    <a:lnTo>
                      <a:pt x="337" y="281"/>
                    </a:lnTo>
                    <a:lnTo>
                      <a:pt x="338" y="283"/>
                    </a:lnTo>
                    <a:lnTo>
                      <a:pt x="340" y="289"/>
                    </a:lnTo>
                    <a:lnTo>
                      <a:pt x="339" y="301"/>
                    </a:lnTo>
                    <a:lnTo>
                      <a:pt x="338" y="305"/>
                    </a:lnTo>
                    <a:lnTo>
                      <a:pt x="337" y="306"/>
                    </a:lnTo>
                    <a:lnTo>
                      <a:pt x="336" y="306"/>
                    </a:lnTo>
                    <a:lnTo>
                      <a:pt x="336" y="307"/>
                    </a:lnTo>
                    <a:lnTo>
                      <a:pt x="337" y="308"/>
                    </a:lnTo>
                    <a:lnTo>
                      <a:pt x="338" y="308"/>
                    </a:lnTo>
                    <a:lnTo>
                      <a:pt x="340" y="309"/>
                    </a:lnTo>
                    <a:lnTo>
                      <a:pt x="340" y="310"/>
                    </a:lnTo>
                    <a:lnTo>
                      <a:pt x="340" y="312"/>
                    </a:lnTo>
                    <a:lnTo>
                      <a:pt x="340" y="317"/>
                    </a:lnTo>
                    <a:lnTo>
                      <a:pt x="339" y="318"/>
                    </a:lnTo>
                    <a:lnTo>
                      <a:pt x="338" y="318"/>
                    </a:lnTo>
                    <a:lnTo>
                      <a:pt x="337" y="319"/>
                    </a:lnTo>
                    <a:lnTo>
                      <a:pt x="336" y="319"/>
                    </a:lnTo>
                    <a:lnTo>
                      <a:pt x="336" y="320"/>
                    </a:lnTo>
                    <a:lnTo>
                      <a:pt x="338" y="322"/>
                    </a:lnTo>
                    <a:lnTo>
                      <a:pt x="338" y="323"/>
                    </a:lnTo>
                    <a:lnTo>
                      <a:pt x="339" y="325"/>
                    </a:lnTo>
                    <a:lnTo>
                      <a:pt x="339" y="327"/>
                    </a:lnTo>
                    <a:lnTo>
                      <a:pt x="338" y="327"/>
                    </a:lnTo>
                    <a:lnTo>
                      <a:pt x="339" y="329"/>
                    </a:lnTo>
                    <a:lnTo>
                      <a:pt x="340" y="330"/>
                    </a:lnTo>
                    <a:lnTo>
                      <a:pt x="340" y="331"/>
                    </a:lnTo>
                    <a:lnTo>
                      <a:pt x="342" y="331"/>
                    </a:lnTo>
                    <a:lnTo>
                      <a:pt x="342" y="333"/>
                    </a:lnTo>
                    <a:lnTo>
                      <a:pt x="342" y="334"/>
                    </a:lnTo>
                    <a:lnTo>
                      <a:pt x="341" y="335"/>
                    </a:lnTo>
                    <a:lnTo>
                      <a:pt x="341" y="336"/>
                    </a:lnTo>
                    <a:lnTo>
                      <a:pt x="340" y="338"/>
                    </a:lnTo>
                    <a:lnTo>
                      <a:pt x="340" y="340"/>
                    </a:lnTo>
                    <a:lnTo>
                      <a:pt x="341" y="342"/>
                    </a:lnTo>
                    <a:lnTo>
                      <a:pt x="345" y="353"/>
                    </a:lnTo>
                    <a:lnTo>
                      <a:pt x="346" y="356"/>
                    </a:lnTo>
                    <a:lnTo>
                      <a:pt x="346" y="357"/>
                    </a:lnTo>
                    <a:lnTo>
                      <a:pt x="345" y="358"/>
                    </a:lnTo>
                    <a:lnTo>
                      <a:pt x="344" y="358"/>
                    </a:lnTo>
                    <a:lnTo>
                      <a:pt x="344" y="357"/>
                    </a:lnTo>
                    <a:lnTo>
                      <a:pt x="341" y="357"/>
                    </a:lnTo>
                    <a:lnTo>
                      <a:pt x="340" y="357"/>
                    </a:lnTo>
                    <a:lnTo>
                      <a:pt x="340" y="358"/>
                    </a:lnTo>
                    <a:lnTo>
                      <a:pt x="340" y="363"/>
                    </a:lnTo>
                    <a:lnTo>
                      <a:pt x="340" y="365"/>
                    </a:lnTo>
                    <a:lnTo>
                      <a:pt x="340" y="366"/>
                    </a:lnTo>
                    <a:lnTo>
                      <a:pt x="340" y="368"/>
                    </a:lnTo>
                    <a:lnTo>
                      <a:pt x="340" y="376"/>
                    </a:lnTo>
                    <a:lnTo>
                      <a:pt x="341" y="378"/>
                    </a:lnTo>
                    <a:lnTo>
                      <a:pt x="342" y="379"/>
                    </a:lnTo>
                    <a:lnTo>
                      <a:pt x="344" y="381"/>
                    </a:lnTo>
                    <a:lnTo>
                      <a:pt x="344" y="382"/>
                    </a:lnTo>
                    <a:lnTo>
                      <a:pt x="346" y="385"/>
                    </a:lnTo>
                    <a:lnTo>
                      <a:pt x="346" y="387"/>
                    </a:lnTo>
                    <a:lnTo>
                      <a:pt x="347" y="387"/>
                    </a:lnTo>
                    <a:lnTo>
                      <a:pt x="348" y="388"/>
                    </a:lnTo>
                    <a:lnTo>
                      <a:pt x="349" y="392"/>
                    </a:lnTo>
                    <a:lnTo>
                      <a:pt x="348" y="395"/>
                    </a:lnTo>
                    <a:lnTo>
                      <a:pt x="347" y="395"/>
                    </a:lnTo>
                    <a:lnTo>
                      <a:pt x="347" y="397"/>
                    </a:lnTo>
                    <a:lnTo>
                      <a:pt x="349" y="403"/>
                    </a:lnTo>
                    <a:lnTo>
                      <a:pt x="350" y="403"/>
                    </a:lnTo>
                    <a:lnTo>
                      <a:pt x="351" y="404"/>
                    </a:lnTo>
                    <a:lnTo>
                      <a:pt x="352" y="404"/>
                    </a:lnTo>
                    <a:lnTo>
                      <a:pt x="353" y="404"/>
                    </a:lnTo>
                    <a:lnTo>
                      <a:pt x="354" y="406"/>
                    </a:lnTo>
                    <a:lnTo>
                      <a:pt x="355" y="407"/>
                    </a:lnTo>
                    <a:lnTo>
                      <a:pt x="357" y="409"/>
                    </a:lnTo>
                    <a:lnTo>
                      <a:pt x="359" y="410"/>
                    </a:lnTo>
                    <a:lnTo>
                      <a:pt x="385" y="423"/>
                    </a:lnTo>
                    <a:lnTo>
                      <a:pt x="390" y="428"/>
                    </a:lnTo>
                    <a:lnTo>
                      <a:pt x="393" y="431"/>
                    </a:lnTo>
                    <a:lnTo>
                      <a:pt x="393" y="433"/>
                    </a:lnTo>
                    <a:lnTo>
                      <a:pt x="392" y="434"/>
                    </a:lnTo>
                    <a:lnTo>
                      <a:pt x="391" y="436"/>
                    </a:lnTo>
                    <a:lnTo>
                      <a:pt x="389" y="442"/>
                    </a:lnTo>
                    <a:lnTo>
                      <a:pt x="389" y="443"/>
                    </a:lnTo>
                    <a:lnTo>
                      <a:pt x="389" y="444"/>
                    </a:lnTo>
                    <a:lnTo>
                      <a:pt x="390" y="447"/>
                    </a:lnTo>
                    <a:lnTo>
                      <a:pt x="390" y="448"/>
                    </a:lnTo>
                    <a:lnTo>
                      <a:pt x="393" y="452"/>
                    </a:lnTo>
                    <a:lnTo>
                      <a:pt x="396" y="455"/>
                    </a:lnTo>
                    <a:lnTo>
                      <a:pt x="405" y="461"/>
                    </a:lnTo>
                    <a:lnTo>
                      <a:pt x="406" y="461"/>
                    </a:lnTo>
                    <a:lnTo>
                      <a:pt x="407" y="460"/>
                    </a:lnTo>
                    <a:lnTo>
                      <a:pt x="409" y="459"/>
                    </a:lnTo>
                    <a:lnTo>
                      <a:pt x="410" y="459"/>
                    </a:lnTo>
                    <a:lnTo>
                      <a:pt x="412" y="462"/>
                    </a:lnTo>
                    <a:lnTo>
                      <a:pt x="417" y="476"/>
                    </a:lnTo>
                    <a:lnTo>
                      <a:pt x="417" y="477"/>
                    </a:lnTo>
                    <a:lnTo>
                      <a:pt x="417" y="478"/>
                    </a:lnTo>
                    <a:lnTo>
                      <a:pt x="415" y="480"/>
                    </a:lnTo>
                    <a:lnTo>
                      <a:pt x="414" y="483"/>
                    </a:lnTo>
                    <a:lnTo>
                      <a:pt x="412" y="492"/>
                    </a:lnTo>
                    <a:lnTo>
                      <a:pt x="412" y="493"/>
                    </a:lnTo>
                    <a:lnTo>
                      <a:pt x="411" y="495"/>
                    </a:lnTo>
                    <a:lnTo>
                      <a:pt x="410" y="498"/>
                    </a:lnTo>
                    <a:lnTo>
                      <a:pt x="408" y="500"/>
                    </a:lnTo>
                    <a:lnTo>
                      <a:pt x="406" y="501"/>
                    </a:lnTo>
                    <a:lnTo>
                      <a:pt x="404" y="506"/>
                    </a:lnTo>
                    <a:lnTo>
                      <a:pt x="404" y="508"/>
                    </a:lnTo>
                    <a:lnTo>
                      <a:pt x="404" y="511"/>
                    </a:lnTo>
                    <a:lnTo>
                      <a:pt x="405" y="512"/>
                    </a:lnTo>
                    <a:lnTo>
                      <a:pt x="405" y="514"/>
                    </a:lnTo>
                    <a:lnTo>
                      <a:pt x="405" y="515"/>
                    </a:lnTo>
                    <a:lnTo>
                      <a:pt x="404" y="516"/>
                    </a:lnTo>
                    <a:lnTo>
                      <a:pt x="399" y="521"/>
                    </a:lnTo>
                    <a:lnTo>
                      <a:pt x="391" y="525"/>
                    </a:lnTo>
                    <a:lnTo>
                      <a:pt x="389" y="527"/>
                    </a:lnTo>
                    <a:lnTo>
                      <a:pt x="378" y="530"/>
                    </a:lnTo>
                    <a:lnTo>
                      <a:pt x="372" y="533"/>
                    </a:lnTo>
                    <a:lnTo>
                      <a:pt x="357" y="536"/>
                    </a:lnTo>
                    <a:lnTo>
                      <a:pt x="354" y="538"/>
                    </a:lnTo>
                    <a:lnTo>
                      <a:pt x="321" y="543"/>
                    </a:lnTo>
                    <a:lnTo>
                      <a:pt x="317" y="542"/>
                    </a:lnTo>
                    <a:lnTo>
                      <a:pt x="315" y="542"/>
                    </a:lnTo>
                    <a:lnTo>
                      <a:pt x="314" y="542"/>
                    </a:lnTo>
                    <a:lnTo>
                      <a:pt x="313" y="542"/>
                    </a:lnTo>
                    <a:lnTo>
                      <a:pt x="312" y="543"/>
                    </a:lnTo>
                    <a:lnTo>
                      <a:pt x="311" y="543"/>
                    </a:lnTo>
                    <a:lnTo>
                      <a:pt x="298" y="541"/>
                    </a:lnTo>
                    <a:lnTo>
                      <a:pt x="296" y="540"/>
                    </a:lnTo>
                    <a:lnTo>
                      <a:pt x="295" y="539"/>
                    </a:lnTo>
                    <a:lnTo>
                      <a:pt x="295" y="538"/>
                    </a:lnTo>
                    <a:lnTo>
                      <a:pt x="292" y="537"/>
                    </a:lnTo>
                    <a:lnTo>
                      <a:pt x="288" y="536"/>
                    </a:lnTo>
                    <a:lnTo>
                      <a:pt x="287" y="536"/>
                    </a:lnTo>
                    <a:lnTo>
                      <a:pt x="287" y="537"/>
                    </a:lnTo>
                    <a:lnTo>
                      <a:pt x="288" y="538"/>
                    </a:lnTo>
                    <a:lnTo>
                      <a:pt x="289" y="539"/>
                    </a:lnTo>
                    <a:lnTo>
                      <a:pt x="290" y="540"/>
                    </a:lnTo>
                    <a:lnTo>
                      <a:pt x="291" y="541"/>
                    </a:lnTo>
                    <a:lnTo>
                      <a:pt x="291" y="545"/>
                    </a:lnTo>
                    <a:lnTo>
                      <a:pt x="292" y="548"/>
                    </a:lnTo>
                    <a:lnTo>
                      <a:pt x="293" y="551"/>
                    </a:lnTo>
                    <a:lnTo>
                      <a:pt x="295" y="551"/>
                    </a:lnTo>
                    <a:lnTo>
                      <a:pt x="296" y="551"/>
                    </a:lnTo>
                    <a:lnTo>
                      <a:pt x="298" y="551"/>
                    </a:lnTo>
                    <a:lnTo>
                      <a:pt x="300" y="553"/>
                    </a:lnTo>
                    <a:lnTo>
                      <a:pt x="302" y="554"/>
                    </a:lnTo>
                    <a:lnTo>
                      <a:pt x="302" y="555"/>
                    </a:lnTo>
                    <a:lnTo>
                      <a:pt x="299" y="554"/>
                    </a:lnTo>
                    <a:lnTo>
                      <a:pt x="298" y="553"/>
                    </a:lnTo>
                    <a:lnTo>
                      <a:pt x="297" y="552"/>
                    </a:lnTo>
                    <a:lnTo>
                      <a:pt x="296" y="553"/>
                    </a:lnTo>
                    <a:lnTo>
                      <a:pt x="295" y="553"/>
                    </a:lnTo>
                    <a:lnTo>
                      <a:pt x="300" y="556"/>
                    </a:lnTo>
                    <a:lnTo>
                      <a:pt x="302" y="559"/>
                    </a:lnTo>
                    <a:lnTo>
                      <a:pt x="304" y="569"/>
                    </a:lnTo>
                    <a:lnTo>
                      <a:pt x="304" y="570"/>
                    </a:lnTo>
                    <a:lnTo>
                      <a:pt x="301" y="569"/>
                    </a:lnTo>
                    <a:lnTo>
                      <a:pt x="300" y="570"/>
                    </a:lnTo>
                    <a:lnTo>
                      <a:pt x="300" y="574"/>
                    </a:lnTo>
                    <a:lnTo>
                      <a:pt x="302" y="577"/>
                    </a:lnTo>
                    <a:lnTo>
                      <a:pt x="302" y="578"/>
                    </a:lnTo>
                    <a:lnTo>
                      <a:pt x="302" y="579"/>
                    </a:lnTo>
                    <a:lnTo>
                      <a:pt x="302" y="580"/>
                    </a:lnTo>
                    <a:lnTo>
                      <a:pt x="302" y="581"/>
                    </a:lnTo>
                    <a:lnTo>
                      <a:pt x="301" y="581"/>
                    </a:lnTo>
                    <a:lnTo>
                      <a:pt x="300" y="583"/>
                    </a:lnTo>
                    <a:lnTo>
                      <a:pt x="304" y="588"/>
                    </a:lnTo>
                    <a:lnTo>
                      <a:pt x="308" y="591"/>
                    </a:lnTo>
                    <a:lnTo>
                      <a:pt x="310" y="593"/>
                    </a:lnTo>
                    <a:lnTo>
                      <a:pt x="308" y="593"/>
                    </a:lnTo>
                    <a:lnTo>
                      <a:pt x="307" y="593"/>
                    </a:lnTo>
                    <a:lnTo>
                      <a:pt x="308" y="595"/>
                    </a:lnTo>
                    <a:lnTo>
                      <a:pt x="310" y="594"/>
                    </a:lnTo>
                    <a:lnTo>
                      <a:pt x="311" y="593"/>
                    </a:lnTo>
                    <a:lnTo>
                      <a:pt x="311" y="594"/>
                    </a:lnTo>
                    <a:lnTo>
                      <a:pt x="311" y="595"/>
                    </a:lnTo>
                    <a:lnTo>
                      <a:pt x="310" y="601"/>
                    </a:lnTo>
                    <a:lnTo>
                      <a:pt x="309" y="602"/>
                    </a:lnTo>
                    <a:lnTo>
                      <a:pt x="302" y="606"/>
                    </a:lnTo>
                    <a:lnTo>
                      <a:pt x="301" y="606"/>
                    </a:lnTo>
                    <a:lnTo>
                      <a:pt x="296" y="609"/>
                    </a:lnTo>
                    <a:lnTo>
                      <a:pt x="296" y="610"/>
                    </a:lnTo>
                    <a:lnTo>
                      <a:pt x="295" y="610"/>
                    </a:lnTo>
                    <a:lnTo>
                      <a:pt x="293" y="610"/>
                    </a:lnTo>
                    <a:lnTo>
                      <a:pt x="285" y="610"/>
                    </a:lnTo>
                    <a:lnTo>
                      <a:pt x="277" y="610"/>
                    </a:lnTo>
                    <a:lnTo>
                      <a:pt x="276" y="610"/>
                    </a:lnTo>
                    <a:lnTo>
                      <a:pt x="275" y="610"/>
                    </a:lnTo>
                    <a:lnTo>
                      <a:pt x="274" y="609"/>
                    </a:lnTo>
                    <a:lnTo>
                      <a:pt x="272" y="608"/>
                    </a:lnTo>
                    <a:lnTo>
                      <a:pt x="271" y="607"/>
                    </a:lnTo>
                    <a:lnTo>
                      <a:pt x="270" y="606"/>
                    </a:lnTo>
                    <a:lnTo>
                      <a:pt x="266" y="606"/>
                    </a:lnTo>
                    <a:lnTo>
                      <a:pt x="256" y="602"/>
                    </a:lnTo>
                    <a:lnTo>
                      <a:pt x="249" y="600"/>
                    </a:lnTo>
                    <a:lnTo>
                      <a:pt x="248" y="598"/>
                    </a:lnTo>
                    <a:lnTo>
                      <a:pt x="246" y="596"/>
                    </a:lnTo>
                    <a:lnTo>
                      <a:pt x="245" y="596"/>
                    </a:lnTo>
                    <a:lnTo>
                      <a:pt x="244" y="596"/>
                    </a:lnTo>
                    <a:lnTo>
                      <a:pt x="243" y="596"/>
                    </a:lnTo>
                    <a:lnTo>
                      <a:pt x="242" y="596"/>
                    </a:lnTo>
                    <a:lnTo>
                      <a:pt x="241" y="596"/>
                    </a:lnTo>
                    <a:lnTo>
                      <a:pt x="239" y="600"/>
                    </a:lnTo>
                    <a:lnTo>
                      <a:pt x="239" y="603"/>
                    </a:lnTo>
                    <a:lnTo>
                      <a:pt x="239" y="605"/>
                    </a:lnTo>
                    <a:lnTo>
                      <a:pt x="247" y="619"/>
                    </a:lnTo>
                    <a:lnTo>
                      <a:pt x="248" y="619"/>
                    </a:lnTo>
                    <a:lnTo>
                      <a:pt x="249" y="620"/>
                    </a:lnTo>
                    <a:lnTo>
                      <a:pt x="250" y="621"/>
                    </a:lnTo>
                    <a:lnTo>
                      <a:pt x="250" y="623"/>
                    </a:lnTo>
                    <a:lnTo>
                      <a:pt x="251" y="623"/>
                    </a:lnTo>
                    <a:lnTo>
                      <a:pt x="251" y="625"/>
                    </a:lnTo>
                    <a:lnTo>
                      <a:pt x="251" y="627"/>
                    </a:lnTo>
                    <a:lnTo>
                      <a:pt x="252" y="628"/>
                    </a:lnTo>
                    <a:lnTo>
                      <a:pt x="253" y="629"/>
                    </a:lnTo>
                    <a:lnTo>
                      <a:pt x="253" y="630"/>
                    </a:lnTo>
                    <a:lnTo>
                      <a:pt x="253" y="634"/>
                    </a:lnTo>
                    <a:lnTo>
                      <a:pt x="253" y="636"/>
                    </a:lnTo>
                    <a:lnTo>
                      <a:pt x="256" y="639"/>
                    </a:lnTo>
                    <a:lnTo>
                      <a:pt x="257" y="640"/>
                    </a:lnTo>
                    <a:lnTo>
                      <a:pt x="261" y="642"/>
                    </a:lnTo>
                    <a:lnTo>
                      <a:pt x="268" y="644"/>
                    </a:lnTo>
                    <a:lnTo>
                      <a:pt x="269" y="644"/>
                    </a:lnTo>
                    <a:lnTo>
                      <a:pt x="270" y="644"/>
                    </a:lnTo>
                    <a:lnTo>
                      <a:pt x="271" y="644"/>
                    </a:lnTo>
                    <a:lnTo>
                      <a:pt x="272" y="644"/>
                    </a:lnTo>
                    <a:lnTo>
                      <a:pt x="272" y="645"/>
                    </a:lnTo>
                    <a:lnTo>
                      <a:pt x="271" y="646"/>
                    </a:lnTo>
                    <a:lnTo>
                      <a:pt x="270" y="649"/>
                    </a:lnTo>
                    <a:lnTo>
                      <a:pt x="271" y="649"/>
                    </a:lnTo>
                    <a:lnTo>
                      <a:pt x="274" y="650"/>
                    </a:lnTo>
                    <a:lnTo>
                      <a:pt x="282" y="649"/>
                    </a:lnTo>
                    <a:lnTo>
                      <a:pt x="283" y="649"/>
                    </a:lnTo>
                    <a:lnTo>
                      <a:pt x="283" y="648"/>
                    </a:lnTo>
                    <a:lnTo>
                      <a:pt x="284" y="647"/>
                    </a:lnTo>
                    <a:lnTo>
                      <a:pt x="283" y="645"/>
                    </a:lnTo>
                    <a:lnTo>
                      <a:pt x="282" y="645"/>
                    </a:lnTo>
                    <a:lnTo>
                      <a:pt x="281" y="644"/>
                    </a:lnTo>
                    <a:lnTo>
                      <a:pt x="280" y="644"/>
                    </a:lnTo>
                    <a:lnTo>
                      <a:pt x="278" y="644"/>
                    </a:lnTo>
                    <a:lnTo>
                      <a:pt x="276" y="644"/>
                    </a:lnTo>
                    <a:lnTo>
                      <a:pt x="276" y="643"/>
                    </a:lnTo>
                    <a:lnTo>
                      <a:pt x="279" y="642"/>
                    </a:lnTo>
                    <a:lnTo>
                      <a:pt x="282" y="641"/>
                    </a:lnTo>
                    <a:lnTo>
                      <a:pt x="285" y="640"/>
                    </a:lnTo>
                    <a:lnTo>
                      <a:pt x="285" y="639"/>
                    </a:lnTo>
                    <a:lnTo>
                      <a:pt x="287" y="639"/>
                    </a:lnTo>
                    <a:lnTo>
                      <a:pt x="288" y="639"/>
                    </a:lnTo>
                    <a:lnTo>
                      <a:pt x="289" y="639"/>
                    </a:lnTo>
                    <a:lnTo>
                      <a:pt x="291" y="643"/>
                    </a:lnTo>
                    <a:lnTo>
                      <a:pt x="293" y="644"/>
                    </a:lnTo>
                    <a:lnTo>
                      <a:pt x="295" y="645"/>
                    </a:lnTo>
                    <a:lnTo>
                      <a:pt x="295" y="646"/>
                    </a:lnTo>
                    <a:lnTo>
                      <a:pt x="298" y="655"/>
                    </a:lnTo>
                    <a:lnTo>
                      <a:pt x="299" y="660"/>
                    </a:lnTo>
                    <a:lnTo>
                      <a:pt x="298" y="661"/>
                    </a:lnTo>
                    <a:lnTo>
                      <a:pt x="298" y="662"/>
                    </a:lnTo>
                    <a:lnTo>
                      <a:pt x="289" y="664"/>
                    </a:lnTo>
                    <a:lnTo>
                      <a:pt x="287" y="663"/>
                    </a:lnTo>
                    <a:lnTo>
                      <a:pt x="283" y="660"/>
                    </a:lnTo>
                    <a:lnTo>
                      <a:pt x="283" y="659"/>
                    </a:lnTo>
                    <a:lnTo>
                      <a:pt x="283" y="657"/>
                    </a:lnTo>
                    <a:lnTo>
                      <a:pt x="283" y="656"/>
                    </a:lnTo>
                    <a:lnTo>
                      <a:pt x="279" y="653"/>
                    </a:lnTo>
                    <a:lnTo>
                      <a:pt x="277" y="652"/>
                    </a:lnTo>
                    <a:lnTo>
                      <a:pt x="275" y="652"/>
                    </a:lnTo>
                    <a:lnTo>
                      <a:pt x="274" y="652"/>
                    </a:lnTo>
                    <a:lnTo>
                      <a:pt x="271" y="652"/>
                    </a:lnTo>
                    <a:lnTo>
                      <a:pt x="269" y="653"/>
                    </a:lnTo>
                    <a:lnTo>
                      <a:pt x="268" y="655"/>
                    </a:lnTo>
                    <a:lnTo>
                      <a:pt x="267" y="655"/>
                    </a:lnTo>
                    <a:lnTo>
                      <a:pt x="267" y="656"/>
                    </a:lnTo>
                    <a:lnTo>
                      <a:pt x="266" y="656"/>
                    </a:lnTo>
                    <a:lnTo>
                      <a:pt x="265" y="656"/>
                    </a:lnTo>
                    <a:lnTo>
                      <a:pt x="264" y="657"/>
                    </a:lnTo>
                    <a:lnTo>
                      <a:pt x="264" y="659"/>
                    </a:lnTo>
                    <a:lnTo>
                      <a:pt x="264" y="660"/>
                    </a:lnTo>
                    <a:lnTo>
                      <a:pt x="265" y="661"/>
                    </a:lnTo>
                    <a:lnTo>
                      <a:pt x="266" y="661"/>
                    </a:lnTo>
                    <a:lnTo>
                      <a:pt x="270" y="662"/>
                    </a:lnTo>
                    <a:lnTo>
                      <a:pt x="272" y="663"/>
                    </a:lnTo>
                    <a:lnTo>
                      <a:pt x="276" y="665"/>
                    </a:lnTo>
                    <a:lnTo>
                      <a:pt x="282" y="666"/>
                    </a:lnTo>
                    <a:lnTo>
                      <a:pt x="284" y="666"/>
                    </a:lnTo>
                    <a:lnTo>
                      <a:pt x="285" y="667"/>
                    </a:lnTo>
                    <a:lnTo>
                      <a:pt x="283" y="668"/>
                    </a:lnTo>
                    <a:lnTo>
                      <a:pt x="279" y="670"/>
                    </a:lnTo>
                    <a:lnTo>
                      <a:pt x="276" y="671"/>
                    </a:lnTo>
                    <a:lnTo>
                      <a:pt x="275" y="672"/>
                    </a:lnTo>
                    <a:lnTo>
                      <a:pt x="274" y="672"/>
                    </a:lnTo>
                    <a:lnTo>
                      <a:pt x="272" y="674"/>
                    </a:lnTo>
                    <a:lnTo>
                      <a:pt x="270" y="677"/>
                    </a:lnTo>
                    <a:lnTo>
                      <a:pt x="270" y="678"/>
                    </a:lnTo>
                    <a:lnTo>
                      <a:pt x="270" y="681"/>
                    </a:lnTo>
                    <a:lnTo>
                      <a:pt x="268" y="685"/>
                    </a:lnTo>
                    <a:lnTo>
                      <a:pt x="267" y="687"/>
                    </a:lnTo>
                    <a:lnTo>
                      <a:pt x="268" y="689"/>
                    </a:lnTo>
                    <a:lnTo>
                      <a:pt x="270" y="693"/>
                    </a:lnTo>
                    <a:lnTo>
                      <a:pt x="272" y="695"/>
                    </a:lnTo>
                    <a:lnTo>
                      <a:pt x="273" y="697"/>
                    </a:lnTo>
                    <a:lnTo>
                      <a:pt x="274" y="696"/>
                    </a:lnTo>
                    <a:lnTo>
                      <a:pt x="276" y="702"/>
                    </a:lnTo>
                    <a:lnTo>
                      <a:pt x="274" y="702"/>
                    </a:lnTo>
                    <a:lnTo>
                      <a:pt x="274" y="704"/>
                    </a:lnTo>
                    <a:lnTo>
                      <a:pt x="275" y="704"/>
                    </a:lnTo>
                    <a:lnTo>
                      <a:pt x="277" y="707"/>
                    </a:lnTo>
                    <a:lnTo>
                      <a:pt x="278" y="708"/>
                    </a:lnTo>
                    <a:lnTo>
                      <a:pt x="277" y="711"/>
                    </a:lnTo>
                    <a:lnTo>
                      <a:pt x="277" y="714"/>
                    </a:lnTo>
                    <a:lnTo>
                      <a:pt x="273" y="717"/>
                    </a:lnTo>
                    <a:lnTo>
                      <a:pt x="272" y="717"/>
                    </a:lnTo>
                    <a:lnTo>
                      <a:pt x="272" y="718"/>
                    </a:lnTo>
                    <a:lnTo>
                      <a:pt x="272" y="720"/>
                    </a:lnTo>
                    <a:lnTo>
                      <a:pt x="272" y="722"/>
                    </a:lnTo>
                    <a:lnTo>
                      <a:pt x="272" y="723"/>
                    </a:lnTo>
                    <a:lnTo>
                      <a:pt x="272" y="724"/>
                    </a:lnTo>
                    <a:lnTo>
                      <a:pt x="274" y="725"/>
                    </a:lnTo>
                    <a:lnTo>
                      <a:pt x="275" y="725"/>
                    </a:lnTo>
                    <a:lnTo>
                      <a:pt x="278" y="726"/>
                    </a:lnTo>
                    <a:lnTo>
                      <a:pt x="278" y="730"/>
                    </a:lnTo>
                    <a:lnTo>
                      <a:pt x="276" y="730"/>
                    </a:lnTo>
                    <a:lnTo>
                      <a:pt x="274" y="729"/>
                    </a:lnTo>
                    <a:lnTo>
                      <a:pt x="272" y="728"/>
                    </a:lnTo>
                    <a:lnTo>
                      <a:pt x="264" y="728"/>
                    </a:lnTo>
                    <a:lnTo>
                      <a:pt x="262" y="728"/>
                    </a:lnTo>
                    <a:lnTo>
                      <a:pt x="259" y="730"/>
                    </a:lnTo>
                    <a:lnTo>
                      <a:pt x="256" y="732"/>
                    </a:lnTo>
                    <a:lnTo>
                      <a:pt x="255" y="734"/>
                    </a:lnTo>
                    <a:lnTo>
                      <a:pt x="253" y="735"/>
                    </a:lnTo>
                    <a:lnTo>
                      <a:pt x="250" y="735"/>
                    </a:lnTo>
                    <a:lnTo>
                      <a:pt x="249" y="736"/>
                    </a:lnTo>
                    <a:lnTo>
                      <a:pt x="247" y="737"/>
                    </a:lnTo>
                    <a:lnTo>
                      <a:pt x="247" y="738"/>
                    </a:lnTo>
                    <a:lnTo>
                      <a:pt x="245" y="745"/>
                    </a:lnTo>
                    <a:lnTo>
                      <a:pt x="244" y="747"/>
                    </a:lnTo>
                    <a:lnTo>
                      <a:pt x="243" y="748"/>
                    </a:lnTo>
                    <a:lnTo>
                      <a:pt x="243" y="749"/>
                    </a:lnTo>
                    <a:lnTo>
                      <a:pt x="244" y="753"/>
                    </a:lnTo>
                    <a:lnTo>
                      <a:pt x="243" y="754"/>
                    </a:lnTo>
                    <a:lnTo>
                      <a:pt x="242" y="757"/>
                    </a:lnTo>
                    <a:lnTo>
                      <a:pt x="242" y="760"/>
                    </a:lnTo>
                    <a:lnTo>
                      <a:pt x="242" y="762"/>
                    </a:lnTo>
                    <a:lnTo>
                      <a:pt x="243" y="765"/>
                    </a:lnTo>
                    <a:lnTo>
                      <a:pt x="248" y="773"/>
                    </a:lnTo>
                    <a:lnTo>
                      <a:pt x="256" y="779"/>
                    </a:lnTo>
                    <a:lnTo>
                      <a:pt x="260" y="781"/>
                    </a:lnTo>
                    <a:lnTo>
                      <a:pt x="261" y="781"/>
                    </a:lnTo>
                    <a:lnTo>
                      <a:pt x="274" y="790"/>
                    </a:lnTo>
                    <a:lnTo>
                      <a:pt x="277" y="792"/>
                    </a:lnTo>
                    <a:lnTo>
                      <a:pt x="278" y="792"/>
                    </a:lnTo>
                    <a:lnTo>
                      <a:pt x="279" y="792"/>
                    </a:lnTo>
                    <a:lnTo>
                      <a:pt x="282" y="792"/>
                    </a:lnTo>
                    <a:lnTo>
                      <a:pt x="285" y="793"/>
                    </a:lnTo>
                    <a:lnTo>
                      <a:pt x="286" y="793"/>
                    </a:lnTo>
                    <a:lnTo>
                      <a:pt x="290" y="793"/>
                    </a:lnTo>
                    <a:lnTo>
                      <a:pt x="293" y="793"/>
                    </a:lnTo>
                    <a:lnTo>
                      <a:pt x="295" y="793"/>
                    </a:lnTo>
                    <a:lnTo>
                      <a:pt x="298" y="793"/>
                    </a:lnTo>
                    <a:lnTo>
                      <a:pt x="302" y="796"/>
                    </a:lnTo>
                    <a:lnTo>
                      <a:pt x="305" y="800"/>
                    </a:lnTo>
                    <a:lnTo>
                      <a:pt x="307" y="807"/>
                    </a:lnTo>
                    <a:lnTo>
                      <a:pt x="308" y="809"/>
                    </a:lnTo>
                    <a:lnTo>
                      <a:pt x="307" y="813"/>
                    </a:lnTo>
                    <a:lnTo>
                      <a:pt x="307" y="814"/>
                    </a:lnTo>
                    <a:lnTo>
                      <a:pt x="306" y="814"/>
                    </a:lnTo>
                    <a:lnTo>
                      <a:pt x="305" y="813"/>
                    </a:lnTo>
                    <a:lnTo>
                      <a:pt x="304" y="813"/>
                    </a:lnTo>
                    <a:lnTo>
                      <a:pt x="303" y="814"/>
                    </a:lnTo>
                    <a:lnTo>
                      <a:pt x="302" y="815"/>
                    </a:lnTo>
                    <a:lnTo>
                      <a:pt x="300" y="815"/>
                    </a:lnTo>
                    <a:lnTo>
                      <a:pt x="300" y="816"/>
                    </a:lnTo>
                    <a:lnTo>
                      <a:pt x="300" y="817"/>
                    </a:lnTo>
                    <a:lnTo>
                      <a:pt x="300" y="816"/>
                    </a:lnTo>
                    <a:lnTo>
                      <a:pt x="302" y="816"/>
                    </a:lnTo>
                    <a:lnTo>
                      <a:pt x="305" y="814"/>
                    </a:lnTo>
                    <a:lnTo>
                      <a:pt x="306" y="815"/>
                    </a:lnTo>
                    <a:lnTo>
                      <a:pt x="307" y="815"/>
                    </a:lnTo>
                    <a:lnTo>
                      <a:pt x="312" y="819"/>
                    </a:lnTo>
                    <a:lnTo>
                      <a:pt x="312" y="820"/>
                    </a:lnTo>
                    <a:lnTo>
                      <a:pt x="311" y="820"/>
                    </a:lnTo>
                    <a:lnTo>
                      <a:pt x="310" y="819"/>
                    </a:lnTo>
                    <a:lnTo>
                      <a:pt x="309" y="819"/>
                    </a:lnTo>
                    <a:lnTo>
                      <a:pt x="308" y="820"/>
                    </a:lnTo>
                    <a:lnTo>
                      <a:pt x="310" y="823"/>
                    </a:lnTo>
                    <a:lnTo>
                      <a:pt x="310" y="824"/>
                    </a:lnTo>
                    <a:lnTo>
                      <a:pt x="307" y="824"/>
                    </a:lnTo>
                    <a:lnTo>
                      <a:pt x="302" y="831"/>
                    </a:lnTo>
                    <a:lnTo>
                      <a:pt x="302" y="833"/>
                    </a:lnTo>
                    <a:lnTo>
                      <a:pt x="300" y="834"/>
                    </a:lnTo>
                    <a:lnTo>
                      <a:pt x="298" y="834"/>
                    </a:lnTo>
                    <a:lnTo>
                      <a:pt x="297" y="834"/>
                    </a:lnTo>
                    <a:lnTo>
                      <a:pt x="297" y="835"/>
                    </a:lnTo>
                    <a:lnTo>
                      <a:pt x="295" y="838"/>
                    </a:lnTo>
                    <a:lnTo>
                      <a:pt x="293" y="839"/>
                    </a:lnTo>
                    <a:lnTo>
                      <a:pt x="290" y="840"/>
                    </a:lnTo>
                    <a:lnTo>
                      <a:pt x="289" y="842"/>
                    </a:lnTo>
                    <a:lnTo>
                      <a:pt x="289" y="844"/>
                    </a:lnTo>
                    <a:lnTo>
                      <a:pt x="289" y="846"/>
                    </a:lnTo>
                    <a:lnTo>
                      <a:pt x="287" y="847"/>
                    </a:lnTo>
                    <a:lnTo>
                      <a:pt x="285" y="848"/>
                    </a:lnTo>
                    <a:lnTo>
                      <a:pt x="284" y="851"/>
                    </a:lnTo>
                    <a:lnTo>
                      <a:pt x="283" y="852"/>
                    </a:lnTo>
                    <a:lnTo>
                      <a:pt x="283" y="853"/>
                    </a:lnTo>
                    <a:lnTo>
                      <a:pt x="283" y="855"/>
                    </a:lnTo>
                    <a:lnTo>
                      <a:pt x="285" y="857"/>
                    </a:lnTo>
                    <a:lnTo>
                      <a:pt x="284" y="859"/>
                    </a:lnTo>
                    <a:lnTo>
                      <a:pt x="283" y="861"/>
                    </a:lnTo>
                    <a:lnTo>
                      <a:pt x="282" y="862"/>
                    </a:lnTo>
                    <a:lnTo>
                      <a:pt x="282" y="863"/>
                    </a:lnTo>
                    <a:lnTo>
                      <a:pt x="285" y="863"/>
                    </a:lnTo>
                    <a:lnTo>
                      <a:pt x="285" y="862"/>
                    </a:lnTo>
                    <a:lnTo>
                      <a:pt x="285" y="861"/>
                    </a:lnTo>
                    <a:lnTo>
                      <a:pt x="285" y="859"/>
                    </a:lnTo>
                    <a:lnTo>
                      <a:pt x="286" y="860"/>
                    </a:lnTo>
                    <a:lnTo>
                      <a:pt x="289" y="871"/>
                    </a:lnTo>
                    <a:lnTo>
                      <a:pt x="291" y="879"/>
                    </a:lnTo>
                    <a:lnTo>
                      <a:pt x="287" y="884"/>
                    </a:lnTo>
                    <a:lnTo>
                      <a:pt x="284" y="885"/>
                    </a:lnTo>
                    <a:lnTo>
                      <a:pt x="283" y="885"/>
                    </a:lnTo>
                    <a:lnTo>
                      <a:pt x="281" y="885"/>
                    </a:lnTo>
                    <a:lnTo>
                      <a:pt x="278" y="884"/>
                    </a:lnTo>
                    <a:lnTo>
                      <a:pt x="274" y="881"/>
                    </a:lnTo>
                    <a:lnTo>
                      <a:pt x="272" y="879"/>
                    </a:lnTo>
                    <a:lnTo>
                      <a:pt x="272" y="880"/>
                    </a:lnTo>
                    <a:lnTo>
                      <a:pt x="270" y="881"/>
                    </a:lnTo>
                    <a:lnTo>
                      <a:pt x="266" y="881"/>
                    </a:lnTo>
                    <a:lnTo>
                      <a:pt x="264" y="881"/>
                    </a:lnTo>
                    <a:lnTo>
                      <a:pt x="263" y="882"/>
                    </a:lnTo>
                    <a:lnTo>
                      <a:pt x="265" y="882"/>
                    </a:lnTo>
                    <a:lnTo>
                      <a:pt x="266" y="881"/>
                    </a:lnTo>
                    <a:lnTo>
                      <a:pt x="267" y="881"/>
                    </a:lnTo>
                    <a:lnTo>
                      <a:pt x="268" y="881"/>
                    </a:lnTo>
                    <a:lnTo>
                      <a:pt x="271" y="881"/>
                    </a:lnTo>
                    <a:lnTo>
                      <a:pt x="272" y="881"/>
                    </a:lnTo>
                    <a:lnTo>
                      <a:pt x="273" y="881"/>
                    </a:lnTo>
                    <a:lnTo>
                      <a:pt x="274" y="882"/>
                    </a:lnTo>
                    <a:lnTo>
                      <a:pt x="274" y="883"/>
                    </a:lnTo>
                    <a:lnTo>
                      <a:pt x="276" y="883"/>
                    </a:lnTo>
                    <a:lnTo>
                      <a:pt x="276" y="884"/>
                    </a:lnTo>
                    <a:lnTo>
                      <a:pt x="280" y="886"/>
                    </a:lnTo>
                    <a:lnTo>
                      <a:pt x="280" y="887"/>
                    </a:lnTo>
                    <a:lnTo>
                      <a:pt x="279" y="888"/>
                    </a:lnTo>
                    <a:lnTo>
                      <a:pt x="275" y="889"/>
                    </a:lnTo>
                    <a:lnTo>
                      <a:pt x="272" y="891"/>
                    </a:lnTo>
                    <a:lnTo>
                      <a:pt x="272" y="892"/>
                    </a:lnTo>
                    <a:lnTo>
                      <a:pt x="271" y="892"/>
                    </a:lnTo>
                    <a:lnTo>
                      <a:pt x="270" y="894"/>
                    </a:lnTo>
                    <a:lnTo>
                      <a:pt x="269" y="898"/>
                    </a:lnTo>
                    <a:lnTo>
                      <a:pt x="270" y="900"/>
                    </a:lnTo>
                    <a:lnTo>
                      <a:pt x="271" y="904"/>
                    </a:lnTo>
                    <a:lnTo>
                      <a:pt x="273" y="908"/>
                    </a:lnTo>
                    <a:lnTo>
                      <a:pt x="273" y="909"/>
                    </a:lnTo>
                    <a:lnTo>
                      <a:pt x="273" y="910"/>
                    </a:lnTo>
                    <a:lnTo>
                      <a:pt x="272" y="911"/>
                    </a:lnTo>
                    <a:lnTo>
                      <a:pt x="270" y="913"/>
                    </a:lnTo>
                    <a:lnTo>
                      <a:pt x="270" y="915"/>
                    </a:lnTo>
                    <a:lnTo>
                      <a:pt x="271" y="913"/>
                    </a:lnTo>
                    <a:lnTo>
                      <a:pt x="273" y="911"/>
                    </a:lnTo>
                    <a:lnTo>
                      <a:pt x="274" y="912"/>
                    </a:lnTo>
                    <a:lnTo>
                      <a:pt x="276" y="913"/>
                    </a:lnTo>
                    <a:lnTo>
                      <a:pt x="276" y="915"/>
                    </a:lnTo>
                    <a:lnTo>
                      <a:pt x="277" y="916"/>
                    </a:lnTo>
                    <a:lnTo>
                      <a:pt x="288" y="928"/>
                    </a:lnTo>
                    <a:lnTo>
                      <a:pt x="288" y="929"/>
                    </a:lnTo>
                    <a:lnTo>
                      <a:pt x="287" y="929"/>
                    </a:lnTo>
                    <a:lnTo>
                      <a:pt x="286" y="929"/>
                    </a:lnTo>
                    <a:lnTo>
                      <a:pt x="285" y="930"/>
                    </a:lnTo>
                    <a:lnTo>
                      <a:pt x="284" y="930"/>
                    </a:lnTo>
                    <a:lnTo>
                      <a:pt x="283" y="930"/>
                    </a:lnTo>
                    <a:lnTo>
                      <a:pt x="280" y="929"/>
                    </a:lnTo>
                    <a:lnTo>
                      <a:pt x="278" y="929"/>
                    </a:lnTo>
                    <a:lnTo>
                      <a:pt x="276" y="930"/>
                    </a:lnTo>
                    <a:lnTo>
                      <a:pt x="274" y="931"/>
                    </a:lnTo>
                    <a:lnTo>
                      <a:pt x="275" y="931"/>
                    </a:lnTo>
                    <a:lnTo>
                      <a:pt x="276" y="930"/>
                    </a:lnTo>
                    <a:lnTo>
                      <a:pt x="278" y="930"/>
                    </a:lnTo>
                    <a:lnTo>
                      <a:pt x="279" y="930"/>
                    </a:lnTo>
                    <a:lnTo>
                      <a:pt x="281" y="930"/>
                    </a:lnTo>
                    <a:lnTo>
                      <a:pt x="284" y="931"/>
                    </a:lnTo>
                    <a:lnTo>
                      <a:pt x="287" y="931"/>
                    </a:lnTo>
                    <a:lnTo>
                      <a:pt x="288" y="931"/>
                    </a:lnTo>
                    <a:lnTo>
                      <a:pt x="308" y="947"/>
                    </a:lnTo>
                    <a:lnTo>
                      <a:pt x="314" y="952"/>
                    </a:lnTo>
                    <a:lnTo>
                      <a:pt x="313" y="953"/>
                    </a:lnTo>
                    <a:lnTo>
                      <a:pt x="313" y="954"/>
                    </a:lnTo>
                    <a:lnTo>
                      <a:pt x="313" y="952"/>
                    </a:lnTo>
                    <a:lnTo>
                      <a:pt x="302" y="951"/>
                    </a:lnTo>
                    <a:lnTo>
                      <a:pt x="298" y="949"/>
                    </a:lnTo>
                    <a:lnTo>
                      <a:pt x="291" y="947"/>
                    </a:lnTo>
                    <a:lnTo>
                      <a:pt x="285" y="947"/>
                    </a:lnTo>
                    <a:lnTo>
                      <a:pt x="270" y="942"/>
                    </a:lnTo>
                    <a:lnTo>
                      <a:pt x="225" y="942"/>
                    </a:lnTo>
                    <a:lnTo>
                      <a:pt x="223" y="940"/>
                    </a:lnTo>
                    <a:lnTo>
                      <a:pt x="223" y="939"/>
                    </a:lnTo>
                    <a:lnTo>
                      <a:pt x="221" y="938"/>
                    </a:lnTo>
                    <a:lnTo>
                      <a:pt x="217" y="935"/>
                    </a:lnTo>
                    <a:lnTo>
                      <a:pt x="213" y="934"/>
                    </a:lnTo>
                    <a:lnTo>
                      <a:pt x="212" y="934"/>
                    </a:lnTo>
                    <a:lnTo>
                      <a:pt x="211" y="933"/>
                    </a:lnTo>
                    <a:lnTo>
                      <a:pt x="206" y="928"/>
                    </a:lnTo>
                    <a:lnTo>
                      <a:pt x="206" y="927"/>
                    </a:lnTo>
                    <a:lnTo>
                      <a:pt x="206" y="926"/>
                    </a:lnTo>
                    <a:lnTo>
                      <a:pt x="206" y="924"/>
                    </a:lnTo>
                    <a:lnTo>
                      <a:pt x="204" y="921"/>
                    </a:lnTo>
                    <a:lnTo>
                      <a:pt x="204" y="920"/>
                    </a:lnTo>
                    <a:lnTo>
                      <a:pt x="204" y="919"/>
                    </a:lnTo>
                    <a:lnTo>
                      <a:pt x="203" y="918"/>
                    </a:lnTo>
                    <a:lnTo>
                      <a:pt x="201" y="917"/>
                    </a:lnTo>
                    <a:lnTo>
                      <a:pt x="200" y="917"/>
                    </a:lnTo>
                    <a:lnTo>
                      <a:pt x="199" y="915"/>
                    </a:lnTo>
                    <a:lnTo>
                      <a:pt x="199" y="913"/>
                    </a:lnTo>
                    <a:lnTo>
                      <a:pt x="200" y="913"/>
                    </a:lnTo>
                    <a:lnTo>
                      <a:pt x="198" y="908"/>
                    </a:lnTo>
                    <a:lnTo>
                      <a:pt x="198" y="907"/>
                    </a:lnTo>
                    <a:lnTo>
                      <a:pt x="194" y="905"/>
                    </a:lnTo>
                    <a:lnTo>
                      <a:pt x="194" y="904"/>
                    </a:lnTo>
                    <a:lnTo>
                      <a:pt x="194" y="902"/>
                    </a:lnTo>
                    <a:lnTo>
                      <a:pt x="192" y="900"/>
                    </a:lnTo>
                    <a:lnTo>
                      <a:pt x="189" y="900"/>
                    </a:lnTo>
                    <a:lnTo>
                      <a:pt x="188" y="900"/>
                    </a:lnTo>
                    <a:lnTo>
                      <a:pt x="187" y="900"/>
                    </a:lnTo>
                    <a:lnTo>
                      <a:pt x="187" y="901"/>
                    </a:lnTo>
                    <a:lnTo>
                      <a:pt x="187" y="902"/>
                    </a:lnTo>
                    <a:lnTo>
                      <a:pt x="186" y="902"/>
                    </a:lnTo>
                    <a:lnTo>
                      <a:pt x="185" y="902"/>
                    </a:lnTo>
                    <a:lnTo>
                      <a:pt x="184" y="901"/>
                    </a:lnTo>
                    <a:lnTo>
                      <a:pt x="183" y="901"/>
                    </a:lnTo>
                    <a:lnTo>
                      <a:pt x="182" y="901"/>
                    </a:lnTo>
                    <a:lnTo>
                      <a:pt x="180" y="902"/>
                    </a:lnTo>
                    <a:lnTo>
                      <a:pt x="179" y="902"/>
                    </a:lnTo>
                    <a:lnTo>
                      <a:pt x="179" y="904"/>
                    </a:lnTo>
                    <a:lnTo>
                      <a:pt x="178" y="904"/>
                    </a:lnTo>
                    <a:lnTo>
                      <a:pt x="178" y="905"/>
                    </a:lnTo>
                    <a:lnTo>
                      <a:pt x="177" y="905"/>
                    </a:lnTo>
                    <a:lnTo>
                      <a:pt x="176" y="906"/>
                    </a:lnTo>
                    <a:lnTo>
                      <a:pt x="176" y="905"/>
                    </a:lnTo>
                    <a:lnTo>
                      <a:pt x="175" y="905"/>
                    </a:lnTo>
                    <a:lnTo>
                      <a:pt x="174" y="904"/>
                    </a:lnTo>
                    <a:lnTo>
                      <a:pt x="166" y="893"/>
                    </a:lnTo>
                    <a:lnTo>
                      <a:pt x="165" y="892"/>
                    </a:lnTo>
                    <a:lnTo>
                      <a:pt x="162" y="889"/>
                    </a:lnTo>
                    <a:lnTo>
                      <a:pt x="157" y="887"/>
                    </a:lnTo>
                    <a:lnTo>
                      <a:pt x="156" y="885"/>
                    </a:lnTo>
                    <a:lnTo>
                      <a:pt x="155" y="885"/>
                    </a:lnTo>
                    <a:lnTo>
                      <a:pt x="155" y="883"/>
                    </a:lnTo>
                    <a:lnTo>
                      <a:pt x="156" y="883"/>
                    </a:lnTo>
                    <a:lnTo>
                      <a:pt x="155" y="882"/>
                    </a:lnTo>
                    <a:lnTo>
                      <a:pt x="155" y="881"/>
                    </a:lnTo>
                    <a:lnTo>
                      <a:pt x="153" y="880"/>
                    </a:lnTo>
                    <a:lnTo>
                      <a:pt x="152" y="877"/>
                    </a:lnTo>
                    <a:lnTo>
                      <a:pt x="153" y="876"/>
                    </a:lnTo>
                    <a:lnTo>
                      <a:pt x="148" y="870"/>
                    </a:lnTo>
                    <a:lnTo>
                      <a:pt x="146" y="868"/>
                    </a:lnTo>
                    <a:lnTo>
                      <a:pt x="145" y="868"/>
                    </a:lnTo>
                    <a:lnTo>
                      <a:pt x="145" y="865"/>
                    </a:lnTo>
                    <a:lnTo>
                      <a:pt x="145" y="861"/>
                    </a:lnTo>
                    <a:lnTo>
                      <a:pt x="153" y="860"/>
                    </a:lnTo>
                    <a:lnTo>
                      <a:pt x="151" y="859"/>
                    </a:lnTo>
                    <a:lnTo>
                      <a:pt x="151" y="853"/>
                    </a:lnTo>
                    <a:lnTo>
                      <a:pt x="151" y="851"/>
                    </a:lnTo>
                    <a:lnTo>
                      <a:pt x="152" y="851"/>
                    </a:lnTo>
                    <a:lnTo>
                      <a:pt x="153" y="850"/>
                    </a:lnTo>
                    <a:lnTo>
                      <a:pt x="154" y="850"/>
                    </a:lnTo>
                    <a:lnTo>
                      <a:pt x="155" y="850"/>
                    </a:lnTo>
                    <a:lnTo>
                      <a:pt x="156" y="849"/>
                    </a:lnTo>
                    <a:lnTo>
                      <a:pt x="157" y="849"/>
                    </a:lnTo>
                    <a:lnTo>
                      <a:pt x="159" y="846"/>
                    </a:lnTo>
                    <a:lnTo>
                      <a:pt x="159" y="845"/>
                    </a:lnTo>
                    <a:lnTo>
                      <a:pt x="153" y="836"/>
                    </a:lnTo>
                    <a:lnTo>
                      <a:pt x="154" y="835"/>
                    </a:lnTo>
                    <a:lnTo>
                      <a:pt x="154" y="834"/>
                    </a:lnTo>
                    <a:lnTo>
                      <a:pt x="155" y="834"/>
                    </a:lnTo>
                    <a:lnTo>
                      <a:pt x="157" y="833"/>
                    </a:lnTo>
                    <a:lnTo>
                      <a:pt x="159" y="832"/>
                    </a:lnTo>
                    <a:lnTo>
                      <a:pt x="155" y="823"/>
                    </a:lnTo>
                    <a:lnTo>
                      <a:pt x="151" y="821"/>
                    </a:lnTo>
                    <a:lnTo>
                      <a:pt x="150" y="821"/>
                    </a:lnTo>
                    <a:lnTo>
                      <a:pt x="149" y="821"/>
                    </a:lnTo>
                    <a:lnTo>
                      <a:pt x="148" y="820"/>
                    </a:lnTo>
                    <a:lnTo>
                      <a:pt x="147" y="819"/>
                    </a:lnTo>
                    <a:lnTo>
                      <a:pt x="147" y="813"/>
                    </a:lnTo>
                    <a:lnTo>
                      <a:pt x="147" y="812"/>
                    </a:lnTo>
                    <a:lnTo>
                      <a:pt x="147" y="810"/>
                    </a:lnTo>
                    <a:lnTo>
                      <a:pt x="147" y="809"/>
                    </a:lnTo>
                    <a:lnTo>
                      <a:pt x="146" y="806"/>
                    </a:lnTo>
                    <a:lnTo>
                      <a:pt x="145" y="806"/>
                    </a:lnTo>
                    <a:lnTo>
                      <a:pt x="145" y="805"/>
                    </a:lnTo>
                    <a:lnTo>
                      <a:pt x="145" y="804"/>
                    </a:lnTo>
                    <a:lnTo>
                      <a:pt x="145" y="803"/>
                    </a:lnTo>
                    <a:lnTo>
                      <a:pt x="146" y="803"/>
                    </a:lnTo>
                    <a:lnTo>
                      <a:pt x="147" y="803"/>
                    </a:lnTo>
                    <a:lnTo>
                      <a:pt x="148" y="803"/>
                    </a:lnTo>
                    <a:lnTo>
                      <a:pt x="149" y="803"/>
                    </a:lnTo>
                    <a:lnTo>
                      <a:pt x="149" y="801"/>
                    </a:lnTo>
                    <a:lnTo>
                      <a:pt x="150" y="799"/>
                    </a:lnTo>
                    <a:lnTo>
                      <a:pt x="153" y="798"/>
                    </a:lnTo>
                    <a:lnTo>
                      <a:pt x="153" y="797"/>
                    </a:lnTo>
                    <a:lnTo>
                      <a:pt x="153" y="796"/>
                    </a:lnTo>
                    <a:lnTo>
                      <a:pt x="152" y="794"/>
                    </a:lnTo>
                    <a:lnTo>
                      <a:pt x="147" y="791"/>
                    </a:lnTo>
                    <a:lnTo>
                      <a:pt x="145" y="785"/>
                    </a:lnTo>
                    <a:lnTo>
                      <a:pt x="145" y="784"/>
                    </a:lnTo>
                    <a:lnTo>
                      <a:pt x="147" y="784"/>
                    </a:lnTo>
                    <a:lnTo>
                      <a:pt x="148" y="784"/>
                    </a:lnTo>
                    <a:lnTo>
                      <a:pt x="150" y="781"/>
                    </a:lnTo>
                    <a:lnTo>
                      <a:pt x="150" y="779"/>
                    </a:lnTo>
                    <a:lnTo>
                      <a:pt x="148" y="776"/>
                    </a:lnTo>
                    <a:lnTo>
                      <a:pt x="145" y="773"/>
                    </a:lnTo>
                    <a:lnTo>
                      <a:pt x="142" y="767"/>
                    </a:lnTo>
                    <a:lnTo>
                      <a:pt x="142" y="766"/>
                    </a:lnTo>
                    <a:lnTo>
                      <a:pt x="140" y="766"/>
                    </a:lnTo>
                    <a:lnTo>
                      <a:pt x="137" y="764"/>
                    </a:lnTo>
                    <a:lnTo>
                      <a:pt x="138" y="764"/>
                    </a:lnTo>
                    <a:lnTo>
                      <a:pt x="139" y="764"/>
                    </a:lnTo>
                    <a:lnTo>
                      <a:pt x="140" y="764"/>
                    </a:lnTo>
                    <a:lnTo>
                      <a:pt x="140" y="763"/>
                    </a:lnTo>
                    <a:lnTo>
                      <a:pt x="140" y="762"/>
                    </a:lnTo>
                    <a:lnTo>
                      <a:pt x="140" y="761"/>
                    </a:lnTo>
                    <a:lnTo>
                      <a:pt x="141" y="760"/>
                    </a:lnTo>
                    <a:lnTo>
                      <a:pt x="142" y="760"/>
                    </a:lnTo>
                    <a:lnTo>
                      <a:pt x="142" y="759"/>
                    </a:lnTo>
                    <a:lnTo>
                      <a:pt x="140" y="757"/>
                    </a:lnTo>
                    <a:lnTo>
                      <a:pt x="140" y="756"/>
                    </a:lnTo>
                    <a:lnTo>
                      <a:pt x="138" y="755"/>
                    </a:lnTo>
                    <a:lnTo>
                      <a:pt x="136" y="755"/>
                    </a:lnTo>
                    <a:lnTo>
                      <a:pt x="134" y="751"/>
                    </a:lnTo>
                    <a:lnTo>
                      <a:pt x="133" y="749"/>
                    </a:lnTo>
                    <a:lnTo>
                      <a:pt x="132" y="746"/>
                    </a:lnTo>
                    <a:lnTo>
                      <a:pt x="133" y="745"/>
                    </a:lnTo>
                    <a:lnTo>
                      <a:pt x="134" y="745"/>
                    </a:lnTo>
                    <a:lnTo>
                      <a:pt x="135" y="745"/>
                    </a:lnTo>
                    <a:lnTo>
                      <a:pt x="136" y="745"/>
                    </a:lnTo>
                    <a:lnTo>
                      <a:pt x="138" y="744"/>
                    </a:lnTo>
                    <a:lnTo>
                      <a:pt x="140" y="738"/>
                    </a:lnTo>
                    <a:lnTo>
                      <a:pt x="138" y="736"/>
                    </a:lnTo>
                    <a:lnTo>
                      <a:pt x="132" y="731"/>
                    </a:lnTo>
                    <a:lnTo>
                      <a:pt x="130" y="729"/>
                    </a:lnTo>
                    <a:lnTo>
                      <a:pt x="128" y="728"/>
                    </a:lnTo>
                    <a:lnTo>
                      <a:pt x="124" y="727"/>
                    </a:lnTo>
                    <a:lnTo>
                      <a:pt x="119" y="727"/>
                    </a:lnTo>
                    <a:lnTo>
                      <a:pt x="115" y="726"/>
                    </a:lnTo>
                    <a:lnTo>
                      <a:pt x="113" y="723"/>
                    </a:lnTo>
                    <a:lnTo>
                      <a:pt x="113" y="722"/>
                    </a:lnTo>
                    <a:lnTo>
                      <a:pt x="114" y="721"/>
                    </a:lnTo>
                    <a:lnTo>
                      <a:pt x="115" y="721"/>
                    </a:lnTo>
                    <a:lnTo>
                      <a:pt x="117" y="722"/>
                    </a:lnTo>
                    <a:lnTo>
                      <a:pt x="120" y="723"/>
                    </a:lnTo>
                    <a:lnTo>
                      <a:pt x="120" y="722"/>
                    </a:lnTo>
                    <a:lnTo>
                      <a:pt x="121" y="721"/>
                    </a:lnTo>
                    <a:lnTo>
                      <a:pt x="123" y="721"/>
                    </a:lnTo>
                    <a:lnTo>
                      <a:pt x="124" y="722"/>
                    </a:lnTo>
                    <a:lnTo>
                      <a:pt x="125" y="722"/>
                    </a:lnTo>
                    <a:lnTo>
                      <a:pt x="127" y="721"/>
                    </a:lnTo>
                    <a:lnTo>
                      <a:pt x="128" y="721"/>
                    </a:lnTo>
                    <a:lnTo>
                      <a:pt x="130" y="723"/>
                    </a:lnTo>
                    <a:lnTo>
                      <a:pt x="132" y="723"/>
                    </a:lnTo>
                    <a:lnTo>
                      <a:pt x="133" y="723"/>
                    </a:lnTo>
                    <a:lnTo>
                      <a:pt x="134" y="723"/>
                    </a:lnTo>
                    <a:lnTo>
                      <a:pt x="134" y="721"/>
                    </a:lnTo>
                    <a:lnTo>
                      <a:pt x="134" y="720"/>
                    </a:lnTo>
                    <a:lnTo>
                      <a:pt x="133" y="719"/>
                    </a:lnTo>
                    <a:lnTo>
                      <a:pt x="133" y="716"/>
                    </a:lnTo>
                    <a:lnTo>
                      <a:pt x="134" y="716"/>
                    </a:lnTo>
                    <a:lnTo>
                      <a:pt x="134" y="715"/>
                    </a:lnTo>
                    <a:lnTo>
                      <a:pt x="132" y="712"/>
                    </a:lnTo>
                    <a:lnTo>
                      <a:pt x="130" y="711"/>
                    </a:lnTo>
                    <a:lnTo>
                      <a:pt x="125" y="710"/>
                    </a:lnTo>
                    <a:lnTo>
                      <a:pt x="123" y="710"/>
                    </a:lnTo>
                    <a:lnTo>
                      <a:pt x="122" y="711"/>
                    </a:lnTo>
                    <a:lnTo>
                      <a:pt x="116" y="711"/>
                    </a:lnTo>
                    <a:lnTo>
                      <a:pt x="115" y="710"/>
                    </a:lnTo>
                    <a:lnTo>
                      <a:pt x="113" y="710"/>
                    </a:lnTo>
                    <a:lnTo>
                      <a:pt x="113" y="709"/>
                    </a:lnTo>
                    <a:lnTo>
                      <a:pt x="114" y="708"/>
                    </a:lnTo>
                    <a:lnTo>
                      <a:pt x="113" y="705"/>
                    </a:lnTo>
                    <a:lnTo>
                      <a:pt x="112" y="704"/>
                    </a:lnTo>
                    <a:lnTo>
                      <a:pt x="111" y="703"/>
                    </a:lnTo>
                    <a:lnTo>
                      <a:pt x="111" y="700"/>
                    </a:lnTo>
                    <a:lnTo>
                      <a:pt x="112" y="700"/>
                    </a:lnTo>
                    <a:lnTo>
                      <a:pt x="113" y="696"/>
                    </a:lnTo>
                    <a:lnTo>
                      <a:pt x="112" y="695"/>
                    </a:lnTo>
                    <a:lnTo>
                      <a:pt x="108" y="693"/>
                    </a:lnTo>
                    <a:lnTo>
                      <a:pt x="106" y="691"/>
                    </a:lnTo>
                    <a:lnTo>
                      <a:pt x="106" y="690"/>
                    </a:lnTo>
                    <a:lnTo>
                      <a:pt x="106" y="689"/>
                    </a:lnTo>
                    <a:lnTo>
                      <a:pt x="107" y="689"/>
                    </a:lnTo>
                    <a:lnTo>
                      <a:pt x="108" y="689"/>
                    </a:lnTo>
                    <a:lnTo>
                      <a:pt x="108" y="688"/>
                    </a:lnTo>
                    <a:lnTo>
                      <a:pt x="107" y="685"/>
                    </a:lnTo>
                    <a:lnTo>
                      <a:pt x="99" y="681"/>
                    </a:lnTo>
                    <a:lnTo>
                      <a:pt x="98" y="679"/>
                    </a:lnTo>
                    <a:lnTo>
                      <a:pt x="98" y="677"/>
                    </a:lnTo>
                    <a:lnTo>
                      <a:pt x="100" y="676"/>
                    </a:lnTo>
                    <a:lnTo>
                      <a:pt x="102" y="677"/>
                    </a:lnTo>
                    <a:lnTo>
                      <a:pt x="102" y="676"/>
                    </a:lnTo>
                    <a:lnTo>
                      <a:pt x="100" y="672"/>
                    </a:lnTo>
                    <a:lnTo>
                      <a:pt x="97" y="671"/>
                    </a:lnTo>
                    <a:lnTo>
                      <a:pt x="96" y="671"/>
                    </a:lnTo>
                    <a:lnTo>
                      <a:pt x="93" y="671"/>
                    </a:lnTo>
                    <a:lnTo>
                      <a:pt x="91" y="670"/>
                    </a:lnTo>
                    <a:lnTo>
                      <a:pt x="89" y="668"/>
                    </a:lnTo>
                    <a:lnTo>
                      <a:pt x="88" y="667"/>
                    </a:lnTo>
                    <a:lnTo>
                      <a:pt x="87" y="666"/>
                    </a:lnTo>
                    <a:lnTo>
                      <a:pt x="87" y="665"/>
                    </a:lnTo>
                    <a:lnTo>
                      <a:pt x="87" y="664"/>
                    </a:lnTo>
                    <a:lnTo>
                      <a:pt x="87" y="663"/>
                    </a:lnTo>
                    <a:lnTo>
                      <a:pt x="87" y="662"/>
                    </a:lnTo>
                    <a:lnTo>
                      <a:pt x="85" y="659"/>
                    </a:lnTo>
                    <a:lnTo>
                      <a:pt x="84" y="657"/>
                    </a:lnTo>
                    <a:lnTo>
                      <a:pt x="83" y="655"/>
                    </a:lnTo>
                    <a:lnTo>
                      <a:pt x="82" y="654"/>
                    </a:lnTo>
                    <a:lnTo>
                      <a:pt x="82" y="653"/>
                    </a:lnTo>
                    <a:lnTo>
                      <a:pt x="83" y="653"/>
                    </a:lnTo>
                    <a:lnTo>
                      <a:pt x="82" y="647"/>
                    </a:lnTo>
                    <a:lnTo>
                      <a:pt x="81" y="647"/>
                    </a:lnTo>
                    <a:lnTo>
                      <a:pt x="79" y="645"/>
                    </a:lnTo>
                    <a:lnTo>
                      <a:pt x="79" y="641"/>
                    </a:lnTo>
                    <a:lnTo>
                      <a:pt x="79" y="640"/>
                    </a:lnTo>
                    <a:lnTo>
                      <a:pt x="80" y="640"/>
                    </a:lnTo>
                    <a:lnTo>
                      <a:pt x="81" y="640"/>
                    </a:lnTo>
                    <a:lnTo>
                      <a:pt x="82" y="642"/>
                    </a:lnTo>
                    <a:lnTo>
                      <a:pt x="83" y="642"/>
                    </a:lnTo>
                    <a:lnTo>
                      <a:pt x="86" y="640"/>
                    </a:lnTo>
                    <a:lnTo>
                      <a:pt x="87" y="639"/>
                    </a:lnTo>
                    <a:lnTo>
                      <a:pt x="85" y="637"/>
                    </a:lnTo>
                    <a:lnTo>
                      <a:pt x="85" y="636"/>
                    </a:lnTo>
                    <a:lnTo>
                      <a:pt x="84" y="634"/>
                    </a:lnTo>
                    <a:lnTo>
                      <a:pt x="83" y="632"/>
                    </a:lnTo>
                    <a:lnTo>
                      <a:pt x="82" y="632"/>
                    </a:lnTo>
                    <a:lnTo>
                      <a:pt x="76" y="625"/>
                    </a:lnTo>
                    <a:lnTo>
                      <a:pt x="76" y="624"/>
                    </a:lnTo>
                    <a:lnTo>
                      <a:pt x="77" y="622"/>
                    </a:lnTo>
                    <a:lnTo>
                      <a:pt x="75" y="619"/>
                    </a:lnTo>
                    <a:lnTo>
                      <a:pt x="74" y="617"/>
                    </a:lnTo>
                    <a:lnTo>
                      <a:pt x="73" y="616"/>
                    </a:lnTo>
                    <a:lnTo>
                      <a:pt x="72" y="614"/>
                    </a:lnTo>
                    <a:lnTo>
                      <a:pt x="73" y="613"/>
                    </a:lnTo>
                    <a:lnTo>
                      <a:pt x="71" y="607"/>
                    </a:lnTo>
                    <a:lnTo>
                      <a:pt x="70" y="605"/>
                    </a:lnTo>
                    <a:lnTo>
                      <a:pt x="70" y="604"/>
                    </a:lnTo>
                    <a:lnTo>
                      <a:pt x="69" y="602"/>
                    </a:lnTo>
                    <a:lnTo>
                      <a:pt x="64" y="596"/>
                    </a:lnTo>
                    <a:lnTo>
                      <a:pt x="64" y="595"/>
                    </a:lnTo>
                    <a:lnTo>
                      <a:pt x="65" y="595"/>
                    </a:lnTo>
                    <a:lnTo>
                      <a:pt x="65" y="594"/>
                    </a:lnTo>
                    <a:lnTo>
                      <a:pt x="65" y="593"/>
                    </a:lnTo>
                    <a:lnTo>
                      <a:pt x="65" y="592"/>
                    </a:lnTo>
                    <a:lnTo>
                      <a:pt x="64" y="591"/>
                    </a:lnTo>
                    <a:lnTo>
                      <a:pt x="64" y="587"/>
                    </a:lnTo>
                    <a:lnTo>
                      <a:pt x="65" y="587"/>
                    </a:lnTo>
                    <a:lnTo>
                      <a:pt x="66" y="587"/>
                    </a:lnTo>
                    <a:lnTo>
                      <a:pt x="66" y="584"/>
                    </a:lnTo>
                    <a:lnTo>
                      <a:pt x="66" y="583"/>
                    </a:lnTo>
                    <a:lnTo>
                      <a:pt x="65" y="583"/>
                    </a:lnTo>
                    <a:lnTo>
                      <a:pt x="64" y="583"/>
                    </a:lnTo>
                    <a:lnTo>
                      <a:pt x="62" y="581"/>
                    </a:lnTo>
                    <a:lnTo>
                      <a:pt x="61" y="580"/>
                    </a:lnTo>
                    <a:lnTo>
                      <a:pt x="60" y="578"/>
                    </a:lnTo>
                    <a:lnTo>
                      <a:pt x="61" y="577"/>
                    </a:lnTo>
                    <a:lnTo>
                      <a:pt x="63" y="576"/>
                    </a:lnTo>
                    <a:lnTo>
                      <a:pt x="62" y="572"/>
                    </a:lnTo>
                    <a:lnTo>
                      <a:pt x="59" y="565"/>
                    </a:lnTo>
                    <a:lnTo>
                      <a:pt x="57" y="563"/>
                    </a:lnTo>
                    <a:lnTo>
                      <a:pt x="57" y="561"/>
                    </a:lnTo>
                    <a:lnTo>
                      <a:pt x="59" y="562"/>
                    </a:lnTo>
                    <a:lnTo>
                      <a:pt x="60" y="562"/>
                    </a:lnTo>
                    <a:lnTo>
                      <a:pt x="62" y="562"/>
                    </a:lnTo>
                    <a:lnTo>
                      <a:pt x="62" y="561"/>
                    </a:lnTo>
                    <a:lnTo>
                      <a:pt x="61" y="556"/>
                    </a:lnTo>
                    <a:lnTo>
                      <a:pt x="61" y="553"/>
                    </a:lnTo>
                    <a:lnTo>
                      <a:pt x="60" y="550"/>
                    </a:lnTo>
                    <a:lnTo>
                      <a:pt x="58" y="545"/>
                    </a:lnTo>
                    <a:lnTo>
                      <a:pt x="58" y="544"/>
                    </a:lnTo>
                    <a:lnTo>
                      <a:pt x="57" y="542"/>
                    </a:lnTo>
                    <a:lnTo>
                      <a:pt x="57" y="540"/>
                    </a:lnTo>
                    <a:lnTo>
                      <a:pt x="57" y="539"/>
                    </a:lnTo>
                    <a:lnTo>
                      <a:pt x="63" y="535"/>
                    </a:lnTo>
                    <a:lnTo>
                      <a:pt x="64" y="535"/>
                    </a:lnTo>
                    <a:lnTo>
                      <a:pt x="64" y="534"/>
                    </a:lnTo>
                    <a:lnTo>
                      <a:pt x="66" y="535"/>
                    </a:lnTo>
                    <a:lnTo>
                      <a:pt x="67" y="534"/>
                    </a:lnTo>
                    <a:lnTo>
                      <a:pt x="68" y="533"/>
                    </a:lnTo>
                    <a:lnTo>
                      <a:pt x="68" y="530"/>
                    </a:lnTo>
                    <a:lnTo>
                      <a:pt x="68" y="529"/>
                    </a:lnTo>
                    <a:lnTo>
                      <a:pt x="67" y="528"/>
                    </a:lnTo>
                    <a:lnTo>
                      <a:pt x="66" y="527"/>
                    </a:lnTo>
                    <a:lnTo>
                      <a:pt x="64" y="527"/>
                    </a:lnTo>
                    <a:lnTo>
                      <a:pt x="63" y="525"/>
                    </a:lnTo>
                    <a:lnTo>
                      <a:pt x="62" y="525"/>
                    </a:lnTo>
                    <a:lnTo>
                      <a:pt x="59" y="519"/>
                    </a:lnTo>
                    <a:lnTo>
                      <a:pt x="59" y="516"/>
                    </a:lnTo>
                    <a:lnTo>
                      <a:pt x="58" y="514"/>
                    </a:lnTo>
                    <a:lnTo>
                      <a:pt x="52" y="506"/>
                    </a:lnTo>
                    <a:lnTo>
                      <a:pt x="51" y="505"/>
                    </a:lnTo>
                    <a:lnTo>
                      <a:pt x="49" y="502"/>
                    </a:lnTo>
                    <a:lnTo>
                      <a:pt x="49" y="500"/>
                    </a:lnTo>
                    <a:lnTo>
                      <a:pt x="49" y="499"/>
                    </a:lnTo>
                    <a:lnTo>
                      <a:pt x="48" y="495"/>
                    </a:lnTo>
                    <a:lnTo>
                      <a:pt x="48" y="494"/>
                    </a:lnTo>
                    <a:lnTo>
                      <a:pt x="46" y="492"/>
                    </a:lnTo>
                    <a:lnTo>
                      <a:pt x="44" y="489"/>
                    </a:lnTo>
                    <a:lnTo>
                      <a:pt x="45" y="487"/>
                    </a:lnTo>
                    <a:lnTo>
                      <a:pt x="45" y="486"/>
                    </a:lnTo>
                    <a:lnTo>
                      <a:pt x="45" y="483"/>
                    </a:lnTo>
                    <a:lnTo>
                      <a:pt x="40" y="476"/>
                    </a:lnTo>
                    <a:lnTo>
                      <a:pt x="40" y="464"/>
                    </a:lnTo>
                    <a:lnTo>
                      <a:pt x="42" y="464"/>
                    </a:lnTo>
                    <a:lnTo>
                      <a:pt x="48" y="462"/>
                    </a:lnTo>
                    <a:lnTo>
                      <a:pt x="48" y="461"/>
                    </a:lnTo>
                    <a:lnTo>
                      <a:pt x="47" y="460"/>
                    </a:lnTo>
                    <a:lnTo>
                      <a:pt x="47" y="457"/>
                    </a:lnTo>
                    <a:lnTo>
                      <a:pt x="49" y="454"/>
                    </a:lnTo>
                    <a:lnTo>
                      <a:pt x="51" y="454"/>
                    </a:lnTo>
                    <a:lnTo>
                      <a:pt x="52" y="453"/>
                    </a:lnTo>
                    <a:lnTo>
                      <a:pt x="53" y="453"/>
                    </a:lnTo>
                    <a:lnTo>
                      <a:pt x="53" y="451"/>
                    </a:lnTo>
                    <a:lnTo>
                      <a:pt x="50" y="446"/>
                    </a:lnTo>
                    <a:lnTo>
                      <a:pt x="50" y="445"/>
                    </a:lnTo>
                    <a:lnTo>
                      <a:pt x="51" y="444"/>
                    </a:lnTo>
                    <a:lnTo>
                      <a:pt x="51" y="443"/>
                    </a:lnTo>
                    <a:lnTo>
                      <a:pt x="48" y="438"/>
                    </a:lnTo>
                    <a:lnTo>
                      <a:pt x="47" y="438"/>
                    </a:lnTo>
                    <a:lnTo>
                      <a:pt x="48" y="437"/>
                    </a:lnTo>
                    <a:lnTo>
                      <a:pt x="47" y="434"/>
                    </a:lnTo>
                    <a:lnTo>
                      <a:pt x="45" y="429"/>
                    </a:lnTo>
                    <a:lnTo>
                      <a:pt x="41" y="427"/>
                    </a:lnTo>
                    <a:lnTo>
                      <a:pt x="40" y="426"/>
                    </a:lnTo>
                    <a:lnTo>
                      <a:pt x="40" y="425"/>
                    </a:lnTo>
                    <a:lnTo>
                      <a:pt x="40" y="424"/>
                    </a:lnTo>
                    <a:lnTo>
                      <a:pt x="41" y="424"/>
                    </a:lnTo>
                    <a:lnTo>
                      <a:pt x="42" y="424"/>
                    </a:lnTo>
                    <a:lnTo>
                      <a:pt x="44" y="423"/>
                    </a:lnTo>
                    <a:lnTo>
                      <a:pt x="44" y="422"/>
                    </a:lnTo>
                    <a:lnTo>
                      <a:pt x="44" y="421"/>
                    </a:lnTo>
                    <a:lnTo>
                      <a:pt x="44" y="420"/>
                    </a:lnTo>
                    <a:lnTo>
                      <a:pt x="43" y="417"/>
                    </a:lnTo>
                    <a:lnTo>
                      <a:pt x="43" y="407"/>
                    </a:lnTo>
                    <a:lnTo>
                      <a:pt x="44" y="403"/>
                    </a:lnTo>
                    <a:lnTo>
                      <a:pt x="45" y="399"/>
                    </a:lnTo>
                    <a:lnTo>
                      <a:pt x="45" y="397"/>
                    </a:lnTo>
                    <a:lnTo>
                      <a:pt x="44" y="395"/>
                    </a:lnTo>
                    <a:lnTo>
                      <a:pt x="45" y="395"/>
                    </a:lnTo>
                    <a:lnTo>
                      <a:pt x="47" y="395"/>
                    </a:lnTo>
                    <a:lnTo>
                      <a:pt x="48" y="395"/>
                    </a:lnTo>
                    <a:lnTo>
                      <a:pt x="50" y="393"/>
                    </a:lnTo>
                    <a:lnTo>
                      <a:pt x="45" y="383"/>
                    </a:lnTo>
                    <a:lnTo>
                      <a:pt x="44" y="381"/>
                    </a:lnTo>
                    <a:lnTo>
                      <a:pt x="44" y="380"/>
                    </a:lnTo>
                    <a:lnTo>
                      <a:pt x="42" y="372"/>
                    </a:lnTo>
                    <a:lnTo>
                      <a:pt x="43" y="368"/>
                    </a:lnTo>
                    <a:lnTo>
                      <a:pt x="44" y="368"/>
                    </a:lnTo>
                    <a:lnTo>
                      <a:pt x="43" y="367"/>
                    </a:lnTo>
                    <a:lnTo>
                      <a:pt x="42" y="364"/>
                    </a:lnTo>
                    <a:lnTo>
                      <a:pt x="40" y="363"/>
                    </a:lnTo>
                    <a:lnTo>
                      <a:pt x="38" y="363"/>
                    </a:lnTo>
                    <a:lnTo>
                      <a:pt x="37" y="364"/>
                    </a:lnTo>
                    <a:lnTo>
                      <a:pt x="36" y="364"/>
                    </a:lnTo>
                    <a:lnTo>
                      <a:pt x="33" y="361"/>
                    </a:lnTo>
                    <a:lnTo>
                      <a:pt x="32" y="360"/>
                    </a:lnTo>
                    <a:lnTo>
                      <a:pt x="32" y="359"/>
                    </a:lnTo>
                    <a:lnTo>
                      <a:pt x="32" y="357"/>
                    </a:lnTo>
                    <a:lnTo>
                      <a:pt x="32" y="355"/>
                    </a:lnTo>
                    <a:lnTo>
                      <a:pt x="33" y="353"/>
                    </a:lnTo>
                    <a:lnTo>
                      <a:pt x="33" y="351"/>
                    </a:lnTo>
                    <a:lnTo>
                      <a:pt x="31" y="350"/>
                    </a:lnTo>
                    <a:lnTo>
                      <a:pt x="28" y="348"/>
                    </a:lnTo>
                    <a:lnTo>
                      <a:pt x="26" y="343"/>
                    </a:lnTo>
                    <a:lnTo>
                      <a:pt x="26" y="342"/>
                    </a:lnTo>
                    <a:lnTo>
                      <a:pt x="26" y="340"/>
                    </a:lnTo>
                    <a:lnTo>
                      <a:pt x="26" y="339"/>
                    </a:lnTo>
                    <a:lnTo>
                      <a:pt x="25" y="338"/>
                    </a:lnTo>
                    <a:lnTo>
                      <a:pt x="21" y="333"/>
                    </a:lnTo>
                    <a:lnTo>
                      <a:pt x="19" y="333"/>
                    </a:lnTo>
                    <a:lnTo>
                      <a:pt x="19" y="332"/>
                    </a:lnTo>
                    <a:lnTo>
                      <a:pt x="19" y="331"/>
                    </a:lnTo>
                    <a:lnTo>
                      <a:pt x="17" y="326"/>
                    </a:lnTo>
                    <a:lnTo>
                      <a:pt x="17" y="325"/>
                    </a:lnTo>
                    <a:lnTo>
                      <a:pt x="19" y="325"/>
                    </a:lnTo>
                    <a:lnTo>
                      <a:pt x="19" y="322"/>
                    </a:lnTo>
                    <a:lnTo>
                      <a:pt x="19" y="321"/>
                    </a:lnTo>
                    <a:lnTo>
                      <a:pt x="17" y="320"/>
                    </a:lnTo>
                    <a:lnTo>
                      <a:pt x="16" y="320"/>
                    </a:lnTo>
                    <a:lnTo>
                      <a:pt x="14" y="320"/>
                    </a:lnTo>
                    <a:lnTo>
                      <a:pt x="13" y="319"/>
                    </a:lnTo>
                    <a:lnTo>
                      <a:pt x="11" y="318"/>
                    </a:lnTo>
                    <a:lnTo>
                      <a:pt x="6" y="310"/>
                    </a:lnTo>
                    <a:lnTo>
                      <a:pt x="6" y="307"/>
                    </a:lnTo>
                    <a:lnTo>
                      <a:pt x="5" y="302"/>
                    </a:lnTo>
                    <a:lnTo>
                      <a:pt x="4" y="298"/>
                    </a:lnTo>
                    <a:lnTo>
                      <a:pt x="4" y="297"/>
                    </a:lnTo>
                    <a:lnTo>
                      <a:pt x="6" y="295"/>
                    </a:lnTo>
                    <a:lnTo>
                      <a:pt x="6" y="296"/>
                    </a:lnTo>
                    <a:lnTo>
                      <a:pt x="8" y="295"/>
                    </a:lnTo>
                    <a:lnTo>
                      <a:pt x="10" y="293"/>
                    </a:lnTo>
                    <a:lnTo>
                      <a:pt x="10" y="292"/>
                    </a:lnTo>
                    <a:lnTo>
                      <a:pt x="8" y="291"/>
                    </a:lnTo>
                    <a:lnTo>
                      <a:pt x="8" y="290"/>
                    </a:lnTo>
                    <a:lnTo>
                      <a:pt x="7" y="287"/>
                    </a:lnTo>
                    <a:lnTo>
                      <a:pt x="8" y="281"/>
                    </a:lnTo>
                    <a:lnTo>
                      <a:pt x="8" y="278"/>
                    </a:lnTo>
                    <a:lnTo>
                      <a:pt x="9" y="274"/>
                    </a:lnTo>
                    <a:lnTo>
                      <a:pt x="11" y="273"/>
                    </a:lnTo>
                    <a:lnTo>
                      <a:pt x="12" y="273"/>
                    </a:lnTo>
                    <a:lnTo>
                      <a:pt x="13" y="272"/>
                    </a:lnTo>
                    <a:lnTo>
                      <a:pt x="14" y="271"/>
                    </a:lnTo>
                    <a:lnTo>
                      <a:pt x="15" y="267"/>
                    </a:lnTo>
                    <a:lnTo>
                      <a:pt x="15" y="265"/>
                    </a:lnTo>
                    <a:lnTo>
                      <a:pt x="14" y="265"/>
                    </a:lnTo>
                    <a:lnTo>
                      <a:pt x="13" y="264"/>
                    </a:lnTo>
                    <a:lnTo>
                      <a:pt x="11" y="261"/>
                    </a:lnTo>
                    <a:lnTo>
                      <a:pt x="11" y="258"/>
                    </a:lnTo>
                    <a:lnTo>
                      <a:pt x="10" y="255"/>
                    </a:lnTo>
                    <a:lnTo>
                      <a:pt x="10" y="252"/>
                    </a:lnTo>
                    <a:lnTo>
                      <a:pt x="8" y="251"/>
                    </a:lnTo>
                    <a:lnTo>
                      <a:pt x="8" y="250"/>
                    </a:lnTo>
                    <a:lnTo>
                      <a:pt x="8" y="248"/>
                    </a:lnTo>
                    <a:lnTo>
                      <a:pt x="7" y="247"/>
                    </a:lnTo>
                    <a:lnTo>
                      <a:pt x="5" y="243"/>
                    </a:lnTo>
                    <a:lnTo>
                      <a:pt x="4" y="241"/>
                    </a:lnTo>
                    <a:lnTo>
                      <a:pt x="4" y="240"/>
                    </a:lnTo>
                    <a:lnTo>
                      <a:pt x="3" y="238"/>
                    </a:lnTo>
                    <a:lnTo>
                      <a:pt x="4" y="236"/>
                    </a:lnTo>
                    <a:lnTo>
                      <a:pt x="6" y="234"/>
                    </a:lnTo>
                    <a:lnTo>
                      <a:pt x="7" y="234"/>
                    </a:lnTo>
                    <a:lnTo>
                      <a:pt x="8" y="233"/>
                    </a:lnTo>
                    <a:lnTo>
                      <a:pt x="8" y="232"/>
                    </a:lnTo>
                    <a:lnTo>
                      <a:pt x="8" y="230"/>
                    </a:lnTo>
                    <a:lnTo>
                      <a:pt x="8" y="226"/>
                    </a:lnTo>
                    <a:lnTo>
                      <a:pt x="8" y="223"/>
                    </a:lnTo>
                    <a:lnTo>
                      <a:pt x="8" y="222"/>
                    </a:lnTo>
                    <a:lnTo>
                      <a:pt x="7" y="221"/>
                    </a:lnTo>
                    <a:lnTo>
                      <a:pt x="6" y="219"/>
                    </a:lnTo>
                    <a:lnTo>
                      <a:pt x="7" y="217"/>
                    </a:lnTo>
                    <a:lnTo>
                      <a:pt x="8" y="216"/>
                    </a:lnTo>
                    <a:lnTo>
                      <a:pt x="8" y="215"/>
                    </a:lnTo>
                    <a:lnTo>
                      <a:pt x="7" y="210"/>
                    </a:lnTo>
                    <a:lnTo>
                      <a:pt x="10" y="208"/>
                    </a:lnTo>
                    <a:lnTo>
                      <a:pt x="13" y="202"/>
                    </a:lnTo>
                    <a:lnTo>
                      <a:pt x="13" y="201"/>
                    </a:lnTo>
                    <a:lnTo>
                      <a:pt x="13" y="200"/>
                    </a:lnTo>
                    <a:lnTo>
                      <a:pt x="14" y="198"/>
                    </a:lnTo>
                    <a:lnTo>
                      <a:pt x="15" y="197"/>
                    </a:lnTo>
                    <a:lnTo>
                      <a:pt x="16" y="197"/>
                    </a:lnTo>
                    <a:lnTo>
                      <a:pt x="17" y="197"/>
                    </a:lnTo>
                    <a:lnTo>
                      <a:pt x="17" y="195"/>
                    </a:lnTo>
                    <a:lnTo>
                      <a:pt x="17" y="189"/>
                    </a:lnTo>
                    <a:lnTo>
                      <a:pt x="17" y="186"/>
                    </a:lnTo>
                    <a:lnTo>
                      <a:pt x="18" y="186"/>
                    </a:lnTo>
                    <a:lnTo>
                      <a:pt x="21" y="178"/>
                    </a:lnTo>
                    <a:lnTo>
                      <a:pt x="21" y="176"/>
                    </a:lnTo>
                    <a:lnTo>
                      <a:pt x="20" y="174"/>
                    </a:lnTo>
                    <a:lnTo>
                      <a:pt x="21" y="173"/>
                    </a:lnTo>
                    <a:lnTo>
                      <a:pt x="21" y="172"/>
                    </a:lnTo>
                    <a:lnTo>
                      <a:pt x="21" y="170"/>
                    </a:lnTo>
                    <a:lnTo>
                      <a:pt x="22" y="170"/>
                    </a:lnTo>
                    <a:lnTo>
                      <a:pt x="23" y="170"/>
                    </a:lnTo>
                    <a:lnTo>
                      <a:pt x="25" y="170"/>
                    </a:lnTo>
                    <a:lnTo>
                      <a:pt x="26" y="171"/>
                    </a:lnTo>
                    <a:lnTo>
                      <a:pt x="32" y="169"/>
                    </a:lnTo>
                    <a:lnTo>
                      <a:pt x="34" y="167"/>
                    </a:lnTo>
                    <a:lnTo>
                      <a:pt x="34" y="164"/>
                    </a:lnTo>
                    <a:lnTo>
                      <a:pt x="34" y="163"/>
                    </a:lnTo>
                    <a:lnTo>
                      <a:pt x="25" y="153"/>
                    </a:lnTo>
                    <a:lnTo>
                      <a:pt x="25" y="152"/>
                    </a:lnTo>
                    <a:lnTo>
                      <a:pt x="24" y="152"/>
                    </a:lnTo>
                    <a:lnTo>
                      <a:pt x="24" y="151"/>
                    </a:lnTo>
                    <a:lnTo>
                      <a:pt x="23" y="146"/>
                    </a:lnTo>
                    <a:lnTo>
                      <a:pt x="23" y="145"/>
                    </a:lnTo>
                    <a:lnTo>
                      <a:pt x="23" y="144"/>
                    </a:lnTo>
                    <a:lnTo>
                      <a:pt x="25" y="143"/>
                    </a:lnTo>
                    <a:lnTo>
                      <a:pt x="26" y="141"/>
                    </a:lnTo>
                    <a:lnTo>
                      <a:pt x="27" y="140"/>
                    </a:lnTo>
                    <a:lnTo>
                      <a:pt x="21" y="127"/>
                    </a:lnTo>
                    <a:lnTo>
                      <a:pt x="19" y="123"/>
                    </a:lnTo>
                    <a:lnTo>
                      <a:pt x="17" y="120"/>
                    </a:lnTo>
                    <a:lnTo>
                      <a:pt x="17" y="119"/>
                    </a:lnTo>
                    <a:lnTo>
                      <a:pt x="17" y="118"/>
                    </a:lnTo>
                    <a:lnTo>
                      <a:pt x="17" y="115"/>
                    </a:lnTo>
                    <a:lnTo>
                      <a:pt x="17" y="112"/>
                    </a:lnTo>
                    <a:lnTo>
                      <a:pt x="18" y="112"/>
                    </a:lnTo>
                    <a:lnTo>
                      <a:pt x="18" y="110"/>
                    </a:lnTo>
                    <a:lnTo>
                      <a:pt x="18" y="109"/>
                    </a:lnTo>
                    <a:lnTo>
                      <a:pt x="19" y="109"/>
                    </a:lnTo>
                    <a:lnTo>
                      <a:pt x="20" y="109"/>
                    </a:lnTo>
                    <a:lnTo>
                      <a:pt x="22" y="108"/>
                    </a:lnTo>
                    <a:lnTo>
                      <a:pt x="17" y="101"/>
                    </a:lnTo>
                    <a:lnTo>
                      <a:pt x="15" y="100"/>
                    </a:lnTo>
                    <a:lnTo>
                      <a:pt x="14" y="98"/>
                    </a:lnTo>
                    <a:lnTo>
                      <a:pt x="14" y="97"/>
                    </a:lnTo>
                    <a:lnTo>
                      <a:pt x="15" y="93"/>
                    </a:lnTo>
                    <a:lnTo>
                      <a:pt x="18" y="88"/>
                    </a:lnTo>
                    <a:lnTo>
                      <a:pt x="19" y="88"/>
                    </a:lnTo>
                    <a:lnTo>
                      <a:pt x="20" y="88"/>
                    </a:lnTo>
                    <a:lnTo>
                      <a:pt x="21" y="87"/>
                    </a:lnTo>
                    <a:lnTo>
                      <a:pt x="21" y="85"/>
                    </a:lnTo>
                    <a:lnTo>
                      <a:pt x="44" y="73"/>
                    </a:lnTo>
                    <a:lnTo>
                      <a:pt x="48" y="41"/>
                    </a:lnTo>
                    <a:lnTo>
                      <a:pt x="43" y="36"/>
                    </a:lnTo>
                    <a:lnTo>
                      <a:pt x="44" y="33"/>
                    </a:lnTo>
                    <a:lnTo>
                      <a:pt x="46" y="30"/>
                    </a:lnTo>
                    <a:lnTo>
                      <a:pt x="45" y="26"/>
                    </a:lnTo>
                    <a:lnTo>
                      <a:pt x="48" y="25"/>
                    </a:lnTo>
                    <a:lnTo>
                      <a:pt x="52" y="23"/>
                    </a:lnTo>
                    <a:lnTo>
                      <a:pt x="52" y="21"/>
                    </a:lnTo>
                    <a:lnTo>
                      <a:pt x="52" y="17"/>
                    </a:lnTo>
                    <a:lnTo>
                      <a:pt x="53" y="16"/>
                    </a:lnTo>
                    <a:lnTo>
                      <a:pt x="55" y="16"/>
                    </a:lnTo>
                    <a:lnTo>
                      <a:pt x="62" y="14"/>
                    </a:lnTo>
                    <a:lnTo>
                      <a:pt x="63" y="12"/>
                    </a:lnTo>
                    <a:lnTo>
                      <a:pt x="63" y="11"/>
                    </a:lnTo>
                    <a:lnTo>
                      <a:pt x="64" y="3"/>
                    </a:lnTo>
                    <a:moveTo>
                      <a:pt x="298" y="546"/>
                    </a:moveTo>
                    <a:lnTo>
                      <a:pt x="298" y="546"/>
                    </a:lnTo>
                    <a:lnTo>
                      <a:pt x="301" y="546"/>
                    </a:lnTo>
                    <a:lnTo>
                      <a:pt x="303" y="547"/>
                    </a:lnTo>
                    <a:lnTo>
                      <a:pt x="304" y="548"/>
                    </a:lnTo>
                    <a:lnTo>
                      <a:pt x="305" y="549"/>
                    </a:lnTo>
                    <a:lnTo>
                      <a:pt x="305" y="550"/>
                    </a:lnTo>
                    <a:lnTo>
                      <a:pt x="304" y="550"/>
                    </a:lnTo>
                    <a:lnTo>
                      <a:pt x="299" y="548"/>
                    </a:lnTo>
                    <a:lnTo>
                      <a:pt x="298" y="546"/>
                    </a:lnTo>
                    <a:moveTo>
                      <a:pt x="313" y="962"/>
                    </a:moveTo>
                    <a:lnTo>
                      <a:pt x="324" y="969"/>
                    </a:lnTo>
                    <a:lnTo>
                      <a:pt x="330" y="976"/>
                    </a:lnTo>
                    <a:lnTo>
                      <a:pt x="328" y="973"/>
                    </a:lnTo>
                    <a:lnTo>
                      <a:pt x="327" y="972"/>
                    </a:lnTo>
                    <a:lnTo>
                      <a:pt x="326" y="972"/>
                    </a:lnTo>
                    <a:lnTo>
                      <a:pt x="325" y="972"/>
                    </a:lnTo>
                    <a:lnTo>
                      <a:pt x="325" y="973"/>
                    </a:lnTo>
                    <a:lnTo>
                      <a:pt x="323" y="976"/>
                    </a:lnTo>
                    <a:lnTo>
                      <a:pt x="323" y="977"/>
                    </a:lnTo>
                    <a:lnTo>
                      <a:pt x="323" y="978"/>
                    </a:lnTo>
                    <a:lnTo>
                      <a:pt x="324" y="979"/>
                    </a:lnTo>
                    <a:lnTo>
                      <a:pt x="325" y="979"/>
                    </a:lnTo>
                    <a:lnTo>
                      <a:pt x="327" y="980"/>
                    </a:lnTo>
                    <a:lnTo>
                      <a:pt x="328" y="981"/>
                    </a:lnTo>
                    <a:lnTo>
                      <a:pt x="329" y="981"/>
                    </a:lnTo>
                    <a:lnTo>
                      <a:pt x="332" y="981"/>
                    </a:lnTo>
                    <a:lnTo>
                      <a:pt x="333" y="981"/>
                    </a:lnTo>
                    <a:lnTo>
                      <a:pt x="334" y="981"/>
                    </a:lnTo>
                    <a:lnTo>
                      <a:pt x="335" y="981"/>
                    </a:lnTo>
                    <a:lnTo>
                      <a:pt x="338" y="984"/>
                    </a:lnTo>
                    <a:lnTo>
                      <a:pt x="342" y="988"/>
                    </a:lnTo>
                    <a:lnTo>
                      <a:pt x="344" y="991"/>
                    </a:lnTo>
                    <a:lnTo>
                      <a:pt x="357" y="997"/>
                    </a:lnTo>
                    <a:lnTo>
                      <a:pt x="357" y="998"/>
                    </a:lnTo>
                    <a:lnTo>
                      <a:pt x="358" y="998"/>
                    </a:lnTo>
                    <a:lnTo>
                      <a:pt x="359" y="1000"/>
                    </a:lnTo>
                    <a:lnTo>
                      <a:pt x="380" y="1009"/>
                    </a:lnTo>
                    <a:lnTo>
                      <a:pt x="381" y="1009"/>
                    </a:lnTo>
                    <a:lnTo>
                      <a:pt x="386" y="1011"/>
                    </a:lnTo>
                    <a:lnTo>
                      <a:pt x="390" y="1014"/>
                    </a:lnTo>
                    <a:lnTo>
                      <a:pt x="391" y="1015"/>
                    </a:lnTo>
                    <a:lnTo>
                      <a:pt x="412" y="1022"/>
                    </a:lnTo>
                    <a:lnTo>
                      <a:pt x="415" y="1022"/>
                    </a:lnTo>
                    <a:lnTo>
                      <a:pt x="423" y="1021"/>
                    </a:lnTo>
                    <a:lnTo>
                      <a:pt x="425" y="1021"/>
                    </a:lnTo>
                    <a:lnTo>
                      <a:pt x="427" y="1021"/>
                    </a:lnTo>
                    <a:lnTo>
                      <a:pt x="428" y="1022"/>
                    </a:lnTo>
                    <a:lnTo>
                      <a:pt x="428" y="1026"/>
                    </a:lnTo>
                    <a:lnTo>
                      <a:pt x="428" y="1029"/>
                    </a:lnTo>
                    <a:lnTo>
                      <a:pt x="427" y="1030"/>
                    </a:lnTo>
                    <a:lnTo>
                      <a:pt x="426" y="1030"/>
                    </a:lnTo>
                    <a:lnTo>
                      <a:pt x="426" y="1029"/>
                    </a:lnTo>
                    <a:lnTo>
                      <a:pt x="424" y="1029"/>
                    </a:lnTo>
                    <a:lnTo>
                      <a:pt x="421" y="1030"/>
                    </a:lnTo>
                    <a:lnTo>
                      <a:pt x="419" y="1030"/>
                    </a:lnTo>
                    <a:lnTo>
                      <a:pt x="418" y="1029"/>
                    </a:lnTo>
                    <a:lnTo>
                      <a:pt x="417" y="1029"/>
                    </a:lnTo>
                    <a:lnTo>
                      <a:pt x="415" y="1028"/>
                    </a:lnTo>
                    <a:lnTo>
                      <a:pt x="413" y="1029"/>
                    </a:lnTo>
                    <a:lnTo>
                      <a:pt x="413" y="1030"/>
                    </a:lnTo>
                    <a:lnTo>
                      <a:pt x="412" y="1030"/>
                    </a:lnTo>
                    <a:lnTo>
                      <a:pt x="411" y="1031"/>
                    </a:lnTo>
                    <a:lnTo>
                      <a:pt x="410" y="1032"/>
                    </a:lnTo>
                    <a:lnTo>
                      <a:pt x="409" y="1032"/>
                    </a:lnTo>
                    <a:lnTo>
                      <a:pt x="405" y="1032"/>
                    </a:lnTo>
                    <a:lnTo>
                      <a:pt x="404" y="1032"/>
                    </a:lnTo>
                    <a:lnTo>
                      <a:pt x="404" y="1034"/>
                    </a:lnTo>
                    <a:lnTo>
                      <a:pt x="400" y="1033"/>
                    </a:lnTo>
                    <a:lnTo>
                      <a:pt x="399" y="1032"/>
                    </a:lnTo>
                    <a:lnTo>
                      <a:pt x="398" y="1032"/>
                    </a:lnTo>
                    <a:lnTo>
                      <a:pt x="396" y="1032"/>
                    </a:lnTo>
                    <a:lnTo>
                      <a:pt x="394" y="1030"/>
                    </a:lnTo>
                    <a:lnTo>
                      <a:pt x="377" y="1028"/>
                    </a:lnTo>
                    <a:lnTo>
                      <a:pt x="374" y="1028"/>
                    </a:lnTo>
                    <a:lnTo>
                      <a:pt x="364" y="1028"/>
                    </a:lnTo>
                    <a:lnTo>
                      <a:pt x="363" y="1027"/>
                    </a:lnTo>
                    <a:lnTo>
                      <a:pt x="359" y="1026"/>
                    </a:lnTo>
                    <a:lnTo>
                      <a:pt x="357" y="1026"/>
                    </a:lnTo>
                    <a:lnTo>
                      <a:pt x="357" y="1027"/>
                    </a:lnTo>
                    <a:lnTo>
                      <a:pt x="353" y="1028"/>
                    </a:lnTo>
                    <a:lnTo>
                      <a:pt x="352" y="1028"/>
                    </a:lnTo>
                    <a:lnTo>
                      <a:pt x="352" y="1027"/>
                    </a:lnTo>
                    <a:lnTo>
                      <a:pt x="351" y="1027"/>
                    </a:lnTo>
                    <a:lnTo>
                      <a:pt x="349" y="1026"/>
                    </a:lnTo>
                    <a:lnTo>
                      <a:pt x="313" y="962"/>
                    </a:lnTo>
                    <a:moveTo>
                      <a:pt x="457" y="1023"/>
                    </a:moveTo>
                    <a:lnTo>
                      <a:pt x="459" y="1024"/>
                    </a:lnTo>
                    <a:lnTo>
                      <a:pt x="460" y="1024"/>
                    </a:lnTo>
                    <a:lnTo>
                      <a:pt x="459" y="1026"/>
                    </a:lnTo>
                    <a:lnTo>
                      <a:pt x="458" y="1026"/>
                    </a:lnTo>
                    <a:lnTo>
                      <a:pt x="457" y="1026"/>
                    </a:lnTo>
                    <a:lnTo>
                      <a:pt x="456" y="1025"/>
                    </a:lnTo>
                    <a:lnTo>
                      <a:pt x="455" y="1026"/>
                    </a:lnTo>
                    <a:lnTo>
                      <a:pt x="453" y="1026"/>
                    </a:lnTo>
                    <a:lnTo>
                      <a:pt x="451" y="1027"/>
                    </a:lnTo>
                    <a:lnTo>
                      <a:pt x="451" y="1026"/>
                    </a:lnTo>
                    <a:lnTo>
                      <a:pt x="449" y="1026"/>
                    </a:lnTo>
                    <a:lnTo>
                      <a:pt x="447" y="1027"/>
                    </a:lnTo>
                    <a:lnTo>
                      <a:pt x="446" y="1027"/>
                    </a:lnTo>
                    <a:lnTo>
                      <a:pt x="444" y="1028"/>
                    </a:lnTo>
                    <a:lnTo>
                      <a:pt x="444" y="1029"/>
                    </a:lnTo>
                    <a:lnTo>
                      <a:pt x="442" y="1029"/>
                    </a:lnTo>
                    <a:lnTo>
                      <a:pt x="442" y="1028"/>
                    </a:lnTo>
                    <a:lnTo>
                      <a:pt x="441" y="1027"/>
                    </a:lnTo>
                    <a:lnTo>
                      <a:pt x="440" y="1027"/>
                    </a:lnTo>
                    <a:lnTo>
                      <a:pt x="440" y="1026"/>
                    </a:lnTo>
                    <a:lnTo>
                      <a:pt x="440" y="1025"/>
                    </a:lnTo>
                    <a:lnTo>
                      <a:pt x="441" y="1025"/>
                    </a:lnTo>
                    <a:lnTo>
                      <a:pt x="442" y="1026"/>
                    </a:lnTo>
                    <a:lnTo>
                      <a:pt x="443" y="1026"/>
                    </a:lnTo>
                    <a:lnTo>
                      <a:pt x="444" y="1025"/>
                    </a:lnTo>
                    <a:lnTo>
                      <a:pt x="447" y="1025"/>
                    </a:lnTo>
                    <a:lnTo>
                      <a:pt x="447" y="1024"/>
                    </a:lnTo>
                    <a:lnTo>
                      <a:pt x="451" y="1025"/>
                    </a:lnTo>
                    <a:lnTo>
                      <a:pt x="455" y="1024"/>
                    </a:lnTo>
                    <a:lnTo>
                      <a:pt x="457" y="1023"/>
                    </a:lnTo>
                    <a:moveTo>
                      <a:pt x="349" y="1026"/>
                    </a:moveTo>
                    <a:lnTo>
                      <a:pt x="349" y="1026"/>
                    </a:lnTo>
                    <a:lnTo>
                      <a:pt x="351" y="1028"/>
                    </a:lnTo>
                    <a:lnTo>
                      <a:pt x="352" y="1028"/>
                    </a:lnTo>
                    <a:lnTo>
                      <a:pt x="351" y="1028"/>
                    </a:lnTo>
                    <a:lnTo>
                      <a:pt x="350" y="1028"/>
                    </a:lnTo>
                    <a:lnTo>
                      <a:pt x="351" y="1028"/>
                    </a:lnTo>
                    <a:lnTo>
                      <a:pt x="349" y="1026"/>
                    </a:lnTo>
                    <a:moveTo>
                      <a:pt x="63" y="0"/>
                    </a:moveTo>
                    <a:lnTo>
                      <a:pt x="62" y="2"/>
                    </a:lnTo>
                    <a:lnTo>
                      <a:pt x="61" y="3"/>
                    </a:lnTo>
                    <a:lnTo>
                      <a:pt x="60" y="10"/>
                    </a:lnTo>
                    <a:lnTo>
                      <a:pt x="60" y="11"/>
                    </a:lnTo>
                    <a:lnTo>
                      <a:pt x="55" y="13"/>
                    </a:lnTo>
                    <a:lnTo>
                      <a:pt x="53" y="14"/>
                    </a:lnTo>
                    <a:lnTo>
                      <a:pt x="52" y="14"/>
                    </a:lnTo>
                    <a:lnTo>
                      <a:pt x="51" y="14"/>
                    </a:lnTo>
                    <a:lnTo>
                      <a:pt x="51" y="15"/>
                    </a:lnTo>
                    <a:lnTo>
                      <a:pt x="49" y="16"/>
                    </a:lnTo>
                    <a:lnTo>
                      <a:pt x="49" y="17"/>
                    </a:lnTo>
                    <a:lnTo>
                      <a:pt x="49" y="21"/>
                    </a:lnTo>
                    <a:lnTo>
                      <a:pt x="47" y="22"/>
                    </a:lnTo>
                    <a:lnTo>
                      <a:pt x="47" y="23"/>
                    </a:lnTo>
                    <a:lnTo>
                      <a:pt x="44" y="24"/>
                    </a:lnTo>
                    <a:lnTo>
                      <a:pt x="43" y="25"/>
                    </a:lnTo>
                    <a:lnTo>
                      <a:pt x="43" y="27"/>
                    </a:lnTo>
                    <a:lnTo>
                      <a:pt x="44" y="29"/>
                    </a:lnTo>
                    <a:lnTo>
                      <a:pt x="42" y="31"/>
                    </a:lnTo>
                    <a:lnTo>
                      <a:pt x="40" y="35"/>
                    </a:lnTo>
                    <a:lnTo>
                      <a:pt x="40" y="37"/>
                    </a:lnTo>
                    <a:lnTo>
                      <a:pt x="41" y="37"/>
                    </a:lnTo>
                    <a:lnTo>
                      <a:pt x="45" y="42"/>
                    </a:lnTo>
                    <a:lnTo>
                      <a:pt x="42" y="72"/>
                    </a:lnTo>
                    <a:lnTo>
                      <a:pt x="20" y="83"/>
                    </a:lnTo>
                    <a:lnTo>
                      <a:pt x="19" y="84"/>
                    </a:lnTo>
                    <a:lnTo>
                      <a:pt x="18" y="86"/>
                    </a:lnTo>
                    <a:lnTo>
                      <a:pt x="18" y="85"/>
                    </a:lnTo>
                    <a:lnTo>
                      <a:pt x="17" y="86"/>
                    </a:lnTo>
                    <a:lnTo>
                      <a:pt x="16" y="86"/>
                    </a:lnTo>
                    <a:lnTo>
                      <a:pt x="15" y="87"/>
                    </a:lnTo>
                    <a:lnTo>
                      <a:pt x="13" y="93"/>
                    </a:lnTo>
                    <a:lnTo>
                      <a:pt x="12" y="97"/>
                    </a:lnTo>
                    <a:lnTo>
                      <a:pt x="11" y="97"/>
                    </a:lnTo>
                    <a:lnTo>
                      <a:pt x="12" y="98"/>
                    </a:lnTo>
                    <a:lnTo>
                      <a:pt x="12" y="99"/>
                    </a:lnTo>
                    <a:lnTo>
                      <a:pt x="13" y="101"/>
                    </a:lnTo>
                    <a:lnTo>
                      <a:pt x="13" y="102"/>
                    </a:lnTo>
                    <a:lnTo>
                      <a:pt x="14" y="102"/>
                    </a:lnTo>
                    <a:lnTo>
                      <a:pt x="15" y="103"/>
                    </a:lnTo>
                    <a:lnTo>
                      <a:pt x="18" y="106"/>
                    </a:lnTo>
                    <a:lnTo>
                      <a:pt x="17" y="106"/>
                    </a:lnTo>
                    <a:lnTo>
                      <a:pt x="17" y="107"/>
                    </a:lnTo>
                    <a:lnTo>
                      <a:pt x="16" y="108"/>
                    </a:lnTo>
                    <a:lnTo>
                      <a:pt x="15" y="109"/>
                    </a:lnTo>
                    <a:lnTo>
                      <a:pt x="15" y="110"/>
                    </a:lnTo>
                    <a:lnTo>
                      <a:pt x="15" y="112"/>
                    </a:lnTo>
                    <a:lnTo>
                      <a:pt x="15" y="114"/>
                    </a:lnTo>
                    <a:lnTo>
                      <a:pt x="15" y="115"/>
                    </a:lnTo>
                    <a:lnTo>
                      <a:pt x="15" y="118"/>
                    </a:lnTo>
                    <a:lnTo>
                      <a:pt x="15" y="119"/>
                    </a:lnTo>
                    <a:lnTo>
                      <a:pt x="15" y="120"/>
                    </a:lnTo>
                    <a:lnTo>
                      <a:pt x="15" y="121"/>
                    </a:lnTo>
                    <a:lnTo>
                      <a:pt x="17" y="125"/>
                    </a:lnTo>
                    <a:lnTo>
                      <a:pt x="19" y="127"/>
                    </a:lnTo>
                    <a:lnTo>
                      <a:pt x="24" y="140"/>
                    </a:lnTo>
                    <a:lnTo>
                      <a:pt x="23" y="141"/>
                    </a:lnTo>
                    <a:lnTo>
                      <a:pt x="21" y="142"/>
                    </a:lnTo>
                    <a:lnTo>
                      <a:pt x="21" y="143"/>
                    </a:lnTo>
                    <a:lnTo>
                      <a:pt x="21" y="144"/>
                    </a:lnTo>
                    <a:lnTo>
                      <a:pt x="21" y="145"/>
                    </a:lnTo>
                    <a:lnTo>
                      <a:pt x="20" y="146"/>
                    </a:lnTo>
                    <a:lnTo>
                      <a:pt x="20" y="147"/>
                    </a:lnTo>
                    <a:lnTo>
                      <a:pt x="21" y="152"/>
                    </a:lnTo>
                    <a:lnTo>
                      <a:pt x="21" y="153"/>
                    </a:lnTo>
                    <a:lnTo>
                      <a:pt x="22" y="153"/>
                    </a:lnTo>
                    <a:lnTo>
                      <a:pt x="22" y="154"/>
                    </a:lnTo>
                    <a:lnTo>
                      <a:pt x="23" y="155"/>
                    </a:lnTo>
                    <a:lnTo>
                      <a:pt x="31" y="165"/>
                    </a:lnTo>
                    <a:lnTo>
                      <a:pt x="31" y="166"/>
                    </a:lnTo>
                    <a:lnTo>
                      <a:pt x="30" y="167"/>
                    </a:lnTo>
                    <a:lnTo>
                      <a:pt x="26" y="168"/>
                    </a:lnTo>
                    <a:lnTo>
                      <a:pt x="25" y="168"/>
                    </a:lnTo>
                    <a:lnTo>
                      <a:pt x="25" y="167"/>
                    </a:lnTo>
                    <a:lnTo>
                      <a:pt x="23" y="167"/>
                    </a:lnTo>
                    <a:lnTo>
                      <a:pt x="22" y="167"/>
                    </a:lnTo>
                    <a:lnTo>
                      <a:pt x="21" y="167"/>
                    </a:lnTo>
                    <a:lnTo>
                      <a:pt x="21" y="168"/>
                    </a:lnTo>
                    <a:lnTo>
                      <a:pt x="20" y="169"/>
                    </a:lnTo>
                    <a:lnTo>
                      <a:pt x="19" y="169"/>
                    </a:lnTo>
                    <a:lnTo>
                      <a:pt x="18" y="171"/>
                    </a:lnTo>
                    <a:lnTo>
                      <a:pt x="18" y="172"/>
                    </a:lnTo>
                    <a:lnTo>
                      <a:pt x="18" y="173"/>
                    </a:lnTo>
                    <a:lnTo>
                      <a:pt x="17" y="174"/>
                    </a:lnTo>
                    <a:lnTo>
                      <a:pt x="18" y="175"/>
                    </a:lnTo>
                    <a:lnTo>
                      <a:pt x="18" y="176"/>
                    </a:lnTo>
                    <a:lnTo>
                      <a:pt x="18" y="178"/>
                    </a:lnTo>
                    <a:lnTo>
                      <a:pt x="15" y="184"/>
                    </a:lnTo>
                    <a:lnTo>
                      <a:pt x="15" y="185"/>
                    </a:lnTo>
                    <a:lnTo>
                      <a:pt x="15" y="186"/>
                    </a:lnTo>
                    <a:lnTo>
                      <a:pt x="15" y="189"/>
                    </a:lnTo>
                    <a:lnTo>
                      <a:pt x="15" y="195"/>
                    </a:lnTo>
                    <a:lnTo>
                      <a:pt x="14" y="195"/>
                    </a:lnTo>
                    <a:lnTo>
                      <a:pt x="13" y="195"/>
                    </a:lnTo>
                    <a:lnTo>
                      <a:pt x="13" y="196"/>
                    </a:lnTo>
                    <a:lnTo>
                      <a:pt x="11" y="197"/>
                    </a:lnTo>
                    <a:lnTo>
                      <a:pt x="11" y="199"/>
                    </a:lnTo>
                    <a:lnTo>
                      <a:pt x="11" y="200"/>
                    </a:lnTo>
                    <a:lnTo>
                      <a:pt x="11" y="201"/>
                    </a:lnTo>
                    <a:lnTo>
                      <a:pt x="8" y="206"/>
                    </a:lnTo>
                    <a:lnTo>
                      <a:pt x="5" y="209"/>
                    </a:lnTo>
                    <a:lnTo>
                      <a:pt x="4" y="210"/>
                    </a:lnTo>
                    <a:lnTo>
                      <a:pt x="4" y="211"/>
                    </a:lnTo>
                    <a:lnTo>
                      <a:pt x="5" y="215"/>
                    </a:lnTo>
                    <a:lnTo>
                      <a:pt x="4" y="216"/>
                    </a:lnTo>
                    <a:lnTo>
                      <a:pt x="4" y="218"/>
                    </a:lnTo>
                    <a:lnTo>
                      <a:pt x="4" y="219"/>
                    </a:lnTo>
                    <a:lnTo>
                      <a:pt x="4" y="221"/>
                    </a:lnTo>
                    <a:lnTo>
                      <a:pt x="5" y="222"/>
                    </a:lnTo>
                    <a:lnTo>
                      <a:pt x="5" y="223"/>
                    </a:lnTo>
                    <a:lnTo>
                      <a:pt x="6" y="223"/>
                    </a:lnTo>
                    <a:lnTo>
                      <a:pt x="5" y="225"/>
                    </a:lnTo>
                    <a:lnTo>
                      <a:pt x="5" y="226"/>
                    </a:lnTo>
                    <a:lnTo>
                      <a:pt x="5" y="230"/>
                    </a:lnTo>
                    <a:lnTo>
                      <a:pt x="5" y="231"/>
                    </a:lnTo>
                    <a:lnTo>
                      <a:pt x="6" y="231"/>
                    </a:lnTo>
                    <a:lnTo>
                      <a:pt x="4" y="231"/>
                    </a:lnTo>
                    <a:lnTo>
                      <a:pt x="3" y="233"/>
                    </a:lnTo>
                    <a:lnTo>
                      <a:pt x="2" y="235"/>
                    </a:lnTo>
                    <a:lnTo>
                      <a:pt x="1" y="238"/>
                    </a:lnTo>
                    <a:lnTo>
                      <a:pt x="0" y="238"/>
                    </a:lnTo>
                    <a:lnTo>
                      <a:pt x="0" y="239"/>
                    </a:lnTo>
                    <a:lnTo>
                      <a:pt x="1" y="241"/>
                    </a:lnTo>
                    <a:lnTo>
                      <a:pt x="1" y="242"/>
                    </a:lnTo>
                    <a:lnTo>
                      <a:pt x="2" y="242"/>
                    </a:lnTo>
                    <a:lnTo>
                      <a:pt x="3" y="244"/>
                    </a:lnTo>
                    <a:lnTo>
                      <a:pt x="4" y="248"/>
                    </a:lnTo>
                    <a:lnTo>
                      <a:pt x="5" y="249"/>
                    </a:lnTo>
                    <a:lnTo>
                      <a:pt x="5" y="250"/>
                    </a:lnTo>
                    <a:lnTo>
                      <a:pt x="5" y="251"/>
                    </a:lnTo>
                    <a:lnTo>
                      <a:pt x="6" y="252"/>
                    </a:lnTo>
                    <a:lnTo>
                      <a:pt x="6" y="253"/>
                    </a:lnTo>
                    <a:lnTo>
                      <a:pt x="7" y="253"/>
                    </a:lnTo>
                    <a:lnTo>
                      <a:pt x="8" y="255"/>
                    </a:lnTo>
                    <a:lnTo>
                      <a:pt x="8" y="259"/>
                    </a:lnTo>
                    <a:lnTo>
                      <a:pt x="9" y="261"/>
                    </a:lnTo>
                    <a:lnTo>
                      <a:pt x="9" y="262"/>
                    </a:lnTo>
                    <a:lnTo>
                      <a:pt x="9" y="263"/>
                    </a:lnTo>
                    <a:lnTo>
                      <a:pt x="11" y="266"/>
                    </a:lnTo>
                    <a:lnTo>
                      <a:pt x="12" y="266"/>
                    </a:lnTo>
                    <a:lnTo>
                      <a:pt x="12" y="267"/>
                    </a:lnTo>
                    <a:lnTo>
                      <a:pt x="13" y="267"/>
                    </a:lnTo>
                    <a:lnTo>
                      <a:pt x="12" y="270"/>
                    </a:lnTo>
                    <a:lnTo>
                      <a:pt x="11" y="270"/>
                    </a:lnTo>
                    <a:lnTo>
                      <a:pt x="10" y="270"/>
                    </a:lnTo>
                    <a:lnTo>
                      <a:pt x="10" y="271"/>
                    </a:lnTo>
                    <a:lnTo>
                      <a:pt x="8" y="272"/>
                    </a:lnTo>
                    <a:lnTo>
                      <a:pt x="7" y="273"/>
                    </a:lnTo>
                    <a:lnTo>
                      <a:pt x="6" y="274"/>
                    </a:lnTo>
                    <a:lnTo>
                      <a:pt x="6" y="278"/>
                    </a:lnTo>
                    <a:lnTo>
                      <a:pt x="5" y="280"/>
                    </a:lnTo>
                    <a:lnTo>
                      <a:pt x="5" y="281"/>
                    </a:lnTo>
                    <a:lnTo>
                      <a:pt x="4" y="287"/>
                    </a:lnTo>
                    <a:lnTo>
                      <a:pt x="5" y="290"/>
                    </a:lnTo>
                    <a:lnTo>
                      <a:pt x="5" y="291"/>
                    </a:lnTo>
                    <a:lnTo>
                      <a:pt x="6" y="291"/>
                    </a:lnTo>
                    <a:lnTo>
                      <a:pt x="5" y="291"/>
                    </a:lnTo>
                    <a:lnTo>
                      <a:pt x="4" y="294"/>
                    </a:lnTo>
                    <a:lnTo>
                      <a:pt x="2" y="296"/>
                    </a:lnTo>
                    <a:lnTo>
                      <a:pt x="2" y="297"/>
                    </a:lnTo>
                    <a:lnTo>
                      <a:pt x="2" y="298"/>
                    </a:lnTo>
                    <a:lnTo>
                      <a:pt x="2" y="302"/>
                    </a:lnTo>
                    <a:lnTo>
                      <a:pt x="3" y="307"/>
                    </a:lnTo>
                    <a:lnTo>
                      <a:pt x="4" y="310"/>
                    </a:lnTo>
                    <a:lnTo>
                      <a:pt x="4" y="311"/>
                    </a:lnTo>
                    <a:lnTo>
                      <a:pt x="10" y="319"/>
                    </a:lnTo>
                    <a:lnTo>
                      <a:pt x="10" y="320"/>
                    </a:lnTo>
                    <a:lnTo>
                      <a:pt x="11" y="321"/>
                    </a:lnTo>
                    <a:lnTo>
                      <a:pt x="12" y="322"/>
                    </a:lnTo>
                    <a:lnTo>
                      <a:pt x="13" y="322"/>
                    </a:lnTo>
                    <a:lnTo>
                      <a:pt x="14" y="323"/>
                    </a:lnTo>
                    <a:lnTo>
                      <a:pt x="15" y="323"/>
                    </a:lnTo>
                    <a:lnTo>
                      <a:pt x="16" y="323"/>
                    </a:lnTo>
                    <a:lnTo>
                      <a:pt x="15" y="323"/>
                    </a:lnTo>
                    <a:lnTo>
                      <a:pt x="15" y="325"/>
                    </a:lnTo>
                    <a:lnTo>
                      <a:pt x="13" y="326"/>
                    </a:lnTo>
                    <a:lnTo>
                      <a:pt x="14" y="327"/>
                    </a:lnTo>
                    <a:lnTo>
                      <a:pt x="16" y="331"/>
                    </a:lnTo>
                    <a:lnTo>
                      <a:pt x="16" y="333"/>
                    </a:lnTo>
                    <a:lnTo>
                      <a:pt x="17" y="333"/>
                    </a:lnTo>
                    <a:lnTo>
                      <a:pt x="17" y="334"/>
                    </a:lnTo>
                    <a:lnTo>
                      <a:pt x="19" y="335"/>
                    </a:lnTo>
                    <a:lnTo>
                      <a:pt x="20" y="335"/>
                    </a:lnTo>
                    <a:lnTo>
                      <a:pt x="23" y="340"/>
                    </a:lnTo>
                    <a:lnTo>
                      <a:pt x="23" y="341"/>
                    </a:lnTo>
                    <a:lnTo>
                      <a:pt x="23" y="342"/>
                    </a:lnTo>
                    <a:lnTo>
                      <a:pt x="23" y="344"/>
                    </a:lnTo>
                    <a:lnTo>
                      <a:pt x="24" y="344"/>
                    </a:lnTo>
                    <a:lnTo>
                      <a:pt x="25" y="348"/>
                    </a:lnTo>
                    <a:lnTo>
                      <a:pt x="26" y="349"/>
                    </a:lnTo>
                    <a:lnTo>
                      <a:pt x="26" y="350"/>
                    </a:lnTo>
                    <a:lnTo>
                      <a:pt x="30" y="352"/>
                    </a:lnTo>
                    <a:lnTo>
                      <a:pt x="30" y="353"/>
                    </a:lnTo>
                    <a:lnTo>
                      <a:pt x="30" y="354"/>
                    </a:lnTo>
                    <a:lnTo>
                      <a:pt x="29" y="355"/>
                    </a:lnTo>
                    <a:lnTo>
                      <a:pt x="29" y="356"/>
                    </a:lnTo>
                    <a:lnTo>
                      <a:pt x="29" y="357"/>
                    </a:lnTo>
                    <a:lnTo>
                      <a:pt x="30" y="358"/>
                    </a:lnTo>
                    <a:lnTo>
                      <a:pt x="30" y="359"/>
                    </a:lnTo>
                    <a:lnTo>
                      <a:pt x="30" y="360"/>
                    </a:lnTo>
                    <a:lnTo>
                      <a:pt x="30" y="361"/>
                    </a:lnTo>
                    <a:lnTo>
                      <a:pt x="30" y="362"/>
                    </a:lnTo>
                    <a:lnTo>
                      <a:pt x="31" y="363"/>
                    </a:lnTo>
                    <a:lnTo>
                      <a:pt x="34" y="366"/>
                    </a:lnTo>
                    <a:lnTo>
                      <a:pt x="36" y="367"/>
                    </a:lnTo>
                    <a:lnTo>
                      <a:pt x="37" y="367"/>
                    </a:lnTo>
                    <a:lnTo>
                      <a:pt x="38" y="367"/>
                    </a:lnTo>
                    <a:lnTo>
                      <a:pt x="39" y="367"/>
                    </a:lnTo>
                    <a:lnTo>
                      <a:pt x="40" y="365"/>
                    </a:lnTo>
                    <a:lnTo>
                      <a:pt x="40" y="366"/>
                    </a:lnTo>
                    <a:lnTo>
                      <a:pt x="40" y="367"/>
                    </a:lnTo>
                    <a:lnTo>
                      <a:pt x="40" y="368"/>
                    </a:lnTo>
                    <a:lnTo>
                      <a:pt x="40" y="372"/>
                    </a:lnTo>
                    <a:lnTo>
                      <a:pt x="41" y="380"/>
                    </a:lnTo>
                    <a:lnTo>
                      <a:pt x="42" y="382"/>
                    </a:lnTo>
                    <a:lnTo>
                      <a:pt x="43" y="384"/>
                    </a:lnTo>
                    <a:lnTo>
                      <a:pt x="46" y="392"/>
                    </a:lnTo>
                    <a:lnTo>
                      <a:pt x="45" y="392"/>
                    </a:lnTo>
                    <a:lnTo>
                      <a:pt x="44" y="393"/>
                    </a:lnTo>
                    <a:lnTo>
                      <a:pt x="43" y="393"/>
                    </a:lnTo>
                    <a:lnTo>
                      <a:pt x="42" y="394"/>
                    </a:lnTo>
                    <a:lnTo>
                      <a:pt x="42" y="395"/>
                    </a:lnTo>
                    <a:lnTo>
                      <a:pt x="42" y="396"/>
                    </a:lnTo>
                    <a:lnTo>
                      <a:pt x="42" y="397"/>
                    </a:lnTo>
                    <a:lnTo>
                      <a:pt x="42" y="398"/>
                    </a:lnTo>
                    <a:lnTo>
                      <a:pt x="42" y="399"/>
                    </a:lnTo>
                    <a:lnTo>
                      <a:pt x="43" y="399"/>
                    </a:lnTo>
                    <a:lnTo>
                      <a:pt x="42" y="402"/>
                    </a:lnTo>
                    <a:lnTo>
                      <a:pt x="40" y="406"/>
                    </a:lnTo>
                    <a:lnTo>
                      <a:pt x="40" y="407"/>
                    </a:lnTo>
                    <a:lnTo>
                      <a:pt x="40" y="417"/>
                    </a:lnTo>
                    <a:lnTo>
                      <a:pt x="40" y="418"/>
                    </a:lnTo>
                    <a:lnTo>
                      <a:pt x="40" y="419"/>
                    </a:lnTo>
                    <a:lnTo>
                      <a:pt x="41" y="421"/>
                    </a:lnTo>
                    <a:lnTo>
                      <a:pt x="42" y="421"/>
                    </a:lnTo>
                    <a:lnTo>
                      <a:pt x="41" y="421"/>
                    </a:lnTo>
                    <a:lnTo>
                      <a:pt x="40" y="421"/>
                    </a:lnTo>
                    <a:lnTo>
                      <a:pt x="38" y="422"/>
                    </a:lnTo>
                    <a:lnTo>
                      <a:pt x="38" y="423"/>
                    </a:lnTo>
                    <a:lnTo>
                      <a:pt x="38" y="424"/>
                    </a:lnTo>
                    <a:lnTo>
                      <a:pt x="37" y="425"/>
                    </a:lnTo>
                    <a:lnTo>
                      <a:pt x="38" y="426"/>
                    </a:lnTo>
                    <a:lnTo>
                      <a:pt x="38" y="427"/>
                    </a:lnTo>
                    <a:lnTo>
                      <a:pt x="39" y="429"/>
                    </a:lnTo>
                    <a:lnTo>
                      <a:pt x="40" y="429"/>
                    </a:lnTo>
                    <a:lnTo>
                      <a:pt x="43" y="431"/>
                    </a:lnTo>
                    <a:lnTo>
                      <a:pt x="45" y="434"/>
                    </a:lnTo>
                    <a:lnTo>
                      <a:pt x="45" y="437"/>
                    </a:lnTo>
                    <a:lnTo>
                      <a:pt x="45" y="438"/>
                    </a:lnTo>
                    <a:lnTo>
                      <a:pt x="46" y="440"/>
                    </a:lnTo>
                    <a:lnTo>
                      <a:pt x="48" y="443"/>
                    </a:lnTo>
                    <a:lnTo>
                      <a:pt x="48" y="444"/>
                    </a:lnTo>
                    <a:lnTo>
                      <a:pt x="47" y="445"/>
                    </a:lnTo>
                    <a:lnTo>
                      <a:pt x="47" y="446"/>
                    </a:lnTo>
                    <a:lnTo>
                      <a:pt x="48" y="446"/>
                    </a:lnTo>
                    <a:lnTo>
                      <a:pt x="50" y="451"/>
                    </a:lnTo>
                    <a:lnTo>
                      <a:pt x="48" y="451"/>
                    </a:lnTo>
                    <a:lnTo>
                      <a:pt x="47" y="451"/>
                    </a:lnTo>
                    <a:lnTo>
                      <a:pt x="46" y="453"/>
                    </a:lnTo>
                    <a:lnTo>
                      <a:pt x="44" y="456"/>
                    </a:lnTo>
                    <a:lnTo>
                      <a:pt x="44" y="457"/>
                    </a:lnTo>
                    <a:lnTo>
                      <a:pt x="44" y="458"/>
                    </a:lnTo>
                    <a:lnTo>
                      <a:pt x="44" y="460"/>
                    </a:lnTo>
                    <a:lnTo>
                      <a:pt x="44" y="461"/>
                    </a:lnTo>
                    <a:lnTo>
                      <a:pt x="42" y="461"/>
                    </a:lnTo>
                    <a:lnTo>
                      <a:pt x="41" y="461"/>
                    </a:lnTo>
                    <a:lnTo>
                      <a:pt x="40" y="461"/>
                    </a:lnTo>
                    <a:lnTo>
                      <a:pt x="39" y="462"/>
                    </a:lnTo>
                    <a:lnTo>
                      <a:pt x="38" y="463"/>
                    </a:lnTo>
                    <a:lnTo>
                      <a:pt x="38" y="464"/>
                    </a:lnTo>
                    <a:lnTo>
                      <a:pt x="38" y="475"/>
                    </a:lnTo>
                    <a:lnTo>
                      <a:pt x="37" y="476"/>
                    </a:lnTo>
                    <a:lnTo>
                      <a:pt x="38" y="476"/>
                    </a:lnTo>
                    <a:lnTo>
                      <a:pt x="42" y="485"/>
                    </a:lnTo>
                    <a:lnTo>
                      <a:pt x="42" y="486"/>
                    </a:lnTo>
                    <a:lnTo>
                      <a:pt x="42" y="487"/>
                    </a:lnTo>
                    <a:lnTo>
                      <a:pt x="42" y="488"/>
                    </a:lnTo>
                    <a:lnTo>
                      <a:pt x="42" y="489"/>
                    </a:lnTo>
                    <a:lnTo>
                      <a:pt x="42" y="491"/>
                    </a:lnTo>
                    <a:lnTo>
                      <a:pt x="44" y="493"/>
                    </a:lnTo>
                    <a:lnTo>
                      <a:pt x="44" y="494"/>
                    </a:lnTo>
                    <a:lnTo>
                      <a:pt x="46" y="495"/>
                    </a:lnTo>
                    <a:lnTo>
                      <a:pt x="46" y="496"/>
                    </a:lnTo>
                    <a:lnTo>
                      <a:pt x="47" y="498"/>
                    </a:lnTo>
                    <a:lnTo>
                      <a:pt x="46" y="498"/>
                    </a:lnTo>
                    <a:lnTo>
                      <a:pt x="46" y="499"/>
                    </a:lnTo>
                    <a:lnTo>
                      <a:pt x="45" y="499"/>
                    </a:lnTo>
                    <a:lnTo>
                      <a:pt x="46" y="500"/>
                    </a:lnTo>
                    <a:lnTo>
                      <a:pt x="46" y="501"/>
                    </a:lnTo>
                    <a:lnTo>
                      <a:pt x="46" y="502"/>
                    </a:lnTo>
                    <a:lnTo>
                      <a:pt x="47" y="503"/>
                    </a:lnTo>
                    <a:lnTo>
                      <a:pt x="47" y="504"/>
                    </a:lnTo>
                    <a:lnTo>
                      <a:pt x="49" y="506"/>
                    </a:lnTo>
                    <a:lnTo>
                      <a:pt x="50" y="508"/>
                    </a:lnTo>
                    <a:lnTo>
                      <a:pt x="55" y="515"/>
                    </a:lnTo>
                    <a:lnTo>
                      <a:pt x="56" y="517"/>
                    </a:lnTo>
                    <a:lnTo>
                      <a:pt x="57" y="519"/>
                    </a:lnTo>
                    <a:lnTo>
                      <a:pt x="57" y="520"/>
                    </a:lnTo>
                    <a:lnTo>
                      <a:pt x="60" y="526"/>
                    </a:lnTo>
                    <a:lnTo>
                      <a:pt x="61" y="527"/>
                    </a:lnTo>
                    <a:lnTo>
                      <a:pt x="62" y="528"/>
                    </a:lnTo>
                    <a:lnTo>
                      <a:pt x="63" y="529"/>
                    </a:lnTo>
                    <a:lnTo>
                      <a:pt x="64" y="529"/>
                    </a:lnTo>
                    <a:lnTo>
                      <a:pt x="65" y="530"/>
                    </a:lnTo>
                    <a:lnTo>
                      <a:pt x="65" y="531"/>
                    </a:lnTo>
                    <a:lnTo>
                      <a:pt x="66" y="532"/>
                    </a:lnTo>
                    <a:lnTo>
                      <a:pt x="64" y="532"/>
                    </a:lnTo>
                    <a:lnTo>
                      <a:pt x="64" y="533"/>
                    </a:lnTo>
                    <a:lnTo>
                      <a:pt x="63" y="533"/>
                    </a:lnTo>
                    <a:lnTo>
                      <a:pt x="62" y="533"/>
                    </a:lnTo>
                    <a:lnTo>
                      <a:pt x="61" y="533"/>
                    </a:lnTo>
                    <a:lnTo>
                      <a:pt x="56" y="537"/>
                    </a:lnTo>
                    <a:lnTo>
                      <a:pt x="55" y="538"/>
                    </a:lnTo>
                    <a:lnTo>
                      <a:pt x="55" y="539"/>
                    </a:lnTo>
                    <a:lnTo>
                      <a:pt x="54" y="540"/>
                    </a:lnTo>
                    <a:lnTo>
                      <a:pt x="54" y="541"/>
                    </a:lnTo>
                    <a:lnTo>
                      <a:pt x="54" y="542"/>
                    </a:lnTo>
                    <a:lnTo>
                      <a:pt x="55" y="542"/>
                    </a:lnTo>
                    <a:lnTo>
                      <a:pt x="55" y="545"/>
                    </a:lnTo>
                    <a:lnTo>
                      <a:pt x="55" y="546"/>
                    </a:lnTo>
                    <a:lnTo>
                      <a:pt x="56" y="546"/>
                    </a:lnTo>
                    <a:lnTo>
                      <a:pt x="59" y="551"/>
                    </a:lnTo>
                    <a:lnTo>
                      <a:pt x="59" y="553"/>
                    </a:lnTo>
                    <a:lnTo>
                      <a:pt x="59" y="556"/>
                    </a:lnTo>
                    <a:lnTo>
                      <a:pt x="59" y="557"/>
                    </a:lnTo>
                    <a:lnTo>
                      <a:pt x="59" y="559"/>
                    </a:lnTo>
                    <a:lnTo>
                      <a:pt x="59" y="558"/>
                    </a:lnTo>
                    <a:lnTo>
                      <a:pt x="57" y="558"/>
                    </a:lnTo>
                    <a:lnTo>
                      <a:pt x="55" y="558"/>
                    </a:lnTo>
                    <a:lnTo>
                      <a:pt x="55" y="559"/>
                    </a:lnTo>
                    <a:lnTo>
                      <a:pt x="55" y="560"/>
                    </a:lnTo>
                    <a:lnTo>
                      <a:pt x="54" y="560"/>
                    </a:lnTo>
                    <a:lnTo>
                      <a:pt x="54" y="561"/>
                    </a:lnTo>
                    <a:lnTo>
                      <a:pt x="55" y="563"/>
                    </a:lnTo>
                    <a:lnTo>
                      <a:pt x="56" y="566"/>
                    </a:lnTo>
                    <a:lnTo>
                      <a:pt x="60" y="573"/>
                    </a:lnTo>
                    <a:lnTo>
                      <a:pt x="60" y="574"/>
                    </a:lnTo>
                    <a:lnTo>
                      <a:pt x="60" y="575"/>
                    </a:lnTo>
                    <a:lnTo>
                      <a:pt x="59" y="575"/>
                    </a:lnTo>
                    <a:lnTo>
                      <a:pt x="59" y="576"/>
                    </a:lnTo>
                    <a:lnTo>
                      <a:pt x="58" y="576"/>
                    </a:lnTo>
                    <a:lnTo>
                      <a:pt x="58" y="578"/>
                    </a:lnTo>
                    <a:lnTo>
                      <a:pt x="59" y="581"/>
                    </a:lnTo>
                    <a:lnTo>
                      <a:pt x="59" y="582"/>
                    </a:lnTo>
                    <a:lnTo>
                      <a:pt x="60" y="583"/>
                    </a:lnTo>
                    <a:lnTo>
                      <a:pt x="62" y="585"/>
                    </a:lnTo>
                    <a:lnTo>
                      <a:pt x="62" y="587"/>
                    </a:lnTo>
                    <a:lnTo>
                      <a:pt x="62" y="591"/>
                    </a:lnTo>
                    <a:lnTo>
                      <a:pt x="62" y="593"/>
                    </a:lnTo>
                    <a:lnTo>
                      <a:pt x="62" y="594"/>
                    </a:lnTo>
                    <a:lnTo>
                      <a:pt x="62" y="595"/>
                    </a:lnTo>
                    <a:lnTo>
                      <a:pt x="61" y="596"/>
                    </a:lnTo>
                    <a:lnTo>
                      <a:pt x="61" y="597"/>
                    </a:lnTo>
                    <a:lnTo>
                      <a:pt x="62" y="598"/>
                    </a:lnTo>
                    <a:lnTo>
                      <a:pt x="66" y="604"/>
                    </a:lnTo>
                    <a:lnTo>
                      <a:pt x="67" y="604"/>
                    </a:lnTo>
                    <a:lnTo>
                      <a:pt x="67" y="606"/>
                    </a:lnTo>
                    <a:lnTo>
                      <a:pt x="68" y="607"/>
                    </a:lnTo>
                    <a:lnTo>
                      <a:pt x="68" y="608"/>
                    </a:lnTo>
                    <a:lnTo>
                      <a:pt x="70" y="613"/>
                    </a:lnTo>
                    <a:lnTo>
                      <a:pt x="70" y="614"/>
                    </a:lnTo>
                    <a:lnTo>
                      <a:pt x="70" y="615"/>
                    </a:lnTo>
                    <a:lnTo>
                      <a:pt x="70" y="617"/>
                    </a:lnTo>
                    <a:lnTo>
                      <a:pt x="71" y="617"/>
                    </a:lnTo>
                    <a:lnTo>
                      <a:pt x="71" y="618"/>
                    </a:lnTo>
                    <a:lnTo>
                      <a:pt x="72" y="619"/>
                    </a:lnTo>
                    <a:lnTo>
                      <a:pt x="72" y="620"/>
                    </a:lnTo>
                    <a:lnTo>
                      <a:pt x="74" y="623"/>
                    </a:lnTo>
                    <a:lnTo>
                      <a:pt x="73" y="624"/>
                    </a:lnTo>
                    <a:lnTo>
                      <a:pt x="74" y="625"/>
                    </a:lnTo>
                    <a:lnTo>
                      <a:pt x="74" y="626"/>
                    </a:lnTo>
                    <a:lnTo>
                      <a:pt x="74" y="627"/>
                    </a:lnTo>
                    <a:lnTo>
                      <a:pt x="80" y="633"/>
                    </a:lnTo>
                    <a:lnTo>
                      <a:pt x="81" y="634"/>
                    </a:lnTo>
                    <a:lnTo>
                      <a:pt x="81" y="636"/>
                    </a:lnTo>
                    <a:lnTo>
                      <a:pt x="82" y="637"/>
                    </a:lnTo>
                    <a:lnTo>
                      <a:pt x="83" y="638"/>
                    </a:lnTo>
                    <a:lnTo>
                      <a:pt x="82" y="638"/>
                    </a:lnTo>
                    <a:lnTo>
                      <a:pt x="81" y="638"/>
                    </a:lnTo>
                    <a:lnTo>
                      <a:pt x="81" y="637"/>
                    </a:lnTo>
                    <a:lnTo>
                      <a:pt x="79" y="637"/>
                    </a:lnTo>
                    <a:lnTo>
                      <a:pt x="79" y="638"/>
                    </a:lnTo>
                    <a:lnTo>
                      <a:pt x="78" y="638"/>
                    </a:lnTo>
                    <a:lnTo>
                      <a:pt x="77" y="639"/>
                    </a:lnTo>
                    <a:lnTo>
                      <a:pt x="77" y="640"/>
                    </a:lnTo>
                    <a:lnTo>
                      <a:pt x="76" y="645"/>
                    </a:lnTo>
                    <a:lnTo>
                      <a:pt x="77" y="647"/>
                    </a:lnTo>
                    <a:lnTo>
                      <a:pt x="78" y="647"/>
                    </a:lnTo>
                    <a:lnTo>
                      <a:pt x="78" y="648"/>
                    </a:lnTo>
                    <a:lnTo>
                      <a:pt x="79" y="649"/>
                    </a:lnTo>
                    <a:lnTo>
                      <a:pt x="80" y="652"/>
                    </a:lnTo>
                    <a:lnTo>
                      <a:pt x="79" y="653"/>
                    </a:lnTo>
                    <a:lnTo>
                      <a:pt x="79" y="654"/>
                    </a:lnTo>
                    <a:lnTo>
                      <a:pt x="80" y="654"/>
                    </a:lnTo>
                    <a:lnTo>
                      <a:pt x="80" y="655"/>
                    </a:lnTo>
                    <a:lnTo>
                      <a:pt x="81" y="658"/>
                    </a:lnTo>
                    <a:lnTo>
                      <a:pt x="81" y="659"/>
                    </a:lnTo>
                    <a:lnTo>
                      <a:pt x="83" y="660"/>
                    </a:lnTo>
                    <a:lnTo>
                      <a:pt x="85" y="664"/>
                    </a:lnTo>
                    <a:lnTo>
                      <a:pt x="85" y="665"/>
                    </a:lnTo>
                    <a:lnTo>
                      <a:pt x="85" y="666"/>
                    </a:lnTo>
                    <a:lnTo>
                      <a:pt x="85" y="668"/>
                    </a:lnTo>
                    <a:lnTo>
                      <a:pt x="86" y="668"/>
                    </a:lnTo>
                    <a:lnTo>
                      <a:pt x="86" y="669"/>
                    </a:lnTo>
                    <a:lnTo>
                      <a:pt x="87" y="670"/>
                    </a:lnTo>
                    <a:lnTo>
                      <a:pt x="89" y="672"/>
                    </a:lnTo>
                    <a:lnTo>
                      <a:pt x="90" y="672"/>
                    </a:lnTo>
                    <a:lnTo>
                      <a:pt x="91" y="673"/>
                    </a:lnTo>
                    <a:lnTo>
                      <a:pt x="93" y="674"/>
                    </a:lnTo>
                    <a:lnTo>
                      <a:pt x="96" y="674"/>
                    </a:lnTo>
                    <a:lnTo>
                      <a:pt x="98" y="674"/>
                    </a:lnTo>
                    <a:lnTo>
                      <a:pt x="98" y="675"/>
                    </a:lnTo>
                    <a:lnTo>
                      <a:pt x="96" y="676"/>
                    </a:lnTo>
                    <a:lnTo>
                      <a:pt x="96" y="677"/>
                    </a:lnTo>
                    <a:lnTo>
                      <a:pt x="96" y="679"/>
                    </a:lnTo>
                    <a:lnTo>
                      <a:pt x="96" y="680"/>
                    </a:lnTo>
                    <a:lnTo>
                      <a:pt x="96" y="682"/>
                    </a:lnTo>
                    <a:lnTo>
                      <a:pt x="97" y="683"/>
                    </a:lnTo>
                    <a:lnTo>
                      <a:pt x="98" y="683"/>
                    </a:lnTo>
                    <a:lnTo>
                      <a:pt x="105" y="687"/>
                    </a:lnTo>
                    <a:lnTo>
                      <a:pt x="103" y="689"/>
                    </a:lnTo>
                    <a:lnTo>
                      <a:pt x="104" y="691"/>
                    </a:lnTo>
                    <a:lnTo>
                      <a:pt x="104" y="692"/>
                    </a:lnTo>
                    <a:lnTo>
                      <a:pt x="104" y="693"/>
                    </a:lnTo>
                    <a:lnTo>
                      <a:pt x="105" y="693"/>
                    </a:lnTo>
                    <a:lnTo>
                      <a:pt x="107" y="695"/>
                    </a:lnTo>
                    <a:lnTo>
                      <a:pt x="110" y="697"/>
                    </a:lnTo>
                    <a:lnTo>
                      <a:pt x="110" y="698"/>
                    </a:lnTo>
                    <a:lnTo>
                      <a:pt x="110" y="699"/>
                    </a:lnTo>
                    <a:lnTo>
                      <a:pt x="109" y="700"/>
                    </a:lnTo>
                    <a:lnTo>
                      <a:pt x="109" y="703"/>
                    </a:lnTo>
                    <a:lnTo>
                      <a:pt x="109" y="704"/>
                    </a:lnTo>
                    <a:lnTo>
                      <a:pt x="110" y="705"/>
                    </a:lnTo>
                    <a:lnTo>
                      <a:pt x="110" y="706"/>
                    </a:lnTo>
                    <a:lnTo>
                      <a:pt x="111" y="706"/>
                    </a:lnTo>
                    <a:lnTo>
                      <a:pt x="111" y="708"/>
                    </a:lnTo>
                    <a:lnTo>
                      <a:pt x="111" y="709"/>
                    </a:lnTo>
                    <a:lnTo>
                      <a:pt x="111" y="710"/>
                    </a:lnTo>
                    <a:lnTo>
                      <a:pt x="111" y="711"/>
                    </a:lnTo>
                    <a:lnTo>
                      <a:pt x="112" y="711"/>
                    </a:lnTo>
                    <a:lnTo>
                      <a:pt x="113" y="712"/>
                    </a:lnTo>
                    <a:lnTo>
                      <a:pt x="113" y="713"/>
                    </a:lnTo>
                    <a:lnTo>
                      <a:pt x="114" y="713"/>
                    </a:lnTo>
                    <a:lnTo>
                      <a:pt x="115" y="713"/>
                    </a:lnTo>
                    <a:lnTo>
                      <a:pt x="116" y="713"/>
                    </a:lnTo>
                    <a:lnTo>
                      <a:pt x="122" y="713"/>
                    </a:lnTo>
                    <a:lnTo>
                      <a:pt x="123" y="713"/>
                    </a:lnTo>
                    <a:lnTo>
                      <a:pt x="125" y="713"/>
                    </a:lnTo>
                    <a:lnTo>
                      <a:pt x="130" y="714"/>
                    </a:lnTo>
                    <a:lnTo>
                      <a:pt x="130" y="716"/>
                    </a:lnTo>
                    <a:lnTo>
                      <a:pt x="130" y="719"/>
                    </a:lnTo>
                    <a:lnTo>
                      <a:pt x="129" y="719"/>
                    </a:lnTo>
                    <a:lnTo>
                      <a:pt x="128" y="719"/>
                    </a:lnTo>
                    <a:lnTo>
                      <a:pt x="127" y="719"/>
                    </a:lnTo>
                    <a:lnTo>
                      <a:pt x="126" y="719"/>
                    </a:lnTo>
                    <a:lnTo>
                      <a:pt x="125" y="719"/>
                    </a:lnTo>
                    <a:lnTo>
                      <a:pt x="123" y="719"/>
                    </a:lnTo>
                    <a:lnTo>
                      <a:pt x="121" y="719"/>
                    </a:lnTo>
                    <a:lnTo>
                      <a:pt x="120" y="719"/>
                    </a:lnTo>
                    <a:lnTo>
                      <a:pt x="119" y="719"/>
                    </a:lnTo>
                    <a:lnTo>
                      <a:pt x="118" y="720"/>
                    </a:lnTo>
                    <a:lnTo>
                      <a:pt x="117" y="719"/>
                    </a:lnTo>
                    <a:lnTo>
                      <a:pt x="115" y="719"/>
                    </a:lnTo>
                    <a:lnTo>
                      <a:pt x="113" y="719"/>
                    </a:lnTo>
                    <a:lnTo>
                      <a:pt x="112" y="719"/>
                    </a:lnTo>
                    <a:lnTo>
                      <a:pt x="111" y="721"/>
                    </a:lnTo>
                    <a:lnTo>
                      <a:pt x="111" y="722"/>
                    </a:lnTo>
                    <a:lnTo>
                      <a:pt x="111" y="723"/>
                    </a:lnTo>
                    <a:lnTo>
                      <a:pt x="111" y="724"/>
                    </a:lnTo>
                    <a:lnTo>
                      <a:pt x="113" y="727"/>
                    </a:lnTo>
                    <a:lnTo>
                      <a:pt x="114" y="728"/>
                    </a:lnTo>
                    <a:lnTo>
                      <a:pt x="115" y="728"/>
                    </a:lnTo>
                    <a:lnTo>
                      <a:pt x="119" y="729"/>
                    </a:lnTo>
                    <a:lnTo>
                      <a:pt x="124" y="730"/>
                    </a:lnTo>
                    <a:lnTo>
                      <a:pt x="128" y="730"/>
                    </a:lnTo>
                    <a:lnTo>
                      <a:pt x="128" y="731"/>
                    </a:lnTo>
                    <a:lnTo>
                      <a:pt x="130" y="733"/>
                    </a:lnTo>
                    <a:lnTo>
                      <a:pt x="136" y="738"/>
                    </a:lnTo>
                    <a:lnTo>
                      <a:pt x="137" y="739"/>
                    </a:lnTo>
                    <a:lnTo>
                      <a:pt x="136" y="742"/>
                    </a:lnTo>
                    <a:lnTo>
                      <a:pt x="135" y="742"/>
                    </a:lnTo>
                    <a:lnTo>
                      <a:pt x="134" y="742"/>
                    </a:lnTo>
                    <a:lnTo>
                      <a:pt x="133" y="743"/>
                    </a:lnTo>
                    <a:lnTo>
                      <a:pt x="132" y="743"/>
                    </a:lnTo>
                    <a:lnTo>
                      <a:pt x="132" y="744"/>
                    </a:lnTo>
                    <a:lnTo>
                      <a:pt x="131" y="744"/>
                    </a:lnTo>
                    <a:lnTo>
                      <a:pt x="130" y="744"/>
                    </a:lnTo>
                    <a:lnTo>
                      <a:pt x="130" y="745"/>
                    </a:lnTo>
                    <a:lnTo>
                      <a:pt x="130" y="747"/>
                    </a:lnTo>
                    <a:lnTo>
                      <a:pt x="130" y="749"/>
                    </a:lnTo>
                    <a:lnTo>
                      <a:pt x="130" y="750"/>
                    </a:lnTo>
                    <a:lnTo>
                      <a:pt x="131" y="752"/>
                    </a:lnTo>
                    <a:lnTo>
                      <a:pt x="132" y="753"/>
                    </a:lnTo>
                    <a:lnTo>
                      <a:pt x="134" y="757"/>
                    </a:lnTo>
                    <a:lnTo>
                      <a:pt x="135" y="757"/>
                    </a:lnTo>
                    <a:lnTo>
                      <a:pt x="136" y="757"/>
                    </a:lnTo>
                    <a:lnTo>
                      <a:pt x="136" y="758"/>
                    </a:lnTo>
                    <a:lnTo>
                      <a:pt x="138" y="759"/>
                    </a:lnTo>
                    <a:lnTo>
                      <a:pt x="138" y="760"/>
                    </a:lnTo>
                    <a:lnTo>
                      <a:pt x="138" y="761"/>
                    </a:lnTo>
                    <a:lnTo>
                      <a:pt x="137" y="761"/>
                    </a:lnTo>
                    <a:lnTo>
                      <a:pt x="136" y="762"/>
                    </a:lnTo>
                    <a:lnTo>
                      <a:pt x="132" y="764"/>
                    </a:lnTo>
                    <a:lnTo>
                      <a:pt x="136" y="766"/>
                    </a:lnTo>
                    <a:lnTo>
                      <a:pt x="138" y="768"/>
                    </a:lnTo>
                    <a:lnTo>
                      <a:pt x="140" y="769"/>
                    </a:lnTo>
                    <a:lnTo>
                      <a:pt x="143" y="774"/>
                    </a:lnTo>
                    <a:lnTo>
                      <a:pt x="144" y="775"/>
                    </a:lnTo>
                    <a:lnTo>
                      <a:pt x="146" y="777"/>
                    </a:lnTo>
                    <a:lnTo>
                      <a:pt x="147" y="781"/>
                    </a:lnTo>
                    <a:lnTo>
                      <a:pt x="145" y="781"/>
                    </a:lnTo>
                    <a:lnTo>
                      <a:pt x="144" y="781"/>
                    </a:lnTo>
                    <a:lnTo>
                      <a:pt x="144" y="783"/>
                    </a:lnTo>
                    <a:lnTo>
                      <a:pt x="143" y="785"/>
                    </a:lnTo>
                    <a:lnTo>
                      <a:pt x="145" y="793"/>
                    </a:lnTo>
                    <a:lnTo>
                      <a:pt x="146" y="793"/>
                    </a:lnTo>
                    <a:lnTo>
                      <a:pt x="149" y="796"/>
                    </a:lnTo>
                    <a:lnTo>
                      <a:pt x="148" y="797"/>
                    </a:lnTo>
                    <a:lnTo>
                      <a:pt x="147" y="798"/>
                    </a:lnTo>
                    <a:lnTo>
                      <a:pt x="147" y="800"/>
                    </a:lnTo>
                    <a:lnTo>
                      <a:pt x="146" y="800"/>
                    </a:lnTo>
                    <a:lnTo>
                      <a:pt x="145" y="800"/>
                    </a:lnTo>
                    <a:lnTo>
                      <a:pt x="145" y="801"/>
                    </a:lnTo>
                    <a:lnTo>
                      <a:pt x="144" y="801"/>
                    </a:lnTo>
                    <a:lnTo>
                      <a:pt x="143" y="802"/>
                    </a:lnTo>
                    <a:lnTo>
                      <a:pt x="142" y="802"/>
                    </a:lnTo>
                    <a:lnTo>
                      <a:pt x="142" y="803"/>
                    </a:lnTo>
                    <a:lnTo>
                      <a:pt x="142" y="804"/>
                    </a:lnTo>
                    <a:lnTo>
                      <a:pt x="142" y="805"/>
                    </a:lnTo>
                    <a:lnTo>
                      <a:pt x="142" y="806"/>
                    </a:lnTo>
                    <a:lnTo>
                      <a:pt x="142" y="807"/>
                    </a:lnTo>
                    <a:lnTo>
                      <a:pt x="144" y="807"/>
                    </a:lnTo>
                    <a:lnTo>
                      <a:pt x="144" y="808"/>
                    </a:lnTo>
                    <a:lnTo>
                      <a:pt x="145" y="809"/>
                    </a:lnTo>
                    <a:lnTo>
                      <a:pt x="145" y="810"/>
                    </a:lnTo>
                    <a:lnTo>
                      <a:pt x="144" y="812"/>
                    </a:lnTo>
                    <a:lnTo>
                      <a:pt x="144" y="813"/>
                    </a:lnTo>
                    <a:lnTo>
                      <a:pt x="144" y="814"/>
                    </a:lnTo>
                    <a:lnTo>
                      <a:pt x="144" y="819"/>
                    </a:lnTo>
                    <a:lnTo>
                      <a:pt x="145" y="820"/>
                    </a:lnTo>
                    <a:lnTo>
                      <a:pt x="145" y="821"/>
                    </a:lnTo>
                    <a:lnTo>
                      <a:pt x="146" y="822"/>
                    </a:lnTo>
                    <a:lnTo>
                      <a:pt x="147" y="822"/>
                    </a:lnTo>
                    <a:lnTo>
                      <a:pt x="148" y="823"/>
                    </a:lnTo>
                    <a:lnTo>
                      <a:pt x="149" y="823"/>
                    </a:lnTo>
                    <a:lnTo>
                      <a:pt x="150" y="824"/>
                    </a:lnTo>
                    <a:lnTo>
                      <a:pt x="153" y="825"/>
                    </a:lnTo>
                    <a:lnTo>
                      <a:pt x="155" y="831"/>
                    </a:lnTo>
                    <a:lnTo>
                      <a:pt x="155" y="832"/>
                    </a:lnTo>
                    <a:lnTo>
                      <a:pt x="154" y="832"/>
                    </a:lnTo>
                    <a:lnTo>
                      <a:pt x="153" y="832"/>
                    </a:lnTo>
                    <a:lnTo>
                      <a:pt x="152" y="833"/>
                    </a:lnTo>
                    <a:lnTo>
                      <a:pt x="151" y="833"/>
                    </a:lnTo>
                    <a:lnTo>
                      <a:pt x="151" y="834"/>
                    </a:lnTo>
                    <a:lnTo>
                      <a:pt x="151" y="835"/>
                    </a:lnTo>
                    <a:lnTo>
                      <a:pt x="151" y="836"/>
                    </a:lnTo>
                    <a:lnTo>
                      <a:pt x="151" y="837"/>
                    </a:lnTo>
                    <a:lnTo>
                      <a:pt x="151" y="838"/>
                    </a:lnTo>
                    <a:lnTo>
                      <a:pt x="157" y="845"/>
                    </a:lnTo>
                    <a:lnTo>
                      <a:pt x="155" y="847"/>
                    </a:lnTo>
                    <a:lnTo>
                      <a:pt x="154" y="847"/>
                    </a:lnTo>
                    <a:lnTo>
                      <a:pt x="153" y="847"/>
                    </a:lnTo>
                    <a:lnTo>
                      <a:pt x="152" y="847"/>
                    </a:lnTo>
                    <a:lnTo>
                      <a:pt x="151" y="848"/>
                    </a:lnTo>
                    <a:lnTo>
                      <a:pt x="150" y="849"/>
                    </a:lnTo>
                    <a:lnTo>
                      <a:pt x="149" y="849"/>
                    </a:lnTo>
                    <a:lnTo>
                      <a:pt x="149" y="850"/>
                    </a:lnTo>
                    <a:lnTo>
                      <a:pt x="149" y="851"/>
                    </a:lnTo>
                    <a:lnTo>
                      <a:pt x="148" y="853"/>
                    </a:lnTo>
                    <a:lnTo>
                      <a:pt x="148" y="858"/>
                    </a:lnTo>
                    <a:lnTo>
                      <a:pt x="148" y="859"/>
                    </a:lnTo>
                    <a:lnTo>
                      <a:pt x="145" y="859"/>
                    </a:lnTo>
                    <a:lnTo>
                      <a:pt x="142" y="859"/>
                    </a:lnTo>
                    <a:lnTo>
                      <a:pt x="142" y="861"/>
                    </a:lnTo>
                    <a:lnTo>
                      <a:pt x="143" y="865"/>
                    </a:lnTo>
                    <a:lnTo>
                      <a:pt x="143" y="868"/>
                    </a:lnTo>
                    <a:lnTo>
                      <a:pt x="144" y="869"/>
                    </a:lnTo>
                    <a:lnTo>
                      <a:pt x="144" y="870"/>
                    </a:lnTo>
                    <a:lnTo>
                      <a:pt x="145" y="870"/>
                    </a:lnTo>
                    <a:lnTo>
                      <a:pt x="145" y="871"/>
                    </a:lnTo>
                    <a:lnTo>
                      <a:pt x="146" y="872"/>
                    </a:lnTo>
                    <a:lnTo>
                      <a:pt x="149" y="876"/>
                    </a:lnTo>
                    <a:lnTo>
                      <a:pt x="149" y="877"/>
                    </a:lnTo>
                    <a:lnTo>
                      <a:pt x="149" y="878"/>
                    </a:lnTo>
                    <a:lnTo>
                      <a:pt x="150" y="881"/>
                    </a:lnTo>
                    <a:lnTo>
                      <a:pt x="150" y="882"/>
                    </a:lnTo>
                    <a:lnTo>
                      <a:pt x="151" y="882"/>
                    </a:lnTo>
                    <a:lnTo>
                      <a:pt x="153" y="883"/>
                    </a:lnTo>
                    <a:lnTo>
                      <a:pt x="153" y="885"/>
                    </a:lnTo>
                    <a:lnTo>
                      <a:pt x="153" y="886"/>
                    </a:lnTo>
                    <a:lnTo>
                      <a:pt x="153" y="887"/>
                    </a:lnTo>
                    <a:lnTo>
                      <a:pt x="154" y="887"/>
                    </a:lnTo>
                    <a:lnTo>
                      <a:pt x="155" y="888"/>
                    </a:lnTo>
                    <a:lnTo>
                      <a:pt x="155" y="889"/>
                    </a:lnTo>
                    <a:lnTo>
                      <a:pt x="161" y="891"/>
                    </a:lnTo>
                    <a:lnTo>
                      <a:pt x="161" y="892"/>
                    </a:lnTo>
                    <a:lnTo>
                      <a:pt x="163" y="894"/>
                    </a:lnTo>
                    <a:lnTo>
                      <a:pt x="164" y="894"/>
                    </a:lnTo>
                    <a:lnTo>
                      <a:pt x="172" y="906"/>
                    </a:lnTo>
                    <a:lnTo>
                      <a:pt x="173" y="906"/>
                    </a:lnTo>
                    <a:lnTo>
                      <a:pt x="174" y="907"/>
                    </a:lnTo>
                    <a:lnTo>
                      <a:pt x="174" y="908"/>
                    </a:lnTo>
                    <a:lnTo>
                      <a:pt x="175" y="908"/>
                    </a:lnTo>
                    <a:lnTo>
                      <a:pt x="176" y="908"/>
                    </a:lnTo>
                    <a:lnTo>
                      <a:pt x="177" y="908"/>
                    </a:lnTo>
                    <a:lnTo>
                      <a:pt x="178" y="908"/>
                    </a:lnTo>
                    <a:lnTo>
                      <a:pt x="179" y="908"/>
                    </a:lnTo>
                    <a:lnTo>
                      <a:pt x="179" y="907"/>
                    </a:lnTo>
                    <a:lnTo>
                      <a:pt x="180" y="907"/>
                    </a:lnTo>
                    <a:lnTo>
                      <a:pt x="180" y="906"/>
                    </a:lnTo>
                    <a:lnTo>
                      <a:pt x="181" y="906"/>
                    </a:lnTo>
                    <a:lnTo>
                      <a:pt x="181" y="905"/>
                    </a:lnTo>
                    <a:lnTo>
                      <a:pt x="181" y="904"/>
                    </a:lnTo>
                    <a:lnTo>
                      <a:pt x="183" y="904"/>
                    </a:lnTo>
                    <a:lnTo>
                      <a:pt x="184" y="904"/>
                    </a:lnTo>
                    <a:lnTo>
                      <a:pt x="185" y="904"/>
                    </a:lnTo>
                    <a:lnTo>
                      <a:pt x="185" y="905"/>
                    </a:lnTo>
                    <a:lnTo>
                      <a:pt x="186" y="905"/>
                    </a:lnTo>
                    <a:lnTo>
                      <a:pt x="187" y="905"/>
                    </a:lnTo>
                    <a:lnTo>
                      <a:pt x="188" y="905"/>
                    </a:lnTo>
                    <a:lnTo>
                      <a:pt x="189" y="904"/>
                    </a:lnTo>
                    <a:lnTo>
                      <a:pt x="190" y="903"/>
                    </a:lnTo>
                    <a:lnTo>
                      <a:pt x="191" y="903"/>
                    </a:lnTo>
                    <a:lnTo>
                      <a:pt x="192" y="904"/>
                    </a:lnTo>
                    <a:lnTo>
                      <a:pt x="192" y="905"/>
                    </a:lnTo>
                    <a:lnTo>
                      <a:pt x="192" y="906"/>
                    </a:lnTo>
                    <a:lnTo>
                      <a:pt x="193" y="906"/>
                    </a:lnTo>
                    <a:lnTo>
                      <a:pt x="193" y="907"/>
                    </a:lnTo>
                    <a:lnTo>
                      <a:pt x="196" y="909"/>
                    </a:lnTo>
                    <a:lnTo>
                      <a:pt x="196" y="910"/>
                    </a:lnTo>
                    <a:lnTo>
                      <a:pt x="197" y="911"/>
                    </a:lnTo>
                    <a:lnTo>
                      <a:pt x="196" y="913"/>
                    </a:lnTo>
                    <a:lnTo>
                      <a:pt x="196" y="915"/>
                    </a:lnTo>
                    <a:lnTo>
                      <a:pt x="196" y="916"/>
                    </a:lnTo>
                    <a:lnTo>
                      <a:pt x="197" y="917"/>
                    </a:lnTo>
                    <a:lnTo>
                      <a:pt x="198" y="919"/>
                    </a:lnTo>
                    <a:lnTo>
                      <a:pt x="200" y="920"/>
                    </a:lnTo>
                    <a:lnTo>
                      <a:pt x="202" y="921"/>
                    </a:lnTo>
                    <a:lnTo>
                      <a:pt x="202" y="922"/>
                    </a:lnTo>
                    <a:lnTo>
                      <a:pt x="202" y="923"/>
                    </a:lnTo>
                    <a:lnTo>
                      <a:pt x="203" y="925"/>
                    </a:lnTo>
                    <a:lnTo>
                      <a:pt x="204" y="926"/>
                    </a:lnTo>
                    <a:lnTo>
                      <a:pt x="202" y="928"/>
                    </a:lnTo>
                    <a:lnTo>
                      <a:pt x="204" y="930"/>
                    </a:lnTo>
                    <a:lnTo>
                      <a:pt x="210" y="935"/>
                    </a:lnTo>
                    <a:lnTo>
                      <a:pt x="210" y="936"/>
                    </a:lnTo>
                    <a:lnTo>
                      <a:pt x="211" y="936"/>
                    </a:lnTo>
                    <a:lnTo>
                      <a:pt x="213" y="936"/>
                    </a:lnTo>
                    <a:lnTo>
                      <a:pt x="216" y="938"/>
                    </a:lnTo>
                    <a:lnTo>
                      <a:pt x="220" y="940"/>
                    </a:lnTo>
                    <a:lnTo>
                      <a:pt x="221" y="941"/>
                    </a:lnTo>
                    <a:lnTo>
                      <a:pt x="221" y="942"/>
                    </a:lnTo>
                    <a:lnTo>
                      <a:pt x="223" y="944"/>
                    </a:lnTo>
                    <a:lnTo>
                      <a:pt x="224" y="945"/>
                    </a:lnTo>
                    <a:lnTo>
                      <a:pt x="225" y="945"/>
                    </a:lnTo>
                    <a:lnTo>
                      <a:pt x="270" y="945"/>
                    </a:lnTo>
                    <a:lnTo>
                      <a:pt x="285" y="949"/>
                    </a:lnTo>
                    <a:lnTo>
                      <a:pt x="291" y="949"/>
                    </a:lnTo>
                    <a:lnTo>
                      <a:pt x="296" y="951"/>
                    </a:lnTo>
                    <a:lnTo>
                      <a:pt x="302" y="953"/>
                    </a:lnTo>
                    <a:lnTo>
                      <a:pt x="306" y="954"/>
                    </a:lnTo>
                    <a:lnTo>
                      <a:pt x="311" y="963"/>
                    </a:lnTo>
                    <a:lnTo>
                      <a:pt x="342" y="1019"/>
                    </a:lnTo>
                    <a:lnTo>
                      <a:pt x="347" y="1027"/>
                    </a:lnTo>
                    <a:lnTo>
                      <a:pt x="347" y="1028"/>
                    </a:lnTo>
                    <a:lnTo>
                      <a:pt x="346" y="1030"/>
                    </a:lnTo>
                    <a:lnTo>
                      <a:pt x="350" y="1031"/>
                    </a:lnTo>
                    <a:lnTo>
                      <a:pt x="351" y="1031"/>
                    </a:lnTo>
                    <a:lnTo>
                      <a:pt x="352" y="1031"/>
                    </a:lnTo>
                    <a:lnTo>
                      <a:pt x="353" y="1031"/>
                    </a:lnTo>
                    <a:lnTo>
                      <a:pt x="353" y="1030"/>
                    </a:lnTo>
                    <a:lnTo>
                      <a:pt x="355" y="1030"/>
                    </a:lnTo>
                    <a:lnTo>
                      <a:pt x="357" y="1030"/>
                    </a:lnTo>
                    <a:lnTo>
                      <a:pt x="358" y="1030"/>
                    </a:lnTo>
                    <a:lnTo>
                      <a:pt x="359" y="1029"/>
                    </a:lnTo>
                    <a:lnTo>
                      <a:pt x="362" y="1030"/>
                    </a:lnTo>
                    <a:lnTo>
                      <a:pt x="363" y="1030"/>
                    </a:lnTo>
                    <a:lnTo>
                      <a:pt x="364" y="1030"/>
                    </a:lnTo>
                    <a:lnTo>
                      <a:pt x="374" y="1031"/>
                    </a:lnTo>
                    <a:lnTo>
                      <a:pt x="377" y="1031"/>
                    </a:lnTo>
                    <a:lnTo>
                      <a:pt x="393" y="1033"/>
                    </a:lnTo>
                    <a:lnTo>
                      <a:pt x="396" y="1034"/>
                    </a:lnTo>
                    <a:lnTo>
                      <a:pt x="398" y="1035"/>
                    </a:lnTo>
                    <a:lnTo>
                      <a:pt x="400" y="1036"/>
                    </a:lnTo>
                    <a:lnTo>
                      <a:pt x="404" y="1036"/>
                    </a:lnTo>
                    <a:lnTo>
                      <a:pt x="406" y="1036"/>
                    </a:lnTo>
                    <a:lnTo>
                      <a:pt x="406" y="1034"/>
                    </a:lnTo>
                    <a:lnTo>
                      <a:pt x="409" y="1034"/>
                    </a:lnTo>
                    <a:lnTo>
                      <a:pt x="410" y="1034"/>
                    </a:lnTo>
                    <a:lnTo>
                      <a:pt x="411" y="1034"/>
                    </a:lnTo>
                    <a:lnTo>
                      <a:pt x="412" y="1034"/>
                    </a:lnTo>
                    <a:lnTo>
                      <a:pt x="413" y="1033"/>
                    </a:lnTo>
                    <a:lnTo>
                      <a:pt x="414" y="1033"/>
                    </a:lnTo>
                    <a:lnTo>
                      <a:pt x="415" y="1032"/>
                    </a:lnTo>
                    <a:lnTo>
                      <a:pt x="415" y="1031"/>
                    </a:lnTo>
                    <a:lnTo>
                      <a:pt x="417" y="1032"/>
                    </a:lnTo>
                    <a:lnTo>
                      <a:pt x="418" y="1032"/>
                    </a:lnTo>
                    <a:lnTo>
                      <a:pt x="419" y="1032"/>
                    </a:lnTo>
                    <a:lnTo>
                      <a:pt x="421" y="1032"/>
                    </a:lnTo>
                    <a:lnTo>
                      <a:pt x="422" y="1032"/>
                    </a:lnTo>
                    <a:lnTo>
                      <a:pt x="423" y="1032"/>
                    </a:lnTo>
                    <a:lnTo>
                      <a:pt x="424" y="1032"/>
                    </a:lnTo>
                    <a:lnTo>
                      <a:pt x="425" y="1032"/>
                    </a:lnTo>
                    <a:lnTo>
                      <a:pt x="426" y="1032"/>
                    </a:lnTo>
                    <a:lnTo>
                      <a:pt x="427" y="1032"/>
                    </a:lnTo>
                    <a:lnTo>
                      <a:pt x="428" y="1032"/>
                    </a:lnTo>
                    <a:lnTo>
                      <a:pt x="429" y="1032"/>
                    </a:lnTo>
                    <a:lnTo>
                      <a:pt x="430" y="1031"/>
                    </a:lnTo>
                    <a:lnTo>
                      <a:pt x="430" y="1030"/>
                    </a:lnTo>
                    <a:lnTo>
                      <a:pt x="430" y="1029"/>
                    </a:lnTo>
                    <a:lnTo>
                      <a:pt x="430" y="1026"/>
                    </a:lnTo>
                    <a:lnTo>
                      <a:pt x="430" y="1021"/>
                    </a:lnTo>
                    <a:lnTo>
                      <a:pt x="430" y="1020"/>
                    </a:lnTo>
                    <a:lnTo>
                      <a:pt x="429" y="1019"/>
                    </a:lnTo>
                    <a:lnTo>
                      <a:pt x="428" y="1019"/>
                    </a:lnTo>
                    <a:lnTo>
                      <a:pt x="427" y="1019"/>
                    </a:lnTo>
                    <a:lnTo>
                      <a:pt x="426" y="1019"/>
                    </a:lnTo>
                    <a:lnTo>
                      <a:pt x="425" y="1019"/>
                    </a:lnTo>
                    <a:lnTo>
                      <a:pt x="423" y="1019"/>
                    </a:lnTo>
                    <a:lnTo>
                      <a:pt x="415" y="1019"/>
                    </a:lnTo>
                    <a:lnTo>
                      <a:pt x="413" y="1019"/>
                    </a:lnTo>
                    <a:lnTo>
                      <a:pt x="392" y="1012"/>
                    </a:lnTo>
                    <a:lnTo>
                      <a:pt x="387" y="1009"/>
                    </a:lnTo>
                    <a:lnTo>
                      <a:pt x="382" y="1007"/>
                    </a:lnTo>
                    <a:lnTo>
                      <a:pt x="381" y="1007"/>
                    </a:lnTo>
                    <a:lnTo>
                      <a:pt x="381" y="1006"/>
                    </a:lnTo>
                    <a:lnTo>
                      <a:pt x="361" y="998"/>
                    </a:lnTo>
                    <a:lnTo>
                      <a:pt x="360" y="997"/>
                    </a:lnTo>
                    <a:lnTo>
                      <a:pt x="360" y="996"/>
                    </a:lnTo>
                    <a:lnTo>
                      <a:pt x="359" y="996"/>
                    </a:lnTo>
                    <a:lnTo>
                      <a:pt x="359" y="995"/>
                    </a:lnTo>
                    <a:lnTo>
                      <a:pt x="346" y="989"/>
                    </a:lnTo>
                    <a:lnTo>
                      <a:pt x="343" y="986"/>
                    </a:lnTo>
                    <a:lnTo>
                      <a:pt x="340" y="982"/>
                    </a:lnTo>
                    <a:lnTo>
                      <a:pt x="337" y="979"/>
                    </a:lnTo>
                    <a:lnTo>
                      <a:pt x="336" y="979"/>
                    </a:lnTo>
                    <a:lnTo>
                      <a:pt x="335" y="979"/>
                    </a:lnTo>
                    <a:lnTo>
                      <a:pt x="335" y="978"/>
                    </a:lnTo>
                    <a:lnTo>
                      <a:pt x="332" y="975"/>
                    </a:lnTo>
                    <a:lnTo>
                      <a:pt x="332" y="974"/>
                    </a:lnTo>
                    <a:lnTo>
                      <a:pt x="326" y="967"/>
                    </a:lnTo>
                    <a:lnTo>
                      <a:pt x="315" y="959"/>
                    </a:lnTo>
                    <a:lnTo>
                      <a:pt x="307" y="954"/>
                    </a:lnTo>
                    <a:lnTo>
                      <a:pt x="311" y="955"/>
                    </a:lnTo>
                    <a:lnTo>
                      <a:pt x="312" y="957"/>
                    </a:lnTo>
                    <a:lnTo>
                      <a:pt x="314" y="956"/>
                    </a:lnTo>
                    <a:lnTo>
                      <a:pt x="315" y="956"/>
                    </a:lnTo>
                    <a:lnTo>
                      <a:pt x="316" y="955"/>
                    </a:lnTo>
                    <a:lnTo>
                      <a:pt x="316" y="954"/>
                    </a:lnTo>
                    <a:lnTo>
                      <a:pt x="317" y="953"/>
                    </a:lnTo>
                    <a:lnTo>
                      <a:pt x="317" y="951"/>
                    </a:lnTo>
                    <a:lnTo>
                      <a:pt x="315" y="950"/>
                    </a:lnTo>
                    <a:lnTo>
                      <a:pt x="310" y="945"/>
                    </a:lnTo>
                    <a:lnTo>
                      <a:pt x="291" y="930"/>
                    </a:lnTo>
                    <a:lnTo>
                      <a:pt x="291" y="929"/>
                    </a:lnTo>
                    <a:lnTo>
                      <a:pt x="291" y="928"/>
                    </a:lnTo>
                    <a:lnTo>
                      <a:pt x="291" y="927"/>
                    </a:lnTo>
                    <a:lnTo>
                      <a:pt x="290" y="926"/>
                    </a:lnTo>
                    <a:lnTo>
                      <a:pt x="279" y="915"/>
                    </a:lnTo>
                    <a:lnTo>
                      <a:pt x="279" y="914"/>
                    </a:lnTo>
                    <a:lnTo>
                      <a:pt x="278" y="912"/>
                    </a:lnTo>
                    <a:lnTo>
                      <a:pt x="276" y="911"/>
                    </a:lnTo>
                    <a:lnTo>
                      <a:pt x="276" y="910"/>
                    </a:lnTo>
                    <a:lnTo>
                      <a:pt x="276" y="909"/>
                    </a:lnTo>
                    <a:lnTo>
                      <a:pt x="276" y="908"/>
                    </a:lnTo>
                    <a:lnTo>
                      <a:pt x="276" y="907"/>
                    </a:lnTo>
                    <a:lnTo>
                      <a:pt x="275" y="907"/>
                    </a:lnTo>
                    <a:lnTo>
                      <a:pt x="273" y="904"/>
                    </a:lnTo>
                    <a:lnTo>
                      <a:pt x="272" y="899"/>
                    </a:lnTo>
                    <a:lnTo>
                      <a:pt x="272" y="898"/>
                    </a:lnTo>
                    <a:lnTo>
                      <a:pt x="272" y="895"/>
                    </a:lnTo>
                    <a:lnTo>
                      <a:pt x="273" y="894"/>
                    </a:lnTo>
                    <a:lnTo>
                      <a:pt x="273" y="893"/>
                    </a:lnTo>
                    <a:lnTo>
                      <a:pt x="274" y="893"/>
                    </a:lnTo>
                    <a:lnTo>
                      <a:pt x="276" y="892"/>
                    </a:lnTo>
                    <a:lnTo>
                      <a:pt x="281" y="891"/>
                    </a:lnTo>
                    <a:lnTo>
                      <a:pt x="281" y="890"/>
                    </a:lnTo>
                    <a:lnTo>
                      <a:pt x="282" y="889"/>
                    </a:lnTo>
                    <a:lnTo>
                      <a:pt x="283" y="889"/>
                    </a:lnTo>
                    <a:lnTo>
                      <a:pt x="283" y="888"/>
                    </a:lnTo>
                    <a:lnTo>
                      <a:pt x="285" y="888"/>
                    </a:lnTo>
                    <a:lnTo>
                      <a:pt x="288" y="887"/>
                    </a:lnTo>
                    <a:lnTo>
                      <a:pt x="288" y="886"/>
                    </a:lnTo>
                    <a:lnTo>
                      <a:pt x="289" y="886"/>
                    </a:lnTo>
                    <a:lnTo>
                      <a:pt x="293" y="881"/>
                    </a:lnTo>
                    <a:lnTo>
                      <a:pt x="293" y="880"/>
                    </a:lnTo>
                    <a:lnTo>
                      <a:pt x="293" y="879"/>
                    </a:lnTo>
                    <a:lnTo>
                      <a:pt x="293" y="878"/>
                    </a:lnTo>
                    <a:lnTo>
                      <a:pt x="291" y="870"/>
                    </a:lnTo>
                    <a:lnTo>
                      <a:pt x="289" y="859"/>
                    </a:lnTo>
                    <a:lnTo>
                      <a:pt x="288" y="858"/>
                    </a:lnTo>
                    <a:lnTo>
                      <a:pt x="287" y="857"/>
                    </a:lnTo>
                    <a:lnTo>
                      <a:pt x="287" y="856"/>
                    </a:lnTo>
                    <a:lnTo>
                      <a:pt x="287" y="855"/>
                    </a:lnTo>
                    <a:lnTo>
                      <a:pt x="286" y="854"/>
                    </a:lnTo>
                    <a:lnTo>
                      <a:pt x="286" y="853"/>
                    </a:lnTo>
                    <a:lnTo>
                      <a:pt x="287" y="853"/>
                    </a:lnTo>
                    <a:lnTo>
                      <a:pt x="287" y="852"/>
                    </a:lnTo>
                    <a:lnTo>
                      <a:pt x="288" y="849"/>
                    </a:lnTo>
                    <a:lnTo>
                      <a:pt x="289" y="849"/>
                    </a:lnTo>
                    <a:lnTo>
                      <a:pt x="291" y="848"/>
                    </a:lnTo>
                    <a:lnTo>
                      <a:pt x="291" y="846"/>
                    </a:lnTo>
                    <a:lnTo>
                      <a:pt x="291" y="845"/>
                    </a:lnTo>
                    <a:lnTo>
                      <a:pt x="292" y="842"/>
                    </a:lnTo>
                    <a:lnTo>
                      <a:pt x="294" y="842"/>
                    </a:lnTo>
                    <a:lnTo>
                      <a:pt x="296" y="841"/>
                    </a:lnTo>
                    <a:lnTo>
                      <a:pt x="297" y="841"/>
                    </a:lnTo>
                    <a:lnTo>
                      <a:pt x="297" y="840"/>
                    </a:lnTo>
                    <a:lnTo>
                      <a:pt x="299" y="836"/>
                    </a:lnTo>
                    <a:lnTo>
                      <a:pt x="300" y="836"/>
                    </a:lnTo>
                    <a:lnTo>
                      <a:pt x="302" y="836"/>
                    </a:lnTo>
                    <a:lnTo>
                      <a:pt x="304" y="836"/>
                    </a:lnTo>
                    <a:lnTo>
                      <a:pt x="304" y="834"/>
                    </a:lnTo>
                    <a:lnTo>
                      <a:pt x="304" y="832"/>
                    </a:lnTo>
                    <a:lnTo>
                      <a:pt x="308" y="827"/>
                    </a:lnTo>
                    <a:lnTo>
                      <a:pt x="310" y="827"/>
                    </a:lnTo>
                    <a:lnTo>
                      <a:pt x="312" y="826"/>
                    </a:lnTo>
                    <a:lnTo>
                      <a:pt x="312" y="823"/>
                    </a:lnTo>
                    <a:lnTo>
                      <a:pt x="313" y="823"/>
                    </a:lnTo>
                    <a:lnTo>
                      <a:pt x="315" y="822"/>
                    </a:lnTo>
                    <a:lnTo>
                      <a:pt x="314" y="819"/>
                    </a:lnTo>
                    <a:lnTo>
                      <a:pt x="314" y="818"/>
                    </a:lnTo>
                    <a:lnTo>
                      <a:pt x="313" y="817"/>
                    </a:lnTo>
                    <a:lnTo>
                      <a:pt x="310" y="814"/>
                    </a:lnTo>
                    <a:lnTo>
                      <a:pt x="310" y="813"/>
                    </a:lnTo>
                    <a:lnTo>
                      <a:pt x="310" y="809"/>
                    </a:lnTo>
                    <a:lnTo>
                      <a:pt x="310" y="806"/>
                    </a:lnTo>
                    <a:lnTo>
                      <a:pt x="307" y="800"/>
                    </a:lnTo>
                    <a:lnTo>
                      <a:pt x="307" y="799"/>
                    </a:lnTo>
                    <a:lnTo>
                      <a:pt x="304" y="795"/>
                    </a:lnTo>
                    <a:lnTo>
                      <a:pt x="304" y="794"/>
                    </a:lnTo>
                    <a:lnTo>
                      <a:pt x="299" y="791"/>
                    </a:lnTo>
                    <a:lnTo>
                      <a:pt x="298" y="791"/>
                    </a:lnTo>
                    <a:lnTo>
                      <a:pt x="296" y="790"/>
                    </a:lnTo>
                    <a:lnTo>
                      <a:pt x="295" y="790"/>
                    </a:lnTo>
                    <a:lnTo>
                      <a:pt x="294" y="790"/>
                    </a:lnTo>
                    <a:lnTo>
                      <a:pt x="293" y="790"/>
                    </a:lnTo>
                    <a:lnTo>
                      <a:pt x="292" y="791"/>
                    </a:lnTo>
                    <a:lnTo>
                      <a:pt x="290" y="791"/>
                    </a:lnTo>
                    <a:lnTo>
                      <a:pt x="287" y="790"/>
                    </a:lnTo>
                    <a:lnTo>
                      <a:pt x="286" y="790"/>
                    </a:lnTo>
                    <a:lnTo>
                      <a:pt x="282" y="789"/>
                    </a:lnTo>
                    <a:lnTo>
                      <a:pt x="279" y="789"/>
                    </a:lnTo>
                    <a:lnTo>
                      <a:pt x="278" y="789"/>
                    </a:lnTo>
                    <a:lnTo>
                      <a:pt x="275" y="788"/>
                    </a:lnTo>
                    <a:lnTo>
                      <a:pt x="262" y="779"/>
                    </a:lnTo>
                    <a:lnTo>
                      <a:pt x="261" y="779"/>
                    </a:lnTo>
                    <a:lnTo>
                      <a:pt x="257" y="777"/>
                    </a:lnTo>
                    <a:lnTo>
                      <a:pt x="250" y="771"/>
                    </a:lnTo>
                    <a:lnTo>
                      <a:pt x="245" y="764"/>
                    </a:lnTo>
                    <a:lnTo>
                      <a:pt x="244" y="761"/>
                    </a:lnTo>
                    <a:lnTo>
                      <a:pt x="244" y="760"/>
                    </a:lnTo>
                    <a:lnTo>
                      <a:pt x="244" y="758"/>
                    </a:lnTo>
                    <a:lnTo>
                      <a:pt x="245" y="755"/>
                    </a:lnTo>
                    <a:lnTo>
                      <a:pt x="247" y="754"/>
                    </a:lnTo>
                    <a:lnTo>
                      <a:pt x="246" y="753"/>
                    </a:lnTo>
                    <a:lnTo>
                      <a:pt x="245" y="749"/>
                    </a:lnTo>
                    <a:lnTo>
                      <a:pt x="247" y="747"/>
                    </a:lnTo>
                    <a:lnTo>
                      <a:pt x="247" y="746"/>
                    </a:lnTo>
                    <a:lnTo>
                      <a:pt x="247" y="745"/>
                    </a:lnTo>
                    <a:lnTo>
                      <a:pt x="249" y="739"/>
                    </a:lnTo>
                    <a:lnTo>
                      <a:pt x="250" y="738"/>
                    </a:lnTo>
                    <a:lnTo>
                      <a:pt x="253" y="738"/>
                    </a:lnTo>
                    <a:lnTo>
                      <a:pt x="254" y="738"/>
                    </a:lnTo>
                    <a:lnTo>
                      <a:pt x="255" y="738"/>
                    </a:lnTo>
                    <a:lnTo>
                      <a:pt x="257" y="736"/>
                    </a:lnTo>
                    <a:lnTo>
                      <a:pt x="258" y="736"/>
                    </a:lnTo>
                    <a:lnTo>
                      <a:pt x="258" y="734"/>
                    </a:lnTo>
                    <a:lnTo>
                      <a:pt x="259" y="733"/>
                    </a:lnTo>
                    <a:lnTo>
                      <a:pt x="261" y="732"/>
                    </a:lnTo>
                    <a:lnTo>
                      <a:pt x="263" y="730"/>
                    </a:lnTo>
                    <a:lnTo>
                      <a:pt x="264" y="730"/>
                    </a:lnTo>
                    <a:lnTo>
                      <a:pt x="271" y="731"/>
                    </a:lnTo>
                    <a:lnTo>
                      <a:pt x="273" y="732"/>
                    </a:lnTo>
                    <a:lnTo>
                      <a:pt x="275" y="732"/>
                    </a:lnTo>
                    <a:lnTo>
                      <a:pt x="276" y="733"/>
                    </a:lnTo>
                    <a:lnTo>
                      <a:pt x="277" y="732"/>
                    </a:lnTo>
                    <a:lnTo>
                      <a:pt x="279" y="732"/>
                    </a:lnTo>
                    <a:lnTo>
                      <a:pt x="280" y="731"/>
                    </a:lnTo>
                    <a:lnTo>
                      <a:pt x="280" y="730"/>
                    </a:lnTo>
                    <a:lnTo>
                      <a:pt x="280" y="726"/>
                    </a:lnTo>
                    <a:lnTo>
                      <a:pt x="280" y="724"/>
                    </a:lnTo>
                    <a:lnTo>
                      <a:pt x="279" y="723"/>
                    </a:lnTo>
                    <a:lnTo>
                      <a:pt x="276" y="722"/>
                    </a:lnTo>
                    <a:lnTo>
                      <a:pt x="275" y="722"/>
                    </a:lnTo>
                    <a:lnTo>
                      <a:pt x="274" y="721"/>
                    </a:lnTo>
                    <a:lnTo>
                      <a:pt x="274" y="720"/>
                    </a:lnTo>
                    <a:lnTo>
                      <a:pt x="274" y="719"/>
                    </a:lnTo>
                    <a:lnTo>
                      <a:pt x="278" y="716"/>
                    </a:lnTo>
                    <a:lnTo>
                      <a:pt x="279" y="715"/>
                    </a:lnTo>
                    <a:lnTo>
                      <a:pt x="279" y="714"/>
                    </a:lnTo>
                    <a:lnTo>
                      <a:pt x="279" y="711"/>
                    </a:lnTo>
                    <a:lnTo>
                      <a:pt x="280" y="708"/>
                    </a:lnTo>
                    <a:lnTo>
                      <a:pt x="280" y="707"/>
                    </a:lnTo>
                    <a:lnTo>
                      <a:pt x="279" y="706"/>
                    </a:lnTo>
                    <a:lnTo>
                      <a:pt x="279" y="705"/>
                    </a:lnTo>
                    <a:lnTo>
                      <a:pt x="278" y="704"/>
                    </a:lnTo>
                    <a:lnTo>
                      <a:pt x="279" y="703"/>
                    </a:lnTo>
                    <a:lnTo>
                      <a:pt x="278" y="700"/>
                    </a:lnTo>
                    <a:lnTo>
                      <a:pt x="276" y="696"/>
                    </a:lnTo>
                    <a:lnTo>
                      <a:pt x="276" y="694"/>
                    </a:lnTo>
                    <a:lnTo>
                      <a:pt x="274" y="694"/>
                    </a:lnTo>
                    <a:lnTo>
                      <a:pt x="274" y="693"/>
                    </a:lnTo>
                    <a:lnTo>
                      <a:pt x="272" y="691"/>
                    </a:lnTo>
                    <a:lnTo>
                      <a:pt x="270" y="688"/>
                    </a:lnTo>
                    <a:lnTo>
                      <a:pt x="270" y="687"/>
                    </a:lnTo>
                    <a:lnTo>
                      <a:pt x="270" y="685"/>
                    </a:lnTo>
                    <a:lnTo>
                      <a:pt x="272" y="682"/>
                    </a:lnTo>
                    <a:lnTo>
                      <a:pt x="272" y="681"/>
                    </a:lnTo>
                    <a:lnTo>
                      <a:pt x="273" y="678"/>
                    </a:lnTo>
                    <a:lnTo>
                      <a:pt x="274" y="676"/>
                    </a:lnTo>
                    <a:lnTo>
                      <a:pt x="276" y="674"/>
                    </a:lnTo>
                    <a:lnTo>
                      <a:pt x="277" y="674"/>
                    </a:lnTo>
                    <a:lnTo>
                      <a:pt x="279" y="673"/>
                    </a:lnTo>
                    <a:lnTo>
                      <a:pt x="280" y="673"/>
                    </a:lnTo>
                    <a:lnTo>
                      <a:pt x="285" y="671"/>
                    </a:lnTo>
                    <a:lnTo>
                      <a:pt x="285" y="670"/>
                    </a:lnTo>
                    <a:lnTo>
                      <a:pt x="287" y="668"/>
                    </a:lnTo>
                    <a:lnTo>
                      <a:pt x="289" y="667"/>
                    </a:lnTo>
                    <a:lnTo>
                      <a:pt x="288" y="666"/>
                    </a:lnTo>
                    <a:lnTo>
                      <a:pt x="289" y="666"/>
                    </a:lnTo>
                    <a:lnTo>
                      <a:pt x="290" y="666"/>
                    </a:lnTo>
                    <a:lnTo>
                      <a:pt x="298" y="664"/>
                    </a:lnTo>
                    <a:lnTo>
                      <a:pt x="299" y="664"/>
                    </a:lnTo>
                    <a:lnTo>
                      <a:pt x="300" y="663"/>
                    </a:lnTo>
                    <a:lnTo>
                      <a:pt x="300" y="662"/>
                    </a:lnTo>
                    <a:lnTo>
                      <a:pt x="301" y="661"/>
                    </a:lnTo>
                    <a:lnTo>
                      <a:pt x="302" y="661"/>
                    </a:lnTo>
                    <a:lnTo>
                      <a:pt x="302" y="659"/>
                    </a:lnTo>
                    <a:lnTo>
                      <a:pt x="301" y="655"/>
                    </a:lnTo>
                    <a:lnTo>
                      <a:pt x="301" y="654"/>
                    </a:lnTo>
                    <a:lnTo>
                      <a:pt x="297" y="645"/>
                    </a:lnTo>
                    <a:lnTo>
                      <a:pt x="296" y="644"/>
                    </a:lnTo>
                    <a:lnTo>
                      <a:pt x="296" y="643"/>
                    </a:lnTo>
                    <a:lnTo>
                      <a:pt x="295" y="642"/>
                    </a:lnTo>
                    <a:lnTo>
                      <a:pt x="294" y="642"/>
                    </a:lnTo>
                    <a:lnTo>
                      <a:pt x="293" y="641"/>
                    </a:lnTo>
                    <a:lnTo>
                      <a:pt x="291" y="638"/>
                    </a:lnTo>
                    <a:lnTo>
                      <a:pt x="291" y="637"/>
                    </a:lnTo>
                    <a:lnTo>
                      <a:pt x="290" y="637"/>
                    </a:lnTo>
                    <a:lnTo>
                      <a:pt x="289" y="636"/>
                    </a:lnTo>
                    <a:lnTo>
                      <a:pt x="288" y="636"/>
                    </a:lnTo>
                    <a:lnTo>
                      <a:pt x="287" y="636"/>
                    </a:lnTo>
                    <a:lnTo>
                      <a:pt x="285" y="636"/>
                    </a:lnTo>
                    <a:lnTo>
                      <a:pt x="284" y="637"/>
                    </a:lnTo>
                    <a:lnTo>
                      <a:pt x="283" y="637"/>
                    </a:lnTo>
                    <a:lnTo>
                      <a:pt x="283" y="638"/>
                    </a:lnTo>
                    <a:lnTo>
                      <a:pt x="281" y="639"/>
                    </a:lnTo>
                    <a:lnTo>
                      <a:pt x="278" y="640"/>
                    </a:lnTo>
                    <a:lnTo>
                      <a:pt x="276" y="640"/>
                    </a:lnTo>
                    <a:lnTo>
                      <a:pt x="275" y="641"/>
                    </a:lnTo>
                    <a:lnTo>
                      <a:pt x="274" y="641"/>
                    </a:lnTo>
                    <a:lnTo>
                      <a:pt x="274" y="642"/>
                    </a:lnTo>
                    <a:lnTo>
                      <a:pt x="273" y="642"/>
                    </a:lnTo>
                    <a:lnTo>
                      <a:pt x="272" y="642"/>
                    </a:lnTo>
                    <a:lnTo>
                      <a:pt x="272" y="641"/>
                    </a:lnTo>
                    <a:lnTo>
                      <a:pt x="270" y="641"/>
                    </a:lnTo>
                    <a:lnTo>
                      <a:pt x="269" y="641"/>
                    </a:lnTo>
                    <a:lnTo>
                      <a:pt x="268" y="642"/>
                    </a:lnTo>
                    <a:lnTo>
                      <a:pt x="262" y="640"/>
                    </a:lnTo>
                    <a:lnTo>
                      <a:pt x="259" y="638"/>
                    </a:lnTo>
                    <a:lnTo>
                      <a:pt x="258" y="637"/>
                    </a:lnTo>
                    <a:lnTo>
                      <a:pt x="255" y="634"/>
                    </a:lnTo>
                    <a:lnTo>
                      <a:pt x="255" y="630"/>
                    </a:lnTo>
                    <a:lnTo>
                      <a:pt x="255" y="629"/>
                    </a:lnTo>
                    <a:lnTo>
                      <a:pt x="255" y="628"/>
                    </a:lnTo>
                    <a:lnTo>
                      <a:pt x="255" y="627"/>
                    </a:lnTo>
                    <a:lnTo>
                      <a:pt x="254" y="627"/>
                    </a:lnTo>
                    <a:lnTo>
                      <a:pt x="254" y="626"/>
                    </a:lnTo>
                    <a:lnTo>
                      <a:pt x="253" y="625"/>
                    </a:lnTo>
                    <a:lnTo>
                      <a:pt x="253" y="623"/>
                    </a:lnTo>
                    <a:lnTo>
                      <a:pt x="253" y="622"/>
                    </a:lnTo>
                    <a:lnTo>
                      <a:pt x="253" y="621"/>
                    </a:lnTo>
                    <a:lnTo>
                      <a:pt x="253" y="620"/>
                    </a:lnTo>
                    <a:lnTo>
                      <a:pt x="252" y="620"/>
                    </a:lnTo>
                    <a:lnTo>
                      <a:pt x="252" y="619"/>
                    </a:lnTo>
                    <a:lnTo>
                      <a:pt x="251" y="619"/>
                    </a:lnTo>
                    <a:lnTo>
                      <a:pt x="251" y="618"/>
                    </a:lnTo>
                    <a:lnTo>
                      <a:pt x="250" y="617"/>
                    </a:lnTo>
                    <a:lnTo>
                      <a:pt x="249" y="617"/>
                    </a:lnTo>
                    <a:lnTo>
                      <a:pt x="242" y="604"/>
                    </a:lnTo>
                    <a:lnTo>
                      <a:pt x="242" y="602"/>
                    </a:lnTo>
                    <a:lnTo>
                      <a:pt x="242" y="601"/>
                    </a:lnTo>
                    <a:lnTo>
                      <a:pt x="243" y="598"/>
                    </a:lnTo>
                    <a:lnTo>
                      <a:pt x="245" y="599"/>
                    </a:lnTo>
                    <a:lnTo>
                      <a:pt x="245" y="600"/>
                    </a:lnTo>
                    <a:lnTo>
                      <a:pt x="246" y="600"/>
                    </a:lnTo>
                    <a:lnTo>
                      <a:pt x="247" y="602"/>
                    </a:lnTo>
                    <a:lnTo>
                      <a:pt x="248" y="602"/>
                    </a:lnTo>
                    <a:lnTo>
                      <a:pt x="255" y="604"/>
                    </a:lnTo>
                    <a:lnTo>
                      <a:pt x="264" y="608"/>
                    </a:lnTo>
                    <a:lnTo>
                      <a:pt x="265" y="608"/>
                    </a:lnTo>
                    <a:lnTo>
                      <a:pt x="269" y="609"/>
                    </a:lnTo>
                    <a:lnTo>
                      <a:pt x="270" y="610"/>
                    </a:lnTo>
                    <a:lnTo>
                      <a:pt x="272" y="611"/>
                    </a:lnTo>
                    <a:lnTo>
                      <a:pt x="272" y="612"/>
                    </a:lnTo>
                    <a:lnTo>
                      <a:pt x="273" y="612"/>
                    </a:lnTo>
                    <a:lnTo>
                      <a:pt x="274" y="612"/>
                    </a:lnTo>
                    <a:lnTo>
                      <a:pt x="275" y="612"/>
                    </a:lnTo>
                    <a:lnTo>
                      <a:pt x="276" y="612"/>
                    </a:lnTo>
                    <a:lnTo>
                      <a:pt x="276" y="613"/>
                    </a:lnTo>
                    <a:lnTo>
                      <a:pt x="277" y="613"/>
                    </a:lnTo>
                    <a:lnTo>
                      <a:pt x="285" y="612"/>
                    </a:lnTo>
                    <a:lnTo>
                      <a:pt x="293" y="613"/>
                    </a:lnTo>
                    <a:lnTo>
                      <a:pt x="295" y="612"/>
                    </a:lnTo>
                    <a:lnTo>
                      <a:pt x="296" y="612"/>
                    </a:lnTo>
                    <a:lnTo>
                      <a:pt x="297" y="612"/>
                    </a:lnTo>
                    <a:lnTo>
                      <a:pt x="298" y="611"/>
                    </a:lnTo>
                    <a:lnTo>
                      <a:pt x="302" y="609"/>
                    </a:lnTo>
                    <a:lnTo>
                      <a:pt x="303" y="609"/>
                    </a:lnTo>
                    <a:lnTo>
                      <a:pt x="304" y="609"/>
                    </a:lnTo>
                    <a:lnTo>
                      <a:pt x="310" y="604"/>
                    </a:lnTo>
                    <a:lnTo>
                      <a:pt x="311" y="604"/>
                    </a:lnTo>
                    <a:lnTo>
                      <a:pt x="312" y="603"/>
                    </a:lnTo>
                    <a:lnTo>
                      <a:pt x="313" y="602"/>
                    </a:lnTo>
                    <a:lnTo>
                      <a:pt x="313" y="601"/>
                    </a:lnTo>
                    <a:lnTo>
                      <a:pt x="313" y="596"/>
                    </a:lnTo>
                    <a:lnTo>
                      <a:pt x="314" y="595"/>
                    </a:lnTo>
                    <a:lnTo>
                      <a:pt x="313" y="594"/>
                    </a:lnTo>
                    <a:lnTo>
                      <a:pt x="313" y="593"/>
                    </a:lnTo>
                    <a:lnTo>
                      <a:pt x="313" y="590"/>
                    </a:lnTo>
                    <a:lnTo>
                      <a:pt x="312" y="591"/>
                    </a:lnTo>
                    <a:lnTo>
                      <a:pt x="311" y="590"/>
                    </a:lnTo>
                    <a:lnTo>
                      <a:pt x="310" y="589"/>
                    </a:lnTo>
                    <a:lnTo>
                      <a:pt x="309" y="589"/>
                    </a:lnTo>
                    <a:lnTo>
                      <a:pt x="306" y="586"/>
                    </a:lnTo>
                    <a:lnTo>
                      <a:pt x="303" y="583"/>
                    </a:lnTo>
                    <a:lnTo>
                      <a:pt x="304" y="583"/>
                    </a:lnTo>
                    <a:lnTo>
                      <a:pt x="304" y="582"/>
                    </a:lnTo>
                    <a:lnTo>
                      <a:pt x="304" y="581"/>
                    </a:lnTo>
                    <a:lnTo>
                      <a:pt x="305" y="581"/>
                    </a:lnTo>
                    <a:lnTo>
                      <a:pt x="305" y="579"/>
                    </a:lnTo>
                    <a:lnTo>
                      <a:pt x="304" y="578"/>
                    </a:lnTo>
                    <a:lnTo>
                      <a:pt x="304" y="577"/>
                    </a:lnTo>
                    <a:lnTo>
                      <a:pt x="304" y="576"/>
                    </a:lnTo>
                    <a:lnTo>
                      <a:pt x="303" y="574"/>
                    </a:lnTo>
                    <a:lnTo>
                      <a:pt x="303" y="572"/>
                    </a:lnTo>
                    <a:lnTo>
                      <a:pt x="304" y="572"/>
                    </a:lnTo>
                    <a:lnTo>
                      <a:pt x="305" y="572"/>
                    </a:lnTo>
                    <a:lnTo>
                      <a:pt x="306" y="571"/>
                    </a:lnTo>
                    <a:lnTo>
                      <a:pt x="308" y="570"/>
                    </a:lnTo>
                    <a:lnTo>
                      <a:pt x="307" y="568"/>
                    </a:lnTo>
                    <a:lnTo>
                      <a:pt x="305" y="558"/>
                    </a:lnTo>
                    <a:lnTo>
                      <a:pt x="305" y="557"/>
                    </a:lnTo>
                    <a:lnTo>
                      <a:pt x="304" y="557"/>
                    </a:lnTo>
                    <a:lnTo>
                      <a:pt x="305" y="555"/>
                    </a:lnTo>
                    <a:lnTo>
                      <a:pt x="305" y="554"/>
                    </a:lnTo>
                    <a:lnTo>
                      <a:pt x="304" y="553"/>
                    </a:lnTo>
                    <a:lnTo>
                      <a:pt x="305" y="553"/>
                    </a:lnTo>
                    <a:lnTo>
                      <a:pt x="306" y="553"/>
                    </a:lnTo>
                    <a:lnTo>
                      <a:pt x="306" y="552"/>
                    </a:lnTo>
                    <a:lnTo>
                      <a:pt x="308" y="551"/>
                    </a:lnTo>
                    <a:lnTo>
                      <a:pt x="308" y="549"/>
                    </a:lnTo>
                    <a:lnTo>
                      <a:pt x="307" y="548"/>
                    </a:lnTo>
                    <a:lnTo>
                      <a:pt x="306" y="546"/>
                    </a:lnTo>
                    <a:lnTo>
                      <a:pt x="305" y="545"/>
                    </a:lnTo>
                    <a:lnTo>
                      <a:pt x="304" y="545"/>
                    </a:lnTo>
                    <a:lnTo>
                      <a:pt x="310" y="546"/>
                    </a:lnTo>
                    <a:lnTo>
                      <a:pt x="311" y="546"/>
                    </a:lnTo>
                    <a:lnTo>
                      <a:pt x="312" y="546"/>
                    </a:lnTo>
                    <a:lnTo>
                      <a:pt x="313" y="546"/>
                    </a:lnTo>
                    <a:lnTo>
                      <a:pt x="314" y="545"/>
                    </a:lnTo>
                    <a:lnTo>
                      <a:pt x="315" y="545"/>
                    </a:lnTo>
                    <a:lnTo>
                      <a:pt x="316" y="545"/>
                    </a:lnTo>
                    <a:lnTo>
                      <a:pt x="317" y="545"/>
                    </a:lnTo>
                    <a:lnTo>
                      <a:pt x="321" y="546"/>
                    </a:lnTo>
                    <a:lnTo>
                      <a:pt x="321" y="545"/>
                    </a:lnTo>
                    <a:lnTo>
                      <a:pt x="355" y="540"/>
                    </a:lnTo>
                    <a:lnTo>
                      <a:pt x="357" y="539"/>
                    </a:lnTo>
                    <a:lnTo>
                      <a:pt x="372" y="536"/>
                    </a:lnTo>
                    <a:lnTo>
                      <a:pt x="373" y="536"/>
                    </a:lnTo>
                    <a:lnTo>
                      <a:pt x="374" y="535"/>
                    </a:lnTo>
                    <a:lnTo>
                      <a:pt x="379" y="533"/>
                    </a:lnTo>
                    <a:lnTo>
                      <a:pt x="390" y="529"/>
                    </a:lnTo>
                    <a:lnTo>
                      <a:pt x="393" y="528"/>
                    </a:lnTo>
                    <a:lnTo>
                      <a:pt x="400" y="523"/>
                    </a:lnTo>
                    <a:lnTo>
                      <a:pt x="401" y="523"/>
                    </a:lnTo>
                    <a:lnTo>
                      <a:pt x="406" y="517"/>
                    </a:lnTo>
                    <a:lnTo>
                      <a:pt x="407" y="517"/>
                    </a:lnTo>
                    <a:lnTo>
                      <a:pt x="407" y="516"/>
                    </a:lnTo>
                    <a:lnTo>
                      <a:pt x="408" y="516"/>
                    </a:lnTo>
                    <a:lnTo>
                      <a:pt x="408" y="515"/>
                    </a:lnTo>
                    <a:lnTo>
                      <a:pt x="408" y="514"/>
                    </a:lnTo>
                    <a:lnTo>
                      <a:pt x="407" y="512"/>
                    </a:lnTo>
                    <a:lnTo>
                      <a:pt x="407" y="511"/>
                    </a:lnTo>
                    <a:lnTo>
                      <a:pt x="406" y="510"/>
                    </a:lnTo>
                    <a:lnTo>
                      <a:pt x="406" y="508"/>
                    </a:lnTo>
                    <a:lnTo>
                      <a:pt x="406" y="507"/>
                    </a:lnTo>
                    <a:lnTo>
                      <a:pt x="409" y="502"/>
                    </a:lnTo>
                    <a:lnTo>
                      <a:pt x="410" y="501"/>
                    </a:lnTo>
                    <a:lnTo>
                      <a:pt x="412" y="499"/>
                    </a:lnTo>
                    <a:lnTo>
                      <a:pt x="413" y="495"/>
                    </a:lnTo>
                    <a:lnTo>
                      <a:pt x="414" y="493"/>
                    </a:lnTo>
                    <a:lnTo>
                      <a:pt x="414" y="492"/>
                    </a:lnTo>
                    <a:lnTo>
                      <a:pt x="417" y="483"/>
                    </a:lnTo>
                    <a:lnTo>
                      <a:pt x="418" y="481"/>
                    </a:lnTo>
                    <a:lnTo>
                      <a:pt x="419" y="479"/>
                    </a:lnTo>
                    <a:lnTo>
                      <a:pt x="419" y="478"/>
                    </a:lnTo>
                    <a:lnTo>
                      <a:pt x="419" y="477"/>
                    </a:lnTo>
                    <a:lnTo>
                      <a:pt x="419" y="476"/>
                    </a:lnTo>
                    <a:lnTo>
                      <a:pt x="414" y="461"/>
                    </a:lnTo>
                    <a:lnTo>
                      <a:pt x="414" y="460"/>
                    </a:lnTo>
                    <a:lnTo>
                      <a:pt x="412" y="457"/>
                    </a:lnTo>
                    <a:lnTo>
                      <a:pt x="411" y="457"/>
                    </a:lnTo>
                    <a:lnTo>
                      <a:pt x="410" y="456"/>
                    </a:lnTo>
                    <a:lnTo>
                      <a:pt x="409" y="455"/>
                    </a:lnTo>
                    <a:lnTo>
                      <a:pt x="408" y="456"/>
                    </a:lnTo>
                    <a:lnTo>
                      <a:pt x="406" y="457"/>
                    </a:lnTo>
                    <a:lnTo>
                      <a:pt x="397" y="452"/>
                    </a:lnTo>
                    <a:lnTo>
                      <a:pt x="395" y="450"/>
                    </a:lnTo>
                    <a:lnTo>
                      <a:pt x="393" y="446"/>
                    </a:lnTo>
                    <a:lnTo>
                      <a:pt x="392" y="446"/>
                    </a:lnTo>
                    <a:lnTo>
                      <a:pt x="391" y="443"/>
                    </a:lnTo>
                    <a:lnTo>
                      <a:pt x="391" y="442"/>
                    </a:lnTo>
                    <a:lnTo>
                      <a:pt x="393" y="437"/>
                    </a:lnTo>
                    <a:lnTo>
                      <a:pt x="394" y="436"/>
                    </a:lnTo>
                    <a:lnTo>
                      <a:pt x="395" y="435"/>
                    </a:lnTo>
                    <a:lnTo>
                      <a:pt x="395" y="433"/>
                    </a:lnTo>
                    <a:lnTo>
                      <a:pt x="395" y="432"/>
                    </a:lnTo>
                    <a:lnTo>
                      <a:pt x="395" y="431"/>
                    </a:lnTo>
                    <a:lnTo>
                      <a:pt x="395" y="430"/>
                    </a:lnTo>
                    <a:lnTo>
                      <a:pt x="395" y="429"/>
                    </a:lnTo>
                    <a:lnTo>
                      <a:pt x="392" y="426"/>
                    </a:lnTo>
                    <a:lnTo>
                      <a:pt x="391" y="426"/>
                    </a:lnTo>
                    <a:lnTo>
                      <a:pt x="386" y="421"/>
                    </a:lnTo>
                    <a:lnTo>
                      <a:pt x="386" y="420"/>
                    </a:lnTo>
                    <a:lnTo>
                      <a:pt x="385" y="420"/>
                    </a:lnTo>
                    <a:lnTo>
                      <a:pt x="361" y="407"/>
                    </a:lnTo>
                    <a:lnTo>
                      <a:pt x="359" y="406"/>
                    </a:lnTo>
                    <a:lnTo>
                      <a:pt x="356" y="405"/>
                    </a:lnTo>
                    <a:lnTo>
                      <a:pt x="356" y="404"/>
                    </a:lnTo>
                    <a:lnTo>
                      <a:pt x="355" y="403"/>
                    </a:lnTo>
                    <a:lnTo>
                      <a:pt x="355" y="402"/>
                    </a:lnTo>
                    <a:lnTo>
                      <a:pt x="353" y="402"/>
                    </a:lnTo>
                    <a:lnTo>
                      <a:pt x="352" y="402"/>
                    </a:lnTo>
                    <a:lnTo>
                      <a:pt x="350" y="397"/>
                    </a:lnTo>
                    <a:lnTo>
                      <a:pt x="351" y="396"/>
                    </a:lnTo>
                    <a:lnTo>
                      <a:pt x="351" y="395"/>
                    </a:lnTo>
                    <a:lnTo>
                      <a:pt x="351" y="393"/>
                    </a:lnTo>
                    <a:lnTo>
                      <a:pt x="352" y="392"/>
                    </a:lnTo>
                    <a:lnTo>
                      <a:pt x="352" y="391"/>
                    </a:lnTo>
                    <a:lnTo>
                      <a:pt x="351" y="387"/>
                    </a:lnTo>
                    <a:lnTo>
                      <a:pt x="350" y="387"/>
                    </a:lnTo>
                    <a:lnTo>
                      <a:pt x="350" y="386"/>
                    </a:lnTo>
                    <a:lnTo>
                      <a:pt x="349" y="385"/>
                    </a:lnTo>
                    <a:lnTo>
                      <a:pt x="348" y="385"/>
                    </a:lnTo>
                    <a:lnTo>
                      <a:pt x="347" y="380"/>
                    </a:lnTo>
                    <a:lnTo>
                      <a:pt x="346" y="380"/>
                    </a:lnTo>
                    <a:lnTo>
                      <a:pt x="345" y="379"/>
                    </a:lnTo>
                    <a:lnTo>
                      <a:pt x="344" y="378"/>
                    </a:lnTo>
                    <a:lnTo>
                      <a:pt x="344" y="377"/>
                    </a:lnTo>
                    <a:lnTo>
                      <a:pt x="343" y="375"/>
                    </a:lnTo>
                    <a:lnTo>
                      <a:pt x="342" y="368"/>
                    </a:lnTo>
                    <a:lnTo>
                      <a:pt x="342" y="367"/>
                    </a:lnTo>
                    <a:lnTo>
                      <a:pt x="343" y="367"/>
                    </a:lnTo>
                    <a:lnTo>
                      <a:pt x="343" y="366"/>
                    </a:lnTo>
                    <a:lnTo>
                      <a:pt x="343" y="363"/>
                    </a:lnTo>
                    <a:lnTo>
                      <a:pt x="344" y="363"/>
                    </a:lnTo>
                    <a:lnTo>
                      <a:pt x="343" y="363"/>
                    </a:lnTo>
                    <a:lnTo>
                      <a:pt x="343" y="360"/>
                    </a:lnTo>
                    <a:lnTo>
                      <a:pt x="344" y="361"/>
                    </a:lnTo>
                    <a:lnTo>
                      <a:pt x="345" y="361"/>
                    </a:lnTo>
                    <a:lnTo>
                      <a:pt x="346" y="360"/>
                    </a:lnTo>
                    <a:lnTo>
                      <a:pt x="347" y="360"/>
                    </a:lnTo>
                    <a:lnTo>
                      <a:pt x="347" y="359"/>
                    </a:lnTo>
                    <a:lnTo>
                      <a:pt x="348" y="359"/>
                    </a:lnTo>
                    <a:lnTo>
                      <a:pt x="349" y="358"/>
                    </a:lnTo>
                    <a:lnTo>
                      <a:pt x="349" y="357"/>
                    </a:lnTo>
                    <a:lnTo>
                      <a:pt x="349" y="356"/>
                    </a:lnTo>
                    <a:lnTo>
                      <a:pt x="349" y="355"/>
                    </a:lnTo>
                    <a:lnTo>
                      <a:pt x="348" y="352"/>
                    </a:lnTo>
                    <a:lnTo>
                      <a:pt x="343" y="340"/>
                    </a:lnTo>
                    <a:lnTo>
                      <a:pt x="343" y="339"/>
                    </a:lnTo>
                    <a:lnTo>
                      <a:pt x="343" y="338"/>
                    </a:lnTo>
                    <a:lnTo>
                      <a:pt x="343" y="337"/>
                    </a:lnTo>
                    <a:lnTo>
                      <a:pt x="344" y="336"/>
                    </a:lnTo>
                    <a:lnTo>
                      <a:pt x="344" y="335"/>
                    </a:lnTo>
                    <a:lnTo>
                      <a:pt x="345" y="334"/>
                    </a:lnTo>
                    <a:lnTo>
                      <a:pt x="345" y="333"/>
                    </a:lnTo>
                    <a:lnTo>
                      <a:pt x="344" y="333"/>
                    </a:lnTo>
                    <a:lnTo>
                      <a:pt x="344" y="332"/>
                    </a:lnTo>
                    <a:lnTo>
                      <a:pt x="344" y="331"/>
                    </a:lnTo>
                    <a:lnTo>
                      <a:pt x="344" y="330"/>
                    </a:lnTo>
                    <a:lnTo>
                      <a:pt x="343" y="329"/>
                    </a:lnTo>
                    <a:lnTo>
                      <a:pt x="342" y="329"/>
                    </a:lnTo>
                    <a:lnTo>
                      <a:pt x="342" y="328"/>
                    </a:lnTo>
                    <a:lnTo>
                      <a:pt x="341" y="327"/>
                    </a:lnTo>
                    <a:lnTo>
                      <a:pt x="342" y="327"/>
                    </a:lnTo>
                    <a:lnTo>
                      <a:pt x="342" y="325"/>
                    </a:lnTo>
                    <a:lnTo>
                      <a:pt x="341" y="323"/>
                    </a:lnTo>
                    <a:lnTo>
                      <a:pt x="341" y="322"/>
                    </a:lnTo>
                    <a:lnTo>
                      <a:pt x="340" y="321"/>
                    </a:lnTo>
                    <a:lnTo>
                      <a:pt x="340" y="320"/>
                    </a:lnTo>
                    <a:lnTo>
                      <a:pt x="341" y="319"/>
                    </a:lnTo>
                    <a:lnTo>
                      <a:pt x="342" y="319"/>
                    </a:lnTo>
                    <a:lnTo>
                      <a:pt x="342" y="318"/>
                    </a:lnTo>
                    <a:lnTo>
                      <a:pt x="342" y="317"/>
                    </a:lnTo>
                    <a:lnTo>
                      <a:pt x="343" y="312"/>
                    </a:lnTo>
                    <a:lnTo>
                      <a:pt x="343" y="311"/>
                    </a:lnTo>
                    <a:lnTo>
                      <a:pt x="342" y="310"/>
                    </a:lnTo>
                    <a:lnTo>
                      <a:pt x="342" y="309"/>
                    </a:lnTo>
                    <a:lnTo>
                      <a:pt x="342" y="308"/>
                    </a:lnTo>
                    <a:lnTo>
                      <a:pt x="341" y="308"/>
                    </a:lnTo>
                    <a:lnTo>
                      <a:pt x="340" y="306"/>
                    </a:lnTo>
                    <a:lnTo>
                      <a:pt x="342" y="301"/>
                    </a:lnTo>
                    <a:lnTo>
                      <a:pt x="342" y="289"/>
                    </a:lnTo>
                    <a:lnTo>
                      <a:pt x="342" y="288"/>
                    </a:lnTo>
                    <a:lnTo>
                      <a:pt x="342" y="287"/>
                    </a:lnTo>
                    <a:lnTo>
                      <a:pt x="341" y="282"/>
                    </a:lnTo>
                    <a:lnTo>
                      <a:pt x="340" y="282"/>
                    </a:lnTo>
                    <a:lnTo>
                      <a:pt x="339" y="280"/>
                    </a:lnTo>
                    <a:lnTo>
                      <a:pt x="339" y="279"/>
                    </a:lnTo>
                    <a:lnTo>
                      <a:pt x="338" y="279"/>
                    </a:lnTo>
                    <a:lnTo>
                      <a:pt x="338" y="278"/>
                    </a:lnTo>
                    <a:lnTo>
                      <a:pt x="338" y="277"/>
                    </a:lnTo>
                    <a:lnTo>
                      <a:pt x="340" y="276"/>
                    </a:lnTo>
                    <a:lnTo>
                      <a:pt x="342" y="274"/>
                    </a:lnTo>
                    <a:lnTo>
                      <a:pt x="342" y="273"/>
                    </a:lnTo>
                    <a:lnTo>
                      <a:pt x="343" y="271"/>
                    </a:lnTo>
                    <a:lnTo>
                      <a:pt x="343" y="270"/>
                    </a:lnTo>
                    <a:lnTo>
                      <a:pt x="343" y="269"/>
                    </a:lnTo>
                    <a:lnTo>
                      <a:pt x="343" y="268"/>
                    </a:lnTo>
                    <a:lnTo>
                      <a:pt x="344" y="268"/>
                    </a:lnTo>
                    <a:lnTo>
                      <a:pt x="345" y="267"/>
                    </a:lnTo>
                    <a:lnTo>
                      <a:pt x="348" y="262"/>
                    </a:lnTo>
                    <a:lnTo>
                      <a:pt x="349" y="261"/>
                    </a:lnTo>
                    <a:lnTo>
                      <a:pt x="349" y="260"/>
                    </a:lnTo>
                    <a:lnTo>
                      <a:pt x="349" y="257"/>
                    </a:lnTo>
                    <a:lnTo>
                      <a:pt x="349" y="256"/>
                    </a:lnTo>
                    <a:lnTo>
                      <a:pt x="350" y="256"/>
                    </a:lnTo>
                    <a:lnTo>
                      <a:pt x="351" y="256"/>
                    </a:lnTo>
                    <a:lnTo>
                      <a:pt x="352" y="255"/>
                    </a:lnTo>
                    <a:lnTo>
                      <a:pt x="353" y="255"/>
                    </a:lnTo>
                    <a:lnTo>
                      <a:pt x="353" y="254"/>
                    </a:lnTo>
                    <a:lnTo>
                      <a:pt x="357" y="248"/>
                    </a:lnTo>
                    <a:lnTo>
                      <a:pt x="361" y="242"/>
                    </a:lnTo>
                    <a:lnTo>
                      <a:pt x="361" y="241"/>
                    </a:lnTo>
                    <a:lnTo>
                      <a:pt x="362" y="241"/>
                    </a:lnTo>
                    <a:lnTo>
                      <a:pt x="362" y="238"/>
                    </a:lnTo>
                    <a:lnTo>
                      <a:pt x="362" y="237"/>
                    </a:lnTo>
                    <a:lnTo>
                      <a:pt x="362" y="236"/>
                    </a:lnTo>
                    <a:lnTo>
                      <a:pt x="362" y="235"/>
                    </a:lnTo>
                    <a:lnTo>
                      <a:pt x="363" y="235"/>
                    </a:lnTo>
                    <a:lnTo>
                      <a:pt x="364" y="235"/>
                    </a:lnTo>
                    <a:lnTo>
                      <a:pt x="365" y="234"/>
                    </a:lnTo>
                    <a:lnTo>
                      <a:pt x="366" y="234"/>
                    </a:lnTo>
                    <a:lnTo>
                      <a:pt x="367" y="233"/>
                    </a:lnTo>
                    <a:lnTo>
                      <a:pt x="369" y="225"/>
                    </a:lnTo>
                    <a:lnTo>
                      <a:pt x="369" y="224"/>
                    </a:lnTo>
                    <a:lnTo>
                      <a:pt x="371" y="223"/>
                    </a:lnTo>
                    <a:lnTo>
                      <a:pt x="372" y="222"/>
                    </a:lnTo>
                    <a:lnTo>
                      <a:pt x="374" y="219"/>
                    </a:lnTo>
                    <a:lnTo>
                      <a:pt x="375" y="217"/>
                    </a:lnTo>
                    <a:lnTo>
                      <a:pt x="375" y="216"/>
                    </a:lnTo>
                    <a:lnTo>
                      <a:pt x="376" y="216"/>
                    </a:lnTo>
                    <a:lnTo>
                      <a:pt x="376" y="214"/>
                    </a:lnTo>
                    <a:lnTo>
                      <a:pt x="377" y="212"/>
                    </a:lnTo>
                    <a:lnTo>
                      <a:pt x="378" y="212"/>
                    </a:lnTo>
                    <a:lnTo>
                      <a:pt x="378" y="213"/>
                    </a:lnTo>
                    <a:lnTo>
                      <a:pt x="382" y="216"/>
                    </a:lnTo>
                    <a:lnTo>
                      <a:pt x="383" y="211"/>
                    </a:lnTo>
                    <a:lnTo>
                      <a:pt x="383" y="209"/>
                    </a:lnTo>
                    <a:lnTo>
                      <a:pt x="383" y="208"/>
                    </a:lnTo>
                    <a:lnTo>
                      <a:pt x="383" y="207"/>
                    </a:lnTo>
                    <a:lnTo>
                      <a:pt x="382" y="206"/>
                    </a:lnTo>
                    <a:lnTo>
                      <a:pt x="381" y="206"/>
                    </a:lnTo>
                    <a:lnTo>
                      <a:pt x="383" y="204"/>
                    </a:lnTo>
                    <a:lnTo>
                      <a:pt x="386" y="203"/>
                    </a:lnTo>
                    <a:lnTo>
                      <a:pt x="387" y="203"/>
                    </a:lnTo>
                    <a:lnTo>
                      <a:pt x="387" y="202"/>
                    </a:lnTo>
                    <a:lnTo>
                      <a:pt x="389" y="201"/>
                    </a:lnTo>
                    <a:lnTo>
                      <a:pt x="389" y="199"/>
                    </a:lnTo>
                    <a:lnTo>
                      <a:pt x="389" y="198"/>
                    </a:lnTo>
                    <a:lnTo>
                      <a:pt x="389" y="197"/>
                    </a:lnTo>
                    <a:lnTo>
                      <a:pt x="392" y="196"/>
                    </a:lnTo>
                    <a:lnTo>
                      <a:pt x="395" y="196"/>
                    </a:lnTo>
                    <a:lnTo>
                      <a:pt x="396" y="195"/>
                    </a:lnTo>
                    <a:lnTo>
                      <a:pt x="397" y="195"/>
                    </a:lnTo>
                    <a:lnTo>
                      <a:pt x="400" y="191"/>
                    </a:lnTo>
                    <a:lnTo>
                      <a:pt x="400" y="190"/>
                    </a:lnTo>
                    <a:lnTo>
                      <a:pt x="400" y="189"/>
                    </a:lnTo>
                    <a:lnTo>
                      <a:pt x="400" y="188"/>
                    </a:lnTo>
                    <a:lnTo>
                      <a:pt x="400" y="187"/>
                    </a:lnTo>
                    <a:lnTo>
                      <a:pt x="403" y="187"/>
                    </a:lnTo>
                    <a:lnTo>
                      <a:pt x="404" y="186"/>
                    </a:lnTo>
                    <a:lnTo>
                      <a:pt x="408" y="184"/>
                    </a:lnTo>
                    <a:lnTo>
                      <a:pt x="409" y="184"/>
                    </a:lnTo>
                    <a:lnTo>
                      <a:pt x="411" y="184"/>
                    </a:lnTo>
                    <a:lnTo>
                      <a:pt x="412" y="184"/>
                    </a:lnTo>
                    <a:lnTo>
                      <a:pt x="414" y="182"/>
                    </a:lnTo>
                    <a:lnTo>
                      <a:pt x="415" y="182"/>
                    </a:lnTo>
                    <a:lnTo>
                      <a:pt x="417" y="178"/>
                    </a:lnTo>
                    <a:lnTo>
                      <a:pt x="418" y="178"/>
                    </a:lnTo>
                    <a:lnTo>
                      <a:pt x="419" y="178"/>
                    </a:lnTo>
                    <a:lnTo>
                      <a:pt x="420" y="176"/>
                    </a:lnTo>
                    <a:lnTo>
                      <a:pt x="421" y="175"/>
                    </a:lnTo>
                    <a:lnTo>
                      <a:pt x="421" y="174"/>
                    </a:lnTo>
                    <a:lnTo>
                      <a:pt x="422" y="174"/>
                    </a:lnTo>
                    <a:lnTo>
                      <a:pt x="424" y="177"/>
                    </a:lnTo>
                    <a:lnTo>
                      <a:pt x="425" y="173"/>
                    </a:lnTo>
                    <a:lnTo>
                      <a:pt x="426" y="172"/>
                    </a:lnTo>
                    <a:lnTo>
                      <a:pt x="427" y="172"/>
                    </a:lnTo>
                    <a:lnTo>
                      <a:pt x="427" y="171"/>
                    </a:lnTo>
                    <a:lnTo>
                      <a:pt x="428" y="165"/>
                    </a:lnTo>
                    <a:lnTo>
                      <a:pt x="428" y="164"/>
                    </a:lnTo>
                    <a:lnTo>
                      <a:pt x="428" y="163"/>
                    </a:lnTo>
                    <a:lnTo>
                      <a:pt x="428" y="162"/>
                    </a:lnTo>
                    <a:lnTo>
                      <a:pt x="426" y="157"/>
                    </a:lnTo>
                    <a:lnTo>
                      <a:pt x="426" y="156"/>
                    </a:lnTo>
                    <a:lnTo>
                      <a:pt x="426" y="155"/>
                    </a:lnTo>
                    <a:lnTo>
                      <a:pt x="426" y="151"/>
                    </a:lnTo>
                    <a:lnTo>
                      <a:pt x="425" y="147"/>
                    </a:lnTo>
                    <a:lnTo>
                      <a:pt x="426" y="146"/>
                    </a:lnTo>
                    <a:lnTo>
                      <a:pt x="426" y="144"/>
                    </a:lnTo>
                    <a:lnTo>
                      <a:pt x="427" y="144"/>
                    </a:lnTo>
                    <a:lnTo>
                      <a:pt x="426" y="143"/>
                    </a:lnTo>
                    <a:lnTo>
                      <a:pt x="426" y="142"/>
                    </a:lnTo>
                    <a:lnTo>
                      <a:pt x="426" y="141"/>
                    </a:lnTo>
                    <a:lnTo>
                      <a:pt x="425" y="140"/>
                    </a:lnTo>
                    <a:lnTo>
                      <a:pt x="420" y="133"/>
                    </a:lnTo>
                    <a:lnTo>
                      <a:pt x="419" y="131"/>
                    </a:lnTo>
                    <a:lnTo>
                      <a:pt x="419" y="130"/>
                    </a:lnTo>
                    <a:lnTo>
                      <a:pt x="419" y="129"/>
                    </a:lnTo>
                    <a:lnTo>
                      <a:pt x="419" y="128"/>
                    </a:lnTo>
                    <a:lnTo>
                      <a:pt x="417" y="125"/>
                    </a:lnTo>
                    <a:lnTo>
                      <a:pt x="417" y="124"/>
                    </a:lnTo>
                    <a:lnTo>
                      <a:pt x="416" y="123"/>
                    </a:lnTo>
                    <a:lnTo>
                      <a:pt x="416" y="122"/>
                    </a:lnTo>
                    <a:lnTo>
                      <a:pt x="415" y="121"/>
                    </a:lnTo>
                    <a:lnTo>
                      <a:pt x="409" y="118"/>
                    </a:lnTo>
                    <a:lnTo>
                      <a:pt x="407" y="116"/>
                    </a:lnTo>
                    <a:lnTo>
                      <a:pt x="406" y="118"/>
                    </a:lnTo>
                    <a:lnTo>
                      <a:pt x="405" y="119"/>
                    </a:lnTo>
                    <a:lnTo>
                      <a:pt x="404" y="119"/>
                    </a:lnTo>
                    <a:lnTo>
                      <a:pt x="403" y="119"/>
                    </a:lnTo>
                    <a:lnTo>
                      <a:pt x="402" y="119"/>
                    </a:lnTo>
                    <a:lnTo>
                      <a:pt x="401" y="119"/>
                    </a:lnTo>
                    <a:lnTo>
                      <a:pt x="400" y="120"/>
                    </a:lnTo>
                    <a:lnTo>
                      <a:pt x="399" y="120"/>
                    </a:lnTo>
                    <a:lnTo>
                      <a:pt x="398" y="120"/>
                    </a:lnTo>
                    <a:lnTo>
                      <a:pt x="397" y="119"/>
                    </a:lnTo>
                    <a:lnTo>
                      <a:pt x="396" y="120"/>
                    </a:lnTo>
                    <a:lnTo>
                      <a:pt x="395" y="120"/>
                    </a:lnTo>
                    <a:lnTo>
                      <a:pt x="393" y="120"/>
                    </a:lnTo>
                    <a:lnTo>
                      <a:pt x="392" y="121"/>
                    </a:lnTo>
                    <a:lnTo>
                      <a:pt x="392" y="124"/>
                    </a:lnTo>
                    <a:lnTo>
                      <a:pt x="392" y="125"/>
                    </a:lnTo>
                    <a:lnTo>
                      <a:pt x="393" y="133"/>
                    </a:lnTo>
                    <a:lnTo>
                      <a:pt x="392" y="133"/>
                    </a:lnTo>
                    <a:lnTo>
                      <a:pt x="393" y="135"/>
                    </a:lnTo>
                    <a:lnTo>
                      <a:pt x="393" y="140"/>
                    </a:lnTo>
                    <a:lnTo>
                      <a:pt x="393" y="141"/>
                    </a:lnTo>
                    <a:lnTo>
                      <a:pt x="394" y="142"/>
                    </a:lnTo>
                    <a:lnTo>
                      <a:pt x="393" y="142"/>
                    </a:lnTo>
                    <a:lnTo>
                      <a:pt x="394" y="144"/>
                    </a:lnTo>
                    <a:lnTo>
                      <a:pt x="394" y="148"/>
                    </a:lnTo>
                    <a:lnTo>
                      <a:pt x="392" y="153"/>
                    </a:lnTo>
                    <a:lnTo>
                      <a:pt x="391" y="153"/>
                    </a:lnTo>
                    <a:lnTo>
                      <a:pt x="391" y="154"/>
                    </a:lnTo>
                    <a:lnTo>
                      <a:pt x="390" y="154"/>
                    </a:lnTo>
                    <a:lnTo>
                      <a:pt x="390" y="155"/>
                    </a:lnTo>
                    <a:lnTo>
                      <a:pt x="389" y="155"/>
                    </a:lnTo>
                    <a:lnTo>
                      <a:pt x="389" y="156"/>
                    </a:lnTo>
                    <a:lnTo>
                      <a:pt x="389" y="157"/>
                    </a:lnTo>
                    <a:lnTo>
                      <a:pt x="388" y="158"/>
                    </a:lnTo>
                    <a:lnTo>
                      <a:pt x="387" y="158"/>
                    </a:lnTo>
                    <a:lnTo>
                      <a:pt x="387" y="159"/>
                    </a:lnTo>
                    <a:lnTo>
                      <a:pt x="385" y="161"/>
                    </a:lnTo>
                    <a:lnTo>
                      <a:pt x="383" y="162"/>
                    </a:lnTo>
                    <a:lnTo>
                      <a:pt x="380" y="163"/>
                    </a:lnTo>
                    <a:lnTo>
                      <a:pt x="379" y="163"/>
                    </a:lnTo>
                    <a:lnTo>
                      <a:pt x="379" y="164"/>
                    </a:lnTo>
                    <a:lnTo>
                      <a:pt x="378" y="164"/>
                    </a:lnTo>
                    <a:lnTo>
                      <a:pt x="378" y="165"/>
                    </a:lnTo>
                    <a:lnTo>
                      <a:pt x="375" y="169"/>
                    </a:lnTo>
                    <a:lnTo>
                      <a:pt x="374" y="170"/>
                    </a:lnTo>
                    <a:lnTo>
                      <a:pt x="374" y="171"/>
                    </a:lnTo>
                    <a:lnTo>
                      <a:pt x="374" y="172"/>
                    </a:lnTo>
                    <a:lnTo>
                      <a:pt x="374" y="174"/>
                    </a:lnTo>
                    <a:lnTo>
                      <a:pt x="374" y="175"/>
                    </a:lnTo>
                    <a:lnTo>
                      <a:pt x="375" y="175"/>
                    </a:lnTo>
                    <a:lnTo>
                      <a:pt x="374" y="176"/>
                    </a:lnTo>
                    <a:lnTo>
                      <a:pt x="373" y="178"/>
                    </a:lnTo>
                    <a:lnTo>
                      <a:pt x="372" y="177"/>
                    </a:lnTo>
                    <a:lnTo>
                      <a:pt x="372" y="176"/>
                    </a:lnTo>
                    <a:lnTo>
                      <a:pt x="371" y="175"/>
                    </a:lnTo>
                    <a:lnTo>
                      <a:pt x="370" y="174"/>
                    </a:lnTo>
                    <a:lnTo>
                      <a:pt x="368" y="174"/>
                    </a:lnTo>
                    <a:lnTo>
                      <a:pt x="367" y="174"/>
                    </a:lnTo>
                    <a:lnTo>
                      <a:pt x="366" y="174"/>
                    </a:lnTo>
                    <a:lnTo>
                      <a:pt x="365" y="174"/>
                    </a:lnTo>
                    <a:lnTo>
                      <a:pt x="364" y="174"/>
                    </a:lnTo>
                    <a:lnTo>
                      <a:pt x="363" y="174"/>
                    </a:lnTo>
                    <a:lnTo>
                      <a:pt x="362" y="174"/>
                    </a:lnTo>
                    <a:lnTo>
                      <a:pt x="361" y="174"/>
                    </a:lnTo>
                    <a:lnTo>
                      <a:pt x="357" y="177"/>
                    </a:lnTo>
                    <a:lnTo>
                      <a:pt x="357" y="178"/>
                    </a:lnTo>
                    <a:lnTo>
                      <a:pt x="357" y="179"/>
                    </a:lnTo>
                    <a:lnTo>
                      <a:pt x="357" y="180"/>
                    </a:lnTo>
                    <a:lnTo>
                      <a:pt x="357" y="181"/>
                    </a:lnTo>
                    <a:lnTo>
                      <a:pt x="357" y="182"/>
                    </a:lnTo>
                    <a:lnTo>
                      <a:pt x="356" y="181"/>
                    </a:lnTo>
                    <a:lnTo>
                      <a:pt x="356" y="180"/>
                    </a:lnTo>
                    <a:lnTo>
                      <a:pt x="355" y="180"/>
                    </a:lnTo>
                    <a:lnTo>
                      <a:pt x="355" y="179"/>
                    </a:lnTo>
                    <a:lnTo>
                      <a:pt x="354" y="179"/>
                    </a:lnTo>
                    <a:lnTo>
                      <a:pt x="353" y="178"/>
                    </a:lnTo>
                    <a:lnTo>
                      <a:pt x="351" y="178"/>
                    </a:lnTo>
                    <a:lnTo>
                      <a:pt x="350" y="178"/>
                    </a:lnTo>
                    <a:lnTo>
                      <a:pt x="349" y="178"/>
                    </a:lnTo>
                    <a:lnTo>
                      <a:pt x="348" y="179"/>
                    </a:lnTo>
                    <a:lnTo>
                      <a:pt x="347" y="179"/>
                    </a:lnTo>
                    <a:lnTo>
                      <a:pt x="347" y="180"/>
                    </a:lnTo>
                    <a:lnTo>
                      <a:pt x="345" y="178"/>
                    </a:lnTo>
                    <a:lnTo>
                      <a:pt x="344" y="178"/>
                    </a:lnTo>
                    <a:lnTo>
                      <a:pt x="344" y="177"/>
                    </a:lnTo>
                    <a:lnTo>
                      <a:pt x="343" y="177"/>
                    </a:lnTo>
                    <a:lnTo>
                      <a:pt x="342" y="177"/>
                    </a:lnTo>
                    <a:lnTo>
                      <a:pt x="341" y="178"/>
                    </a:lnTo>
                    <a:lnTo>
                      <a:pt x="340" y="178"/>
                    </a:lnTo>
                    <a:lnTo>
                      <a:pt x="339" y="178"/>
                    </a:lnTo>
                    <a:lnTo>
                      <a:pt x="338" y="180"/>
                    </a:lnTo>
                    <a:lnTo>
                      <a:pt x="337" y="180"/>
                    </a:lnTo>
                    <a:lnTo>
                      <a:pt x="336" y="180"/>
                    </a:lnTo>
                    <a:lnTo>
                      <a:pt x="336" y="179"/>
                    </a:lnTo>
                    <a:lnTo>
                      <a:pt x="335" y="179"/>
                    </a:lnTo>
                    <a:lnTo>
                      <a:pt x="334" y="178"/>
                    </a:lnTo>
                    <a:lnTo>
                      <a:pt x="333" y="178"/>
                    </a:lnTo>
                    <a:lnTo>
                      <a:pt x="332" y="178"/>
                    </a:lnTo>
                    <a:lnTo>
                      <a:pt x="331" y="178"/>
                    </a:lnTo>
                    <a:lnTo>
                      <a:pt x="330" y="178"/>
                    </a:lnTo>
                    <a:lnTo>
                      <a:pt x="329" y="177"/>
                    </a:lnTo>
                    <a:lnTo>
                      <a:pt x="324" y="176"/>
                    </a:lnTo>
                    <a:lnTo>
                      <a:pt x="323" y="176"/>
                    </a:lnTo>
                    <a:lnTo>
                      <a:pt x="322" y="174"/>
                    </a:lnTo>
                    <a:lnTo>
                      <a:pt x="321" y="174"/>
                    </a:lnTo>
                    <a:lnTo>
                      <a:pt x="320" y="174"/>
                    </a:lnTo>
                    <a:lnTo>
                      <a:pt x="319" y="173"/>
                    </a:lnTo>
                    <a:lnTo>
                      <a:pt x="318" y="173"/>
                    </a:lnTo>
                    <a:lnTo>
                      <a:pt x="298" y="173"/>
                    </a:lnTo>
                    <a:lnTo>
                      <a:pt x="298" y="172"/>
                    </a:lnTo>
                    <a:lnTo>
                      <a:pt x="300" y="168"/>
                    </a:lnTo>
                    <a:lnTo>
                      <a:pt x="302" y="166"/>
                    </a:lnTo>
                    <a:lnTo>
                      <a:pt x="302" y="165"/>
                    </a:lnTo>
                    <a:lnTo>
                      <a:pt x="304" y="165"/>
                    </a:lnTo>
                    <a:lnTo>
                      <a:pt x="304" y="163"/>
                    </a:lnTo>
                    <a:lnTo>
                      <a:pt x="306" y="157"/>
                    </a:lnTo>
                    <a:lnTo>
                      <a:pt x="306" y="156"/>
                    </a:lnTo>
                    <a:lnTo>
                      <a:pt x="306" y="154"/>
                    </a:lnTo>
                    <a:lnTo>
                      <a:pt x="306" y="153"/>
                    </a:lnTo>
                    <a:lnTo>
                      <a:pt x="306" y="152"/>
                    </a:lnTo>
                    <a:lnTo>
                      <a:pt x="305" y="152"/>
                    </a:lnTo>
                    <a:lnTo>
                      <a:pt x="305" y="151"/>
                    </a:lnTo>
                    <a:lnTo>
                      <a:pt x="304" y="148"/>
                    </a:lnTo>
                    <a:lnTo>
                      <a:pt x="305" y="146"/>
                    </a:lnTo>
                    <a:lnTo>
                      <a:pt x="306" y="144"/>
                    </a:lnTo>
                    <a:lnTo>
                      <a:pt x="306" y="142"/>
                    </a:lnTo>
                    <a:lnTo>
                      <a:pt x="306" y="141"/>
                    </a:lnTo>
                    <a:lnTo>
                      <a:pt x="307" y="141"/>
                    </a:lnTo>
                    <a:lnTo>
                      <a:pt x="308" y="141"/>
                    </a:lnTo>
                    <a:lnTo>
                      <a:pt x="308" y="140"/>
                    </a:lnTo>
                    <a:lnTo>
                      <a:pt x="311" y="137"/>
                    </a:lnTo>
                    <a:lnTo>
                      <a:pt x="313" y="135"/>
                    </a:lnTo>
                    <a:lnTo>
                      <a:pt x="311" y="133"/>
                    </a:lnTo>
                    <a:lnTo>
                      <a:pt x="312" y="131"/>
                    </a:lnTo>
                    <a:lnTo>
                      <a:pt x="312" y="129"/>
                    </a:lnTo>
                    <a:lnTo>
                      <a:pt x="313" y="129"/>
                    </a:lnTo>
                    <a:lnTo>
                      <a:pt x="317" y="123"/>
                    </a:lnTo>
                    <a:lnTo>
                      <a:pt x="317" y="122"/>
                    </a:lnTo>
                    <a:lnTo>
                      <a:pt x="317" y="121"/>
                    </a:lnTo>
                    <a:lnTo>
                      <a:pt x="317" y="119"/>
                    </a:lnTo>
                    <a:lnTo>
                      <a:pt x="317" y="118"/>
                    </a:lnTo>
                    <a:lnTo>
                      <a:pt x="317" y="117"/>
                    </a:lnTo>
                    <a:lnTo>
                      <a:pt x="317" y="116"/>
                    </a:lnTo>
                    <a:lnTo>
                      <a:pt x="316" y="116"/>
                    </a:lnTo>
                    <a:lnTo>
                      <a:pt x="314" y="114"/>
                    </a:lnTo>
                    <a:lnTo>
                      <a:pt x="313" y="112"/>
                    </a:lnTo>
                    <a:lnTo>
                      <a:pt x="312" y="111"/>
                    </a:lnTo>
                    <a:lnTo>
                      <a:pt x="312" y="110"/>
                    </a:lnTo>
                    <a:lnTo>
                      <a:pt x="311" y="110"/>
                    </a:lnTo>
                    <a:lnTo>
                      <a:pt x="310" y="108"/>
                    </a:lnTo>
                    <a:lnTo>
                      <a:pt x="310" y="107"/>
                    </a:lnTo>
                    <a:lnTo>
                      <a:pt x="306" y="105"/>
                    </a:lnTo>
                    <a:lnTo>
                      <a:pt x="306" y="104"/>
                    </a:lnTo>
                    <a:lnTo>
                      <a:pt x="305" y="104"/>
                    </a:lnTo>
                    <a:lnTo>
                      <a:pt x="304" y="104"/>
                    </a:lnTo>
                    <a:lnTo>
                      <a:pt x="303" y="104"/>
                    </a:lnTo>
                    <a:lnTo>
                      <a:pt x="298" y="102"/>
                    </a:lnTo>
                    <a:lnTo>
                      <a:pt x="296" y="101"/>
                    </a:lnTo>
                    <a:lnTo>
                      <a:pt x="295" y="101"/>
                    </a:lnTo>
                    <a:lnTo>
                      <a:pt x="293" y="101"/>
                    </a:lnTo>
                    <a:lnTo>
                      <a:pt x="292" y="101"/>
                    </a:lnTo>
                    <a:lnTo>
                      <a:pt x="289" y="98"/>
                    </a:lnTo>
                    <a:lnTo>
                      <a:pt x="289" y="97"/>
                    </a:lnTo>
                    <a:lnTo>
                      <a:pt x="286" y="96"/>
                    </a:lnTo>
                    <a:lnTo>
                      <a:pt x="285" y="96"/>
                    </a:lnTo>
                    <a:lnTo>
                      <a:pt x="284" y="96"/>
                    </a:lnTo>
                    <a:lnTo>
                      <a:pt x="283" y="96"/>
                    </a:lnTo>
                    <a:lnTo>
                      <a:pt x="282" y="96"/>
                    </a:lnTo>
                    <a:lnTo>
                      <a:pt x="279" y="95"/>
                    </a:lnTo>
                    <a:lnTo>
                      <a:pt x="276" y="92"/>
                    </a:lnTo>
                    <a:lnTo>
                      <a:pt x="275" y="92"/>
                    </a:lnTo>
                    <a:lnTo>
                      <a:pt x="272" y="89"/>
                    </a:lnTo>
                    <a:lnTo>
                      <a:pt x="271" y="89"/>
                    </a:lnTo>
                    <a:lnTo>
                      <a:pt x="270" y="89"/>
                    </a:lnTo>
                    <a:lnTo>
                      <a:pt x="264" y="86"/>
                    </a:lnTo>
                    <a:lnTo>
                      <a:pt x="263" y="86"/>
                    </a:lnTo>
                    <a:lnTo>
                      <a:pt x="262" y="85"/>
                    </a:lnTo>
                    <a:lnTo>
                      <a:pt x="262" y="84"/>
                    </a:lnTo>
                    <a:lnTo>
                      <a:pt x="260" y="82"/>
                    </a:lnTo>
                    <a:lnTo>
                      <a:pt x="259" y="82"/>
                    </a:lnTo>
                    <a:lnTo>
                      <a:pt x="242" y="70"/>
                    </a:lnTo>
                    <a:lnTo>
                      <a:pt x="240" y="70"/>
                    </a:lnTo>
                    <a:lnTo>
                      <a:pt x="239" y="71"/>
                    </a:lnTo>
                    <a:lnTo>
                      <a:pt x="238" y="71"/>
                    </a:lnTo>
                    <a:lnTo>
                      <a:pt x="235" y="71"/>
                    </a:lnTo>
                    <a:lnTo>
                      <a:pt x="228" y="69"/>
                    </a:lnTo>
                    <a:lnTo>
                      <a:pt x="227" y="67"/>
                    </a:lnTo>
                    <a:lnTo>
                      <a:pt x="226" y="67"/>
                    </a:lnTo>
                    <a:lnTo>
                      <a:pt x="223" y="66"/>
                    </a:lnTo>
                    <a:lnTo>
                      <a:pt x="222" y="66"/>
                    </a:lnTo>
                    <a:lnTo>
                      <a:pt x="221" y="66"/>
                    </a:lnTo>
                    <a:lnTo>
                      <a:pt x="216" y="65"/>
                    </a:lnTo>
                    <a:lnTo>
                      <a:pt x="215" y="64"/>
                    </a:lnTo>
                    <a:lnTo>
                      <a:pt x="215" y="63"/>
                    </a:lnTo>
                    <a:lnTo>
                      <a:pt x="213" y="59"/>
                    </a:lnTo>
                    <a:lnTo>
                      <a:pt x="212" y="59"/>
                    </a:lnTo>
                    <a:lnTo>
                      <a:pt x="212" y="58"/>
                    </a:lnTo>
                    <a:lnTo>
                      <a:pt x="210" y="57"/>
                    </a:lnTo>
                    <a:lnTo>
                      <a:pt x="210" y="56"/>
                    </a:lnTo>
                    <a:lnTo>
                      <a:pt x="202" y="52"/>
                    </a:lnTo>
                    <a:lnTo>
                      <a:pt x="198" y="48"/>
                    </a:lnTo>
                    <a:lnTo>
                      <a:pt x="197" y="48"/>
                    </a:lnTo>
                    <a:lnTo>
                      <a:pt x="196" y="48"/>
                    </a:lnTo>
                    <a:lnTo>
                      <a:pt x="195" y="48"/>
                    </a:lnTo>
                    <a:lnTo>
                      <a:pt x="194" y="48"/>
                    </a:lnTo>
                    <a:lnTo>
                      <a:pt x="194" y="47"/>
                    </a:lnTo>
                    <a:lnTo>
                      <a:pt x="194" y="46"/>
                    </a:lnTo>
                    <a:lnTo>
                      <a:pt x="193" y="45"/>
                    </a:lnTo>
                    <a:lnTo>
                      <a:pt x="193" y="44"/>
                    </a:lnTo>
                    <a:lnTo>
                      <a:pt x="190" y="42"/>
                    </a:lnTo>
                    <a:lnTo>
                      <a:pt x="189" y="42"/>
                    </a:lnTo>
                    <a:lnTo>
                      <a:pt x="188" y="41"/>
                    </a:lnTo>
                    <a:lnTo>
                      <a:pt x="187" y="41"/>
                    </a:lnTo>
                    <a:lnTo>
                      <a:pt x="186" y="40"/>
                    </a:lnTo>
                    <a:lnTo>
                      <a:pt x="186" y="39"/>
                    </a:lnTo>
                    <a:lnTo>
                      <a:pt x="186" y="38"/>
                    </a:lnTo>
                    <a:lnTo>
                      <a:pt x="185" y="37"/>
                    </a:lnTo>
                    <a:lnTo>
                      <a:pt x="184" y="36"/>
                    </a:lnTo>
                    <a:lnTo>
                      <a:pt x="181" y="32"/>
                    </a:lnTo>
                    <a:lnTo>
                      <a:pt x="178" y="27"/>
                    </a:lnTo>
                    <a:lnTo>
                      <a:pt x="178" y="26"/>
                    </a:lnTo>
                    <a:lnTo>
                      <a:pt x="178" y="25"/>
                    </a:lnTo>
                    <a:lnTo>
                      <a:pt x="177" y="25"/>
                    </a:lnTo>
                    <a:lnTo>
                      <a:pt x="177" y="24"/>
                    </a:lnTo>
                    <a:lnTo>
                      <a:pt x="176" y="23"/>
                    </a:lnTo>
                    <a:lnTo>
                      <a:pt x="175" y="23"/>
                    </a:lnTo>
                    <a:lnTo>
                      <a:pt x="174" y="22"/>
                    </a:lnTo>
                    <a:lnTo>
                      <a:pt x="173" y="22"/>
                    </a:lnTo>
                    <a:lnTo>
                      <a:pt x="172" y="22"/>
                    </a:lnTo>
                    <a:lnTo>
                      <a:pt x="168" y="20"/>
                    </a:lnTo>
                    <a:lnTo>
                      <a:pt x="166" y="17"/>
                    </a:lnTo>
                    <a:lnTo>
                      <a:pt x="165" y="16"/>
                    </a:lnTo>
                    <a:lnTo>
                      <a:pt x="164" y="15"/>
                    </a:lnTo>
                    <a:lnTo>
                      <a:pt x="161" y="13"/>
                    </a:lnTo>
                    <a:lnTo>
                      <a:pt x="161" y="12"/>
                    </a:lnTo>
                    <a:lnTo>
                      <a:pt x="161" y="11"/>
                    </a:lnTo>
                    <a:lnTo>
                      <a:pt x="161" y="10"/>
                    </a:lnTo>
                    <a:lnTo>
                      <a:pt x="161" y="9"/>
                    </a:lnTo>
                    <a:lnTo>
                      <a:pt x="160" y="8"/>
                    </a:lnTo>
                    <a:lnTo>
                      <a:pt x="159" y="8"/>
                    </a:lnTo>
                    <a:lnTo>
                      <a:pt x="159" y="7"/>
                    </a:lnTo>
                    <a:lnTo>
                      <a:pt x="157" y="7"/>
                    </a:lnTo>
                    <a:lnTo>
                      <a:pt x="127" y="7"/>
                    </a:lnTo>
                    <a:lnTo>
                      <a:pt x="125" y="7"/>
                    </a:lnTo>
                    <a:lnTo>
                      <a:pt x="125" y="9"/>
                    </a:lnTo>
                    <a:lnTo>
                      <a:pt x="123" y="12"/>
                    </a:lnTo>
                    <a:lnTo>
                      <a:pt x="121" y="21"/>
                    </a:lnTo>
                    <a:lnTo>
                      <a:pt x="121" y="23"/>
                    </a:lnTo>
                    <a:lnTo>
                      <a:pt x="120" y="23"/>
                    </a:lnTo>
                    <a:lnTo>
                      <a:pt x="119" y="24"/>
                    </a:lnTo>
                    <a:lnTo>
                      <a:pt x="119" y="25"/>
                    </a:lnTo>
                    <a:lnTo>
                      <a:pt x="119" y="27"/>
                    </a:lnTo>
                    <a:lnTo>
                      <a:pt x="118" y="27"/>
                    </a:lnTo>
                    <a:lnTo>
                      <a:pt x="117" y="25"/>
                    </a:lnTo>
                    <a:lnTo>
                      <a:pt x="115" y="21"/>
                    </a:lnTo>
                    <a:lnTo>
                      <a:pt x="115" y="18"/>
                    </a:lnTo>
                    <a:lnTo>
                      <a:pt x="114" y="18"/>
                    </a:lnTo>
                    <a:lnTo>
                      <a:pt x="114" y="17"/>
                    </a:lnTo>
                    <a:lnTo>
                      <a:pt x="113" y="16"/>
                    </a:lnTo>
                    <a:lnTo>
                      <a:pt x="112" y="15"/>
                    </a:lnTo>
                    <a:lnTo>
                      <a:pt x="111" y="14"/>
                    </a:lnTo>
                    <a:lnTo>
                      <a:pt x="109" y="13"/>
                    </a:lnTo>
                    <a:lnTo>
                      <a:pt x="108" y="12"/>
                    </a:lnTo>
                    <a:lnTo>
                      <a:pt x="107" y="13"/>
                    </a:lnTo>
                    <a:lnTo>
                      <a:pt x="101" y="11"/>
                    </a:lnTo>
                    <a:lnTo>
                      <a:pt x="100" y="11"/>
                    </a:lnTo>
                    <a:lnTo>
                      <a:pt x="100" y="10"/>
                    </a:lnTo>
                    <a:lnTo>
                      <a:pt x="99" y="10"/>
                    </a:lnTo>
                    <a:lnTo>
                      <a:pt x="82" y="10"/>
                    </a:lnTo>
                    <a:lnTo>
                      <a:pt x="81" y="10"/>
                    </a:lnTo>
                    <a:lnTo>
                      <a:pt x="79" y="10"/>
                    </a:lnTo>
                    <a:lnTo>
                      <a:pt x="78" y="10"/>
                    </a:lnTo>
                    <a:lnTo>
                      <a:pt x="75" y="6"/>
                    </a:lnTo>
                    <a:lnTo>
                      <a:pt x="74" y="6"/>
                    </a:lnTo>
                    <a:lnTo>
                      <a:pt x="70" y="3"/>
                    </a:lnTo>
                    <a:lnTo>
                      <a:pt x="69" y="2"/>
                    </a:lnTo>
                    <a:lnTo>
                      <a:pt x="66" y="1"/>
                    </a:lnTo>
                    <a:lnTo>
                      <a:pt x="65" y="1"/>
                    </a:lnTo>
                    <a:lnTo>
                      <a:pt x="63" y="0"/>
                    </a:lnTo>
                    <a:moveTo>
                      <a:pt x="294" y="545"/>
                    </a:moveTo>
                    <a:lnTo>
                      <a:pt x="294" y="542"/>
                    </a:lnTo>
                    <a:lnTo>
                      <a:pt x="295" y="542"/>
                    </a:lnTo>
                    <a:lnTo>
                      <a:pt x="295" y="543"/>
                    </a:lnTo>
                    <a:lnTo>
                      <a:pt x="295" y="545"/>
                    </a:lnTo>
                    <a:lnTo>
                      <a:pt x="295" y="546"/>
                    </a:lnTo>
                    <a:lnTo>
                      <a:pt x="295" y="547"/>
                    </a:lnTo>
                    <a:lnTo>
                      <a:pt x="295" y="548"/>
                    </a:lnTo>
                    <a:lnTo>
                      <a:pt x="296" y="548"/>
                    </a:lnTo>
                    <a:lnTo>
                      <a:pt x="296" y="549"/>
                    </a:lnTo>
                    <a:lnTo>
                      <a:pt x="295" y="549"/>
                    </a:lnTo>
                    <a:lnTo>
                      <a:pt x="295" y="547"/>
                    </a:lnTo>
                    <a:lnTo>
                      <a:pt x="294" y="545"/>
                    </a:lnTo>
                    <a:moveTo>
                      <a:pt x="274" y="647"/>
                    </a:moveTo>
                    <a:lnTo>
                      <a:pt x="274" y="647"/>
                    </a:lnTo>
                    <a:lnTo>
                      <a:pt x="274" y="646"/>
                    </a:lnTo>
                    <a:lnTo>
                      <a:pt x="275" y="647"/>
                    </a:lnTo>
                    <a:lnTo>
                      <a:pt x="276" y="647"/>
                    </a:lnTo>
                    <a:lnTo>
                      <a:pt x="278" y="647"/>
                    </a:lnTo>
                    <a:lnTo>
                      <a:pt x="280" y="647"/>
                    </a:lnTo>
                    <a:lnTo>
                      <a:pt x="281" y="647"/>
                    </a:lnTo>
                    <a:lnTo>
                      <a:pt x="274" y="647"/>
                    </a:lnTo>
                    <a:moveTo>
                      <a:pt x="274" y="655"/>
                    </a:moveTo>
                    <a:lnTo>
                      <a:pt x="275" y="655"/>
                    </a:lnTo>
                    <a:lnTo>
                      <a:pt x="276" y="655"/>
                    </a:lnTo>
                    <a:lnTo>
                      <a:pt x="278" y="655"/>
                    </a:lnTo>
                    <a:lnTo>
                      <a:pt x="281" y="657"/>
                    </a:lnTo>
                    <a:lnTo>
                      <a:pt x="281" y="659"/>
                    </a:lnTo>
                    <a:lnTo>
                      <a:pt x="281" y="660"/>
                    </a:lnTo>
                    <a:lnTo>
                      <a:pt x="281" y="661"/>
                    </a:lnTo>
                    <a:lnTo>
                      <a:pt x="281" y="662"/>
                    </a:lnTo>
                    <a:lnTo>
                      <a:pt x="282" y="662"/>
                    </a:lnTo>
                    <a:lnTo>
                      <a:pt x="283" y="663"/>
                    </a:lnTo>
                    <a:lnTo>
                      <a:pt x="282" y="664"/>
                    </a:lnTo>
                    <a:lnTo>
                      <a:pt x="277" y="662"/>
                    </a:lnTo>
                    <a:lnTo>
                      <a:pt x="274" y="661"/>
                    </a:lnTo>
                    <a:lnTo>
                      <a:pt x="272" y="660"/>
                    </a:lnTo>
                    <a:lnTo>
                      <a:pt x="271" y="660"/>
                    </a:lnTo>
                    <a:lnTo>
                      <a:pt x="267" y="659"/>
                    </a:lnTo>
                    <a:lnTo>
                      <a:pt x="268" y="659"/>
                    </a:lnTo>
                    <a:lnTo>
                      <a:pt x="268" y="658"/>
                    </a:lnTo>
                    <a:lnTo>
                      <a:pt x="269" y="658"/>
                    </a:lnTo>
                    <a:lnTo>
                      <a:pt x="269" y="657"/>
                    </a:lnTo>
                    <a:lnTo>
                      <a:pt x="270" y="657"/>
                    </a:lnTo>
                    <a:lnTo>
                      <a:pt x="270" y="656"/>
                    </a:lnTo>
                    <a:lnTo>
                      <a:pt x="271" y="655"/>
                    </a:lnTo>
                    <a:lnTo>
                      <a:pt x="272" y="655"/>
                    </a:lnTo>
                    <a:lnTo>
                      <a:pt x="274" y="655"/>
                    </a:lnTo>
                    <a:moveTo>
                      <a:pt x="326" y="977"/>
                    </a:moveTo>
                    <a:lnTo>
                      <a:pt x="327" y="976"/>
                    </a:lnTo>
                    <a:lnTo>
                      <a:pt x="328" y="977"/>
                    </a:lnTo>
                    <a:lnTo>
                      <a:pt x="328" y="978"/>
                    </a:lnTo>
                    <a:lnTo>
                      <a:pt x="330" y="978"/>
                    </a:lnTo>
                    <a:lnTo>
                      <a:pt x="332" y="979"/>
                    </a:lnTo>
                    <a:lnTo>
                      <a:pt x="329" y="979"/>
                    </a:lnTo>
                    <a:lnTo>
                      <a:pt x="328" y="978"/>
                    </a:lnTo>
                    <a:lnTo>
                      <a:pt x="327" y="977"/>
                    </a:lnTo>
                    <a:lnTo>
                      <a:pt x="326" y="977"/>
                    </a:lnTo>
                    <a:moveTo>
                      <a:pt x="457" y="1021"/>
                    </a:moveTo>
                    <a:lnTo>
                      <a:pt x="457" y="1021"/>
                    </a:lnTo>
                    <a:lnTo>
                      <a:pt x="455" y="1021"/>
                    </a:lnTo>
                    <a:lnTo>
                      <a:pt x="451" y="1022"/>
                    </a:lnTo>
                    <a:lnTo>
                      <a:pt x="447" y="1021"/>
                    </a:lnTo>
                    <a:lnTo>
                      <a:pt x="446" y="1022"/>
                    </a:lnTo>
                    <a:lnTo>
                      <a:pt x="444" y="1023"/>
                    </a:lnTo>
                    <a:lnTo>
                      <a:pt x="443" y="1023"/>
                    </a:lnTo>
                    <a:lnTo>
                      <a:pt x="442" y="1023"/>
                    </a:lnTo>
                    <a:lnTo>
                      <a:pt x="441" y="1023"/>
                    </a:lnTo>
                    <a:lnTo>
                      <a:pt x="440" y="1023"/>
                    </a:lnTo>
                    <a:lnTo>
                      <a:pt x="438" y="1023"/>
                    </a:lnTo>
                    <a:lnTo>
                      <a:pt x="438" y="1024"/>
                    </a:lnTo>
                    <a:lnTo>
                      <a:pt x="437" y="1025"/>
                    </a:lnTo>
                    <a:lnTo>
                      <a:pt x="437" y="1026"/>
                    </a:lnTo>
                    <a:lnTo>
                      <a:pt x="437" y="1027"/>
                    </a:lnTo>
                    <a:lnTo>
                      <a:pt x="437" y="1028"/>
                    </a:lnTo>
                    <a:lnTo>
                      <a:pt x="438" y="1028"/>
                    </a:lnTo>
                    <a:lnTo>
                      <a:pt x="438" y="1029"/>
                    </a:lnTo>
                    <a:lnTo>
                      <a:pt x="438" y="1030"/>
                    </a:lnTo>
                    <a:lnTo>
                      <a:pt x="440" y="1030"/>
                    </a:lnTo>
                    <a:lnTo>
                      <a:pt x="441" y="1032"/>
                    </a:lnTo>
                    <a:lnTo>
                      <a:pt x="443" y="1032"/>
                    </a:lnTo>
                    <a:lnTo>
                      <a:pt x="444" y="1032"/>
                    </a:lnTo>
                    <a:lnTo>
                      <a:pt x="445" y="1031"/>
                    </a:lnTo>
                    <a:lnTo>
                      <a:pt x="446" y="1031"/>
                    </a:lnTo>
                    <a:lnTo>
                      <a:pt x="446" y="1030"/>
                    </a:lnTo>
                    <a:lnTo>
                      <a:pt x="447" y="1030"/>
                    </a:lnTo>
                    <a:lnTo>
                      <a:pt x="448" y="1030"/>
                    </a:lnTo>
                    <a:lnTo>
                      <a:pt x="449" y="1029"/>
                    </a:lnTo>
                    <a:lnTo>
                      <a:pt x="451" y="1030"/>
                    </a:lnTo>
                    <a:lnTo>
                      <a:pt x="452" y="1030"/>
                    </a:lnTo>
                    <a:lnTo>
                      <a:pt x="455" y="1029"/>
                    </a:lnTo>
                    <a:lnTo>
                      <a:pt x="456" y="1028"/>
                    </a:lnTo>
                    <a:lnTo>
                      <a:pt x="457" y="1029"/>
                    </a:lnTo>
                    <a:lnTo>
                      <a:pt x="459" y="1028"/>
                    </a:lnTo>
                    <a:lnTo>
                      <a:pt x="461" y="1028"/>
                    </a:lnTo>
                    <a:lnTo>
                      <a:pt x="462" y="1027"/>
                    </a:lnTo>
                    <a:lnTo>
                      <a:pt x="462" y="1026"/>
                    </a:lnTo>
                    <a:lnTo>
                      <a:pt x="462" y="1025"/>
                    </a:lnTo>
                    <a:lnTo>
                      <a:pt x="462" y="1023"/>
                    </a:lnTo>
                    <a:lnTo>
                      <a:pt x="461" y="1022"/>
                    </a:lnTo>
                    <a:lnTo>
                      <a:pt x="461" y="1021"/>
                    </a:lnTo>
                    <a:lnTo>
                      <a:pt x="460" y="1021"/>
                    </a:lnTo>
                    <a:lnTo>
                      <a:pt x="457" y="102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06" name="Freeform 613"/>
              <p:cNvSpPr>
                <a:spLocks/>
              </p:cNvSpPr>
              <p:nvPr/>
            </p:nvSpPr>
            <p:spPr bwMode="auto">
              <a:xfrm>
                <a:off x="6380947" y="3269655"/>
                <a:ext cx="574675" cy="565150"/>
              </a:xfrm>
              <a:custGeom>
                <a:avLst/>
                <a:gdLst>
                  <a:gd name="T0" fmla="*/ 2147483646 w 238"/>
                  <a:gd name="T1" fmla="*/ 2147483646 h 263"/>
                  <a:gd name="T2" fmla="*/ 2147483646 w 238"/>
                  <a:gd name="T3" fmla="*/ 2147483646 h 263"/>
                  <a:gd name="T4" fmla="*/ 2147483646 w 238"/>
                  <a:gd name="T5" fmla="*/ 2147483646 h 263"/>
                  <a:gd name="T6" fmla="*/ 2147483646 w 238"/>
                  <a:gd name="T7" fmla="*/ 2147483646 h 263"/>
                  <a:gd name="T8" fmla="*/ 2147483646 w 238"/>
                  <a:gd name="T9" fmla="*/ 2147483646 h 263"/>
                  <a:gd name="T10" fmla="*/ 2147483646 w 238"/>
                  <a:gd name="T11" fmla="*/ 2147483646 h 263"/>
                  <a:gd name="T12" fmla="*/ 2147483646 w 238"/>
                  <a:gd name="T13" fmla="*/ 2147483646 h 263"/>
                  <a:gd name="T14" fmla="*/ 2147483646 w 238"/>
                  <a:gd name="T15" fmla="*/ 2147483646 h 263"/>
                  <a:gd name="T16" fmla="*/ 2147483646 w 238"/>
                  <a:gd name="T17" fmla="*/ 2147483646 h 263"/>
                  <a:gd name="T18" fmla="*/ 2147483646 w 238"/>
                  <a:gd name="T19" fmla="*/ 2147483646 h 263"/>
                  <a:gd name="T20" fmla="*/ 2147483646 w 238"/>
                  <a:gd name="T21" fmla="*/ 2147483646 h 263"/>
                  <a:gd name="T22" fmla="*/ 2147483646 w 238"/>
                  <a:gd name="T23" fmla="*/ 2147483646 h 263"/>
                  <a:gd name="T24" fmla="*/ 2147483646 w 238"/>
                  <a:gd name="T25" fmla="*/ 2147483646 h 263"/>
                  <a:gd name="T26" fmla="*/ 2147483646 w 238"/>
                  <a:gd name="T27" fmla="*/ 2147483646 h 263"/>
                  <a:gd name="T28" fmla="*/ 2147483646 w 238"/>
                  <a:gd name="T29" fmla="*/ 2147483646 h 263"/>
                  <a:gd name="T30" fmla="*/ 2147483646 w 238"/>
                  <a:gd name="T31" fmla="*/ 2147483646 h 263"/>
                  <a:gd name="T32" fmla="*/ 2147483646 w 238"/>
                  <a:gd name="T33" fmla="*/ 2147483646 h 263"/>
                  <a:gd name="T34" fmla="*/ 2147483646 w 238"/>
                  <a:gd name="T35" fmla="*/ 2147483646 h 263"/>
                  <a:gd name="T36" fmla="*/ 2147483646 w 238"/>
                  <a:gd name="T37" fmla="*/ 2147483646 h 263"/>
                  <a:gd name="T38" fmla="*/ 2147483646 w 238"/>
                  <a:gd name="T39" fmla="*/ 2147483646 h 263"/>
                  <a:gd name="T40" fmla="*/ 2147483646 w 238"/>
                  <a:gd name="T41" fmla="*/ 2147483646 h 263"/>
                  <a:gd name="T42" fmla="*/ 2147483646 w 238"/>
                  <a:gd name="T43" fmla="*/ 2147483646 h 263"/>
                  <a:gd name="T44" fmla="*/ 0 w 238"/>
                  <a:gd name="T45" fmla="*/ 2147483646 h 263"/>
                  <a:gd name="T46" fmla="*/ 2147483646 w 238"/>
                  <a:gd name="T47" fmla="*/ 2147483646 h 263"/>
                  <a:gd name="T48" fmla="*/ 2147483646 w 238"/>
                  <a:gd name="T49" fmla="*/ 2147483646 h 263"/>
                  <a:gd name="T50" fmla="*/ 2147483646 w 238"/>
                  <a:gd name="T51" fmla="*/ 2147483646 h 263"/>
                  <a:gd name="T52" fmla="*/ 2147483646 w 238"/>
                  <a:gd name="T53" fmla="*/ 2147483646 h 263"/>
                  <a:gd name="T54" fmla="*/ 2147483646 w 238"/>
                  <a:gd name="T55" fmla="*/ 2147483646 h 263"/>
                  <a:gd name="T56" fmla="*/ 2147483646 w 238"/>
                  <a:gd name="T57" fmla="*/ 2147483646 h 263"/>
                  <a:gd name="T58" fmla="*/ 2147483646 w 238"/>
                  <a:gd name="T59" fmla="*/ 2147483646 h 263"/>
                  <a:gd name="T60" fmla="*/ 2147483646 w 238"/>
                  <a:gd name="T61" fmla="*/ 2147483646 h 263"/>
                  <a:gd name="T62" fmla="*/ 2147483646 w 238"/>
                  <a:gd name="T63" fmla="*/ 2147483646 h 263"/>
                  <a:gd name="T64" fmla="*/ 2147483646 w 238"/>
                  <a:gd name="T65" fmla="*/ 2147483646 h 263"/>
                  <a:gd name="T66" fmla="*/ 2147483646 w 238"/>
                  <a:gd name="T67" fmla="*/ 2147483646 h 263"/>
                  <a:gd name="T68" fmla="*/ 2147483646 w 238"/>
                  <a:gd name="T69" fmla="*/ 2147483646 h 263"/>
                  <a:gd name="T70" fmla="*/ 2147483646 w 238"/>
                  <a:gd name="T71" fmla="*/ 2147483646 h 263"/>
                  <a:gd name="T72" fmla="*/ 2147483646 w 238"/>
                  <a:gd name="T73" fmla="*/ 2147483646 h 263"/>
                  <a:gd name="T74" fmla="*/ 2147483646 w 238"/>
                  <a:gd name="T75" fmla="*/ 2147483646 h 263"/>
                  <a:gd name="T76" fmla="*/ 2147483646 w 238"/>
                  <a:gd name="T77" fmla="*/ 2147483646 h 263"/>
                  <a:gd name="T78" fmla="*/ 2147483646 w 238"/>
                  <a:gd name="T79" fmla="*/ 2147483646 h 263"/>
                  <a:gd name="T80" fmla="*/ 2147483646 w 238"/>
                  <a:gd name="T81" fmla="*/ 2147483646 h 263"/>
                  <a:gd name="T82" fmla="*/ 2147483646 w 238"/>
                  <a:gd name="T83" fmla="*/ 2147483646 h 263"/>
                  <a:gd name="T84" fmla="*/ 2147483646 w 238"/>
                  <a:gd name="T85" fmla="*/ 2147483646 h 263"/>
                  <a:gd name="T86" fmla="*/ 2147483646 w 238"/>
                  <a:gd name="T87" fmla="*/ 2147483646 h 263"/>
                  <a:gd name="T88" fmla="*/ 2147483646 w 238"/>
                  <a:gd name="T89" fmla="*/ 2147483646 h 263"/>
                  <a:gd name="T90" fmla="*/ 2147483646 w 238"/>
                  <a:gd name="T91" fmla="*/ 2147483646 h 263"/>
                  <a:gd name="T92" fmla="*/ 2147483646 w 238"/>
                  <a:gd name="T93" fmla="*/ 2147483646 h 263"/>
                  <a:gd name="T94" fmla="*/ 2147483646 w 238"/>
                  <a:gd name="T95" fmla="*/ 2147483646 h 263"/>
                  <a:gd name="T96" fmla="*/ 2147483646 w 238"/>
                  <a:gd name="T97" fmla="*/ 2147483646 h 263"/>
                  <a:gd name="T98" fmla="*/ 2147483646 w 238"/>
                  <a:gd name="T99" fmla="*/ 2147483646 h 263"/>
                  <a:gd name="T100" fmla="*/ 2147483646 w 238"/>
                  <a:gd name="T101" fmla="*/ 2147483646 h 263"/>
                  <a:gd name="T102" fmla="*/ 2147483646 w 238"/>
                  <a:gd name="T103" fmla="*/ 2147483646 h 263"/>
                  <a:gd name="T104" fmla="*/ 2147483646 w 238"/>
                  <a:gd name="T105" fmla="*/ 2147483646 h 26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238" h="263">
                    <a:moveTo>
                      <a:pt x="195" y="263"/>
                    </a:moveTo>
                    <a:lnTo>
                      <a:pt x="193" y="263"/>
                    </a:lnTo>
                    <a:lnTo>
                      <a:pt x="192" y="262"/>
                    </a:lnTo>
                    <a:lnTo>
                      <a:pt x="191" y="260"/>
                    </a:lnTo>
                    <a:lnTo>
                      <a:pt x="190" y="259"/>
                    </a:lnTo>
                    <a:lnTo>
                      <a:pt x="189" y="259"/>
                    </a:lnTo>
                    <a:lnTo>
                      <a:pt x="187" y="259"/>
                    </a:lnTo>
                    <a:lnTo>
                      <a:pt x="186" y="261"/>
                    </a:lnTo>
                    <a:lnTo>
                      <a:pt x="184" y="261"/>
                    </a:lnTo>
                    <a:lnTo>
                      <a:pt x="183" y="260"/>
                    </a:lnTo>
                    <a:lnTo>
                      <a:pt x="181" y="258"/>
                    </a:lnTo>
                    <a:lnTo>
                      <a:pt x="180" y="258"/>
                    </a:lnTo>
                    <a:lnTo>
                      <a:pt x="180" y="259"/>
                    </a:lnTo>
                    <a:lnTo>
                      <a:pt x="178" y="260"/>
                    </a:lnTo>
                    <a:lnTo>
                      <a:pt x="176" y="261"/>
                    </a:lnTo>
                    <a:lnTo>
                      <a:pt x="175" y="261"/>
                    </a:lnTo>
                    <a:lnTo>
                      <a:pt x="174" y="260"/>
                    </a:lnTo>
                    <a:lnTo>
                      <a:pt x="172" y="260"/>
                    </a:lnTo>
                    <a:lnTo>
                      <a:pt x="171" y="259"/>
                    </a:lnTo>
                    <a:lnTo>
                      <a:pt x="170" y="259"/>
                    </a:lnTo>
                    <a:lnTo>
                      <a:pt x="169" y="259"/>
                    </a:lnTo>
                    <a:lnTo>
                      <a:pt x="168" y="259"/>
                    </a:lnTo>
                    <a:lnTo>
                      <a:pt x="166" y="258"/>
                    </a:lnTo>
                    <a:lnTo>
                      <a:pt x="161" y="257"/>
                    </a:lnTo>
                    <a:lnTo>
                      <a:pt x="159" y="256"/>
                    </a:lnTo>
                    <a:lnTo>
                      <a:pt x="157" y="255"/>
                    </a:lnTo>
                    <a:lnTo>
                      <a:pt x="155" y="254"/>
                    </a:lnTo>
                    <a:lnTo>
                      <a:pt x="137" y="254"/>
                    </a:lnTo>
                    <a:lnTo>
                      <a:pt x="136" y="255"/>
                    </a:lnTo>
                    <a:lnTo>
                      <a:pt x="134" y="255"/>
                    </a:lnTo>
                    <a:lnTo>
                      <a:pt x="133" y="255"/>
                    </a:lnTo>
                    <a:lnTo>
                      <a:pt x="133" y="252"/>
                    </a:lnTo>
                    <a:lnTo>
                      <a:pt x="133" y="251"/>
                    </a:lnTo>
                    <a:lnTo>
                      <a:pt x="131" y="250"/>
                    </a:lnTo>
                    <a:lnTo>
                      <a:pt x="131" y="248"/>
                    </a:lnTo>
                    <a:lnTo>
                      <a:pt x="132" y="247"/>
                    </a:lnTo>
                    <a:lnTo>
                      <a:pt x="133" y="246"/>
                    </a:lnTo>
                    <a:lnTo>
                      <a:pt x="134" y="243"/>
                    </a:lnTo>
                    <a:lnTo>
                      <a:pt x="136" y="240"/>
                    </a:lnTo>
                    <a:lnTo>
                      <a:pt x="138" y="239"/>
                    </a:lnTo>
                    <a:lnTo>
                      <a:pt x="140" y="232"/>
                    </a:lnTo>
                    <a:lnTo>
                      <a:pt x="140" y="231"/>
                    </a:lnTo>
                    <a:lnTo>
                      <a:pt x="139" y="230"/>
                    </a:lnTo>
                    <a:lnTo>
                      <a:pt x="138" y="225"/>
                    </a:lnTo>
                    <a:lnTo>
                      <a:pt x="139" y="221"/>
                    </a:lnTo>
                    <a:lnTo>
                      <a:pt x="140" y="220"/>
                    </a:lnTo>
                    <a:lnTo>
                      <a:pt x="139" y="219"/>
                    </a:lnTo>
                    <a:lnTo>
                      <a:pt x="142" y="215"/>
                    </a:lnTo>
                    <a:lnTo>
                      <a:pt x="143" y="214"/>
                    </a:lnTo>
                    <a:lnTo>
                      <a:pt x="145" y="212"/>
                    </a:lnTo>
                    <a:lnTo>
                      <a:pt x="144" y="211"/>
                    </a:lnTo>
                    <a:lnTo>
                      <a:pt x="146" y="209"/>
                    </a:lnTo>
                    <a:lnTo>
                      <a:pt x="146" y="207"/>
                    </a:lnTo>
                    <a:lnTo>
                      <a:pt x="146" y="204"/>
                    </a:lnTo>
                    <a:lnTo>
                      <a:pt x="147" y="204"/>
                    </a:lnTo>
                    <a:lnTo>
                      <a:pt x="148" y="203"/>
                    </a:lnTo>
                    <a:lnTo>
                      <a:pt x="151" y="198"/>
                    </a:lnTo>
                    <a:lnTo>
                      <a:pt x="151" y="196"/>
                    </a:lnTo>
                    <a:lnTo>
                      <a:pt x="151" y="195"/>
                    </a:lnTo>
                    <a:lnTo>
                      <a:pt x="149" y="194"/>
                    </a:lnTo>
                    <a:lnTo>
                      <a:pt x="148" y="191"/>
                    </a:lnTo>
                    <a:lnTo>
                      <a:pt x="147" y="191"/>
                    </a:lnTo>
                    <a:lnTo>
                      <a:pt x="146" y="189"/>
                    </a:lnTo>
                    <a:lnTo>
                      <a:pt x="144" y="187"/>
                    </a:lnTo>
                    <a:lnTo>
                      <a:pt x="142" y="185"/>
                    </a:lnTo>
                    <a:lnTo>
                      <a:pt x="141" y="185"/>
                    </a:lnTo>
                    <a:lnTo>
                      <a:pt x="140" y="185"/>
                    </a:lnTo>
                    <a:lnTo>
                      <a:pt x="134" y="182"/>
                    </a:lnTo>
                    <a:lnTo>
                      <a:pt x="133" y="181"/>
                    </a:lnTo>
                    <a:lnTo>
                      <a:pt x="131" y="181"/>
                    </a:lnTo>
                    <a:lnTo>
                      <a:pt x="128" y="181"/>
                    </a:lnTo>
                    <a:lnTo>
                      <a:pt x="125" y="178"/>
                    </a:lnTo>
                    <a:lnTo>
                      <a:pt x="123" y="177"/>
                    </a:lnTo>
                    <a:lnTo>
                      <a:pt x="122" y="177"/>
                    </a:lnTo>
                    <a:lnTo>
                      <a:pt x="121" y="177"/>
                    </a:lnTo>
                    <a:lnTo>
                      <a:pt x="119" y="177"/>
                    </a:lnTo>
                    <a:lnTo>
                      <a:pt x="115" y="175"/>
                    </a:lnTo>
                    <a:lnTo>
                      <a:pt x="111" y="172"/>
                    </a:lnTo>
                    <a:lnTo>
                      <a:pt x="108" y="170"/>
                    </a:lnTo>
                    <a:lnTo>
                      <a:pt x="106" y="170"/>
                    </a:lnTo>
                    <a:lnTo>
                      <a:pt x="99" y="166"/>
                    </a:lnTo>
                    <a:lnTo>
                      <a:pt x="99" y="165"/>
                    </a:lnTo>
                    <a:lnTo>
                      <a:pt x="98" y="164"/>
                    </a:lnTo>
                    <a:lnTo>
                      <a:pt x="95" y="162"/>
                    </a:lnTo>
                    <a:lnTo>
                      <a:pt x="79" y="151"/>
                    </a:lnTo>
                    <a:lnTo>
                      <a:pt x="78" y="151"/>
                    </a:lnTo>
                    <a:lnTo>
                      <a:pt x="76" y="152"/>
                    </a:lnTo>
                    <a:lnTo>
                      <a:pt x="72" y="152"/>
                    </a:lnTo>
                    <a:lnTo>
                      <a:pt x="63" y="149"/>
                    </a:lnTo>
                    <a:lnTo>
                      <a:pt x="63" y="147"/>
                    </a:lnTo>
                    <a:lnTo>
                      <a:pt x="60" y="147"/>
                    </a:lnTo>
                    <a:lnTo>
                      <a:pt x="59" y="147"/>
                    </a:lnTo>
                    <a:lnTo>
                      <a:pt x="52" y="146"/>
                    </a:lnTo>
                    <a:lnTo>
                      <a:pt x="51" y="145"/>
                    </a:lnTo>
                    <a:lnTo>
                      <a:pt x="50" y="144"/>
                    </a:lnTo>
                    <a:lnTo>
                      <a:pt x="50" y="142"/>
                    </a:lnTo>
                    <a:lnTo>
                      <a:pt x="48" y="138"/>
                    </a:lnTo>
                    <a:lnTo>
                      <a:pt x="46" y="136"/>
                    </a:lnTo>
                    <a:lnTo>
                      <a:pt x="38" y="132"/>
                    </a:lnTo>
                    <a:lnTo>
                      <a:pt x="33" y="129"/>
                    </a:lnTo>
                    <a:lnTo>
                      <a:pt x="32" y="129"/>
                    </a:lnTo>
                    <a:lnTo>
                      <a:pt x="31" y="129"/>
                    </a:lnTo>
                    <a:lnTo>
                      <a:pt x="29" y="127"/>
                    </a:lnTo>
                    <a:lnTo>
                      <a:pt x="28" y="125"/>
                    </a:lnTo>
                    <a:lnTo>
                      <a:pt x="25" y="122"/>
                    </a:lnTo>
                    <a:lnTo>
                      <a:pt x="23" y="121"/>
                    </a:lnTo>
                    <a:lnTo>
                      <a:pt x="21" y="119"/>
                    </a:lnTo>
                    <a:lnTo>
                      <a:pt x="20" y="118"/>
                    </a:lnTo>
                    <a:lnTo>
                      <a:pt x="20" y="117"/>
                    </a:lnTo>
                    <a:lnTo>
                      <a:pt x="19" y="115"/>
                    </a:lnTo>
                    <a:lnTo>
                      <a:pt x="16" y="112"/>
                    </a:lnTo>
                    <a:lnTo>
                      <a:pt x="12" y="105"/>
                    </a:lnTo>
                    <a:lnTo>
                      <a:pt x="12" y="104"/>
                    </a:lnTo>
                    <a:lnTo>
                      <a:pt x="11" y="104"/>
                    </a:lnTo>
                    <a:lnTo>
                      <a:pt x="10" y="103"/>
                    </a:lnTo>
                    <a:lnTo>
                      <a:pt x="8" y="102"/>
                    </a:lnTo>
                    <a:lnTo>
                      <a:pt x="4" y="100"/>
                    </a:lnTo>
                    <a:lnTo>
                      <a:pt x="1" y="97"/>
                    </a:lnTo>
                    <a:lnTo>
                      <a:pt x="0" y="95"/>
                    </a:lnTo>
                    <a:lnTo>
                      <a:pt x="0" y="93"/>
                    </a:lnTo>
                    <a:lnTo>
                      <a:pt x="6" y="57"/>
                    </a:lnTo>
                    <a:lnTo>
                      <a:pt x="3" y="42"/>
                    </a:lnTo>
                    <a:lnTo>
                      <a:pt x="11" y="26"/>
                    </a:lnTo>
                    <a:lnTo>
                      <a:pt x="14" y="12"/>
                    </a:lnTo>
                    <a:lnTo>
                      <a:pt x="45" y="6"/>
                    </a:lnTo>
                    <a:lnTo>
                      <a:pt x="61" y="1"/>
                    </a:lnTo>
                    <a:lnTo>
                      <a:pt x="62" y="0"/>
                    </a:lnTo>
                    <a:lnTo>
                      <a:pt x="87" y="2"/>
                    </a:lnTo>
                    <a:lnTo>
                      <a:pt x="115" y="18"/>
                    </a:lnTo>
                    <a:lnTo>
                      <a:pt x="116" y="23"/>
                    </a:lnTo>
                    <a:lnTo>
                      <a:pt x="116" y="27"/>
                    </a:lnTo>
                    <a:lnTo>
                      <a:pt x="116" y="28"/>
                    </a:lnTo>
                    <a:lnTo>
                      <a:pt x="116" y="29"/>
                    </a:lnTo>
                    <a:lnTo>
                      <a:pt x="116" y="31"/>
                    </a:lnTo>
                    <a:lnTo>
                      <a:pt x="117" y="32"/>
                    </a:lnTo>
                    <a:lnTo>
                      <a:pt x="119" y="36"/>
                    </a:lnTo>
                    <a:lnTo>
                      <a:pt x="121" y="40"/>
                    </a:lnTo>
                    <a:lnTo>
                      <a:pt x="122" y="43"/>
                    </a:lnTo>
                    <a:lnTo>
                      <a:pt x="123" y="44"/>
                    </a:lnTo>
                    <a:lnTo>
                      <a:pt x="124" y="44"/>
                    </a:lnTo>
                    <a:lnTo>
                      <a:pt x="126" y="47"/>
                    </a:lnTo>
                    <a:lnTo>
                      <a:pt x="127" y="50"/>
                    </a:lnTo>
                    <a:lnTo>
                      <a:pt x="129" y="55"/>
                    </a:lnTo>
                    <a:lnTo>
                      <a:pt x="129" y="66"/>
                    </a:lnTo>
                    <a:lnTo>
                      <a:pt x="127" y="70"/>
                    </a:lnTo>
                    <a:lnTo>
                      <a:pt x="127" y="72"/>
                    </a:lnTo>
                    <a:lnTo>
                      <a:pt x="127" y="75"/>
                    </a:lnTo>
                    <a:lnTo>
                      <a:pt x="128" y="76"/>
                    </a:lnTo>
                    <a:lnTo>
                      <a:pt x="129" y="86"/>
                    </a:lnTo>
                    <a:lnTo>
                      <a:pt x="128" y="88"/>
                    </a:lnTo>
                    <a:lnTo>
                      <a:pt x="128" y="89"/>
                    </a:lnTo>
                    <a:lnTo>
                      <a:pt x="129" y="89"/>
                    </a:lnTo>
                    <a:lnTo>
                      <a:pt x="130" y="90"/>
                    </a:lnTo>
                    <a:lnTo>
                      <a:pt x="131" y="90"/>
                    </a:lnTo>
                    <a:lnTo>
                      <a:pt x="133" y="89"/>
                    </a:lnTo>
                    <a:lnTo>
                      <a:pt x="137" y="89"/>
                    </a:lnTo>
                    <a:lnTo>
                      <a:pt x="138" y="91"/>
                    </a:lnTo>
                    <a:lnTo>
                      <a:pt x="144" y="93"/>
                    </a:lnTo>
                    <a:lnTo>
                      <a:pt x="150" y="92"/>
                    </a:lnTo>
                    <a:lnTo>
                      <a:pt x="155" y="93"/>
                    </a:lnTo>
                    <a:lnTo>
                      <a:pt x="158" y="94"/>
                    </a:lnTo>
                    <a:lnTo>
                      <a:pt x="159" y="94"/>
                    </a:lnTo>
                    <a:lnTo>
                      <a:pt x="160" y="93"/>
                    </a:lnTo>
                    <a:lnTo>
                      <a:pt x="163" y="92"/>
                    </a:lnTo>
                    <a:lnTo>
                      <a:pt x="164" y="93"/>
                    </a:lnTo>
                    <a:lnTo>
                      <a:pt x="165" y="92"/>
                    </a:lnTo>
                    <a:lnTo>
                      <a:pt x="165" y="91"/>
                    </a:lnTo>
                    <a:lnTo>
                      <a:pt x="165" y="90"/>
                    </a:lnTo>
                    <a:lnTo>
                      <a:pt x="166" y="89"/>
                    </a:lnTo>
                    <a:lnTo>
                      <a:pt x="168" y="88"/>
                    </a:lnTo>
                    <a:lnTo>
                      <a:pt x="170" y="87"/>
                    </a:lnTo>
                    <a:lnTo>
                      <a:pt x="172" y="91"/>
                    </a:lnTo>
                    <a:lnTo>
                      <a:pt x="174" y="92"/>
                    </a:lnTo>
                    <a:lnTo>
                      <a:pt x="176" y="95"/>
                    </a:lnTo>
                    <a:lnTo>
                      <a:pt x="177" y="95"/>
                    </a:lnTo>
                    <a:lnTo>
                      <a:pt x="179" y="95"/>
                    </a:lnTo>
                    <a:lnTo>
                      <a:pt x="180" y="95"/>
                    </a:lnTo>
                    <a:lnTo>
                      <a:pt x="182" y="94"/>
                    </a:lnTo>
                    <a:lnTo>
                      <a:pt x="186" y="95"/>
                    </a:lnTo>
                    <a:lnTo>
                      <a:pt x="190" y="98"/>
                    </a:lnTo>
                    <a:lnTo>
                      <a:pt x="190" y="100"/>
                    </a:lnTo>
                    <a:lnTo>
                      <a:pt x="191" y="103"/>
                    </a:lnTo>
                    <a:lnTo>
                      <a:pt x="191" y="104"/>
                    </a:lnTo>
                    <a:lnTo>
                      <a:pt x="192" y="104"/>
                    </a:lnTo>
                    <a:lnTo>
                      <a:pt x="193" y="105"/>
                    </a:lnTo>
                    <a:lnTo>
                      <a:pt x="195" y="106"/>
                    </a:lnTo>
                    <a:lnTo>
                      <a:pt x="195" y="110"/>
                    </a:lnTo>
                    <a:lnTo>
                      <a:pt x="195" y="112"/>
                    </a:lnTo>
                    <a:lnTo>
                      <a:pt x="195" y="114"/>
                    </a:lnTo>
                    <a:lnTo>
                      <a:pt x="197" y="120"/>
                    </a:lnTo>
                    <a:lnTo>
                      <a:pt x="198" y="122"/>
                    </a:lnTo>
                    <a:lnTo>
                      <a:pt x="199" y="128"/>
                    </a:lnTo>
                    <a:lnTo>
                      <a:pt x="200" y="130"/>
                    </a:lnTo>
                    <a:lnTo>
                      <a:pt x="200" y="132"/>
                    </a:lnTo>
                    <a:lnTo>
                      <a:pt x="200" y="136"/>
                    </a:lnTo>
                    <a:lnTo>
                      <a:pt x="201" y="137"/>
                    </a:lnTo>
                    <a:lnTo>
                      <a:pt x="202" y="138"/>
                    </a:lnTo>
                    <a:lnTo>
                      <a:pt x="203" y="140"/>
                    </a:lnTo>
                    <a:lnTo>
                      <a:pt x="205" y="147"/>
                    </a:lnTo>
                    <a:lnTo>
                      <a:pt x="206" y="148"/>
                    </a:lnTo>
                    <a:lnTo>
                      <a:pt x="210" y="149"/>
                    </a:lnTo>
                    <a:lnTo>
                      <a:pt x="214" y="148"/>
                    </a:lnTo>
                    <a:lnTo>
                      <a:pt x="216" y="147"/>
                    </a:lnTo>
                    <a:lnTo>
                      <a:pt x="217" y="147"/>
                    </a:lnTo>
                    <a:lnTo>
                      <a:pt x="217" y="146"/>
                    </a:lnTo>
                    <a:lnTo>
                      <a:pt x="225" y="142"/>
                    </a:lnTo>
                    <a:lnTo>
                      <a:pt x="232" y="146"/>
                    </a:lnTo>
                    <a:lnTo>
                      <a:pt x="238" y="151"/>
                    </a:lnTo>
                    <a:lnTo>
                      <a:pt x="236" y="153"/>
                    </a:lnTo>
                    <a:lnTo>
                      <a:pt x="235" y="154"/>
                    </a:lnTo>
                    <a:lnTo>
                      <a:pt x="236" y="157"/>
                    </a:lnTo>
                    <a:lnTo>
                      <a:pt x="238" y="158"/>
                    </a:lnTo>
                    <a:lnTo>
                      <a:pt x="238" y="161"/>
                    </a:lnTo>
                    <a:lnTo>
                      <a:pt x="238" y="163"/>
                    </a:lnTo>
                    <a:lnTo>
                      <a:pt x="237" y="164"/>
                    </a:lnTo>
                    <a:lnTo>
                      <a:pt x="236" y="164"/>
                    </a:lnTo>
                    <a:lnTo>
                      <a:pt x="236" y="165"/>
                    </a:lnTo>
                    <a:lnTo>
                      <a:pt x="236" y="166"/>
                    </a:lnTo>
                    <a:lnTo>
                      <a:pt x="237" y="166"/>
                    </a:lnTo>
                    <a:lnTo>
                      <a:pt x="238" y="168"/>
                    </a:lnTo>
                    <a:lnTo>
                      <a:pt x="238" y="169"/>
                    </a:lnTo>
                    <a:lnTo>
                      <a:pt x="237" y="171"/>
                    </a:lnTo>
                    <a:lnTo>
                      <a:pt x="236" y="175"/>
                    </a:lnTo>
                    <a:lnTo>
                      <a:pt x="235" y="181"/>
                    </a:lnTo>
                    <a:lnTo>
                      <a:pt x="236" y="183"/>
                    </a:lnTo>
                    <a:lnTo>
                      <a:pt x="236" y="185"/>
                    </a:lnTo>
                    <a:lnTo>
                      <a:pt x="236" y="186"/>
                    </a:lnTo>
                    <a:lnTo>
                      <a:pt x="235" y="190"/>
                    </a:lnTo>
                    <a:lnTo>
                      <a:pt x="234" y="192"/>
                    </a:lnTo>
                    <a:lnTo>
                      <a:pt x="234" y="193"/>
                    </a:lnTo>
                    <a:lnTo>
                      <a:pt x="233" y="195"/>
                    </a:lnTo>
                    <a:lnTo>
                      <a:pt x="234" y="197"/>
                    </a:lnTo>
                    <a:lnTo>
                      <a:pt x="234" y="199"/>
                    </a:lnTo>
                    <a:lnTo>
                      <a:pt x="234" y="201"/>
                    </a:lnTo>
                    <a:lnTo>
                      <a:pt x="236" y="211"/>
                    </a:lnTo>
                    <a:lnTo>
                      <a:pt x="234" y="212"/>
                    </a:lnTo>
                    <a:lnTo>
                      <a:pt x="235" y="217"/>
                    </a:lnTo>
                    <a:lnTo>
                      <a:pt x="236" y="217"/>
                    </a:lnTo>
                    <a:lnTo>
                      <a:pt x="236" y="219"/>
                    </a:lnTo>
                    <a:lnTo>
                      <a:pt x="236" y="220"/>
                    </a:lnTo>
                    <a:lnTo>
                      <a:pt x="236" y="221"/>
                    </a:lnTo>
                    <a:lnTo>
                      <a:pt x="236" y="226"/>
                    </a:lnTo>
                    <a:lnTo>
                      <a:pt x="233" y="234"/>
                    </a:lnTo>
                    <a:lnTo>
                      <a:pt x="231" y="234"/>
                    </a:lnTo>
                    <a:lnTo>
                      <a:pt x="231" y="236"/>
                    </a:lnTo>
                    <a:lnTo>
                      <a:pt x="231" y="237"/>
                    </a:lnTo>
                    <a:lnTo>
                      <a:pt x="230" y="238"/>
                    </a:lnTo>
                    <a:lnTo>
                      <a:pt x="229" y="238"/>
                    </a:lnTo>
                    <a:lnTo>
                      <a:pt x="227" y="238"/>
                    </a:lnTo>
                    <a:lnTo>
                      <a:pt x="226" y="241"/>
                    </a:lnTo>
                    <a:lnTo>
                      <a:pt x="223" y="243"/>
                    </a:lnTo>
                    <a:lnTo>
                      <a:pt x="222" y="243"/>
                    </a:lnTo>
                    <a:lnTo>
                      <a:pt x="219" y="244"/>
                    </a:lnTo>
                    <a:lnTo>
                      <a:pt x="216" y="247"/>
                    </a:lnTo>
                    <a:lnTo>
                      <a:pt x="216" y="249"/>
                    </a:lnTo>
                    <a:lnTo>
                      <a:pt x="216" y="250"/>
                    </a:lnTo>
                    <a:lnTo>
                      <a:pt x="216" y="251"/>
                    </a:lnTo>
                    <a:lnTo>
                      <a:pt x="217" y="251"/>
                    </a:lnTo>
                    <a:lnTo>
                      <a:pt x="216" y="254"/>
                    </a:lnTo>
                    <a:lnTo>
                      <a:pt x="216" y="255"/>
                    </a:lnTo>
                    <a:lnTo>
                      <a:pt x="212" y="259"/>
                    </a:lnTo>
                    <a:lnTo>
                      <a:pt x="211" y="259"/>
                    </a:lnTo>
                    <a:lnTo>
                      <a:pt x="208" y="257"/>
                    </a:lnTo>
                    <a:lnTo>
                      <a:pt x="207" y="257"/>
                    </a:lnTo>
                    <a:lnTo>
                      <a:pt x="206" y="255"/>
                    </a:lnTo>
                    <a:lnTo>
                      <a:pt x="205" y="255"/>
                    </a:lnTo>
                    <a:lnTo>
                      <a:pt x="202" y="255"/>
                    </a:lnTo>
                    <a:lnTo>
                      <a:pt x="201" y="255"/>
                    </a:lnTo>
                    <a:lnTo>
                      <a:pt x="200" y="255"/>
                    </a:lnTo>
                    <a:lnTo>
                      <a:pt x="199" y="257"/>
                    </a:lnTo>
                    <a:lnTo>
                      <a:pt x="199" y="258"/>
                    </a:lnTo>
                    <a:lnTo>
                      <a:pt x="199" y="259"/>
                    </a:lnTo>
                    <a:lnTo>
                      <a:pt x="197" y="263"/>
                    </a:lnTo>
                    <a:lnTo>
                      <a:pt x="196" y="263"/>
                    </a:lnTo>
                    <a:lnTo>
                      <a:pt x="195" y="263"/>
                    </a:lnTo>
                    <a:close/>
                  </a:path>
                </a:pathLst>
              </a:custGeom>
              <a:solidFill>
                <a:srgbClr val="C3C1AA"/>
              </a:solidFill>
              <a:ln>
                <a:noFill/>
              </a:ln>
              <a:extLst/>
            </p:spPr>
            <p:txBody>
              <a:bodyPr/>
              <a:lstStyle/>
              <a:p>
                <a:endParaRPr lang="en-US" sz="1215">
                  <a:solidFill>
                    <a:prstClr val="black"/>
                  </a:solidFill>
                </a:endParaRPr>
              </a:p>
            </p:txBody>
          </p:sp>
          <p:sp>
            <p:nvSpPr>
              <p:cNvPr id="307" name="Freeform 614"/>
              <p:cNvSpPr>
                <a:spLocks noEditPoints="1"/>
              </p:cNvSpPr>
              <p:nvPr/>
            </p:nvSpPr>
            <p:spPr bwMode="auto">
              <a:xfrm>
                <a:off x="6376185" y="3266480"/>
                <a:ext cx="585787" cy="569912"/>
              </a:xfrm>
              <a:custGeom>
                <a:avLst/>
                <a:gdLst>
                  <a:gd name="T0" fmla="*/ 2147483646 w 242"/>
                  <a:gd name="T1" fmla="*/ 2147483646 h 265"/>
                  <a:gd name="T2" fmla="*/ 2147483646 w 242"/>
                  <a:gd name="T3" fmla="*/ 2147483646 h 265"/>
                  <a:gd name="T4" fmla="*/ 2147483646 w 242"/>
                  <a:gd name="T5" fmla="*/ 2147483646 h 265"/>
                  <a:gd name="T6" fmla="*/ 2147483646 w 242"/>
                  <a:gd name="T7" fmla="*/ 2147483646 h 265"/>
                  <a:gd name="T8" fmla="*/ 2147483646 w 242"/>
                  <a:gd name="T9" fmla="*/ 2147483646 h 265"/>
                  <a:gd name="T10" fmla="*/ 2147483646 w 242"/>
                  <a:gd name="T11" fmla="*/ 2147483646 h 265"/>
                  <a:gd name="T12" fmla="*/ 2147483646 w 242"/>
                  <a:gd name="T13" fmla="*/ 2147483646 h 265"/>
                  <a:gd name="T14" fmla="*/ 2147483646 w 242"/>
                  <a:gd name="T15" fmla="*/ 2147483646 h 265"/>
                  <a:gd name="T16" fmla="*/ 2147483646 w 242"/>
                  <a:gd name="T17" fmla="*/ 2147483646 h 265"/>
                  <a:gd name="T18" fmla="*/ 2147483646 w 242"/>
                  <a:gd name="T19" fmla="*/ 2147483646 h 265"/>
                  <a:gd name="T20" fmla="*/ 2147483646 w 242"/>
                  <a:gd name="T21" fmla="*/ 2147483646 h 265"/>
                  <a:gd name="T22" fmla="*/ 2147483646 w 242"/>
                  <a:gd name="T23" fmla="*/ 2147483646 h 265"/>
                  <a:gd name="T24" fmla="*/ 2147483646 w 242"/>
                  <a:gd name="T25" fmla="*/ 2147483646 h 265"/>
                  <a:gd name="T26" fmla="*/ 2147483646 w 242"/>
                  <a:gd name="T27" fmla="*/ 2147483646 h 265"/>
                  <a:gd name="T28" fmla="*/ 2147483646 w 242"/>
                  <a:gd name="T29" fmla="*/ 2147483646 h 265"/>
                  <a:gd name="T30" fmla="*/ 2147483646 w 242"/>
                  <a:gd name="T31" fmla="*/ 2147483646 h 265"/>
                  <a:gd name="T32" fmla="*/ 2147483646 w 242"/>
                  <a:gd name="T33" fmla="*/ 2147483646 h 265"/>
                  <a:gd name="T34" fmla="*/ 2147483646 w 242"/>
                  <a:gd name="T35" fmla="*/ 2147483646 h 265"/>
                  <a:gd name="T36" fmla="*/ 2147483646 w 242"/>
                  <a:gd name="T37" fmla="*/ 2147483646 h 265"/>
                  <a:gd name="T38" fmla="*/ 2147483646 w 242"/>
                  <a:gd name="T39" fmla="*/ 2147483646 h 265"/>
                  <a:gd name="T40" fmla="*/ 2147483646 w 242"/>
                  <a:gd name="T41" fmla="*/ 2147483646 h 265"/>
                  <a:gd name="T42" fmla="*/ 2147483646 w 242"/>
                  <a:gd name="T43" fmla="*/ 2147483646 h 265"/>
                  <a:gd name="T44" fmla="*/ 2147483646 w 242"/>
                  <a:gd name="T45" fmla="*/ 2147483646 h 265"/>
                  <a:gd name="T46" fmla="*/ 2147483646 w 242"/>
                  <a:gd name="T47" fmla="*/ 2147483646 h 265"/>
                  <a:gd name="T48" fmla="*/ 2147483646 w 242"/>
                  <a:gd name="T49" fmla="*/ 2147483646 h 265"/>
                  <a:gd name="T50" fmla="*/ 2147483646 w 242"/>
                  <a:gd name="T51" fmla="*/ 2147483646 h 265"/>
                  <a:gd name="T52" fmla="*/ 2147483646 w 242"/>
                  <a:gd name="T53" fmla="*/ 2147483646 h 265"/>
                  <a:gd name="T54" fmla="*/ 2147483646 w 242"/>
                  <a:gd name="T55" fmla="*/ 2147483646 h 265"/>
                  <a:gd name="T56" fmla="*/ 2147483646 w 242"/>
                  <a:gd name="T57" fmla="*/ 2147483646 h 265"/>
                  <a:gd name="T58" fmla="*/ 2147483646 w 242"/>
                  <a:gd name="T59" fmla="*/ 2147483646 h 265"/>
                  <a:gd name="T60" fmla="*/ 2147483646 w 242"/>
                  <a:gd name="T61" fmla="*/ 2147483646 h 265"/>
                  <a:gd name="T62" fmla="*/ 2147483646 w 242"/>
                  <a:gd name="T63" fmla="*/ 2147483646 h 265"/>
                  <a:gd name="T64" fmla="*/ 2147483646 w 242"/>
                  <a:gd name="T65" fmla="*/ 2147483646 h 265"/>
                  <a:gd name="T66" fmla="*/ 2147483646 w 242"/>
                  <a:gd name="T67" fmla="*/ 2147483646 h 265"/>
                  <a:gd name="T68" fmla="*/ 2147483646 w 242"/>
                  <a:gd name="T69" fmla="*/ 2147483646 h 265"/>
                  <a:gd name="T70" fmla="*/ 2147483646 w 242"/>
                  <a:gd name="T71" fmla="*/ 2147483646 h 265"/>
                  <a:gd name="T72" fmla="*/ 2147483646 w 242"/>
                  <a:gd name="T73" fmla="*/ 2147483646 h 265"/>
                  <a:gd name="T74" fmla="*/ 2147483646 w 242"/>
                  <a:gd name="T75" fmla="*/ 2147483646 h 265"/>
                  <a:gd name="T76" fmla="*/ 2147483646 w 242"/>
                  <a:gd name="T77" fmla="*/ 2147483646 h 265"/>
                  <a:gd name="T78" fmla="*/ 2147483646 w 242"/>
                  <a:gd name="T79" fmla="*/ 2147483646 h 265"/>
                  <a:gd name="T80" fmla="*/ 2147483646 w 242"/>
                  <a:gd name="T81" fmla="*/ 2147483646 h 265"/>
                  <a:gd name="T82" fmla="*/ 2147483646 w 242"/>
                  <a:gd name="T83" fmla="*/ 2147483646 h 265"/>
                  <a:gd name="T84" fmla="*/ 2147483646 w 242"/>
                  <a:gd name="T85" fmla="*/ 2147483646 h 265"/>
                  <a:gd name="T86" fmla="*/ 2147483646 w 242"/>
                  <a:gd name="T87" fmla="*/ 2147483646 h 265"/>
                  <a:gd name="T88" fmla="*/ 2147483646 w 242"/>
                  <a:gd name="T89" fmla="*/ 2147483646 h 265"/>
                  <a:gd name="T90" fmla="*/ 2147483646 w 242"/>
                  <a:gd name="T91" fmla="*/ 2147483646 h 265"/>
                  <a:gd name="T92" fmla="*/ 2147483646 w 242"/>
                  <a:gd name="T93" fmla="*/ 2147483646 h 265"/>
                  <a:gd name="T94" fmla="*/ 2147483646 w 242"/>
                  <a:gd name="T95" fmla="*/ 2147483646 h 265"/>
                  <a:gd name="T96" fmla="*/ 2147483646 w 242"/>
                  <a:gd name="T97" fmla="*/ 2147483646 h 265"/>
                  <a:gd name="T98" fmla="*/ 2147483646 w 242"/>
                  <a:gd name="T99" fmla="*/ 2147483646 h 265"/>
                  <a:gd name="T100" fmla="*/ 2147483646 w 242"/>
                  <a:gd name="T101" fmla="*/ 2147483646 h 265"/>
                  <a:gd name="T102" fmla="*/ 2147483646 w 242"/>
                  <a:gd name="T103" fmla="*/ 2147483646 h 265"/>
                  <a:gd name="T104" fmla="*/ 2147483646 w 242"/>
                  <a:gd name="T105" fmla="*/ 2147483646 h 265"/>
                  <a:gd name="T106" fmla="*/ 2147483646 w 242"/>
                  <a:gd name="T107" fmla="*/ 2147483646 h 265"/>
                  <a:gd name="T108" fmla="*/ 2147483646 w 242"/>
                  <a:gd name="T109" fmla="*/ 2147483646 h 265"/>
                  <a:gd name="T110" fmla="*/ 2147483646 w 242"/>
                  <a:gd name="T111" fmla="*/ 2147483646 h 265"/>
                  <a:gd name="T112" fmla="*/ 2147483646 w 242"/>
                  <a:gd name="T113" fmla="*/ 2147483646 h 265"/>
                  <a:gd name="T114" fmla="*/ 2147483646 w 242"/>
                  <a:gd name="T115" fmla="*/ 2147483646 h 265"/>
                  <a:gd name="T116" fmla="*/ 2147483646 w 242"/>
                  <a:gd name="T117" fmla="*/ 2147483646 h 265"/>
                  <a:gd name="T118" fmla="*/ 2147483646 w 242"/>
                  <a:gd name="T119" fmla="*/ 2147483646 h 26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42" h="265">
                    <a:moveTo>
                      <a:pt x="64" y="3"/>
                    </a:moveTo>
                    <a:lnTo>
                      <a:pt x="88" y="5"/>
                    </a:lnTo>
                    <a:lnTo>
                      <a:pt x="116" y="20"/>
                    </a:lnTo>
                    <a:lnTo>
                      <a:pt x="117" y="25"/>
                    </a:lnTo>
                    <a:lnTo>
                      <a:pt x="117" y="28"/>
                    </a:lnTo>
                    <a:lnTo>
                      <a:pt x="117" y="29"/>
                    </a:lnTo>
                    <a:lnTo>
                      <a:pt x="117" y="30"/>
                    </a:lnTo>
                    <a:lnTo>
                      <a:pt x="117" y="32"/>
                    </a:lnTo>
                    <a:lnTo>
                      <a:pt x="118" y="34"/>
                    </a:lnTo>
                    <a:lnTo>
                      <a:pt x="120" y="37"/>
                    </a:lnTo>
                    <a:lnTo>
                      <a:pt x="122" y="41"/>
                    </a:lnTo>
                    <a:lnTo>
                      <a:pt x="123" y="45"/>
                    </a:lnTo>
                    <a:lnTo>
                      <a:pt x="124" y="47"/>
                    </a:lnTo>
                    <a:lnTo>
                      <a:pt x="125" y="46"/>
                    </a:lnTo>
                    <a:lnTo>
                      <a:pt x="125" y="47"/>
                    </a:lnTo>
                    <a:lnTo>
                      <a:pt x="127" y="48"/>
                    </a:lnTo>
                    <a:lnTo>
                      <a:pt x="127" y="51"/>
                    </a:lnTo>
                    <a:lnTo>
                      <a:pt x="129" y="56"/>
                    </a:lnTo>
                    <a:lnTo>
                      <a:pt x="129" y="67"/>
                    </a:lnTo>
                    <a:lnTo>
                      <a:pt x="128" y="70"/>
                    </a:lnTo>
                    <a:lnTo>
                      <a:pt x="127" y="73"/>
                    </a:lnTo>
                    <a:lnTo>
                      <a:pt x="129" y="77"/>
                    </a:lnTo>
                    <a:lnTo>
                      <a:pt x="129" y="87"/>
                    </a:lnTo>
                    <a:lnTo>
                      <a:pt x="129" y="88"/>
                    </a:lnTo>
                    <a:lnTo>
                      <a:pt x="129" y="90"/>
                    </a:lnTo>
                    <a:lnTo>
                      <a:pt x="129" y="91"/>
                    </a:lnTo>
                    <a:lnTo>
                      <a:pt x="131" y="92"/>
                    </a:lnTo>
                    <a:lnTo>
                      <a:pt x="133" y="92"/>
                    </a:lnTo>
                    <a:lnTo>
                      <a:pt x="135" y="92"/>
                    </a:lnTo>
                    <a:lnTo>
                      <a:pt x="138" y="92"/>
                    </a:lnTo>
                    <a:lnTo>
                      <a:pt x="139" y="94"/>
                    </a:lnTo>
                    <a:lnTo>
                      <a:pt x="146" y="95"/>
                    </a:lnTo>
                    <a:lnTo>
                      <a:pt x="152" y="94"/>
                    </a:lnTo>
                    <a:lnTo>
                      <a:pt x="156" y="95"/>
                    </a:lnTo>
                    <a:lnTo>
                      <a:pt x="159" y="96"/>
                    </a:lnTo>
                    <a:lnTo>
                      <a:pt x="161" y="96"/>
                    </a:lnTo>
                    <a:lnTo>
                      <a:pt x="163" y="96"/>
                    </a:lnTo>
                    <a:lnTo>
                      <a:pt x="164" y="95"/>
                    </a:lnTo>
                    <a:lnTo>
                      <a:pt x="165" y="95"/>
                    </a:lnTo>
                    <a:lnTo>
                      <a:pt x="166" y="96"/>
                    </a:lnTo>
                    <a:lnTo>
                      <a:pt x="167" y="94"/>
                    </a:lnTo>
                    <a:lnTo>
                      <a:pt x="168" y="93"/>
                    </a:lnTo>
                    <a:lnTo>
                      <a:pt x="168" y="92"/>
                    </a:lnTo>
                    <a:lnTo>
                      <a:pt x="169" y="90"/>
                    </a:lnTo>
                    <a:lnTo>
                      <a:pt x="170" y="90"/>
                    </a:lnTo>
                    <a:lnTo>
                      <a:pt x="172" y="90"/>
                    </a:lnTo>
                    <a:lnTo>
                      <a:pt x="173" y="93"/>
                    </a:lnTo>
                    <a:lnTo>
                      <a:pt x="175" y="94"/>
                    </a:lnTo>
                    <a:lnTo>
                      <a:pt x="178" y="96"/>
                    </a:lnTo>
                    <a:lnTo>
                      <a:pt x="179" y="97"/>
                    </a:lnTo>
                    <a:lnTo>
                      <a:pt x="181" y="97"/>
                    </a:lnTo>
                    <a:lnTo>
                      <a:pt x="182" y="97"/>
                    </a:lnTo>
                    <a:lnTo>
                      <a:pt x="184" y="96"/>
                    </a:lnTo>
                    <a:lnTo>
                      <a:pt x="187" y="97"/>
                    </a:lnTo>
                    <a:lnTo>
                      <a:pt x="191" y="100"/>
                    </a:lnTo>
                    <a:lnTo>
                      <a:pt x="191" y="101"/>
                    </a:lnTo>
                    <a:lnTo>
                      <a:pt x="191" y="104"/>
                    </a:lnTo>
                    <a:lnTo>
                      <a:pt x="192" y="105"/>
                    </a:lnTo>
                    <a:lnTo>
                      <a:pt x="193" y="106"/>
                    </a:lnTo>
                    <a:lnTo>
                      <a:pt x="193" y="107"/>
                    </a:lnTo>
                    <a:lnTo>
                      <a:pt x="194" y="107"/>
                    </a:lnTo>
                    <a:lnTo>
                      <a:pt x="195" y="107"/>
                    </a:lnTo>
                    <a:lnTo>
                      <a:pt x="195" y="108"/>
                    </a:lnTo>
                    <a:lnTo>
                      <a:pt x="196" y="111"/>
                    </a:lnTo>
                    <a:lnTo>
                      <a:pt x="195" y="113"/>
                    </a:lnTo>
                    <a:lnTo>
                      <a:pt x="195" y="115"/>
                    </a:lnTo>
                    <a:lnTo>
                      <a:pt x="198" y="122"/>
                    </a:lnTo>
                    <a:lnTo>
                      <a:pt x="199" y="124"/>
                    </a:lnTo>
                    <a:lnTo>
                      <a:pt x="200" y="129"/>
                    </a:lnTo>
                    <a:lnTo>
                      <a:pt x="200" y="130"/>
                    </a:lnTo>
                    <a:lnTo>
                      <a:pt x="201" y="131"/>
                    </a:lnTo>
                    <a:lnTo>
                      <a:pt x="201" y="133"/>
                    </a:lnTo>
                    <a:lnTo>
                      <a:pt x="202" y="138"/>
                    </a:lnTo>
                    <a:lnTo>
                      <a:pt x="202" y="139"/>
                    </a:lnTo>
                    <a:lnTo>
                      <a:pt x="203" y="140"/>
                    </a:lnTo>
                    <a:lnTo>
                      <a:pt x="204" y="141"/>
                    </a:lnTo>
                    <a:lnTo>
                      <a:pt x="206" y="148"/>
                    </a:lnTo>
                    <a:lnTo>
                      <a:pt x="206" y="149"/>
                    </a:lnTo>
                    <a:lnTo>
                      <a:pt x="206" y="150"/>
                    </a:lnTo>
                    <a:lnTo>
                      <a:pt x="207" y="150"/>
                    </a:lnTo>
                    <a:lnTo>
                      <a:pt x="208" y="150"/>
                    </a:lnTo>
                    <a:lnTo>
                      <a:pt x="212" y="151"/>
                    </a:lnTo>
                    <a:lnTo>
                      <a:pt x="216" y="150"/>
                    </a:lnTo>
                    <a:lnTo>
                      <a:pt x="219" y="150"/>
                    </a:lnTo>
                    <a:lnTo>
                      <a:pt x="219" y="149"/>
                    </a:lnTo>
                    <a:lnTo>
                      <a:pt x="220" y="148"/>
                    </a:lnTo>
                    <a:lnTo>
                      <a:pt x="227" y="145"/>
                    </a:lnTo>
                    <a:lnTo>
                      <a:pt x="233" y="148"/>
                    </a:lnTo>
                    <a:lnTo>
                      <a:pt x="238" y="152"/>
                    </a:lnTo>
                    <a:lnTo>
                      <a:pt x="237" y="152"/>
                    </a:lnTo>
                    <a:lnTo>
                      <a:pt x="236" y="153"/>
                    </a:lnTo>
                    <a:lnTo>
                      <a:pt x="236" y="154"/>
                    </a:lnTo>
                    <a:lnTo>
                      <a:pt x="236" y="155"/>
                    </a:lnTo>
                    <a:lnTo>
                      <a:pt x="236" y="158"/>
                    </a:lnTo>
                    <a:lnTo>
                      <a:pt x="237" y="159"/>
                    </a:lnTo>
                    <a:lnTo>
                      <a:pt x="238" y="159"/>
                    </a:lnTo>
                    <a:lnTo>
                      <a:pt x="238" y="160"/>
                    </a:lnTo>
                    <a:lnTo>
                      <a:pt x="239" y="162"/>
                    </a:lnTo>
                    <a:lnTo>
                      <a:pt x="238" y="164"/>
                    </a:lnTo>
                    <a:lnTo>
                      <a:pt x="238" y="165"/>
                    </a:lnTo>
                    <a:lnTo>
                      <a:pt x="237" y="165"/>
                    </a:lnTo>
                    <a:lnTo>
                      <a:pt x="237" y="166"/>
                    </a:lnTo>
                    <a:lnTo>
                      <a:pt x="237" y="167"/>
                    </a:lnTo>
                    <a:lnTo>
                      <a:pt x="238" y="168"/>
                    </a:lnTo>
                    <a:lnTo>
                      <a:pt x="238" y="169"/>
                    </a:lnTo>
                    <a:lnTo>
                      <a:pt x="238" y="170"/>
                    </a:lnTo>
                    <a:lnTo>
                      <a:pt x="238" y="172"/>
                    </a:lnTo>
                    <a:lnTo>
                      <a:pt x="236" y="176"/>
                    </a:lnTo>
                    <a:lnTo>
                      <a:pt x="236" y="182"/>
                    </a:lnTo>
                    <a:lnTo>
                      <a:pt x="236" y="184"/>
                    </a:lnTo>
                    <a:lnTo>
                      <a:pt x="237" y="186"/>
                    </a:lnTo>
                    <a:lnTo>
                      <a:pt x="237" y="187"/>
                    </a:lnTo>
                    <a:lnTo>
                      <a:pt x="236" y="191"/>
                    </a:lnTo>
                    <a:lnTo>
                      <a:pt x="235" y="192"/>
                    </a:lnTo>
                    <a:lnTo>
                      <a:pt x="235" y="193"/>
                    </a:lnTo>
                    <a:lnTo>
                      <a:pt x="234" y="196"/>
                    </a:lnTo>
                    <a:lnTo>
                      <a:pt x="235" y="198"/>
                    </a:lnTo>
                    <a:lnTo>
                      <a:pt x="235" y="200"/>
                    </a:lnTo>
                    <a:lnTo>
                      <a:pt x="235" y="202"/>
                    </a:lnTo>
                    <a:lnTo>
                      <a:pt x="236" y="211"/>
                    </a:lnTo>
                    <a:lnTo>
                      <a:pt x="235" y="213"/>
                    </a:lnTo>
                    <a:lnTo>
                      <a:pt x="236" y="218"/>
                    </a:lnTo>
                    <a:lnTo>
                      <a:pt x="236" y="219"/>
                    </a:lnTo>
                    <a:lnTo>
                      <a:pt x="236" y="220"/>
                    </a:lnTo>
                    <a:lnTo>
                      <a:pt x="236" y="221"/>
                    </a:lnTo>
                    <a:lnTo>
                      <a:pt x="236" y="222"/>
                    </a:lnTo>
                    <a:lnTo>
                      <a:pt x="236" y="227"/>
                    </a:lnTo>
                    <a:lnTo>
                      <a:pt x="234" y="234"/>
                    </a:lnTo>
                    <a:lnTo>
                      <a:pt x="233" y="234"/>
                    </a:lnTo>
                    <a:lnTo>
                      <a:pt x="232" y="234"/>
                    </a:lnTo>
                    <a:lnTo>
                      <a:pt x="231" y="235"/>
                    </a:lnTo>
                    <a:lnTo>
                      <a:pt x="231" y="237"/>
                    </a:lnTo>
                    <a:lnTo>
                      <a:pt x="231" y="238"/>
                    </a:lnTo>
                    <a:lnTo>
                      <a:pt x="230" y="238"/>
                    </a:lnTo>
                    <a:lnTo>
                      <a:pt x="229" y="238"/>
                    </a:lnTo>
                    <a:lnTo>
                      <a:pt x="229" y="239"/>
                    </a:lnTo>
                    <a:lnTo>
                      <a:pt x="227" y="241"/>
                    </a:lnTo>
                    <a:lnTo>
                      <a:pt x="224" y="243"/>
                    </a:lnTo>
                    <a:lnTo>
                      <a:pt x="223" y="243"/>
                    </a:lnTo>
                    <a:lnTo>
                      <a:pt x="221" y="244"/>
                    </a:lnTo>
                    <a:lnTo>
                      <a:pt x="220" y="244"/>
                    </a:lnTo>
                    <a:lnTo>
                      <a:pt x="220" y="245"/>
                    </a:lnTo>
                    <a:lnTo>
                      <a:pt x="217" y="248"/>
                    </a:lnTo>
                    <a:lnTo>
                      <a:pt x="217" y="250"/>
                    </a:lnTo>
                    <a:lnTo>
                      <a:pt x="217" y="251"/>
                    </a:lnTo>
                    <a:lnTo>
                      <a:pt x="217" y="252"/>
                    </a:lnTo>
                    <a:lnTo>
                      <a:pt x="218" y="252"/>
                    </a:lnTo>
                    <a:lnTo>
                      <a:pt x="217" y="254"/>
                    </a:lnTo>
                    <a:lnTo>
                      <a:pt x="217" y="256"/>
                    </a:lnTo>
                    <a:lnTo>
                      <a:pt x="214" y="258"/>
                    </a:lnTo>
                    <a:lnTo>
                      <a:pt x="213" y="258"/>
                    </a:lnTo>
                    <a:lnTo>
                      <a:pt x="210" y="258"/>
                    </a:lnTo>
                    <a:lnTo>
                      <a:pt x="210" y="257"/>
                    </a:lnTo>
                    <a:lnTo>
                      <a:pt x="210" y="256"/>
                    </a:lnTo>
                    <a:lnTo>
                      <a:pt x="209" y="255"/>
                    </a:lnTo>
                    <a:lnTo>
                      <a:pt x="208" y="255"/>
                    </a:lnTo>
                    <a:lnTo>
                      <a:pt x="207" y="255"/>
                    </a:lnTo>
                    <a:lnTo>
                      <a:pt x="205" y="254"/>
                    </a:lnTo>
                    <a:lnTo>
                      <a:pt x="204" y="254"/>
                    </a:lnTo>
                    <a:lnTo>
                      <a:pt x="203" y="254"/>
                    </a:lnTo>
                    <a:lnTo>
                      <a:pt x="202" y="254"/>
                    </a:lnTo>
                    <a:lnTo>
                      <a:pt x="199" y="257"/>
                    </a:lnTo>
                    <a:lnTo>
                      <a:pt x="199" y="258"/>
                    </a:lnTo>
                    <a:lnTo>
                      <a:pt x="199" y="259"/>
                    </a:lnTo>
                    <a:lnTo>
                      <a:pt x="199" y="260"/>
                    </a:lnTo>
                    <a:lnTo>
                      <a:pt x="198" y="263"/>
                    </a:lnTo>
                    <a:lnTo>
                      <a:pt x="197" y="263"/>
                    </a:lnTo>
                    <a:lnTo>
                      <a:pt x="196" y="263"/>
                    </a:lnTo>
                    <a:lnTo>
                      <a:pt x="195" y="262"/>
                    </a:lnTo>
                    <a:lnTo>
                      <a:pt x="194" y="260"/>
                    </a:lnTo>
                    <a:lnTo>
                      <a:pt x="193" y="260"/>
                    </a:lnTo>
                    <a:lnTo>
                      <a:pt x="193" y="259"/>
                    </a:lnTo>
                    <a:lnTo>
                      <a:pt x="192" y="259"/>
                    </a:lnTo>
                    <a:lnTo>
                      <a:pt x="191" y="259"/>
                    </a:lnTo>
                    <a:lnTo>
                      <a:pt x="189" y="259"/>
                    </a:lnTo>
                    <a:lnTo>
                      <a:pt x="188" y="260"/>
                    </a:lnTo>
                    <a:lnTo>
                      <a:pt x="187" y="260"/>
                    </a:lnTo>
                    <a:lnTo>
                      <a:pt x="186" y="260"/>
                    </a:lnTo>
                    <a:lnTo>
                      <a:pt x="185" y="260"/>
                    </a:lnTo>
                    <a:lnTo>
                      <a:pt x="184" y="258"/>
                    </a:lnTo>
                    <a:lnTo>
                      <a:pt x="183" y="258"/>
                    </a:lnTo>
                    <a:lnTo>
                      <a:pt x="182" y="258"/>
                    </a:lnTo>
                    <a:lnTo>
                      <a:pt x="181" y="258"/>
                    </a:lnTo>
                    <a:lnTo>
                      <a:pt x="179" y="260"/>
                    </a:lnTo>
                    <a:lnTo>
                      <a:pt x="178" y="260"/>
                    </a:lnTo>
                    <a:lnTo>
                      <a:pt x="177" y="260"/>
                    </a:lnTo>
                    <a:lnTo>
                      <a:pt x="176" y="260"/>
                    </a:lnTo>
                    <a:lnTo>
                      <a:pt x="174" y="260"/>
                    </a:lnTo>
                    <a:lnTo>
                      <a:pt x="174" y="259"/>
                    </a:lnTo>
                    <a:lnTo>
                      <a:pt x="172" y="258"/>
                    </a:lnTo>
                    <a:lnTo>
                      <a:pt x="171" y="258"/>
                    </a:lnTo>
                    <a:lnTo>
                      <a:pt x="170" y="258"/>
                    </a:lnTo>
                    <a:lnTo>
                      <a:pt x="168" y="258"/>
                    </a:lnTo>
                    <a:lnTo>
                      <a:pt x="163" y="256"/>
                    </a:lnTo>
                    <a:lnTo>
                      <a:pt x="162" y="256"/>
                    </a:lnTo>
                    <a:lnTo>
                      <a:pt x="160" y="255"/>
                    </a:lnTo>
                    <a:lnTo>
                      <a:pt x="159" y="254"/>
                    </a:lnTo>
                    <a:lnTo>
                      <a:pt x="158" y="254"/>
                    </a:lnTo>
                    <a:lnTo>
                      <a:pt x="138" y="254"/>
                    </a:lnTo>
                    <a:lnTo>
                      <a:pt x="137" y="254"/>
                    </a:lnTo>
                    <a:lnTo>
                      <a:pt x="136" y="254"/>
                    </a:lnTo>
                    <a:lnTo>
                      <a:pt x="136" y="252"/>
                    </a:lnTo>
                    <a:lnTo>
                      <a:pt x="135" y="252"/>
                    </a:lnTo>
                    <a:lnTo>
                      <a:pt x="134" y="250"/>
                    </a:lnTo>
                    <a:lnTo>
                      <a:pt x="135" y="248"/>
                    </a:lnTo>
                    <a:lnTo>
                      <a:pt x="136" y="248"/>
                    </a:lnTo>
                    <a:lnTo>
                      <a:pt x="138" y="245"/>
                    </a:lnTo>
                    <a:lnTo>
                      <a:pt x="140" y="242"/>
                    </a:lnTo>
                    <a:lnTo>
                      <a:pt x="140" y="241"/>
                    </a:lnTo>
                    <a:lnTo>
                      <a:pt x="142" y="241"/>
                    </a:lnTo>
                    <a:lnTo>
                      <a:pt x="144" y="234"/>
                    </a:lnTo>
                    <a:lnTo>
                      <a:pt x="144" y="232"/>
                    </a:lnTo>
                    <a:lnTo>
                      <a:pt x="144" y="231"/>
                    </a:lnTo>
                    <a:lnTo>
                      <a:pt x="142" y="230"/>
                    </a:lnTo>
                    <a:lnTo>
                      <a:pt x="142" y="226"/>
                    </a:lnTo>
                    <a:lnTo>
                      <a:pt x="142" y="223"/>
                    </a:lnTo>
                    <a:lnTo>
                      <a:pt x="143" y="222"/>
                    </a:lnTo>
                    <a:lnTo>
                      <a:pt x="142" y="220"/>
                    </a:lnTo>
                    <a:lnTo>
                      <a:pt x="144" y="217"/>
                    </a:lnTo>
                    <a:lnTo>
                      <a:pt x="146" y="216"/>
                    </a:lnTo>
                    <a:lnTo>
                      <a:pt x="149" y="213"/>
                    </a:lnTo>
                    <a:lnTo>
                      <a:pt x="148" y="213"/>
                    </a:lnTo>
                    <a:lnTo>
                      <a:pt x="148" y="212"/>
                    </a:lnTo>
                    <a:lnTo>
                      <a:pt x="149" y="211"/>
                    </a:lnTo>
                    <a:lnTo>
                      <a:pt x="150" y="208"/>
                    </a:lnTo>
                    <a:lnTo>
                      <a:pt x="150" y="206"/>
                    </a:lnTo>
                    <a:lnTo>
                      <a:pt x="151" y="205"/>
                    </a:lnTo>
                    <a:lnTo>
                      <a:pt x="155" y="199"/>
                    </a:lnTo>
                    <a:lnTo>
                      <a:pt x="155" y="197"/>
                    </a:lnTo>
                    <a:lnTo>
                      <a:pt x="155" y="196"/>
                    </a:lnTo>
                    <a:lnTo>
                      <a:pt x="152" y="194"/>
                    </a:lnTo>
                    <a:lnTo>
                      <a:pt x="151" y="191"/>
                    </a:lnTo>
                    <a:lnTo>
                      <a:pt x="150" y="190"/>
                    </a:lnTo>
                    <a:lnTo>
                      <a:pt x="149" y="189"/>
                    </a:lnTo>
                    <a:lnTo>
                      <a:pt x="148" y="187"/>
                    </a:lnTo>
                    <a:lnTo>
                      <a:pt x="145" y="185"/>
                    </a:lnTo>
                    <a:lnTo>
                      <a:pt x="144" y="184"/>
                    </a:lnTo>
                    <a:lnTo>
                      <a:pt x="143" y="184"/>
                    </a:lnTo>
                    <a:lnTo>
                      <a:pt x="142" y="184"/>
                    </a:lnTo>
                    <a:lnTo>
                      <a:pt x="137" y="182"/>
                    </a:lnTo>
                    <a:lnTo>
                      <a:pt x="135" y="181"/>
                    </a:lnTo>
                    <a:lnTo>
                      <a:pt x="133" y="181"/>
                    </a:lnTo>
                    <a:lnTo>
                      <a:pt x="131" y="181"/>
                    </a:lnTo>
                    <a:lnTo>
                      <a:pt x="128" y="177"/>
                    </a:lnTo>
                    <a:lnTo>
                      <a:pt x="125" y="177"/>
                    </a:lnTo>
                    <a:lnTo>
                      <a:pt x="124" y="177"/>
                    </a:lnTo>
                    <a:lnTo>
                      <a:pt x="123" y="177"/>
                    </a:lnTo>
                    <a:lnTo>
                      <a:pt x="121" y="177"/>
                    </a:lnTo>
                    <a:lnTo>
                      <a:pt x="118" y="175"/>
                    </a:lnTo>
                    <a:lnTo>
                      <a:pt x="114" y="172"/>
                    </a:lnTo>
                    <a:lnTo>
                      <a:pt x="110" y="170"/>
                    </a:lnTo>
                    <a:lnTo>
                      <a:pt x="109" y="169"/>
                    </a:lnTo>
                    <a:lnTo>
                      <a:pt x="102" y="166"/>
                    </a:lnTo>
                    <a:lnTo>
                      <a:pt x="101" y="165"/>
                    </a:lnTo>
                    <a:lnTo>
                      <a:pt x="101" y="164"/>
                    </a:lnTo>
                    <a:lnTo>
                      <a:pt x="98" y="162"/>
                    </a:lnTo>
                    <a:lnTo>
                      <a:pt x="81" y="151"/>
                    </a:lnTo>
                    <a:lnTo>
                      <a:pt x="80" y="151"/>
                    </a:lnTo>
                    <a:lnTo>
                      <a:pt x="78" y="152"/>
                    </a:lnTo>
                    <a:lnTo>
                      <a:pt x="75" y="152"/>
                    </a:lnTo>
                    <a:lnTo>
                      <a:pt x="67" y="149"/>
                    </a:lnTo>
                    <a:lnTo>
                      <a:pt x="66" y="148"/>
                    </a:lnTo>
                    <a:lnTo>
                      <a:pt x="65" y="147"/>
                    </a:lnTo>
                    <a:lnTo>
                      <a:pt x="62" y="147"/>
                    </a:lnTo>
                    <a:lnTo>
                      <a:pt x="61" y="147"/>
                    </a:lnTo>
                    <a:lnTo>
                      <a:pt x="55" y="145"/>
                    </a:lnTo>
                    <a:lnTo>
                      <a:pt x="54" y="145"/>
                    </a:lnTo>
                    <a:lnTo>
                      <a:pt x="53" y="144"/>
                    </a:lnTo>
                    <a:lnTo>
                      <a:pt x="53" y="143"/>
                    </a:lnTo>
                    <a:lnTo>
                      <a:pt x="50" y="138"/>
                    </a:lnTo>
                    <a:lnTo>
                      <a:pt x="48" y="137"/>
                    </a:lnTo>
                    <a:lnTo>
                      <a:pt x="40" y="132"/>
                    </a:lnTo>
                    <a:lnTo>
                      <a:pt x="36" y="128"/>
                    </a:lnTo>
                    <a:lnTo>
                      <a:pt x="35" y="128"/>
                    </a:lnTo>
                    <a:lnTo>
                      <a:pt x="34" y="128"/>
                    </a:lnTo>
                    <a:lnTo>
                      <a:pt x="32" y="126"/>
                    </a:lnTo>
                    <a:lnTo>
                      <a:pt x="31" y="125"/>
                    </a:lnTo>
                    <a:lnTo>
                      <a:pt x="31" y="124"/>
                    </a:lnTo>
                    <a:lnTo>
                      <a:pt x="28" y="122"/>
                    </a:lnTo>
                    <a:lnTo>
                      <a:pt x="27" y="122"/>
                    </a:lnTo>
                    <a:lnTo>
                      <a:pt x="26" y="121"/>
                    </a:lnTo>
                    <a:lnTo>
                      <a:pt x="24" y="119"/>
                    </a:lnTo>
                    <a:lnTo>
                      <a:pt x="23" y="118"/>
                    </a:lnTo>
                    <a:lnTo>
                      <a:pt x="23" y="116"/>
                    </a:lnTo>
                    <a:lnTo>
                      <a:pt x="22" y="115"/>
                    </a:lnTo>
                    <a:lnTo>
                      <a:pt x="19" y="111"/>
                    </a:lnTo>
                    <a:lnTo>
                      <a:pt x="16" y="106"/>
                    </a:lnTo>
                    <a:lnTo>
                      <a:pt x="16" y="105"/>
                    </a:lnTo>
                    <a:lnTo>
                      <a:pt x="15" y="104"/>
                    </a:lnTo>
                    <a:lnTo>
                      <a:pt x="14" y="103"/>
                    </a:lnTo>
                    <a:lnTo>
                      <a:pt x="12" y="103"/>
                    </a:lnTo>
                    <a:lnTo>
                      <a:pt x="11" y="102"/>
                    </a:lnTo>
                    <a:lnTo>
                      <a:pt x="7" y="99"/>
                    </a:lnTo>
                    <a:lnTo>
                      <a:pt x="4" y="96"/>
                    </a:lnTo>
                    <a:lnTo>
                      <a:pt x="3" y="96"/>
                    </a:lnTo>
                    <a:lnTo>
                      <a:pt x="3" y="95"/>
                    </a:lnTo>
                    <a:lnTo>
                      <a:pt x="9" y="58"/>
                    </a:lnTo>
                    <a:lnTo>
                      <a:pt x="6" y="43"/>
                    </a:lnTo>
                    <a:lnTo>
                      <a:pt x="14" y="28"/>
                    </a:lnTo>
                    <a:lnTo>
                      <a:pt x="17" y="14"/>
                    </a:lnTo>
                    <a:lnTo>
                      <a:pt x="47" y="8"/>
                    </a:lnTo>
                    <a:lnTo>
                      <a:pt x="63" y="3"/>
                    </a:lnTo>
                    <a:lnTo>
                      <a:pt x="64" y="3"/>
                    </a:lnTo>
                    <a:close/>
                    <a:moveTo>
                      <a:pt x="64" y="0"/>
                    </a:moveTo>
                    <a:lnTo>
                      <a:pt x="63" y="1"/>
                    </a:lnTo>
                    <a:lnTo>
                      <a:pt x="62" y="1"/>
                    </a:lnTo>
                    <a:lnTo>
                      <a:pt x="46" y="5"/>
                    </a:lnTo>
                    <a:lnTo>
                      <a:pt x="17" y="11"/>
                    </a:lnTo>
                    <a:lnTo>
                      <a:pt x="15" y="12"/>
                    </a:lnTo>
                    <a:lnTo>
                      <a:pt x="15" y="13"/>
                    </a:lnTo>
                    <a:lnTo>
                      <a:pt x="12" y="27"/>
                    </a:lnTo>
                    <a:lnTo>
                      <a:pt x="4" y="41"/>
                    </a:lnTo>
                    <a:lnTo>
                      <a:pt x="4" y="42"/>
                    </a:lnTo>
                    <a:lnTo>
                      <a:pt x="4" y="43"/>
                    </a:lnTo>
                    <a:lnTo>
                      <a:pt x="6" y="58"/>
                    </a:lnTo>
                    <a:lnTo>
                      <a:pt x="1" y="94"/>
                    </a:lnTo>
                    <a:lnTo>
                      <a:pt x="0" y="96"/>
                    </a:lnTo>
                    <a:lnTo>
                      <a:pt x="1" y="97"/>
                    </a:lnTo>
                    <a:lnTo>
                      <a:pt x="2" y="98"/>
                    </a:lnTo>
                    <a:lnTo>
                      <a:pt x="5" y="101"/>
                    </a:lnTo>
                    <a:lnTo>
                      <a:pt x="6" y="101"/>
                    </a:lnTo>
                    <a:lnTo>
                      <a:pt x="10" y="104"/>
                    </a:lnTo>
                    <a:lnTo>
                      <a:pt x="10" y="105"/>
                    </a:lnTo>
                    <a:lnTo>
                      <a:pt x="11" y="105"/>
                    </a:lnTo>
                    <a:lnTo>
                      <a:pt x="12" y="105"/>
                    </a:lnTo>
                    <a:lnTo>
                      <a:pt x="13" y="106"/>
                    </a:lnTo>
                    <a:lnTo>
                      <a:pt x="13" y="107"/>
                    </a:lnTo>
                    <a:lnTo>
                      <a:pt x="16" y="113"/>
                    </a:lnTo>
                    <a:lnTo>
                      <a:pt x="17" y="113"/>
                    </a:lnTo>
                    <a:lnTo>
                      <a:pt x="20" y="117"/>
                    </a:lnTo>
                    <a:lnTo>
                      <a:pt x="21" y="118"/>
                    </a:lnTo>
                    <a:lnTo>
                      <a:pt x="21" y="119"/>
                    </a:lnTo>
                    <a:lnTo>
                      <a:pt x="21" y="120"/>
                    </a:lnTo>
                    <a:lnTo>
                      <a:pt x="22" y="121"/>
                    </a:lnTo>
                    <a:lnTo>
                      <a:pt x="25" y="123"/>
                    </a:lnTo>
                    <a:lnTo>
                      <a:pt x="25" y="124"/>
                    </a:lnTo>
                    <a:lnTo>
                      <a:pt x="26" y="124"/>
                    </a:lnTo>
                    <a:lnTo>
                      <a:pt x="27" y="124"/>
                    </a:lnTo>
                    <a:lnTo>
                      <a:pt x="29" y="126"/>
                    </a:lnTo>
                    <a:lnTo>
                      <a:pt x="29" y="127"/>
                    </a:lnTo>
                    <a:lnTo>
                      <a:pt x="29" y="128"/>
                    </a:lnTo>
                    <a:lnTo>
                      <a:pt x="30" y="129"/>
                    </a:lnTo>
                    <a:lnTo>
                      <a:pt x="33" y="130"/>
                    </a:lnTo>
                    <a:lnTo>
                      <a:pt x="33" y="131"/>
                    </a:lnTo>
                    <a:lnTo>
                      <a:pt x="34" y="131"/>
                    </a:lnTo>
                    <a:lnTo>
                      <a:pt x="38" y="134"/>
                    </a:lnTo>
                    <a:lnTo>
                      <a:pt x="39" y="135"/>
                    </a:lnTo>
                    <a:lnTo>
                      <a:pt x="47" y="139"/>
                    </a:lnTo>
                    <a:lnTo>
                      <a:pt x="48" y="140"/>
                    </a:lnTo>
                    <a:lnTo>
                      <a:pt x="51" y="144"/>
                    </a:lnTo>
                    <a:lnTo>
                      <a:pt x="51" y="145"/>
                    </a:lnTo>
                    <a:lnTo>
                      <a:pt x="51" y="146"/>
                    </a:lnTo>
                    <a:lnTo>
                      <a:pt x="52" y="147"/>
                    </a:lnTo>
                    <a:lnTo>
                      <a:pt x="53" y="147"/>
                    </a:lnTo>
                    <a:lnTo>
                      <a:pt x="54" y="148"/>
                    </a:lnTo>
                    <a:lnTo>
                      <a:pt x="61" y="149"/>
                    </a:lnTo>
                    <a:lnTo>
                      <a:pt x="64" y="150"/>
                    </a:lnTo>
                    <a:lnTo>
                      <a:pt x="65" y="151"/>
                    </a:lnTo>
                    <a:lnTo>
                      <a:pt x="74" y="154"/>
                    </a:lnTo>
                    <a:lnTo>
                      <a:pt x="78" y="154"/>
                    </a:lnTo>
                    <a:lnTo>
                      <a:pt x="80" y="154"/>
                    </a:lnTo>
                    <a:lnTo>
                      <a:pt x="81" y="154"/>
                    </a:lnTo>
                    <a:lnTo>
                      <a:pt x="97" y="164"/>
                    </a:lnTo>
                    <a:lnTo>
                      <a:pt x="99" y="166"/>
                    </a:lnTo>
                    <a:lnTo>
                      <a:pt x="99" y="167"/>
                    </a:lnTo>
                    <a:lnTo>
                      <a:pt x="100" y="167"/>
                    </a:lnTo>
                    <a:lnTo>
                      <a:pt x="101" y="168"/>
                    </a:lnTo>
                    <a:lnTo>
                      <a:pt x="108" y="172"/>
                    </a:lnTo>
                    <a:lnTo>
                      <a:pt x="109" y="173"/>
                    </a:lnTo>
                    <a:lnTo>
                      <a:pt x="112" y="174"/>
                    </a:lnTo>
                    <a:lnTo>
                      <a:pt x="116" y="177"/>
                    </a:lnTo>
                    <a:lnTo>
                      <a:pt x="117" y="177"/>
                    </a:lnTo>
                    <a:lnTo>
                      <a:pt x="121" y="179"/>
                    </a:lnTo>
                    <a:lnTo>
                      <a:pt x="123" y="179"/>
                    </a:lnTo>
                    <a:lnTo>
                      <a:pt x="124" y="179"/>
                    </a:lnTo>
                    <a:lnTo>
                      <a:pt x="125" y="179"/>
                    </a:lnTo>
                    <a:lnTo>
                      <a:pt x="126" y="180"/>
                    </a:lnTo>
                    <a:lnTo>
                      <a:pt x="129" y="182"/>
                    </a:lnTo>
                    <a:lnTo>
                      <a:pt x="129" y="183"/>
                    </a:lnTo>
                    <a:lnTo>
                      <a:pt x="131" y="184"/>
                    </a:lnTo>
                    <a:lnTo>
                      <a:pt x="133" y="184"/>
                    </a:lnTo>
                    <a:lnTo>
                      <a:pt x="135" y="184"/>
                    </a:lnTo>
                    <a:lnTo>
                      <a:pt x="136" y="184"/>
                    </a:lnTo>
                    <a:lnTo>
                      <a:pt x="142" y="187"/>
                    </a:lnTo>
                    <a:lnTo>
                      <a:pt x="143" y="187"/>
                    </a:lnTo>
                    <a:lnTo>
                      <a:pt x="146" y="189"/>
                    </a:lnTo>
                    <a:lnTo>
                      <a:pt x="146" y="190"/>
                    </a:lnTo>
                    <a:lnTo>
                      <a:pt x="146" y="191"/>
                    </a:lnTo>
                    <a:lnTo>
                      <a:pt x="148" y="192"/>
                    </a:lnTo>
                    <a:lnTo>
                      <a:pt x="149" y="193"/>
                    </a:lnTo>
                    <a:lnTo>
                      <a:pt x="150" y="196"/>
                    </a:lnTo>
                    <a:lnTo>
                      <a:pt x="151" y="196"/>
                    </a:lnTo>
                    <a:lnTo>
                      <a:pt x="152" y="197"/>
                    </a:lnTo>
                    <a:lnTo>
                      <a:pt x="152" y="198"/>
                    </a:lnTo>
                    <a:lnTo>
                      <a:pt x="149" y="203"/>
                    </a:lnTo>
                    <a:lnTo>
                      <a:pt x="148" y="204"/>
                    </a:lnTo>
                    <a:lnTo>
                      <a:pt x="146" y="205"/>
                    </a:lnTo>
                    <a:lnTo>
                      <a:pt x="147" y="207"/>
                    </a:lnTo>
                    <a:lnTo>
                      <a:pt x="147" y="208"/>
                    </a:lnTo>
                    <a:lnTo>
                      <a:pt x="146" y="209"/>
                    </a:lnTo>
                    <a:lnTo>
                      <a:pt x="146" y="211"/>
                    </a:lnTo>
                    <a:lnTo>
                      <a:pt x="145" y="212"/>
                    </a:lnTo>
                    <a:lnTo>
                      <a:pt x="146" y="213"/>
                    </a:lnTo>
                    <a:lnTo>
                      <a:pt x="144" y="214"/>
                    </a:lnTo>
                    <a:lnTo>
                      <a:pt x="143" y="215"/>
                    </a:lnTo>
                    <a:lnTo>
                      <a:pt x="142" y="215"/>
                    </a:lnTo>
                    <a:lnTo>
                      <a:pt x="140" y="218"/>
                    </a:lnTo>
                    <a:lnTo>
                      <a:pt x="140" y="219"/>
                    </a:lnTo>
                    <a:lnTo>
                      <a:pt x="140" y="221"/>
                    </a:lnTo>
                    <a:lnTo>
                      <a:pt x="140" y="222"/>
                    </a:lnTo>
                    <a:lnTo>
                      <a:pt x="139" y="226"/>
                    </a:lnTo>
                    <a:lnTo>
                      <a:pt x="139" y="227"/>
                    </a:lnTo>
                    <a:lnTo>
                      <a:pt x="140" y="231"/>
                    </a:lnTo>
                    <a:lnTo>
                      <a:pt x="140" y="232"/>
                    </a:lnTo>
                    <a:lnTo>
                      <a:pt x="141" y="233"/>
                    </a:lnTo>
                    <a:lnTo>
                      <a:pt x="139" y="239"/>
                    </a:lnTo>
                    <a:lnTo>
                      <a:pt x="138" y="239"/>
                    </a:lnTo>
                    <a:lnTo>
                      <a:pt x="138" y="240"/>
                    </a:lnTo>
                    <a:lnTo>
                      <a:pt x="137" y="241"/>
                    </a:lnTo>
                    <a:lnTo>
                      <a:pt x="136" y="243"/>
                    </a:lnTo>
                    <a:lnTo>
                      <a:pt x="134" y="246"/>
                    </a:lnTo>
                    <a:lnTo>
                      <a:pt x="134" y="247"/>
                    </a:lnTo>
                    <a:lnTo>
                      <a:pt x="133" y="247"/>
                    </a:lnTo>
                    <a:lnTo>
                      <a:pt x="132" y="248"/>
                    </a:lnTo>
                    <a:lnTo>
                      <a:pt x="131" y="249"/>
                    </a:lnTo>
                    <a:lnTo>
                      <a:pt x="131" y="250"/>
                    </a:lnTo>
                    <a:lnTo>
                      <a:pt x="131" y="251"/>
                    </a:lnTo>
                    <a:lnTo>
                      <a:pt x="132" y="252"/>
                    </a:lnTo>
                    <a:lnTo>
                      <a:pt x="133" y="252"/>
                    </a:lnTo>
                    <a:lnTo>
                      <a:pt x="133" y="254"/>
                    </a:lnTo>
                    <a:lnTo>
                      <a:pt x="134" y="255"/>
                    </a:lnTo>
                    <a:lnTo>
                      <a:pt x="134" y="258"/>
                    </a:lnTo>
                    <a:lnTo>
                      <a:pt x="137" y="257"/>
                    </a:lnTo>
                    <a:lnTo>
                      <a:pt x="138" y="256"/>
                    </a:lnTo>
                    <a:lnTo>
                      <a:pt x="139" y="256"/>
                    </a:lnTo>
                    <a:lnTo>
                      <a:pt x="157" y="256"/>
                    </a:lnTo>
                    <a:lnTo>
                      <a:pt x="159" y="257"/>
                    </a:lnTo>
                    <a:lnTo>
                      <a:pt x="161" y="258"/>
                    </a:lnTo>
                    <a:lnTo>
                      <a:pt x="162" y="259"/>
                    </a:lnTo>
                    <a:lnTo>
                      <a:pt x="163" y="259"/>
                    </a:lnTo>
                    <a:lnTo>
                      <a:pt x="168" y="260"/>
                    </a:lnTo>
                    <a:lnTo>
                      <a:pt x="170" y="261"/>
                    </a:lnTo>
                    <a:lnTo>
                      <a:pt x="171" y="261"/>
                    </a:lnTo>
                    <a:lnTo>
                      <a:pt x="172" y="261"/>
                    </a:lnTo>
                    <a:lnTo>
                      <a:pt x="172" y="262"/>
                    </a:lnTo>
                    <a:lnTo>
                      <a:pt x="174" y="262"/>
                    </a:lnTo>
                    <a:lnTo>
                      <a:pt x="175" y="262"/>
                    </a:lnTo>
                    <a:lnTo>
                      <a:pt x="176" y="263"/>
                    </a:lnTo>
                    <a:lnTo>
                      <a:pt x="177" y="263"/>
                    </a:lnTo>
                    <a:lnTo>
                      <a:pt x="178" y="263"/>
                    </a:lnTo>
                    <a:lnTo>
                      <a:pt x="179" y="263"/>
                    </a:lnTo>
                    <a:lnTo>
                      <a:pt x="180" y="262"/>
                    </a:lnTo>
                    <a:lnTo>
                      <a:pt x="182" y="261"/>
                    </a:lnTo>
                    <a:lnTo>
                      <a:pt x="182" y="260"/>
                    </a:lnTo>
                    <a:lnTo>
                      <a:pt x="184" y="262"/>
                    </a:lnTo>
                    <a:lnTo>
                      <a:pt x="185" y="262"/>
                    </a:lnTo>
                    <a:lnTo>
                      <a:pt x="185" y="263"/>
                    </a:lnTo>
                    <a:lnTo>
                      <a:pt x="186" y="263"/>
                    </a:lnTo>
                    <a:lnTo>
                      <a:pt x="187" y="263"/>
                    </a:lnTo>
                    <a:lnTo>
                      <a:pt x="189" y="264"/>
                    </a:lnTo>
                    <a:lnTo>
                      <a:pt x="189" y="262"/>
                    </a:lnTo>
                    <a:lnTo>
                      <a:pt x="190" y="262"/>
                    </a:lnTo>
                    <a:lnTo>
                      <a:pt x="191" y="262"/>
                    </a:lnTo>
                    <a:lnTo>
                      <a:pt x="192" y="262"/>
                    </a:lnTo>
                    <a:lnTo>
                      <a:pt x="193" y="264"/>
                    </a:lnTo>
                    <a:lnTo>
                      <a:pt x="195" y="265"/>
                    </a:lnTo>
                    <a:lnTo>
                      <a:pt x="196" y="265"/>
                    </a:lnTo>
                    <a:lnTo>
                      <a:pt x="197" y="265"/>
                    </a:lnTo>
                    <a:lnTo>
                      <a:pt x="198" y="265"/>
                    </a:lnTo>
                    <a:lnTo>
                      <a:pt x="199" y="265"/>
                    </a:lnTo>
                    <a:lnTo>
                      <a:pt x="200" y="264"/>
                    </a:lnTo>
                    <a:lnTo>
                      <a:pt x="201" y="264"/>
                    </a:lnTo>
                    <a:lnTo>
                      <a:pt x="202" y="260"/>
                    </a:lnTo>
                    <a:lnTo>
                      <a:pt x="202" y="259"/>
                    </a:lnTo>
                    <a:lnTo>
                      <a:pt x="202" y="258"/>
                    </a:lnTo>
                    <a:lnTo>
                      <a:pt x="203" y="257"/>
                    </a:lnTo>
                    <a:lnTo>
                      <a:pt x="204" y="257"/>
                    </a:lnTo>
                    <a:lnTo>
                      <a:pt x="206" y="258"/>
                    </a:lnTo>
                    <a:lnTo>
                      <a:pt x="208" y="258"/>
                    </a:lnTo>
                    <a:lnTo>
                      <a:pt x="208" y="259"/>
                    </a:lnTo>
                    <a:lnTo>
                      <a:pt x="209" y="260"/>
                    </a:lnTo>
                    <a:lnTo>
                      <a:pt x="210" y="260"/>
                    </a:lnTo>
                    <a:lnTo>
                      <a:pt x="212" y="261"/>
                    </a:lnTo>
                    <a:lnTo>
                      <a:pt x="213" y="262"/>
                    </a:lnTo>
                    <a:lnTo>
                      <a:pt x="214" y="261"/>
                    </a:lnTo>
                    <a:lnTo>
                      <a:pt x="215" y="261"/>
                    </a:lnTo>
                    <a:lnTo>
                      <a:pt x="216" y="260"/>
                    </a:lnTo>
                    <a:lnTo>
                      <a:pt x="219" y="257"/>
                    </a:lnTo>
                    <a:lnTo>
                      <a:pt x="219" y="256"/>
                    </a:lnTo>
                    <a:lnTo>
                      <a:pt x="219" y="255"/>
                    </a:lnTo>
                    <a:lnTo>
                      <a:pt x="220" y="253"/>
                    </a:lnTo>
                    <a:lnTo>
                      <a:pt x="220" y="252"/>
                    </a:lnTo>
                    <a:lnTo>
                      <a:pt x="219" y="252"/>
                    </a:lnTo>
                    <a:lnTo>
                      <a:pt x="219" y="251"/>
                    </a:lnTo>
                    <a:lnTo>
                      <a:pt x="219" y="250"/>
                    </a:lnTo>
                    <a:lnTo>
                      <a:pt x="219" y="249"/>
                    </a:lnTo>
                    <a:lnTo>
                      <a:pt x="221" y="246"/>
                    </a:lnTo>
                    <a:lnTo>
                      <a:pt x="224" y="245"/>
                    </a:lnTo>
                    <a:lnTo>
                      <a:pt x="225" y="245"/>
                    </a:lnTo>
                    <a:lnTo>
                      <a:pt x="229" y="243"/>
                    </a:lnTo>
                    <a:lnTo>
                      <a:pt x="229" y="242"/>
                    </a:lnTo>
                    <a:lnTo>
                      <a:pt x="230" y="241"/>
                    </a:lnTo>
                    <a:lnTo>
                      <a:pt x="231" y="241"/>
                    </a:lnTo>
                    <a:lnTo>
                      <a:pt x="232" y="240"/>
                    </a:lnTo>
                    <a:lnTo>
                      <a:pt x="233" y="240"/>
                    </a:lnTo>
                    <a:lnTo>
                      <a:pt x="233" y="239"/>
                    </a:lnTo>
                    <a:lnTo>
                      <a:pt x="234" y="238"/>
                    </a:lnTo>
                    <a:lnTo>
                      <a:pt x="234" y="237"/>
                    </a:lnTo>
                    <a:lnTo>
                      <a:pt x="235" y="237"/>
                    </a:lnTo>
                    <a:lnTo>
                      <a:pt x="236" y="235"/>
                    </a:lnTo>
                    <a:lnTo>
                      <a:pt x="239" y="228"/>
                    </a:lnTo>
                    <a:lnTo>
                      <a:pt x="239" y="227"/>
                    </a:lnTo>
                    <a:lnTo>
                      <a:pt x="239" y="222"/>
                    </a:lnTo>
                    <a:lnTo>
                      <a:pt x="239" y="221"/>
                    </a:lnTo>
                    <a:lnTo>
                      <a:pt x="240" y="221"/>
                    </a:lnTo>
                    <a:lnTo>
                      <a:pt x="239" y="220"/>
                    </a:lnTo>
                    <a:lnTo>
                      <a:pt x="239" y="219"/>
                    </a:lnTo>
                    <a:lnTo>
                      <a:pt x="239" y="218"/>
                    </a:lnTo>
                    <a:lnTo>
                      <a:pt x="238" y="218"/>
                    </a:lnTo>
                    <a:lnTo>
                      <a:pt x="238" y="217"/>
                    </a:lnTo>
                    <a:lnTo>
                      <a:pt x="238" y="214"/>
                    </a:lnTo>
                    <a:lnTo>
                      <a:pt x="239" y="213"/>
                    </a:lnTo>
                    <a:lnTo>
                      <a:pt x="239" y="211"/>
                    </a:lnTo>
                    <a:lnTo>
                      <a:pt x="237" y="202"/>
                    </a:lnTo>
                    <a:lnTo>
                      <a:pt x="237" y="200"/>
                    </a:lnTo>
                    <a:lnTo>
                      <a:pt x="237" y="199"/>
                    </a:lnTo>
                    <a:lnTo>
                      <a:pt x="237" y="198"/>
                    </a:lnTo>
                    <a:lnTo>
                      <a:pt x="237" y="197"/>
                    </a:lnTo>
                    <a:lnTo>
                      <a:pt x="236" y="196"/>
                    </a:lnTo>
                    <a:lnTo>
                      <a:pt x="236" y="194"/>
                    </a:lnTo>
                    <a:lnTo>
                      <a:pt x="237" y="194"/>
                    </a:lnTo>
                    <a:lnTo>
                      <a:pt x="238" y="192"/>
                    </a:lnTo>
                    <a:lnTo>
                      <a:pt x="240" y="188"/>
                    </a:lnTo>
                    <a:lnTo>
                      <a:pt x="240" y="187"/>
                    </a:lnTo>
                    <a:lnTo>
                      <a:pt x="240" y="186"/>
                    </a:lnTo>
                    <a:lnTo>
                      <a:pt x="240" y="185"/>
                    </a:lnTo>
                    <a:lnTo>
                      <a:pt x="240" y="184"/>
                    </a:lnTo>
                    <a:lnTo>
                      <a:pt x="238" y="184"/>
                    </a:lnTo>
                    <a:lnTo>
                      <a:pt x="238" y="182"/>
                    </a:lnTo>
                    <a:lnTo>
                      <a:pt x="239" y="177"/>
                    </a:lnTo>
                    <a:lnTo>
                      <a:pt x="240" y="173"/>
                    </a:lnTo>
                    <a:lnTo>
                      <a:pt x="240" y="172"/>
                    </a:lnTo>
                    <a:lnTo>
                      <a:pt x="241" y="171"/>
                    </a:lnTo>
                    <a:lnTo>
                      <a:pt x="241" y="170"/>
                    </a:lnTo>
                    <a:lnTo>
                      <a:pt x="241" y="169"/>
                    </a:lnTo>
                    <a:lnTo>
                      <a:pt x="240" y="169"/>
                    </a:lnTo>
                    <a:lnTo>
                      <a:pt x="240" y="167"/>
                    </a:lnTo>
                    <a:lnTo>
                      <a:pt x="240" y="166"/>
                    </a:lnTo>
                    <a:lnTo>
                      <a:pt x="240" y="165"/>
                    </a:lnTo>
                    <a:lnTo>
                      <a:pt x="241" y="165"/>
                    </a:lnTo>
                    <a:lnTo>
                      <a:pt x="241" y="164"/>
                    </a:lnTo>
                    <a:lnTo>
                      <a:pt x="242" y="162"/>
                    </a:lnTo>
                    <a:lnTo>
                      <a:pt x="241" y="161"/>
                    </a:lnTo>
                    <a:lnTo>
                      <a:pt x="241" y="159"/>
                    </a:lnTo>
                    <a:lnTo>
                      <a:pt x="240" y="158"/>
                    </a:lnTo>
                    <a:lnTo>
                      <a:pt x="240" y="157"/>
                    </a:lnTo>
                    <a:lnTo>
                      <a:pt x="239" y="157"/>
                    </a:lnTo>
                    <a:lnTo>
                      <a:pt x="238" y="155"/>
                    </a:lnTo>
                    <a:lnTo>
                      <a:pt x="239" y="155"/>
                    </a:lnTo>
                    <a:lnTo>
                      <a:pt x="239" y="154"/>
                    </a:lnTo>
                    <a:lnTo>
                      <a:pt x="242" y="152"/>
                    </a:lnTo>
                    <a:lnTo>
                      <a:pt x="240" y="150"/>
                    </a:lnTo>
                    <a:lnTo>
                      <a:pt x="235" y="146"/>
                    </a:lnTo>
                    <a:lnTo>
                      <a:pt x="234" y="146"/>
                    </a:lnTo>
                    <a:lnTo>
                      <a:pt x="228" y="142"/>
                    </a:lnTo>
                    <a:lnTo>
                      <a:pt x="227" y="141"/>
                    </a:lnTo>
                    <a:lnTo>
                      <a:pt x="225" y="142"/>
                    </a:lnTo>
                    <a:lnTo>
                      <a:pt x="219" y="146"/>
                    </a:lnTo>
                    <a:lnTo>
                      <a:pt x="218" y="146"/>
                    </a:lnTo>
                    <a:lnTo>
                      <a:pt x="218" y="147"/>
                    </a:lnTo>
                    <a:lnTo>
                      <a:pt x="216" y="148"/>
                    </a:lnTo>
                    <a:lnTo>
                      <a:pt x="212" y="148"/>
                    </a:lnTo>
                    <a:lnTo>
                      <a:pt x="208" y="148"/>
                    </a:lnTo>
                    <a:lnTo>
                      <a:pt x="208" y="147"/>
                    </a:lnTo>
                    <a:lnTo>
                      <a:pt x="206" y="141"/>
                    </a:lnTo>
                    <a:lnTo>
                      <a:pt x="206" y="140"/>
                    </a:lnTo>
                    <a:lnTo>
                      <a:pt x="206" y="139"/>
                    </a:lnTo>
                    <a:lnTo>
                      <a:pt x="205" y="138"/>
                    </a:lnTo>
                    <a:lnTo>
                      <a:pt x="204" y="137"/>
                    </a:lnTo>
                    <a:lnTo>
                      <a:pt x="203" y="133"/>
                    </a:lnTo>
                    <a:lnTo>
                      <a:pt x="204" y="131"/>
                    </a:lnTo>
                    <a:lnTo>
                      <a:pt x="204" y="130"/>
                    </a:lnTo>
                    <a:lnTo>
                      <a:pt x="203" y="130"/>
                    </a:lnTo>
                    <a:lnTo>
                      <a:pt x="202" y="128"/>
                    </a:lnTo>
                    <a:lnTo>
                      <a:pt x="202" y="123"/>
                    </a:lnTo>
                    <a:lnTo>
                      <a:pt x="201" y="122"/>
                    </a:lnTo>
                    <a:lnTo>
                      <a:pt x="200" y="120"/>
                    </a:lnTo>
                    <a:lnTo>
                      <a:pt x="198" y="114"/>
                    </a:lnTo>
                    <a:lnTo>
                      <a:pt x="198" y="113"/>
                    </a:lnTo>
                    <a:lnTo>
                      <a:pt x="198" y="112"/>
                    </a:lnTo>
                    <a:lnTo>
                      <a:pt x="199" y="111"/>
                    </a:lnTo>
                    <a:lnTo>
                      <a:pt x="198" y="107"/>
                    </a:lnTo>
                    <a:lnTo>
                      <a:pt x="197" y="106"/>
                    </a:lnTo>
                    <a:lnTo>
                      <a:pt x="197" y="105"/>
                    </a:lnTo>
                    <a:lnTo>
                      <a:pt x="196" y="105"/>
                    </a:lnTo>
                    <a:lnTo>
                      <a:pt x="195" y="105"/>
                    </a:lnTo>
                    <a:lnTo>
                      <a:pt x="195" y="104"/>
                    </a:lnTo>
                    <a:lnTo>
                      <a:pt x="194" y="103"/>
                    </a:lnTo>
                    <a:lnTo>
                      <a:pt x="193" y="101"/>
                    </a:lnTo>
                    <a:lnTo>
                      <a:pt x="193" y="100"/>
                    </a:lnTo>
                    <a:lnTo>
                      <a:pt x="193" y="99"/>
                    </a:lnTo>
                    <a:lnTo>
                      <a:pt x="189" y="95"/>
                    </a:lnTo>
                    <a:lnTo>
                      <a:pt x="189" y="94"/>
                    </a:lnTo>
                    <a:lnTo>
                      <a:pt x="188" y="94"/>
                    </a:lnTo>
                    <a:lnTo>
                      <a:pt x="184" y="94"/>
                    </a:lnTo>
                    <a:lnTo>
                      <a:pt x="182" y="94"/>
                    </a:lnTo>
                    <a:lnTo>
                      <a:pt x="181" y="94"/>
                    </a:lnTo>
                    <a:lnTo>
                      <a:pt x="180" y="94"/>
                    </a:lnTo>
                    <a:lnTo>
                      <a:pt x="179" y="94"/>
                    </a:lnTo>
                    <a:lnTo>
                      <a:pt x="176" y="92"/>
                    </a:lnTo>
                    <a:lnTo>
                      <a:pt x="175" y="91"/>
                    </a:lnTo>
                    <a:lnTo>
                      <a:pt x="174" y="89"/>
                    </a:lnTo>
                    <a:lnTo>
                      <a:pt x="173" y="87"/>
                    </a:lnTo>
                    <a:lnTo>
                      <a:pt x="172" y="88"/>
                    </a:lnTo>
                    <a:lnTo>
                      <a:pt x="170" y="88"/>
                    </a:lnTo>
                    <a:lnTo>
                      <a:pt x="169" y="88"/>
                    </a:lnTo>
                    <a:lnTo>
                      <a:pt x="168" y="88"/>
                    </a:lnTo>
                    <a:lnTo>
                      <a:pt x="167" y="89"/>
                    </a:lnTo>
                    <a:lnTo>
                      <a:pt x="167" y="90"/>
                    </a:lnTo>
                    <a:lnTo>
                      <a:pt x="166" y="90"/>
                    </a:lnTo>
                    <a:lnTo>
                      <a:pt x="166" y="91"/>
                    </a:lnTo>
                    <a:lnTo>
                      <a:pt x="166" y="92"/>
                    </a:lnTo>
                    <a:lnTo>
                      <a:pt x="165" y="92"/>
                    </a:lnTo>
                    <a:lnTo>
                      <a:pt x="163" y="92"/>
                    </a:lnTo>
                    <a:lnTo>
                      <a:pt x="161" y="93"/>
                    </a:lnTo>
                    <a:lnTo>
                      <a:pt x="161" y="94"/>
                    </a:lnTo>
                    <a:lnTo>
                      <a:pt x="160" y="94"/>
                    </a:lnTo>
                    <a:lnTo>
                      <a:pt x="157" y="93"/>
                    </a:lnTo>
                    <a:lnTo>
                      <a:pt x="157" y="92"/>
                    </a:lnTo>
                    <a:lnTo>
                      <a:pt x="152" y="92"/>
                    </a:lnTo>
                    <a:lnTo>
                      <a:pt x="146" y="92"/>
                    </a:lnTo>
                    <a:lnTo>
                      <a:pt x="141" y="91"/>
                    </a:lnTo>
                    <a:lnTo>
                      <a:pt x="140" y="90"/>
                    </a:lnTo>
                    <a:lnTo>
                      <a:pt x="140" y="89"/>
                    </a:lnTo>
                    <a:lnTo>
                      <a:pt x="138" y="89"/>
                    </a:lnTo>
                    <a:lnTo>
                      <a:pt x="135" y="89"/>
                    </a:lnTo>
                    <a:lnTo>
                      <a:pt x="134" y="89"/>
                    </a:lnTo>
                    <a:lnTo>
                      <a:pt x="133" y="90"/>
                    </a:lnTo>
                    <a:lnTo>
                      <a:pt x="131" y="89"/>
                    </a:lnTo>
                    <a:lnTo>
                      <a:pt x="131" y="88"/>
                    </a:lnTo>
                    <a:lnTo>
                      <a:pt x="132" y="87"/>
                    </a:lnTo>
                    <a:lnTo>
                      <a:pt x="131" y="77"/>
                    </a:lnTo>
                    <a:lnTo>
                      <a:pt x="131" y="76"/>
                    </a:lnTo>
                    <a:lnTo>
                      <a:pt x="131" y="75"/>
                    </a:lnTo>
                    <a:lnTo>
                      <a:pt x="130" y="73"/>
                    </a:lnTo>
                    <a:lnTo>
                      <a:pt x="131" y="71"/>
                    </a:lnTo>
                    <a:lnTo>
                      <a:pt x="132" y="68"/>
                    </a:lnTo>
                    <a:lnTo>
                      <a:pt x="132" y="67"/>
                    </a:lnTo>
                    <a:lnTo>
                      <a:pt x="132" y="56"/>
                    </a:lnTo>
                    <a:lnTo>
                      <a:pt x="132" y="55"/>
                    </a:lnTo>
                    <a:lnTo>
                      <a:pt x="130" y="50"/>
                    </a:lnTo>
                    <a:lnTo>
                      <a:pt x="130" y="48"/>
                    </a:lnTo>
                    <a:lnTo>
                      <a:pt x="129" y="47"/>
                    </a:lnTo>
                    <a:lnTo>
                      <a:pt x="127" y="45"/>
                    </a:lnTo>
                    <a:lnTo>
                      <a:pt x="127" y="44"/>
                    </a:lnTo>
                    <a:lnTo>
                      <a:pt x="126" y="44"/>
                    </a:lnTo>
                    <a:lnTo>
                      <a:pt x="125" y="44"/>
                    </a:lnTo>
                    <a:lnTo>
                      <a:pt x="125" y="41"/>
                    </a:lnTo>
                    <a:lnTo>
                      <a:pt x="125" y="40"/>
                    </a:lnTo>
                    <a:lnTo>
                      <a:pt x="123" y="37"/>
                    </a:lnTo>
                    <a:lnTo>
                      <a:pt x="123" y="36"/>
                    </a:lnTo>
                    <a:lnTo>
                      <a:pt x="120" y="33"/>
                    </a:lnTo>
                    <a:lnTo>
                      <a:pt x="119" y="32"/>
                    </a:lnTo>
                    <a:lnTo>
                      <a:pt x="119" y="30"/>
                    </a:lnTo>
                    <a:lnTo>
                      <a:pt x="119" y="29"/>
                    </a:lnTo>
                    <a:lnTo>
                      <a:pt x="119" y="28"/>
                    </a:lnTo>
                    <a:lnTo>
                      <a:pt x="119" y="24"/>
                    </a:lnTo>
                    <a:lnTo>
                      <a:pt x="118" y="19"/>
                    </a:lnTo>
                    <a:lnTo>
                      <a:pt x="118" y="18"/>
                    </a:lnTo>
                    <a:lnTo>
                      <a:pt x="117" y="18"/>
                    </a:lnTo>
                    <a:lnTo>
                      <a:pt x="89" y="2"/>
                    </a:lnTo>
                    <a:lnTo>
                      <a:pt x="88" y="2"/>
                    </a:lnTo>
                    <a:lnTo>
                      <a:pt x="6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08" name="Freeform 615"/>
              <p:cNvSpPr>
                <a:spLocks noEditPoints="1"/>
              </p:cNvSpPr>
              <p:nvPr/>
            </p:nvSpPr>
            <p:spPr bwMode="auto">
              <a:xfrm>
                <a:off x="6376185" y="3266480"/>
                <a:ext cx="585787" cy="569912"/>
              </a:xfrm>
              <a:custGeom>
                <a:avLst/>
                <a:gdLst>
                  <a:gd name="T0" fmla="*/ 2147483646 w 242"/>
                  <a:gd name="T1" fmla="*/ 2147483646 h 265"/>
                  <a:gd name="T2" fmla="*/ 2147483646 w 242"/>
                  <a:gd name="T3" fmla="*/ 2147483646 h 265"/>
                  <a:gd name="T4" fmla="*/ 2147483646 w 242"/>
                  <a:gd name="T5" fmla="*/ 2147483646 h 265"/>
                  <a:gd name="T6" fmla="*/ 2147483646 w 242"/>
                  <a:gd name="T7" fmla="*/ 2147483646 h 265"/>
                  <a:gd name="T8" fmla="*/ 2147483646 w 242"/>
                  <a:gd name="T9" fmla="*/ 2147483646 h 265"/>
                  <a:gd name="T10" fmla="*/ 2147483646 w 242"/>
                  <a:gd name="T11" fmla="*/ 2147483646 h 265"/>
                  <a:gd name="T12" fmla="*/ 2147483646 w 242"/>
                  <a:gd name="T13" fmla="*/ 2147483646 h 265"/>
                  <a:gd name="T14" fmla="*/ 2147483646 w 242"/>
                  <a:gd name="T15" fmla="*/ 2147483646 h 265"/>
                  <a:gd name="T16" fmla="*/ 2147483646 w 242"/>
                  <a:gd name="T17" fmla="*/ 2147483646 h 265"/>
                  <a:gd name="T18" fmla="*/ 2147483646 w 242"/>
                  <a:gd name="T19" fmla="*/ 2147483646 h 265"/>
                  <a:gd name="T20" fmla="*/ 2147483646 w 242"/>
                  <a:gd name="T21" fmla="*/ 2147483646 h 265"/>
                  <a:gd name="T22" fmla="*/ 2147483646 w 242"/>
                  <a:gd name="T23" fmla="*/ 2147483646 h 265"/>
                  <a:gd name="T24" fmla="*/ 2147483646 w 242"/>
                  <a:gd name="T25" fmla="*/ 2147483646 h 265"/>
                  <a:gd name="T26" fmla="*/ 2147483646 w 242"/>
                  <a:gd name="T27" fmla="*/ 2147483646 h 265"/>
                  <a:gd name="T28" fmla="*/ 2147483646 w 242"/>
                  <a:gd name="T29" fmla="*/ 2147483646 h 265"/>
                  <a:gd name="T30" fmla="*/ 2147483646 w 242"/>
                  <a:gd name="T31" fmla="*/ 2147483646 h 265"/>
                  <a:gd name="T32" fmla="*/ 2147483646 w 242"/>
                  <a:gd name="T33" fmla="*/ 2147483646 h 265"/>
                  <a:gd name="T34" fmla="*/ 2147483646 w 242"/>
                  <a:gd name="T35" fmla="*/ 2147483646 h 265"/>
                  <a:gd name="T36" fmla="*/ 2147483646 w 242"/>
                  <a:gd name="T37" fmla="*/ 2147483646 h 265"/>
                  <a:gd name="T38" fmla="*/ 2147483646 w 242"/>
                  <a:gd name="T39" fmla="*/ 2147483646 h 265"/>
                  <a:gd name="T40" fmla="*/ 2147483646 w 242"/>
                  <a:gd name="T41" fmla="*/ 2147483646 h 265"/>
                  <a:gd name="T42" fmla="*/ 2147483646 w 242"/>
                  <a:gd name="T43" fmla="*/ 2147483646 h 265"/>
                  <a:gd name="T44" fmla="*/ 2147483646 w 242"/>
                  <a:gd name="T45" fmla="*/ 2147483646 h 265"/>
                  <a:gd name="T46" fmla="*/ 2147483646 w 242"/>
                  <a:gd name="T47" fmla="*/ 2147483646 h 265"/>
                  <a:gd name="T48" fmla="*/ 2147483646 w 242"/>
                  <a:gd name="T49" fmla="*/ 2147483646 h 265"/>
                  <a:gd name="T50" fmla="*/ 2147483646 w 242"/>
                  <a:gd name="T51" fmla="*/ 2147483646 h 265"/>
                  <a:gd name="T52" fmla="*/ 2147483646 w 242"/>
                  <a:gd name="T53" fmla="*/ 2147483646 h 265"/>
                  <a:gd name="T54" fmla="*/ 2147483646 w 242"/>
                  <a:gd name="T55" fmla="*/ 2147483646 h 265"/>
                  <a:gd name="T56" fmla="*/ 2147483646 w 242"/>
                  <a:gd name="T57" fmla="*/ 2147483646 h 265"/>
                  <a:gd name="T58" fmla="*/ 2147483646 w 242"/>
                  <a:gd name="T59" fmla="*/ 2147483646 h 265"/>
                  <a:gd name="T60" fmla="*/ 2147483646 w 242"/>
                  <a:gd name="T61" fmla="*/ 2147483646 h 265"/>
                  <a:gd name="T62" fmla="*/ 2147483646 w 242"/>
                  <a:gd name="T63" fmla="*/ 2147483646 h 265"/>
                  <a:gd name="T64" fmla="*/ 2147483646 w 242"/>
                  <a:gd name="T65" fmla="*/ 2147483646 h 265"/>
                  <a:gd name="T66" fmla="*/ 2147483646 w 242"/>
                  <a:gd name="T67" fmla="*/ 2147483646 h 265"/>
                  <a:gd name="T68" fmla="*/ 2147483646 w 242"/>
                  <a:gd name="T69" fmla="*/ 2147483646 h 265"/>
                  <a:gd name="T70" fmla="*/ 2147483646 w 242"/>
                  <a:gd name="T71" fmla="*/ 2147483646 h 265"/>
                  <a:gd name="T72" fmla="*/ 2147483646 w 242"/>
                  <a:gd name="T73" fmla="*/ 2147483646 h 265"/>
                  <a:gd name="T74" fmla="*/ 2147483646 w 242"/>
                  <a:gd name="T75" fmla="*/ 2147483646 h 265"/>
                  <a:gd name="T76" fmla="*/ 2147483646 w 242"/>
                  <a:gd name="T77" fmla="*/ 2147483646 h 265"/>
                  <a:gd name="T78" fmla="*/ 2147483646 w 242"/>
                  <a:gd name="T79" fmla="*/ 2147483646 h 265"/>
                  <a:gd name="T80" fmla="*/ 2147483646 w 242"/>
                  <a:gd name="T81" fmla="*/ 2147483646 h 265"/>
                  <a:gd name="T82" fmla="*/ 2147483646 w 242"/>
                  <a:gd name="T83" fmla="*/ 2147483646 h 265"/>
                  <a:gd name="T84" fmla="*/ 2147483646 w 242"/>
                  <a:gd name="T85" fmla="*/ 2147483646 h 265"/>
                  <a:gd name="T86" fmla="*/ 2147483646 w 242"/>
                  <a:gd name="T87" fmla="*/ 2147483646 h 265"/>
                  <a:gd name="T88" fmla="*/ 2147483646 w 242"/>
                  <a:gd name="T89" fmla="*/ 2147483646 h 265"/>
                  <a:gd name="T90" fmla="*/ 2147483646 w 242"/>
                  <a:gd name="T91" fmla="*/ 2147483646 h 265"/>
                  <a:gd name="T92" fmla="*/ 2147483646 w 242"/>
                  <a:gd name="T93" fmla="*/ 2147483646 h 265"/>
                  <a:gd name="T94" fmla="*/ 2147483646 w 242"/>
                  <a:gd name="T95" fmla="*/ 2147483646 h 265"/>
                  <a:gd name="T96" fmla="*/ 2147483646 w 242"/>
                  <a:gd name="T97" fmla="*/ 2147483646 h 265"/>
                  <a:gd name="T98" fmla="*/ 2147483646 w 242"/>
                  <a:gd name="T99" fmla="*/ 2147483646 h 265"/>
                  <a:gd name="T100" fmla="*/ 2147483646 w 242"/>
                  <a:gd name="T101" fmla="*/ 2147483646 h 265"/>
                  <a:gd name="T102" fmla="*/ 2147483646 w 242"/>
                  <a:gd name="T103" fmla="*/ 2147483646 h 265"/>
                  <a:gd name="T104" fmla="*/ 2147483646 w 242"/>
                  <a:gd name="T105" fmla="*/ 2147483646 h 265"/>
                  <a:gd name="T106" fmla="*/ 2147483646 w 242"/>
                  <a:gd name="T107" fmla="*/ 2147483646 h 265"/>
                  <a:gd name="T108" fmla="*/ 2147483646 w 242"/>
                  <a:gd name="T109" fmla="*/ 2147483646 h 265"/>
                  <a:gd name="T110" fmla="*/ 2147483646 w 242"/>
                  <a:gd name="T111" fmla="*/ 2147483646 h 265"/>
                  <a:gd name="T112" fmla="*/ 2147483646 w 242"/>
                  <a:gd name="T113" fmla="*/ 2147483646 h 265"/>
                  <a:gd name="T114" fmla="*/ 2147483646 w 242"/>
                  <a:gd name="T115" fmla="*/ 2147483646 h 265"/>
                  <a:gd name="T116" fmla="*/ 2147483646 w 242"/>
                  <a:gd name="T117" fmla="*/ 2147483646 h 265"/>
                  <a:gd name="T118" fmla="*/ 2147483646 w 242"/>
                  <a:gd name="T119" fmla="*/ 2147483646 h 265"/>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42" h="265">
                    <a:moveTo>
                      <a:pt x="64" y="3"/>
                    </a:moveTo>
                    <a:lnTo>
                      <a:pt x="88" y="5"/>
                    </a:lnTo>
                    <a:lnTo>
                      <a:pt x="116" y="20"/>
                    </a:lnTo>
                    <a:lnTo>
                      <a:pt x="117" y="25"/>
                    </a:lnTo>
                    <a:lnTo>
                      <a:pt x="117" y="28"/>
                    </a:lnTo>
                    <a:lnTo>
                      <a:pt x="117" y="29"/>
                    </a:lnTo>
                    <a:lnTo>
                      <a:pt x="117" y="30"/>
                    </a:lnTo>
                    <a:lnTo>
                      <a:pt x="117" y="32"/>
                    </a:lnTo>
                    <a:lnTo>
                      <a:pt x="118" y="34"/>
                    </a:lnTo>
                    <a:lnTo>
                      <a:pt x="120" y="37"/>
                    </a:lnTo>
                    <a:lnTo>
                      <a:pt x="122" y="41"/>
                    </a:lnTo>
                    <a:lnTo>
                      <a:pt x="123" y="45"/>
                    </a:lnTo>
                    <a:lnTo>
                      <a:pt x="124" y="47"/>
                    </a:lnTo>
                    <a:lnTo>
                      <a:pt x="125" y="46"/>
                    </a:lnTo>
                    <a:lnTo>
                      <a:pt x="125" y="47"/>
                    </a:lnTo>
                    <a:lnTo>
                      <a:pt x="127" y="48"/>
                    </a:lnTo>
                    <a:lnTo>
                      <a:pt x="127" y="51"/>
                    </a:lnTo>
                    <a:lnTo>
                      <a:pt x="129" y="56"/>
                    </a:lnTo>
                    <a:lnTo>
                      <a:pt x="129" y="67"/>
                    </a:lnTo>
                    <a:lnTo>
                      <a:pt x="128" y="70"/>
                    </a:lnTo>
                    <a:lnTo>
                      <a:pt x="127" y="73"/>
                    </a:lnTo>
                    <a:lnTo>
                      <a:pt x="129" y="77"/>
                    </a:lnTo>
                    <a:lnTo>
                      <a:pt x="129" y="87"/>
                    </a:lnTo>
                    <a:lnTo>
                      <a:pt x="129" y="88"/>
                    </a:lnTo>
                    <a:lnTo>
                      <a:pt x="129" y="90"/>
                    </a:lnTo>
                    <a:lnTo>
                      <a:pt x="129" y="91"/>
                    </a:lnTo>
                    <a:lnTo>
                      <a:pt x="131" y="92"/>
                    </a:lnTo>
                    <a:lnTo>
                      <a:pt x="133" y="92"/>
                    </a:lnTo>
                    <a:lnTo>
                      <a:pt x="135" y="92"/>
                    </a:lnTo>
                    <a:lnTo>
                      <a:pt x="138" y="92"/>
                    </a:lnTo>
                    <a:lnTo>
                      <a:pt x="139" y="94"/>
                    </a:lnTo>
                    <a:lnTo>
                      <a:pt x="146" y="95"/>
                    </a:lnTo>
                    <a:lnTo>
                      <a:pt x="152" y="94"/>
                    </a:lnTo>
                    <a:lnTo>
                      <a:pt x="156" y="95"/>
                    </a:lnTo>
                    <a:lnTo>
                      <a:pt x="159" y="96"/>
                    </a:lnTo>
                    <a:lnTo>
                      <a:pt x="161" y="96"/>
                    </a:lnTo>
                    <a:lnTo>
                      <a:pt x="163" y="96"/>
                    </a:lnTo>
                    <a:lnTo>
                      <a:pt x="164" y="95"/>
                    </a:lnTo>
                    <a:lnTo>
                      <a:pt x="165" y="95"/>
                    </a:lnTo>
                    <a:lnTo>
                      <a:pt x="166" y="96"/>
                    </a:lnTo>
                    <a:lnTo>
                      <a:pt x="167" y="94"/>
                    </a:lnTo>
                    <a:lnTo>
                      <a:pt x="168" y="93"/>
                    </a:lnTo>
                    <a:lnTo>
                      <a:pt x="168" y="92"/>
                    </a:lnTo>
                    <a:lnTo>
                      <a:pt x="169" y="90"/>
                    </a:lnTo>
                    <a:lnTo>
                      <a:pt x="170" y="90"/>
                    </a:lnTo>
                    <a:lnTo>
                      <a:pt x="172" y="90"/>
                    </a:lnTo>
                    <a:lnTo>
                      <a:pt x="173" y="93"/>
                    </a:lnTo>
                    <a:lnTo>
                      <a:pt x="175" y="94"/>
                    </a:lnTo>
                    <a:lnTo>
                      <a:pt x="178" y="96"/>
                    </a:lnTo>
                    <a:lnTo>
                      <a:pt x="179" y="97"/>
                    </a:lnTo>
                    <a:lnTo>
                      <a:pt x="181" y="97"/>
                    </a:lnTo>
                    <a:lnTo>
                      <a:pt x="182" y="97"/>
                    </a:lnTo>
                    <a:lnTo>
                      <a:pt x="184" y="96"/>
                    </a:lnTo>
                    <a:lnTo>
                      <a:pt x="187" y="97"/>
                    </a:lnTo>
                    <a:lnTo>
                      <a:pt x="191" y="100"/>
                    </a:lnTo>
                    <a:lnTo>
                      <a:pt x="191" y="101"/>
                    </a:lnTo>
                    <a:lnTo>
                      <a:pt x="191" y="104"/>
                    </a:lnTo>
                    <a:lnTo>
                      <a:pt x="192" y="105"/>
                    </a:lnTo>
                    <a:lnTo>
                      <a:pt x="193" y="106"/>
                    </a:lnTo>
                    <a:lnTo>
                      <a:pt x="193" y="107"/>
                    </a:lnTo>
                    <a:lnTo>
                      <a:pt x="194" y="107"/>
                    </a:lnTo>
                    <a:lnTo>
                      <a:pt x="195" y="107"/>
                    </a:lnTo>
                    <a:lnTo>
                      <a:pt x="195" y="108"/>
                    </a:lnTo>
                    <a:lnTo>
                      <a:pt x="196" y="111"/>
                    </a:lnTo>
                    <a:lnTo>
                      <a:pt x="195" y="113"/>
                    </a:lnTo>
                    <a:lnTo>
                      <a:pt x="195" y="115"/>
                    </a:lnTo>
                    <a:lnTo>
                      <a:pt x="198" y="122"/>
                    </a:lnTo>
                    <a:lnTo>
                      <a:pt x="199" y="124"/>
                    </a:lnTo>
                    <a:lnTo>
                      <a:pt x="200" y="129"/>
                    </a:lnTo>
                    <a:lnTo>
                      <a:pt x="200" y="130"/>
                    </a:lnTo>
                    <a:lnTo>
                      <a:pt x="201" y="131"/>
                    </a:lnTo>
                    <a:lnTo>
                      <a:pt x="201" y="133"/>
                    </a:lnTo>
                    <a:lnTo>
                      <a:pt x="202" y="138"/>
                    </a:lnTo>
                    <a:lnTo>
                      <a:pt x="202" y="139"/>
                    </a:lnTo>
                    <a:lnTo>
                      <a:pt x="203" y="140"/>
                    </a:lnTo>
                    <a:lnTo>
                      <a:pt x="204" y="141"/>
                    </a:lnTo>
                    <a:lnTo>
                      <a:pt x="206" y="148"/>
                    </a:lnTo>
                    <a:lnTo>
                      <a:pt x="206" y="149"/>
                    </a:lnTo>
                    <a:lnTo>
                      <a:pt x="206" y="150"/>
                    </a:lnTo>
                    <a:lnTo>
                      <a:pt x="207" y="150"/>
                    </a:lnTo>
                    <a:lnTo>
                      <a:pt x="208" y="150"/>
                    </a:lnTo>
                    <a:lnTo>
                      <a:pt x="212" y="151"/>
                    </a:lnTo>
                    <a:lnTo>
                      <a:pt x="216" y="150"/>
                    </a:lnTo>
                    <a:lnTo>
                      <a:pt x="219" y="150"/>
                    </a:lnTo>
                    <a:lnTo>
                      <a:pt x="219" y="149"/>
                    </a:lnTo>
                    <a:lnTo>
                      <a:pt x="220" y="148"/>
                    </a:lnTo>
                    <a:lnTo>
                      <a:pt x="227" y="145"/>
                    </a:lnTo>
                    <a:lnTo>
                      <a:pt x="233" y="148"/>
                    </a:lnTo>
                    <a:lnTo>
                      <a:pt x="238" y="152"/>
                    </a:lnTo>
                    <a:lnTo>
                      <a:pt x="237" y="152"/>
                    </a:lnTo>
                    <a:lnTo>
                      <a:pt x="236" y="153"/>
                    </a:lnTo>
                    <a:lnTo>
                      <a:pt x="236" y="154"/>
                    </a:lnTo>
                    <a:lnTo>
                      <a:pt x="236" y="155"/>
                    </a:lnTo>
                    <a:lnTo>
                      <a:pt x="236" y="158"/>
                    </a:lnTo>
                    <a:lnTo>
                      <a:pt x="237" y="159"/>
                    </a:lnTo>
                    <a:lnTo>
                      <a:pt x="238" y="159"/>
                    </a:lnTo>
                    <a:lnTo>
                      <a:pt x="238" y="160"/>
                    </a:lnTo>
                    <a:lnTo>
                      <a:pt x="239" y="162"/>
                    </a:lnTo>
                    <a:lnTo>
                      <a:pt x="238" y="164"/>
                    </a:lnTo>
                    <a:lnTo>
                      <a:pt x="238" y="165"/>
                    </a:lnTo>
                    <a:lnTo>
                      <a:pt x="237" y="165"/>
                    </a:lnTo>
                    <a:lnTo>
                      <a:pt x="237" y="166"/>
                    </a:lnTo>
                    <a:lnTo>
                      <a:pt x="237" y="167"/>
                    </a:lnTo>
                    <a:lnTo>
                      <a:pt x="238" y="168"/>
                    </a:lnTo>
                    <a:lnTo>
                      <a:pt x="238" y="169"/>
                    </a:lnTo>
                    <a:lnTo>
                      <a:pt x="238" y="170"/>
                    </a:lnTo>
                    <a:lnTo>
                      <a:pt x="238" y="172"/>
                    </a:lnTo>
                    <a:lnTo>
                      <a:pt x="236" y="176"/>
                    </a:lnTo>
                    <a:lnTo>
                      <a:pt x="236" y="182"/>
                    </a:lnTo>
                    <a:lnTo>
                      <a:pt x="236" y="184"/>
                    </a:lnTo>
                    <a:lnTo>
                      <a:pt x="237" y="186"/>
                    </a:lnTo>
                    <a:lnTo>
                      <a:pt x="237" y="187"/>
                    </a:lnTo>
                    <a:lnTo>
                      <a:pt x="236" y="191"/>
                    </a:lnTo>
                    <a:lnTo>
                      <a:pt x="235" y="192"/>
                    </a:lnTo>
                    <a:lnTo>
                      <a:pt x="235" y="193"/>
                    </a:lnTo>
                    <a:lnTo>
                      <a:pt x="234" y="196"/>
                    </a:lnTo>
                    <a:lnTo>
                      <a:pt x="235" y="198"/>
                    </a:lnTo>
                    <a:lnTo>
                      <a:pt x="235" y="200"/>
                    </a:lnTo>
                    <a:lnTo>
                      <a:pt x="235" y="202"/>
                    </a:lnTo>
                    <a:lnTo>
                      <a:pt x="236" y="211"/>
                    </a:lnTo>
                    <a:lnTo>
                      <a:pt x="235" y="213"/>
                    </a:lnTo>
                    <a:lnTo>
                      <a:pt x="236" y="218"/>
                    </a:lnTo>
                    <a:lnTo>
                      <a:pt x="236" y="219"/>
                    </a:lnTo>
                    <a:lnTo>
                      <a:pt x="236" y="220"/>
                    </a:lnTo>
                    <a:lnTo>
                      <a:pt x="236" y="221"/>
                    </a:lnTo>
                    <a:lnTo>
                      <a:pt x="236" y="222"/>
                    </a:lnTo>
                    <a:lnTo>
                      <a:pt x="236" y="227"/>
                    </a:lnTo>
                    <a:lnTo>
                      <a:pt x="234" y="234"/>
                    </a:lnTo>
                    <a:lnTo>
                      <a:pt x="233" y="234"/>
                    </a:lnTo>
                    <a:lnTo>
                      <a:pt x="232" y="234"/>
                    </a:lnTo>
                    <a:lnTo>
                      <a:pt x="231" y="235"/>
                    </a:lnTo>
                    <a:lnTo>
                      <a:pt x="231" y="237"/>
                    </a:lnTo>
                    <a:lnTo>
                      <a:pt x="231" y="238"/>
                    </a:lnTo>
                    <a:lnTo>
                      <a:pt x="230" y="238"/>
                    </a:lnTo>
                    <a:lnTo>
                      <a:pt x="229" y="238"/>
                    </a:lnTo>
                    <a:lnTo>
                      <a:pt x="229" y="239"/>
                    </a:lnTo>
                    <a:lnTo>
                      <a:pt x="227" y="241"/>
                    </a:lnTo>
                    <a:lnTo>
                      <a:pt x="224" y="243"/>
                    </a:lnTo>
                    <a:lnTo>
                      <a:pt x="223" y="243"/>
                    </a:lnTo>
                    <a:lnTo>
                      <a:pt x="221" y="244"/>
                    </a:lnTo>
                    <a:lnTo>
                      <a:pt x="220" y="244"/>
                    </a:lnTo>
                    <a:lnTo>
                      <a:pt x="220" y="245"/>
                    </a:lnTo>
                    <a:lnTo>
                      <a:pt x="217" y="248"/>
                    </a:lnTo>
                    <a:lnTo>
                      <a:pt x="217" y="250"/>
                    </a:lnTo>
                    <a:lnTo>
                      <a:pt x="217" y="251"/>
                    </a:lnTo>
                    <a:lnTo>
                      <a:pt x="217" y="252"/>
                    </a:lnTo>
                    <a:lnTo>
                      <a:pt x="218" y="252"/>
                    </a:lnTo>
                    <a:lnTo>
                      <a:pt x="217" y="254"/>
                    </a:lnTo>
                    <a:lnTo>
                      <a:pt x="217" y="256"/>
                    </a:lnTo>
                    <a:lnTo>
                      <a:pt x="214" y="258"/>
                    </a:lnTo>
                    <a:lnTo>
                      <a:pt x="213" y="258"/>
                    </a:lnTo>
                    <a:lnTo>
                      <a:pt x="210" y="258"/>
                    </a:lnTo>
                    <a:lnTo>
                      <a:pt x="210" y="257"/>
                    </a:lnTo>
                    <a:lnTo>
                      <a:pt x="210" y="256"/>
                    </a:lnTo>
                    <a:lnTo>
                      <a:pt x="209" y="255"/>
                    </a:lnTo>
                    <a:lnTo>
                      <a:pt x="208" y="255"/>
                    </a:lnTo>
                    <a:lnTo>
                      <a:pt x="207" y="255"/>
                    </a:lnTo>
                    <a:lnTo>
                      <a:pt x="205" y="254"/>
                    </a:lnTo>
                    <a:lnTo>
                      <a:pt x="204" y="254"/>
                    </a:lnTo>
                    <a:lnTo>
                      <a:pt x="203" y="254"/>
                    </a:lnTo>
                    <a:lnTo>
                      <a:pt x="202" y="254"/>
                    </a:lnTo>
                    <a:lnTo>
                      <a:pt x="199" y="257"/>
                    </a:lnTo>
                    <a:lnTo>
                      <a:pt x="199" y="258"/>
                    </a:lnTo>
                    <a:lnTo>
                      <a:pt x="199" y="259"/>
                    </a:lnTo>
                    <a:lnTo>
                      <a:pt x="199" y="260"/>
                    </a:lnTo>
                    <a:lnTo>
                      <a:pt x="198" y="263"/>
                    </a:lnTo>
                    <a:lnTo>
                      <a:pt x="197" y="263"/>
                    </a:lnTo>
                    <a:lnTo>
                      <a:pt x="196" y="263"/>
                    </a:lnTo>
                    <a:lnTo>
                      <a:pt x="195" y="262"/>
                    </a:lnTo>
                    <a:lnTo>
                      <a:pt x="194" y="260"/>
                    </a:lnTo>
                    <a:lnTo>
                      <a:pt x="193" y="260"/>
                    </a:lnTo>
                    <a:lnTo>
                      <a:pt x="193" y="259"/>
                    </a:lnTo>
                    <a:lnTo>
                      <a:pt x="192" y="259"/>
                    </a:lnTo>
                    <a:lnTo>
                      <a:pt x="191" y="259"/>
                    </a:lnTo>
                    <a:lnTo>
                      <a:pt x="189" y="259"/>
                    </a:lnTo>
                    <a:lnTo>
                      <a:pt x="188" y="260"/>
                    </a:lnTo>
                    <a:lnTo>
                      <a:pt x="187" y="260"/>
                    </a:lnTo>
                    <a:lnTo>
                      <a:pt x="186" y="260"/>
                    </a:lnTo>
                    <a:lnTo>
                      <a:pt x="185" y="260"/>
                    </a:lnTo>
                    <a:lnTo>
                      <a:pt x="184" y="258"/>
                    </a:lnTo>
                    <a:lnTo>
                      <a:pt x="183" y="258"/>
                    </a:lnTo>
                    <a:lnTo>
                      <a:pt x="182" y="258"/>
                    </a:lnTo>
                    <a:lnTo>
                      <a:pt x="181" y="258"/>
                    </a:lnTo>
                    <a:lnTo>
                      <a:pt x="179" y="260"/>
                    </a:lnTo>
                    <a:lnTo>
                      <a:pt x="178" y="260"/>
                    </a:lnTo>
                    <a:lnTo>
                      <a:pt x="177" y="260"/>
                    </a:lnTo>
                    <a:lnTo>
                      <a:pt x="176" y="260"/>
                    </a:lnTo>
                    <a:lnTo>
                      <a:pt x="174" y="260"/>
                    </a:lnTo>
                    <a:lnTo>
                      <a:pt x="174" y="259"/>
                    </a:lnTo>
                    <a:lnTo>
                      <a:pt x="172" y="258"/>
                    </a:lnTo>
                    <a:lnTo>
                      <a:pt x="171" y="258"/>
                    </a:lnTo>
                    <a:lnTo>
                      <a:pt x="170" y="258"/>
                    </a:lnTo>
                    <a:lnTo>
                      <a:pt x="168" y="258"/>
                    </a:lnTo>
                    <a:lnTo>
                      <a:pt x="163" y="256"/>
                    </a:lnTo>
                    <a:lnTo>
                      <a:pt x="162" y="256"/>
                    </a:lnTo>
                    <a:lnTo>
                      <a:pt x="160" y="255"/>
                    </a:lnTo>
                    <a:lnTo>
                      <a:pt x="159" y="254"/>
                    </a:lnTo>
                    <a:lnTo>
                      <a:pt x="158" y="254"/>
                    </a:lnTo>
                    <a:lnTo>
                      <a:pt x="138" y="254"/>
                    </a:lnTo>
                    <a:lnTo>
                      <a:pt x="137" y="254"/>
                    </a:lnTo>
                    <a:lnTo>
                      <a:pt x="136" y="254"/>
                    </a:lnTo>
                    <a:lnTo>
                      <a:pt x="136" y="252"/>
                    </a:lnTo>
                    <a:lnTo>
                      <a:pt x="135" y="252"/>
                    </a:lnTo>
                    <a:lnTo>
                      <a:pt x="134" y="250"/>
                    </a:lnTo>
                    <a:lnTo>
                      <a:pt x="135" y="248"/>
                    </a:lnTo>
                    <a:lnTo>
                      <a:pt x="136" y="248"/>
                    </a:lnTo>
                    <a:lnTo>
                      <a:pt x="138" y="245"/>
                    </a:lnTo>
                    <a:lnTo>
                      <a:pt x="140" y="242"/>
                    </a:lnTo>
                    <a:lnTo>
                      <a:pt x="140" y="241"/>
                    </a:lnTo>
                    <a:lnTo>
                      <a:pt x="142" y="241"/>
                    </a:lnTo>
                    <a:lnTo>
                      <a:pt x="144" y="234"/>
                    </a:lnTo>
                    <a:lnTo>
                      <a:pt x="144" y="232"/>
                    </a:lnTo>
                    <a:lnTo>
                      <a:pt x="144" y="231"/>
                    </a:lnTo>
                    <a:lnTo>
                      <a:pt x="142" y="230"/>
                    </a:lnTo>
                    <a:lnTo>
                      <a:pt x="142" y="226"/>
                    </a:lnTo>
                    <a:lnTo>
                      <a:pt x="142" y="223"/>
                    </a:lnTo>
                    <a:lnTo>
                      <a:pt x="143" y="222"/>
                    </a:lnTo>
                    <a:lnTo>
                      <a:pt x="142" y="220"/>
                    </a:lnTo>
                    <a:lnTo>
                      <a:pt x="144" y="217"/>
                    </a:lnTo>
                    <a:lnTo>
                      <a:pt x="146" y="216"/>
                    </a:lnTo>
                    <a:lnTo>
                      <a:pt x="149" y="213"/>
                    </a:lnTo>
                    <a:lnTo>
                      <a:pt x="148" y="213"/>
                    </a:lnTo>
                    <a:lnTo>
                      <a:pt x="148" y="212"/>
                    </a:lnTo>
                    <a:lnTo>
                      <a:pt x="149" y="211"/>
                    </a:lnTo>
                    <a:lnTo>
                      <a:pt x="150" y="208"/>
                    </a:lnTo>
                    <a:lnTo>
                      <a:pt x="150" y="206"/>
                    </a:lnTo>
                    <a:lnTo>
                      <a:pt x="151" y="205"/>
                    </a:lnTo>
                    <a:lnTo>
                      <a:pt x="155" y="199"/>
                    </a:lnTo>
                    <a:lnTo>
                      <a:pt x="155" y="197"/>
                    </a:lnTo>
                    <a:lnTo>
                      <a:pt x="155" y="196"/>
                    </a:lnTo>
                    <a:lnTo>
                      <a:pt x="152" y="194"/>
                    </a:lnTo>
                    <a:lnTo>
                      <a:pt x="151" y="191"/>
                    </a:lnTo>
                    <a:lnTo>
                      <a:pt x="150" y="190"/>
                    </a:lnTo>
                    <a:lnTo>
                      <a:pt x="149" y="189"/>
                    </a:lnTo>
                    <a:lnTo>
                      <a:pt x="148" y="187"/>
                    </a:lnTo>
                    <a:lnTo>
                      <a:pt x="145" y="185"/>
                    </a:lnTo>
                    <a:lnTo>
                      <a:pt x="144" y="184"/>
                    </a:lnTo>
                    <a:lnTo>
                      <a:pt x="143" y="184"/>
                    </a:lnTo>
                    <a:lnTo>
                      <a:pt x="142" y="184"/>
                    </a:lnTo>
                    <a:lnTo>
                      <a:pt x="137" y="182"/>
                    </a:lnTo>
                    <a:lnTo>
                      <a:pt x="135" y="181"/>
                    </a:lnTo>
                    <a:lnTo>
                      <a:pt x="133" y="181"/>
                    </a:lnTo>
                    <a:lnTo>
                      <a:pt x="131" y="181"/>
                    </a:lnTo>
                    <a:lnTo>
                      <a:pt x="128" y="177"/>
                    </a:lnTo>
                    <a:lnTo>
                      <a:pt x="125" y="177"/>
                    </a:lnTo>
                    <a:lnTo>
                      <a:pt x="124" y="177"/>
                    </a:lnTo>
                    <a:lnTo>
                      <a:pt x="123" y="177"/>
                    </a:lnTo>
                    <a:lnTo>
                      <a:pt x="121" y="177"/>
                    </a:lnTo>
                    <a:lnTo>
                      <a:pt x="118" y="175"/>
                    </a:lnTo>
                    <a:lnTo>
                      <a:pt x="114" y="172"/>
                    </a:lnTo>
                    <a:lnTo>
                      <a:pt x="110" y="170"/>
                    </a:lnTo>
                    <a:lnTo>
                      <a:pt x="109" y="169"/>
                    </a:lnTo>
                    <a:lnTo>
                      <a:pt x="102" y="166"/>
                    </a:lnTo>
                    <a:lnTo>
                      <a:pt x="101" y="165"/>
                    </a:lnTo>
                    <a:lnTo>
                      <a:pt x="101" y="164"/>
                    </a:lnTo>
                    <a:lnTo>
                      <a:pt x="98" y="162"/>
                    </a:lnTo>
                    <a:lnTo>
                      <a:pt x="81" y="151"/>
                    </a:lnTo>
                    <a:lnTo>
                      <a:pt x="80" y="151"/>
                    </a:lnTo>
                    <a:lnTo>
                      <a:pt x="78" y="152"/>
                    </a:lnTo>
                    <a:lnTo>
                      <a:pt x="75" y="152"/>
                    </a:lnTo>
                    <a:lnTo>
                      <a:pt x="67" y="149"/>
                    </a:lnTo>
                    <a:lnTo>
                      <a:pt x="66" y="148"/>
                    </a:lnTo>
                    <a:lnTo>
                      <a:pt x="65" y="147"/>
                    </a:lnTo>
                    <a:lnTo>
                      <a:pt x="62" y="147"/>
                    </a:lnTo>
                    <a:lnTo>
                      <a:pt x="61" y="147"/>
                    </a:lnTo>
                    <a:lnTo>
                      <a:pt x="55" y="145"/>
                    </a:lnTo>
                    <a:lnTo>
                      <a:pt x="54" y="145"/>
                    </a:lnTo>
                    <a:lnTo>
                      <a:pt x="53" y="144"/>
                    </a:lnTo>
                    <a:lnTo>
                      <a:pt x="53" y="143"/>
                    </a:lnTo>
                    <a:lnTo>
                      <a:pt x="50" y="138"/>
                    </a:lnTo>
                    <a:lnTo>
                      <a:pt x="48" y="137"/>
                    </a:lnTo>
                    <a:lnTo>
                      <a:pt x="40" y="132"/>
                    </a:lnTo>
                    <a:lnTo>
                      <a:pt x="36" y="128"/>
                    </a:lnTo>
                    <a:lnTo>
                      <a:pt x="35" y="128"/>
                    </a:lnTo>
                    <a:lnTo>
                      <a:pt x="34" y="128"/>
                    </a:lnTo>
                    <a:lnTo>
                      <a:pt x="32" y="126"/>
                    </a:lnTo>
                    <a:lnTo>
                      <a:pt x="31" y="125"/>
                    </a:lnTo>
                    <a:lnTo>
                      <a:pt x="31" y="124"/>
                    </a:lnTo>
                    <a:lnTo>
                      <a:pt x="28" y="122"/>
                    </a:lnTo>
                    <a:lnTo>
                      <a:pt x="27" y="122"/>
                    </a:lnTo>
                    <a:lnTo>
                      <a:pt x="26" y="121"/>
                    </a:lnTo>
                    <a:lnTo>
                      <a:pt x="24" y="119"/>
                    </a:lnTo>
                    <a:lnTo>
                      <a:pt x="23" y="118"/>
                    </a:lnTo>
                    <a:lnTo>
                      <a:pt x="23" y="116"/>
                    </a:lnTo>
                    <a:lnTo>
                      <a:pt x="22" y="115"/>
                    </a:lnTo>
                    <a:lnTo>
                      <a:pt x="19" y="111"/>
                    </a:lnTo>
                    <a:lnTo>
                      <a:pt x="16" y="106"/>
                    </a:lnTo>
                    <a:lnTo>
                      <a:pt x="16" y="105"/>
                    </a:lnTo>
                    <a:lnTo>
                      <a:pt x="15" y="104"/>
                    </a:lnTo>
                    <a:lnTo>
                      <a:pt x="14" y="103"/>
                    </a:lnTo>
                    <a:lnTo>
                      <a:pt x="12" y="103"/>
                    </a:lnTo>
                    <a:lnTo>
                      <a:pt x="11" y="102"/>
                    </a:lnTo>
                    <a:lnTo>
                      <a:pt x="7" y="99"/>
                    </a:lnTo>
                    <a:lnTo>
                      <a:pt x="4" y="96"/>
                    </a:lnTo>
                    <a:lnTo>
                      <a:pt x="3" y="96"/>
                    </a:lnTo>
                    <a:lnTo>
                      <a:pt x="3" y="95"/>
                    </a:lnTo>
                    <a:lnTo>
                      <a:pt x="9" y="58"/>
                    </a:lnTo>
                    <a:lnTo>
                      <a:pt x="6" y="43"/>
                    </a:lnTo>
                    <a:lnTo>
                      <a:pt x="14" y="28"/>
                    </a:lnTo>
                    <a:lnTo>
                      <a:pt x="17" y="14"/>
                    </a:lnTo>
                    <a:lnTo>
                      <a:pt x="47" y="8"/>
                    </a:lnTo>
                    <a:lnTo>
                      <a:pt x="63" y="3"/>
                    </a:lnTo>
                    <a:lnTo>
                      <a:pt x="64" y="3"/>
                    </a:lnTo>
                    <a:moveTo>
                      <a:pt x="64" y="0"/>
                    </a:moveTo>
                    <a:lnTo>
                      <a:pt x="63" y="1"/>
                    </a:lnTo>
                    <a:lnTo>
                      <a:pt x="62" y="1"/>
                    </a:lnTo>
                    <a:lnTo>
                      <a:pt x="46" y="5"/>
                    </a:lnTo>
                    <a:lnTo>
                      <a:pt x="17" y="11"/>
                    </a:lnTo>
                    <a:lnTo>
                      <a:pt x="15" y="12"/>
                    </a:lnTo>
                    <a:lnTo>
                      <a:pt x="15" y="13"/>
                    </a:lnTo>
                    <a:lnTo>
                      <a:pt x="12" y="27"/>
                    </a:lnTo>
                    <a:lnTo>
                      <a:pt x="4" y="41"/>
                    </a:lnTo>
                    <a:lnTo>
                      <a:pt x="4" y="42"/>
                    </a:lnTo>
                    <a:lnTo>
                      <a:pt x="4" y="43"/>
                    </a:lnTo>
                    <a:lnTo>
                      <a:pt x="6" y="58"/>
                    </a:lnTo>
                    <a:lnTo>
                      <a:pt x="1" y="94"/>
                    </a:lnTo>
                    <a:lnTo>
                      <a:pt x="0" y="96"/>
                    </a:lnTo>
                    <a:lnTo>
                      <a:pt x="1" y="97"/>
                    </a:lnTo>
                    <a:lnTo>
                      <a:pt x="2" y="98"/>
                    </a:lnTo>
                    <a:lnTo>
                      <a:pt x="5" y="101"/>
                    </a:lnTo>
                    <a:lnTo>
                      <a:pt x="6" y="101"/>
                    </a:lnTo>
                    <a:lnTo>
                      <a:pt x="10" y="104"/>
                    </a:lnTo>
                    <a:lnTo>
                      <a:pt x="10" y="105"/>
                    </a:lnTo>
                    <a:lnTo>
                      <a:pt x="11" y="105"/>
                    </a:lnTo>
                    <a:lnTo>
                      <a:pt x="12" y="105"/>
                    </a:lnTo>
                    <a:lnTo>
                      <a:pt x="13" y="106"/>
                    </a:lnTo>
                    <a:lnTo>
                      <a:pt x="13" y="107"/>
                    </a:lnTo>
                    <a:lnTo>
                      <a:pt x="16" y="113"/>
                    </a:lnTo>
                    <a:lnTo>
                      <a:pt x="17" y="113"/>
                    </a:lnTo>
                    <a:lnTo>
                      <a:pt x="20" y="117"/>
                    </a:lnTo>
                    <a:lnTo>
                      <a:pt x="21" y="118"/>
                    </a:lnTo>
                    <a:lnTo>
                      <a:pt x="21" y="119"/>
                    </a:lnTo>
                    <a:lnTo>
                      <a:pt x="21" y="120"/>
                    </a:lnTo>
                    <a:lnTo>
                      <a:pt x="22" y="121"/>
                    </a:lnTo>
                    <a:lnTo>
                      <a:pt x="25" y="123"/>
                    </a:lnTo>
                    <a:lnTo>
                      <a:pt x="25" y="124"/>
                    </a:lnTo>
                    <a:lnTo>
                      <a:pt x="26" y="124"/>
                    </a:lnTo>
                    <a:lnTo>
                      <a:pt x="27" y="124"/>
                    </a:lnTo>
                    <a:lnTo>
                      <a:pt x="29" y="126"/>
                    </a:lnTo>
                    <a:lnTo>
                      <a:pt x="29" y="127"/>
                    </a:lnTo>
                    <a:lnTo>
                      <a:pt x="29" y="128"/>
                    </a:lnTo>
                    <a:lnTo>
                      <a:pt x="30" y="129"/>
                    </a:lnTo>
                    <a:lnTo>
                      <a:pt x="33" y="130"/>
                    </a:lnTo>
                    <a:lnTo>
                      <a:pt x="33" y="131"/>
                    </a:lnTo>
                    <a:lnTo>
                      <a:pt x="34" y="131"/>
                    </a:lnTo>
                    <a:lnTo>
                      <a:pt x="38" y="134"/>
                    </a:lnTo>
                    <a:lnTo>
                      <a:pt x="39" y="135"/>
                    </a:lnTo>
                    <a:lnTo>
                      <a:pt x="47" y="139"/>
                    </a:lnTo>
                    <a:lnTo>
                      <a:pt x="48" y="140"/>
                    </a:lnTo>
                    <a:lnTo>
                      <a:pt x="51" y="144"/>
                    </a:lnTo>
                    <a:lnTo>
                      <a:pt x="51" y="145"/>
                    </a:lnTo>
                    <a:lnTo>
                      <a:pt x="51" y="146"/>
                    </a:lnTo>
                    <a:lnTo>
                      <a:pt x="52" y="147"/>
                    </a:lnTo>
                    <a:lnTo>
                      <a:pt x="53" y="147"/>
                    </a:lnTo>
                    <a:lnTo>
                      <a:pt x="54" y="148"/>
                    </a:lnTo>
                    <a:lnTo>
                      <a:pt x="61" y="149"/>
                    </a:lnTo>
                    <a:lnTo>
                      <a:pt x="64" y="150"/>
                    </a:lnTo>
                    <a:lnTo>
                      <a:pt x="65" y="151"/>
                    </a:lnTo>
                    <a:lnTo>
                      <a:pt x="74" y="154"/>
                    </a:lnTo>
                    <a:lnTo>
                      <a:pt x="78" y="154"/>
                    </a:lnTo>
                    <a:lnTo>
                      <a:pt x="80" y="154"/>
                    </a:lnTo>
                    <a:lnTo>
                      <a:pt x="81" y="154"/>
                    </a:lnTo>
                    <a:lnTo>
                      <a:pt x="97" y="164"/>
                    </a:lnTo>
                    <a:lnTo>
                      <a:pt x="99" y="166"/>
                    </a:lnTo>
                    <a:lnTo>
                      <a:pt x="99" y="167"/>
                    </a:lnTo>
                    <a:lnTo>
                      <a:pt x="100" y="167"/>
                    </a:lnTo>
                    <a:lnTo>
                      <a:pt x="101" y="168"/>
                    </a:lnTo>
                    <a:lnTo>
                      <a:pt x="108" y="172"/>
                    </a:lnTo>
                    <a:lnTo>
                      <a:pt x="109" y="173"/>
                    </a:lnTo>
                    <a:lnTo>
                      <a:pt x="112" y="174"/>
                    </a:lnTo>
                    <a:lnTo>
                      <a:pt x="116" y="177"/>
                    </a:lnTo>
                    <a:lnTo>
                      <a:pt x="117" y="177"/>
                    </a:lnTo>
                    <a:lnTo>
                      <a:pt x="121" y="179"/>
                    </a:lnTo>
                    <a:lnTo>
                      <a:pt x="123" y="179"/>
                    </a:lnTo>
                    <a:lnTo>
                      <a:pt x="124" y="179"/>
                    </a:lnTo>
                    <a:lnTo>
                      <a:pt x="125" y="179"/>
                    </a:lnTo>
                    <a:lnTo>
                      <a:pt x="126" y="180"/>
                    </a:lnTo>
                    <a:lnTo>
                      <a:pt x="129" y="182"/>
                    </a:lnTo>
                    <a:lnTo>
                      <a:pt x="129" y="183"/>
                    </a:lnTo>
                    <a:lnTo>
                      <a:pt x="131" y="184"/>
                    </a:lnTo>
                    <a:lnTo>
                      <a:pt x="133" y="184"/>
                    </a:lnTo>
                    <a:lnTo>
                      <a:pt x="135" y="184"/>
                    </a:lnTo>
                    <a:lnTo>
                      <a:pt x="136" y="184"/>
                    </a:lnTo>
                    <a:lnTo>
                      <a:pt x="142" y="187"/>
                    </a:lnTo>
                    <a:lnTo>
                      <a:pt x="143" y="187"/>
                    </a:lnTo>
                    <a:lnTo>
                      <a:pt x="146" y="189"/>
                    </a:lnTo>
                    <a:lnTo>
                      <a:pt x="146" y="190"/>
                    </a:lnTo>
                    <a:lnTo>
                      <a:pt x="146" y="191"/>
                    </a:lnTo>
                    <a:lnTo>
                      <a:pt x="148" y="192"/>
                    </a:lnTo>
                    <a:lnTo>
                      <a:pt x="149" y="193"/>
                    </a:lnTo>
                    <a:lnTo>
                      <a:pt x="150" y="196"/>
                    </a:lnTo>
                    <a:lnTo>
                      <a:pt x="151" y="196"/>
                    </a:lnTo>
                    <a:lnTo>
                      <a:pt x="152" y="197"/>
                    </a:lnTo>
                    <a:lnTo>
                      <a:pt x="152" y="198"/>
                    </a:lnTo>
                    <a:lnTo>
                      <a:pt x="149" y="203"/>
                    </a:lnTo>
                    <a:lnTo>
                      <a:pt x="148" y="204"/>
                    </a:lnTo>
                    <a:lnTo>
                      <a:pt x="146" y="205"/>
                    </a:lnTo>
                    <a:lnTo>
                      <a:pt x="147" y="207"/>
                    </a:lnTo>
                    <a:lnTo>
                      <a:pt x="147" y="208"/>
                    </a:lnTo>
                    <a:lnTo>
                      <a:pt x="146" y="209"/>
                    </a:lnTo>
                    <a:lnTo>
                      <a:pt x="146" y="211"/>
                    </a:lnTo>
                    <a:lnTo>
                      <a:pt x="145" y="212"/>
                    </a:lnTo>
                    <a:lnTo>
                      <a:pt x="146" y="213"/>
                    </a:lnTo>
                    <a:lnTo>
                      <a:pt x="144" y="214"/>
                    </a:lnTo>
                    <a:lnTo>
                      <a:pt x="143" y="215"/>
                    </a:lnTo>
                    <a:lnTo>
                      <a:pt x="142" y="215"/>
                    </a:lnTo>
                    <a:lnTo>
                      <a:pt x="140" y="218"/>
                    </a:lnTo>
                    <a:lnTo>
                      <a:pt x="140" y="219"/>
                    </a:lnTo>
                    <a:lnTo>
                      <a:pt x="140" y="221"/>
                    </a:lnTo>
                    <a:lnTo>
                      <a:pt x="140" y="222"/>
                    </a:lnTo>
                    <a:lnTo>
                      <a:pt x="139" y="226"/>
                    </a:lnTo>
                    <a:lnTo>
                      <a:pt x="139" y="227"/>
                    </a:lnTo>
                    <a:lnTo>
                      <a:pt x="140" y="231"/>
                    </a:lnTo>
                    <a:lnTo>
                      <a:pt x="140" y="232"/>
                    </a:lnTo>
                    <a:lnTo>
                      <a:pt x="141" y="233"/>
                    </a:lnTo>
                    <a:lnTo>
                      <a:pt x="139" y="239"/>
                    </a:lnTo>
                    <a:lnTo>
                      <a:pt x="138" y="239"/>
                    </a:lnTo>
                    <a:lnTo>
                      <a:pt x="138" y="240"/>
                    </a:lnTo>
                    <a:lnTo>
                      <a:pt x="137" y="241"/>
                    </a:lnTo>
                    <a:lnTo>
                      <a:pt x="136" y="243"/>
                    </a:lnTo>
                    <a:lnTo>
                      <a:pt x="134" y="246"/>
                    </a:lnTo>
                    <a:lnTo>
                      <a:pt x="134" y="247"/>
                    </a:lnTo>
                    <a:lnTo>
                      <a:pt x="133" y="247"/>
                    </a:lnTo>
                    <a:lnTo>
                      <a:pt x="132" y="248"/>
                    </a:lnTo>
                    <a:lnTo>
                      <a:pt x="131" y="249"/>
                    </a:lnTo>
                    <a:lnTo>
                      <a:pt x="131" y="250"/>
                    </a:lnTo>
                    <a:lnTo>
                      <a:pt x="131" y="251"/>
                    </a:lnTo>
                    <a:lnTo>
                      <a:pt x="132" y="252"/>
                    </a:lnTo>
                    <a:lnTo>
                      <a:pt x="133" y="252"/>
                    </a:lnTo>
                    <a:lnTo>
                      <a:pt x="133" y="254"/>
                    </a:lnTo>
                    <a:lnTo>
                      <a:pt x="134" y="255"/>
                    </a:lnTo>
                    <a:lnTo>
                      <a:pt x="134" y="258"/>
                    </a:lnTo>
                    <a:lnTo>
                      <a:pt x="137" y="257"/>
                    </a:lnTo>
                    <a:lnTo>
                      <a:pt x="138" y="256"/>
                    </a:lnTo>
                    <a:lnTo>
                      <a:pt x="139" y="256"/>
                    </a:lnTo>
                    <a:lnTo>
                      <a:pt x="157" y="256"/>
                    </a:lnTo>
                    <a:lnTo>
                      <a:pt x="159" y="257"/>
                    </a:lnTo>
                    <a:lnTo>
                      <a:pt x="161" y="258"/>
                    </a:lnTo>
                    <a:lnTo>
                      <a:pt x="162" y="259"/>
                    </a:lnTo>
                    <a:lnTo>
                      <a:pt x="163" y="259"/>
                    </a:lnTo>
                    <a:lnTo>
                      <a:pt x="168" y="260"/>
                    </a:lnTo>
                    <a:lnTo>
                      <a:pt x="170" y="261"/>
                    </a:lnTo>
                    <a:lnTo>
                      <a:pt x="171" y="261"/>
                    </a:lnTo>
                    <a:lnTo>
                      <a:pt x="172" y="261"/>
                    </a:lnTo>
                    <a:lnTo>
                      <a:pt x="172" y="262"/>
                    </a:lnTo>
                    <a:lnTo>
                      <a:pt x="174" y="262"/>
                    </a:lnTo>
                    <a:lnTo>
                      <a:pt x="175" y="262"/>
                    </a:lnTo>
                    <a:lnTo>
                      <a:pt x="176" y="263"/>
                    </a:lnTo>
                    <a:lnTo>
                      <a:pt x="177" y="263"/>
                    </a:lnTo>
                    <a:lnTo>
                      <a:pt x="178" y="263"/>
                    </a:lnTo>
                    <a:lnTo>
                      <a:pt x="179" y="263"/>
                    </a:lnTo>
                    <a:lnTo>
                      <a:pt x="180" y="262"/>
                    </a:lnTo>
                    <a:lnTo>
                      <a:pt x="182" y="261"/>
                    </a:lnTo>
                    <a:lnTo>
                      <a:pt x="182" y="260"/>
                    </a:lnTo>
                    <a:lnTo>
                      <a:pt x="184" y="262"/>
                    </a:lnTo>
                    <a:lnTo>
                      <a:pt x="185" y="262"/>
                    </a:lnTo>
                    <a:lnTo>
                      <a:pt x="185" y="263"/>
                    </a:lnTo>
                    <a:lnTo>
                      <a:pt x="186" y="263"/>
                    </a:lnTo>
                    <a:lnTo>
                      <a:pt x="187" y="263"/>
                    </a:lnTo>
                    <a:lnTo>
                      <a:pt x="189" y="264"/>
                    </a:lnTo>
                    <a:lnTo>
                      <a:pt x="189" y="262"/>
                    </a:lnTo>
                    <a:lnTo>
                      <a:pt x="190" y="262"/>
                    </a:lnTo>
                    <a:lnTo>
                      <a:pt x="191" y="262"/>
                    </a:lnTo>
                    <a:lnTo>
                      <a:pt x="192" y="262"/>
                    </a:lnTo>
                    <a:lnTo>
                      <a:pt x="193" y="264"/>
                    </a:lnTo>
                    <a:lnTo>
                      <a:pt x="195" y="265"/>
                    </a:lnTo>
                    <a:lnTo>
                      <a:pt x="196" y="265"/>
                    </a:lnTo>
                    <a:lnTo>
                      <a:pt x="197" y="265"/>
                    </a:lnTo>
                    <a:lnTo>
                      <a:pt x="198" y="265"/>
                    </a:lnTo>
                    <a:lnTo>
                      <a:pt x="199" y="265"/>
                    </a:lnTo>
                    <a:lnTo>
                      <a:pt x="200" y="264"/>
                    </a:lnTo>
                    <a:lnTo>
                      <a:pt x="201" y="264"/>
                    </a:lnTo>
                    <a:lnTo>
                      <a:pt x="202" y="260"/>
                    </a:lnTo>
                    <a:lnTo>
                      <a:pt x="202" y="259"/>
                    </a:lnTo>
                    <a:lnTo>
                      <a:pt x="202" y="258"/>
                    </a:lnTo>
                    <a:lnTo>
                      <a:pt x="203" y="257"/>
                    </a:lnTo>
                    <a:lnTo>
                      <a:pt x="204" y="257"/>
                    </a:lnTo>
                    <a:lnTo>
                      <a:pt x="206" y="258"/>
                    </a:lnTo>
                    <a:lnTo>
                      <a:pt x="208" y="258"/>
                    </a:lnTo>
                    <a:lnTo>
                      <a:pt x="208" y="259"/>
                    </a:lnTo>
                    <a:lnTo>
                      <a:pt x="209" y="260"/>
                    </a:lnTo>
                    <a:lnTo>
                      <a:pt x="210" y="260"/>
                    </a:lnTo>
                    <a:lnTo>
                      <a:pt x="212" y="261"/>
                    </a:lnTo>
                    <a:lnTo>
                      <a:pt x="213" y="262"/>
                    </a:lnTo>
                    <a:lnTo>
                      <a:pt x="214" y="261"/>
                    </a:lnTo>
                    <a:lnTo>
                      <a:pt x="215" y="261"/>
                    </a:lnTo>
                    <a:lnTo>
                      <a:pt x="216" y="260"/>
                    </a:lnTo>
                    <a:lnTo>
                      <a:pt x="219" y="257"/>
                    </a:lnTo>
                    <a:lnTo>
                      <a:pt x="219" y="256"/>
                    </a:lnTo>
                    <a:lnTo>
                      <a:pt x="219" y="255"/>
                    </a:lnTo>
                    <a:lnTo>
                      <a:pt x="220" y="253"/>
                    </a:lnTo>
                    <a:lnTo>
                      <a:pt x="220" y="252"/>
                    </a:lnTo>
                    <a:lnTo>
                      <a:pt x="219" y="252"/>
                    </a:lnTo>
                    <a:lnTo>
                      <a:pt x="219" y="251"/>
                    </a:lnTo>
                    <a:lnTo>
                      <a:pt x="219" y="250"/>
                    </a:lnTo>
                    <a:lnTo>
                      <a:pt x="219" y="249"/>
                    </a:lnTo>
                    <a:lnTo>
                      <a:pt x="221" y="246"/>
                    </a:lnTo>
                    <a:lnTo>
                      <a:pt x="224" y="245"/>
                    </a:lnTo>
                    <a:lnTo>
                      <a:pt x="225" y="245"/>
                    </a:lnTo>
                    <a:lnTo>
                      <a:pt x="229" y="243"/>
                    </a:lnTo>
                    <a:lnTo>
                      <a:pt x="229" y="242"/>
                    </a:lnTo>
                    <a:lnTo>
                      <a:pt x="230" y="241"/>
                    </a:lnTo>
                    <a:lnTo>
                      <a:pt x="231" y="241"/>
                    </a:lnTo>
                    <a:lnTo>
                      <a:pt x="232" y="240"/>
                    </a:lnTo>
                    <a:lnTo>
                      <a:pt x="233" y="240"/>
                    </a:lnTo>
                    <a:lnTo>
                      <a:pt x="233" y="239"/>
                    </a:lnTo>
                    <a:lnTo>
                      <a:pt x="234" y="238"/>
                    </a:lnTo>
                    <a:lnTo>
                      <a:pt x="234" y="237"/>
                    </a:lnTo>
                    <a:lnTo>
                      <a:pt x="235" y="237"/>
                    </a:lnTo>
                    <a:lnTo>
                      <a:pt x="236" y="235"/>
                    </a:lnTo>
                    <a:lnTo>
                      <a:pt x="239" y="228"/>
                    </a:lnTo>
                    <a:lnTo>
                      <a:pt x="239" y="227"/>
                    </a:lnTo>
                    <a:lnTo>
                      <a:pt x="239" y="222"/>
                    </a:lnTo>
                    <a:lnTo>
                      <a:pt x="239" y="221"/>
                    </a:lnTo>
                    <a:lnTo>
                      <a:pt x="240" y="221"/>
                    </a:lnTo>
                    <a:lnTo>
                      <a:pt x="239" y="220"/>
                    </a:lnTo>
                    <a:lnTo>
                      <a:pt x="239" y="219"/>
                    </a:lnTo>
                    <a:lnTo>
                      <a:pt x="239" y="218"/>
                    </a:lnTo>
                    <a:lnTo>
                      <a:pt x="238" y="218"/>
                    </a:lnTo>
                    <a:lnTo>
                      <a:pt x="238" y="217"/>
                    </a:lnTo>
                    <a:lnTo>
                      <a:pt x="238" y="214"/>
                    </a:lnTo>
                    <a:lnTo>
                      <a:pt x="239" y="213"/>
                    </a:lnTo>
                    <a:lnTo>
                      <a:pt x="239" y="211"/>
                    </a:lnTo>
                    <a:lnTo>
                      <a:pt x="237" y="202"/>
                    </a:lnTo>
                    <a:lnTo>
                      <a:pt x="237" y="200"/>
                    </a:lnTo>
                    <a:lnTo>
                      <a:pt x="237" y="199"/>
                    </a:lnTo>
                    <a:lnTo>
                      <a:pt x="237" y="198"/>
                    </a:lnTo>
                    <a:lnTo>
                      <a:pt x="237" y="197"/>
                    </a:lnTo>
                    <a:lnTo>
                      <a:pt x="236" y="196"/>
                    </a:lnTo>
                    <a:lnTo>
                      <a:pt x="236" y="194"/>
                    </a:lnTo>
                    <a:lnTo>
                      <a:pt x="237" y="194"/>
                    </a:lnTo>
                    <a:lnTo>
                      <a:pt x="238" y="192"/>
                    </a:lnTo>
                    <a:lnTo>
                      <a:pt x="240" y="188"/>
                    </a:lnTo>
                    <a:lnTo>
                      <a:pt x="240" y="187"/>
                    </a:lnTo>
                    <a:lnTo>
                      <a:pt x="240" y="186"/>
                    </a:lnTo>
                    <a:lnTo>
                      <a:pt x="240" y="185"/>
                    </a:lnTo>
                    <a:lnTo>
                      <a:pt x="240" y="184"/>
                    </a:lnTo>
                    <a:lnTo>
                      <a:pt x="238" y="184"/>
                    </a:lnTo>
                    <a:lnTo>
                      <a:pt x="238" y="182"/>
                    </a:lnTo>
                    <a:lnTo>
                      <a:pt x="239" y="177"/>
                    </a:lnTo>
                    <a:lnTo>
                      <a:pt x="240" y="173"/>
                    </a:lnTo>
                    <a:lnTo>
                      <a:pt x="240" y="172"/>
                    </a:lnTo>
                    <a:lnTo>
                      <a:pt x="241" y="171"/>
                    </a:lnTo>
                    <a:lnTo>
                      <a:pt x="241" y="170"/>
                    </a:lnTo>
                    <a:lnTo>
                      <a:pt x="241" y="169"/>
                    </a:lnTo>
                    <a:lnTo>
                      <a:pt x="240" y="169"/>
                    </a:lnTo>
                    <a:lnTo>
                      <a:pt x="240" y="167"/>
                    </a:lnTo>
                    <a:lnTo>
                      <a:pt x="240" y="166"/>
                    </a:lnTo>
                    <a:lnTo>
                      <a:pt x="240" y="165"/>
                    </a:lnTo>
                    <a:lnTo>
                      <a:pt x="241" y="165"/>
                    </a:lnTo>
                    <a:lnTo>
                      <a:pt x="241" y="164"/>
                    </a:lnTo>
                    <a:lnTo>
                      <a:pt x="242" y="162"/>
                    </a:lnTo>
                    <a:lnTo>
                      <a:pt x="241" y="161"/>
                    </a:lnTo>
                    <a:lnTo>
                      <a:pt x="241" y="159"/>
                    </a:lnTo>
                    <a:lnTo>
                      <a:pt x="240" y="158"/>
                    </a:lnTo>
                    <a:lnTo>
                      <a:pt x="240" y="157"/>
                    </a:lnTo>
                    <a:lnTo>
                      <a:pt x="239" y="157"/>
                    </a:lnTo>
                    <a:lnTo>
                      <a:pt x="238" y="155"/>
                    </a:lnTo>
                    <a:lnTo>
                      <a:pt x="239" y="155"/>
                    </a:lnTo>
                    <a:lnTo>
                      <a:pt x="239" y="154"/>
                    </a:lnTo>
                    <a:lnTo>
                      <a:pt x="242" y="152"/>
                    </a:lnTo>
                    <a:lnTo>
                      <a:pt x="240" y="150"/>
                    </a:lnTo>
                    <a:lnTo>
                      <a:pt x="235" y="146"/>
                    </a:lnTo>
                    <a:lnTo>
                      <a:pt x="234" y="146"/>
                    </a:lnTo>
                    <a:lnTo>
                      <a:pt x="228" y="142"/>
                    </a:lnTo>
                    <a:lnTo>
                      <a:pt x="227" y="141"/>
                    </a:lnTo>
                    <a:lnTo>
                      <a:pt x="225" y="142"/>
                    </a:lnTo>
                    <a:lnTo>
                      <a:pt x="219" y="146"/>
                    </a:lnTo>
                    <a:lnTo>
                      <a:pt x="218" y="146"/>
                    </a:lnTo>
                    <a:lnTo>
                      <a:pt x="218" y="147"/>
                    </a:lnTo>
                    <a:lnTo>
                      <a:pt x="216" y="148"/>
                    </a:lnTo>
                    <a:lnTo>
                      <a:pt x="212" y="148"/>
                    </a:lnTo>
                    <a:lnTo>
                      <a:pt x="208" y="148"/>
                    </a:lnTo>
                    <a:lnTo>
                      <a:pt x="208" y="147"/>
                    </a:lnTo>
                    <a:lnTo>
                      <a:pt x="206" y="141"/>
                    </a:lnTo>
                    <a:lnTo>
                      <a:pt x="206" y="140"/>
                    </a:lnTo>
                    <a:lnTo>
                      <a:pt x="206" y="139"/>
                    </a:lnTo>
                    <a:lnTo>
                      <a:pt x="205" y="138"/>
                    </a:lnTo>
                    <a:lnTo>
                      <a:pt x="204" y="137"/>
                    </a:lnTo>
                    <a:lnTo>
                      <a:pt x="203" y="133"/>
                    </a:lnTo>
                    <a:lnTo>
                      <a:pt x="204" y="131"/>
                    </a:lnTo>
                    <a:lnTo>
                      <a:pt x="204" y="130"/>
                    </a:lnTo>
                    <a:lnTo>
                      <a:pt x="203" y="130"/>
                    </a:lnTo>
                    <a:lnTo>
                      <a:pt x="202" y="128"/>
                    </a:lnTo>
                    <a:lnTo>
                      <a:pt x="202" y="123"/>
                    </a:lnTo>
                    <a:lnTo>
                      <a:pt x="201" y="122"/>
                    </a:lnTo>
                    <a:lnTo>
                      <a:pt x="200" y="120"/>
                    </a:lnTo>
                    <a:lnTo>
                      <a:pt x="198" y="114"/>
                    </a:lnTo>
                    <a:lnTo>
                      <a:pt x="198" y="113"/>
                    </a:lnTo>
                    <a:lnTo>
                      <a:pt x="198" y="112"/>
                    </a:lnTo>
                    <a:lnTo>
                      <a:pt x="199" y="111"/>
                    </a:lnTo>
                    <a:lnTo>
                      <a:pt x="198" y="107"/>
                    </a:lnTo>
                    <a:lnTo>
                      <a:pt x="197" y="106"/>
                    </a:lnTo>
                    <a:lnTo>
                      <a:pt x="197" y="105"/>
                    </a:lnTo>
                    <a:lnTo>
                      <a:pt x="196" y="105"/>
                    </a:lnTo>
                    <a:lnTo>
                      <a:pt x="195" y="105"/>
                    </a:lnTo>
                    <a:lnTo>
                      <a:pt x="195" y="104"/>
                    </a:lnTo>
                    <a:lnTo>
                      <a:pt x="194" y="103"/>
                    </a:lnTo>
                    <a:lnTo>
                      <a:pt x="193" y="101"/>
                    </a:lnTo>
                    <a:lnTo>
                      <a:pt x="193" y="100"/>
                    </a:lnTo>
                    <a:lnTo>
                      <a:pt x="193" y="99"/>
                    </a:lnTo>
                    <a:lnTo>
                      <a:pt x="189" y="95"/>
                    </a:lnTo>
                    <a:lnTo>
                      <a:pt x="189" y="94"/>
                    </a:lnTo>
                    <a:lnTo>
                      <a:pt x="188" y="94"/>
                    </a:lnTo>
                    <a:lnTo>
                      <a:pt x="184" y="94"/>
                    </a:lnTo>
                    <a:lnTo>
                      <a:pt x="182" y="94"/>
                    </a:lnTo>
                    <a:lnTo>
                      <a:pt x="181" y="94"/>
                    </a:lnTo>
                    <a:lnTo>
                      <a:pt x="180" y="94"/>
                    </a:lnTo>
                    <a:lnTo>
                      <a:pt x="179" y="94"/>
                    </a:lnTo>
                    <a:lnTo>
                      <a:pt x="176" y="92"/>
                    </a:lnTo>
                    <a:lnTo>
                      <a:pt x="175" y="91"/>
                    </a:lnTo>
                    <a:lnTo>
                      <a:pt x="174" y="89"/>
                    </a:lnTo>
                    <a:lnTo>
                      <a:pt x="173" y="87"/>
                    </a:lnTo>
                    <a:lnTo>
                      <a:pt x="172" y="88"/>
                    </a:lnTo>
                    <a:lnTo>
                      <a:pt x="170" y="88"/>
                    </a:lnTo>
                    <a:lnTo>
                      <a:pt x="169" y="88"/>
                    </a:lnTo>
                    <a:lnTo>
                      <a:pt x="168" y="88"/>
                    </a:lnTo>
                    <a:lnTo>
                      <a:pt x="167" y="89"/>
                    </a:lnTo>
                    <a:lnTo>
                      <a:pt x="167" y="90"/>
                    </a:lnTo>
                    <a:lnTo>
                      <a:pt x="166" y="90"/>
                    </a:lnTo>
                    <a:lnTo>
                      <a:pt x="166" y="91"/>
                    </a:lnTo>
                    <a:lnTo>
                      <a:pt x="166" y="92"/>
                    </a:lnTo>
                    <a:lnTo>
                      <a:pt x="165" y="92"/>
                    </a:lnTo>
                    <a:lnTo>
                      <a:pt x="163" y="92"/>
                    </a:lnTo>
                    <a:lnTo>
                      <a:pt x="161" y="93"/>
                    </a:lnTo>
                    <a:lnTo>
                      <a:pt x="161" y="94"/>
                    </a:lnTo>
                    <a:lnTo>
                      <a:pt x="160" y="94"/>
                    </a:lnTo>
                    <a:lnTo>
                      <a:pt x="157" y="93"/>
                    </a:lnTo>
                    <a:lnTo>
                      <a:pt x="157" y="92"/>
                    </a:lnTo>
                    <a:lnTo>
                      <a:pt x="152" y="92"/>
                    </a:lnTo>
                    <a:lnTo>
                      <a:pt x="146" y="92"/>
                    </a:lnTo>
                    <a:lnTo>
                      <a:pt x="141" y="91"/>
                    </a:lnTo>
                    <a:lnTo>
                      <a:pt x="140" y="90"/>
                    </a:lnTo>
                    <a:lnTo>
                      <a:pt x="140" y="89"/>
                    </a:lnTo>
                    <a:lnTo>
                      <a:pt x="138" y="89"/>
                    </a:lnTo>
                    <a:lnTo>
                      <a:pt x="135" y="89"/>
                    </a:lnTo>
                    <a:lnTo>
                      <a:pt x="134" y="89"/>
                    </a:lnTo>
                    <a:lnTo>
                      <a:pt x="133" y="90"/>
                    </a:lnTo>
                    <a:lnTo>
                      <a:pt x="131" y="89"/>
                    </a:lnTo>
                    <a:lnTo>
                      <a:pt x="131" y="88"/>
                    </a:lnTo>
                    <a:lnTo>
                      <a:pt x="132" y="87"/>
                    </a:lnTo>
                    <a:lnTo>
                      <a:pt x="131" y="77"/>
                    </a:lnTo>
                    <a:lnTo>
                      <a:pt x="131" y="76"/>
                    </a:lnTo>
                    <a:lnTo>
                      <a:pt x="131" y="75"/>
                    </a:lnTo>
                    <a:lnTo>
                      <a:pt x="130" y="73"/>
                    </a:lnTo>
                    <a:lnTo>
                      <a:pt x="131" y="71"/>
                    </a:lnTo>
                    <a:lnTo>
                      <a:pt x="132" y="68"/>
                    </a:lnTo>
                    <a:lnTo>
                      <a:pt x="132" y="67"/>
                    </a:lnTo>
                    <a:lnTo>
                      <a:pt x="132" y="56"/>
                    </a:lnTo>
                    <a:lnTo>
                      <a:pt x="132" y="55"/>
                    </a:lnTo>
                    <a:lnTo>
                      <a:pt x="130" y="50"/>
                    </a:lnTo>
                    <a:lnTo>
                      <a:pt x="130" y="48"/>
                    </a:lnTo>
                    <a:lnTo>
                      <a:pt x="129" y="47"/>
                    </a:lnTo>
                    <a:lnTo>
                      <a:pt x="127" y="45"/>
                    </a:lnTo>
                    <a:lnTo>
                      <a:pt x="127" y="44"/>
                    </a:lnTo>
                    <a:lnTo>
                      <a:pt x="126" y="44"/>
                    </a:lnTo>
                    <a:lnTo>
                      <a:pt x="125" y="44"/>
                    </a:lnTo>
                    <a:lnTo>
                      <a:pt x="125" y="41"/>
                    </a:lnTo>
                    <a:lnTo>
                      <a:pt x="125" y="40"/>
                    </a:lnTo>
                    <a:lnTo>
                      <a:pt x="123" y="37"/>
                    </a:lnTo>
                    <a:lnTo>
                      <a:pt x="123" y="36"/>
                    </a:lnTo>
                    <a:lnTo>
                      <a:pt x="120" y="33"/>
                    </a:lnTo>
                    <a:lnTo>
                      <a:pt x="119" y="32"/>
                    </a:lnTo>
                    <a:lnTo>
                      <a:pt x="119" y="30"/>
                    </a:lnTo>
                    <a:lnTo>
                      <a:pt x="119" y="29"/>
                    </a:lnTo>
                    <a:lnTo>
                      <a:pt x="119" y="28"/>
                    </a:lnTo>
                    <a:lnTo>
                      <a:pt x="119" y="24"/>
                    </a:lnTo>
                    <a:lnTo>
                      <a:pt x="118" y="19"/>
                    </a:lnTo>
                    <a:lnTo>
                      <a:pt x="118" y="18"/>
                    </a:lnTo>
                    <a:lnTo>
                      <a:pt x="117" y="18"/>
                    </a:lnTo>
                    <a:lnTo>
                      <a:pt x="89" y="2"/>
                    </a:lnTo>
                    <a:lnTo>
                      <a:pt x="88" y="2"/>
                    </a:lnTo>
                    <a:lnTo>
                      <a:pt x="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09" name="Freeform 616"/>
              <p:cNvSpPr>
                <a:spLocks/>
              </p:cNvSpPr>
              <p:nvPr/>
            </p:nvSpPr>
            <p:spPr bwMode="auto">
              <a:xfrm>
                <a:off x="6796872" y="3999905"/>
                <a:ext cx="352425" cy="331787"/>
              </a:xfrm>
              <a:custGeom>
                <a:avLst/>
                <a:gdLst>
                  <a:gd name="T0" fmla="*/ 2147483646 w 146"/>
                  <a:gd name="T1" fmla="*/ 2147483646 h 154"/>
                  <a:gd name="T2" fmla="*/ 2147483646 w 146"/>
                  <a:gd name="T3" fmla="*/ 2147483646 h 154"/>
                  <a:gd name="T4" fmla="*/ 2147483646 w 146"/>
                  <a:gd name="T5" fmla="*/ 2147483646 h 154"/>
                  <a:gd name="T6" fmla="*/ 2147483646 w 146"/>
                  <a:gd name="T7" fmla="*/ 2147483646 h 154"/>
                  <a:gd name="T8" fmla="*/ 2147483646 w 146"/>
                  <a:gd name="T9" fmla="*/ 2147483646 h 154"/>
                  <a:gd name="T10" fmla="*/ 2147483646 w 146"/>
                  <a:gd name="T11" fmla="*/ 2147483646 h 154"/>
                  <a:gd name="T12" fmla="*/ 2147483646 w 146"/>
                  <a:gd name="T13" fmla="*/ 2147483646 h 154"/>
                  <a:gd name="T14" fmla="*/ 2147483646 w 146"/>
                  <a:gd name="T15" fmla="*/ 2147483646 h 154"/>
                  <a:gd name="T16" fmla="*/ 2147483646 w 146"/>
                  <a:gd name="T17" fmla="*/ 2147483646 h 154"/>
                  <a:gd name="T18" fmla="*/ 2147483646 w 146"/>
                  <a:gd name="T19" fmla="*/ 2147483646 h 154"/>
                  <a:gd name="T20" fmla="*/ 2147483646 w 146"/>
                  <a:gd name="T21" fmla="*/ 2147483646 h 154"/>
                  <a:gd name="T22" fmla="*/ 2147483646 w 146"/>
                  <a:gd name="T23" fmla="*/ 2147483646 h 154"/>
                  <a:gd name="T24" fmla="*/ 2147483646 w 146"/>
                  <a:gd name="T25" fmla="*/ 2147483646 h 154"/>
                  <a:gd name="T26" fmla="*/ 2147483646 w 146"/>
                  <a:gd name="T27" fmla="*/ 2147483646 h 154"/>
                  <a:gd name="T28" fmla="*/ 2147483646 w 146"/>
                  <a:gd name="T29" fmla="*/ 2147483646 h 154"/>
                  <a:gd name="T30" fmla="*/ 2147483646 w 146"/>
                  <a:gd name="T31" fmla="*/ 2147483646 h 154"/>
                  <a:gd name="T32" fmla="*/ 2147483646 w 146"/>
                  <a:gd name="T33" fmla="*/ 2147483646 h 154"/>
                  <a:gd name="T34" fmla="*/ 2147483646 w 146"/>
                  <a:gd name="T35" fmla="*/ 2147483646 h 154"/>
                  <a:gd name="T36" fmla="*/ 2147483646 w 146"/>
                  <a:gd name="T37" fmla="*/ 2147483646 h 154"/>
                  <a:gd name="T38" fmla="*/ 2147483646 w 146"/>
                  <a:gd name="T39" fmla="*/ 2147483646 h 154"/>
                  <a:gd name="T40" fmla="*/ 2147483646 w 146"/>
                  <a:gd name="T41" fmla="*/ 2147483646 h 154"/>
                  <a:gd name="T42" fmla="*/ 2147483646 w 146"/>
                  <a:gd name="T43" fmla="*/ 2147483646 h 154"/>
                  <a:gd name="T44" fmla="*/ 2147483646 w 146"/>
                  <a:gd name="T45" fmla="*/ 2147483646 h 154"/>
                  <a:gd name="T46" fmla="*/ 2147483646 w 146"/>
                  <a:gd name="T47" fmla="*/ 2147483646 h 154"/>
                  <a:gd name="T48" fmla="*/ 2147483646 w 146"/>
                  <a:gd name="T49" fmla="*/ 2147483646 h 154"/>
                  <a:gd name="T50" fmla="*/ 2147483646 w 146"/>
                  <a:gd name="T51" fmla="*/ 2147483646 h 154"/>
                  <a:gd name="T52" fmla="*/ 0 w 146"/>
                  <a:gd name="T53" fmla="*/ 2147483646 h 154"/>
                  <a:gd name="T54" fmla="*/ 2147483646 w 146"/>
                  <a:gd name="T55" fmla="*/ 2147483646 h 154"/>
                  <a:gd name="T56" fmla="*/ 2147483646 w 146"/>
                  <a:gd name="T57" fmla="*/ 2147483646 h 154"/>
                  <a:gd name="T58" fmla="*/ 2147483646 w 146"/>
                  <a:gd name="T59" fmla="*/ 2147483646 h 154"/>
                  <a:gd name="T60" fmla="*/ 2147483646 w 146"/>
                  <a:gd name="T61" fmla="*/ 2147483646 h 154"/>
                  <a:gd name="T62" fmla="*/ 2147483646 w 146"/>
                  <a:gd name="T63" fmla="*/ 2147483646 h 154"/>
                  <a:gd name="T64" fmla="*/ 2147483646 w 146"/>
                  <a:gd name="T65" fmla="*/ 0 h 154"/>
                  <a:gd name="T66" fmla="*/ 2147483646 w 146"/>
                  <a:gd name="T67" fmla="*/ 2147483646 h 154"/>
                  <a:gd name="T68" fmla="*/ 2147483646 w 146"/>
                  <a:gd name="T69" fmla="*/ 2147483646 h 154"/>
                  <a:gd name="T70" fmla="*/ 2147483646 w 146"/>
                  <a:gd name="T71" fmla="*/ 2147483646 h 154"/>
                  <a:gd name="T72" fmla="*/ 2147483646 w 146"/>
                  <a:gd name="T73" fmla="*/ 2147483646 h 154"/>
                  <a:gd name="T74" fmla="*/ 2147483646 w 146"/>
                  <a:gd name="T75" fmla="*/ 2147483646 h 154"/>
                  <a:gd name="T76" fmla="*/ 2147483646 w 146"/>
                  <a:gd name="T77" fmla="*/ 2147483646 h 154"/>
                  <a:gd name="T78" fmla="*/ 2147483646 w 146"/>
                  <a:gd name="T79" fmla="*/ 2147483646 h 154"/>
                  <a:gd name="T80" fmla="*/ 2147483646 w 146"/>
                  <a:gd name="T81" fmla="*/ 2147483646 h 154"/>
                  <a:gd name="T82" fmla="*/ 2147483646 w 146"/>
                  <a:gd name="T83" fmla="*/ 2147483646 h 154"/>
                  <a:gd name="T84" fmla="*/ 2147483646 w 146"/>
                  <a:gd name="T85" fmla="*/ 2147483646 h 154"/>
                  <a:gd name="T86" fmla="*/ 2147483646 w 146"/>
                  <a:gd name="T87" fmla="*/ 2147483646 h 154"/>
                  <a:gd name="T88" fmla="*/ 2147483646 w 146"/>
                  <a:gd name="T89" fmla="*/ 2147483646 h 154"/>
                  <a:gd name="T90" fmla="*/ 2147483646 w 146"/>
                  <a:gd name="T91" fmla="*/ 2147483646 h 154"/>
                  <a:gd name="T92" fmla="*/ 2147483646 w 146"/>
                  <a:gd name="T93" fmla="*/ 2147483646 h 154"/>
                  <a:gd name="T94" fmla="*/ 2147483646 w 146"/>
                  <a:gd name="T95" fmla="*/ 2147483646 h 154"/>
                  <a:gd name="T96" fmla="*/ 2147483646 w 146"/>
                  <a:gd name="T97" fmla="*/ 2147483646 h 154"/>
                  <a:gd name="T98" fmla="*/ 2147483646 w 146"/>
                  <a:gd name="T99" fmla="*/ 2147483646 h 154"/>
                  <a:gd name="T100" fmla="*/ 2147483646 w 146"/>
                  <a:gd name="T101" fmla="*/ 2147483646 h 154"/>
                  <a:gd name="T102" fmla="*/ 2147483646 w 146"/>
                  <a:gd name="T103" fmla="*/ 2147483646 h 154"/>
                  <a:gd name="T104" fmla="*/ 2147483646 w 146"/>
                  <a:gd name="T105" fmla="*/ 2147483646 h 154"/>
                  <a:gd name="T106" fmla="*/ 2147483646 w 146"/>
                  <a:gd name="T107" fmla="*/ 2147483646 h 154"/>
                  <a:gd name="T108" fmla="*/ 2147483646 w 146"/>
                  <a:gd name="T109" fmla="*/ 2147483646 h 15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46" h="154">
                    <a:moveTo>
                      <a:pt x="108" y="153"/>
                    </a:moveTo>
                    <a:lnTo>
                      <a:pt x="107" y="153"/>
                    </a:lnTo>
                    <a:lnTo>
                      <a:pt x="106" y="153"/>
                    </a:lnTo>
                    <a:lnTo>
                      <a:pt x="105" y="153"/>
                    </a:lnTo>
                    <a:lnTo>
                      <a:pt x="104" y="153"/>
                    </a:lnTo>
                    <a:lnTo>
                      <a:pt x="102" y="153"/>
                    </a:lnTo>
                    <a:lnTo>
                      <a:pt x="101" y="152"/>
                    </a:lnTo>
                    <a:lnTo>
                      <a:pt x="100" y="151"/>
                    </a:lnTo>
                    <a:lnTo>
                      <a:pt x="99" y="150"/>
                    </a:lnTo>
                    <a:lnTo>
                      <a:pt x="98" y="150"/>
                    </a:lnTo>
                    <a:lnTo>
                      <a:pt x="91" y="149"/>
                    </a:lnTo>
                    <a:lnTo>
                      <a:pt x="89" y="149"/>
                    </a:lnTo>
                    <a:lnTo>
                      <a:pt x="85" y="151"/>
                    </a:lnTo>
                    <a:lnTo>
                      <a:pt x="83" y="152"/>
                    </a:lnTo>
                    <a:lnTo>
                      <a:pt x="83" y="153"/>
                    </a:lnTo>
                    <a:lnTo>
                      <a:pt x="79" y="154"/>
                    </a:lnTo>
                    <a:lnTo>
                      <a:pt x="75" y="153"/>
                    </a:lnTo>
                    <a:lnTo>
                      <a:pt x="70" y="150"/>
                    </a:lnTo>
                    <a:lnTo>
                      <a:pt x="70" y="149"/>
                    </a:lnTo>
                    <a:lnTo>
                      <a:pt x="67" y="149"/>
                    </a:lnTo>
                    <a:lnTo>
                      <a:pt x="59" y="146"/>
                    </a:lnTo>
                    <a:lnTo>
                      <a:pt x="57" y="145"/>
                    </a:lnTo>
                    <a:lnTo>
                      <a:pt x="50" y="139"/>
                    </a:lnTo>
                    <a:lnTo>
                      <a:pt x="49" y="139"/>
                    </a:lnTo>
                    <a:lnTo>
                      <a:pt x="48" y="139"/>
                    </a:lnTo>
                    <a:lnTo>
                      <a:pt x="39" y="138"/>
                    </a:lnTo>
                    <a:lnTo>
                      <a:pt x="32" y="140"/>
                    </a:lnTo>
                    <a:lnTo>
                      <a:pt x="29" y="138"/>
                    </a:lnTo>
                    <a:lnTo>
                      <a:pt x="28" y="136"/>
                    </a:lnTo>
                    <a:lnTo>
                      <a:pt x="23" y="130"/>
                    </a:lnTo>
                    <a:lnTo>
                      <a:pt x="18" y="128"/>
                    </a:lnTo>
                    <a:lnTo>
                      <a:pt x="14" y="124"/>
                    </a:lnTo>
                    <a:lnTo>
                      <a:pt x="13" y="123"/>
                    </a:lnTo>
                    <a:lnTo>
                      <a:pt x="11" y="122"/>
                    </a:lnTo>
                    <a:lnTo>
                      <a:pt x="11" y="120"/>
                    </a:lnTo>
                    <a:lnTo>
                      <a:pt x="10" y="119"/>
                    </a:lnTo>
                    <a:lnTo>
                      <a:pt x="7" y="109"/>
                    </a:lnTo>
                    <a:lnTo>
                      <a:pt x="8" y="108"/>
                    </a:lnTo>
                    <a:lnTo>
                      <a:pt x="8" y="107"/>
                    </a:lnTo>
                    <a:lnTo>
                      <a:pt x="8" y="106"/>
                    </a:lnTo>
                    <a:lnTo>
                      <a:pt x="7" y="105"/>
                    </a:lnTo>
                    <a:lnTo>
                      <a:pt x="7" y="103"/>
                    </a:lnTo>
                    <a:lnTo>
                      <a:pt x="8" y="102"/>
                    </a:lnTo>
                    <a:lnTo>
                      <a:pt x="8" y="101"/>
                    </a:lnTo>
                    <a:lnTo>
                      <a:pt x="6" y="98"/>
                    </a:lnTo>
                    <a:lnTo>
                      <a:pt x="6" y="97"/>
                    </a:lnTo>
                    <a:lnTo>
                      <a:pt x="6" y="96"/>
                    </a:lnTo>
                    <a:lnTo>
                      <a:pt x="7" y="94"/>
                    </a:lnTo>
                    <a:lnTo>
                      <a:pt x="8" y="94"/>
                    </a:lnTo>
                    <a:lnTo>
                      <a:pt x="11" y="94"/>
                    </a:lnTo>
                    <a:lnTo>
                      <a:pt x="12" y="94"/>
                    </a:lnTo>
                    <a:lnTo>
                      <a:pt x="13" y="93"/>
                    </a:lnTo>
                    <a:lnTo>
                      <a:pt x="13" y="90"/>
                    </a:lnTo>
                    <a:lnTo>
                      <a:pt x="13" y="89"/>
                    </a:lnTo>
                    <a:lnTo>
                      <a:pt x="12" y="88"/>
                    </a:lnTo>
                    <a:lnTo>
                      <a:pt x="10" y="87"/>
                    </a:lnTo>
                    <a:lnTo>
                      <a:pt x="10" y="86"/>
                    </a:lnTo>
                    <a:lnTo>
                      <a:pt x="9" y="85"/>
                    </a:lnTo>
                    <a:lnTo>
                      <a:pt x="8" y="80"/>
                    </a:lnTo>
                    <a:lnTo>
                      <a:pt x="6" y="76"/>
                    </a:lnTo>
                    <a:lnTo>
                      <a:pt x="5" y="75"/>
                    </a:lnTo>
                    <a:lnTo>
                      <a:pt x="6" y="73"/>
                    </a:lnTo>
                    <a:lnTo>
                      <a:pt x="6" y="71"/>
                    </a:lnTo>
                    <a:lnTo>
                      <a:pt x="7" y="70"/>
                    </a:lnTo>
                    <a:lnTo>
                      <a:pt x="6" y="70"/>
                    </a:lnTo>
                    <a:lnTo>
                      <a:pt x="6" y="68"/>
                    </a:lnTo>
                    <a:lnTo>
                      <a:pt x="4" y="68"/>
                    </a:lnTo>
                    <a:lnTo>
                      <a:pt x="4" y="66"/>
                    </a:lnTo>
                    <a:lnTo>
                      <a:pt x="3" y="64"/>
                    </a:lnTo>
                    <a:lnTo>
                      <a:pt x="4" y="64"/>
                    </a:lnTo>
                    <a:lnTo>
                      <a:pt x="4" y="62"/>
                    </a:lnTo>
                    <a:lnTo>
                      <a:pt x="3" y="60"/>
                    </a:lnTo>
                    <a:lnTo>
                      <a:pt x="2" y="60"/>
                    </a:lnTo>
                    <a:lnTo>
                      <a:pt x="1" y="58"/>
                    </a:lnTo>
                    <a:lnTo>
                      <a:pt x="1" y="56"/>
                    </a:lnTo>
                    <a:lnTo>
                      <a:pt x="2" y="55"/>
                    </a:lnTo>
                    <a:lnTo>
                      <a:pt x="3" y="54"/>
                    </a:lnTo>
                    <a:lnTo>
                      <a:pt x="4" y="54"/>
                    </a:lnTo>
                    <a:lnTo>
                      <a:pt x="4" y="53"/>
                    </a:lnTo>
                    <a:lnTo>
                      <a:pt x="5" y="49"/>
                    </a:lnTo>
                    <a:lnTo>
                      <a:pt x="4" y="48"/>
                    </a:lnTo>
                    <a:lnTo>
                      <a:pt x="4" y="47"/>
                    </a:lnTo>
                    <a:lnTo>
                      <a:pt x="3" y="46"/>
                    </a:lnTo>
                    <a:lnTo>
                      <a:pt x="2" y="45"/>
                    </a:lnTo>
                    <a:lnTo>
                      <a:pt x="1" y="45"/>
                    </a:lnTo>
                    <a:lnTo>
                      <a:pt x="1" y="43"/>
                    </a:lnTo>
                    <a:lnTo>
                      <a:pt x="2" y="41"/>
                    </a:lnTo>
                    <a:lnTo>
                      <a:pt x="3" y="41"/>
                    </a:lnTo>
                    <a:lnTo>
                      <a:pt x="4" y="38"/>
                    </a:lnTo>
                    <a:lnTo>
                      <a:pt x="4" y="26"/>
                    </a:lnTo>
                    <a:lnTo>
                      <a:pt x="3" y="21"/>
                    </a:lnTo>
                    <a:lnTo>
                      <a:pt x="2" y="19"/>
                    </a:lnTo>
                    <a:lnTo>
                      <a:pt x="1" y="19"/>
                    </a:lnTo>
                    <a:lnTo>
                      <a:pt x="0" y="17"/>
                    </a:lnTo>
                    <a:lnTo>
                      <a:pt x="0" y="15"/>
                    </a:lnTo>
                    <a:lnTo>
                      <a:pt x="0" y="13"/>
                    </a:lnTo>
                    <a:lnTo>
                      <a:pt x="2" y="11"/>
                    </a:lnTo>
                    <a:lnTo>
                      <a:pt x="3" y="10"/>
                    </a:lnTo>
                    <a:lnTo>
                      <a:pt x="4" y="8"/>
                    </a:lnTo>
                    <a:lnTo>
                      <a:pt x="5" y="7"/>
                    </a:lnTo>
                    <a:lnTo>
                      <a:pt x="4" y="5"/>
                    </a:lnTo>
                    <a:lnTo>
                      <a:pt x="5" y="2"/>
                    </a:lnTo>
                    <a:lnTo>
                      <a:pt x="8" y="3"/>
                    </a:lnTo>
                    <a:lnTo>
                      <a:pt x="9" y="4"/>
                    </a:lnTo>
                    <a:lnTo>
                      <a:pt x="9" y="5"/>
                    </a:lnTo>
                    <a:lnTo>
                      <a:pt x="10" y="5"/>
                    </a:lnTo>
                    <a:lnTo>
                      <a:pt x="13" y="5"/>
                    </a:lnTo>
                    <a:lnTo>
                      <a:pt x="14" y="5"/>
                    </a:lnTo>
                    <a:lnTo>
                      <a:pt x="15" y="5"/>
                    </a:lnTo>
                    <a:lnTo>
                      <a:pt x="16" y="5"/>
                    </a:lnTo>
                    <a:lnTo>
                      <a:pt x="17" y="5"/>
                    </a:lnTo>
                    <a:lnTo>
                      <a:pt x="17" y="4"/>
                    </a:lnTo>
                    <a:lnTo>
                      <a:pt x="18" y="2"/>
                    </a:lnTo>
                    <a:lnTo>
                      <a:pt x="19" y="0"/>
                    </a:lnTo>
                    <a:lnTo>
                      <a:pt x="25" y="0"/>
                    </a:lnTo>
                    <a:lnTo>
                      <a:pt x="27" y="0"/>
                    </a:lnTo>
                    <a:lnTo>
                      <a:pt x="28" y="0"/>
                    </a:lnTo>
                    <a:lnTo>
                      <a:pt x="33" y="4"/>
                    </a:lnTo>
                    <a:lnTo>
                      <a:pt x="37" y="7"/>
                    </a:lnTo>
                    <a:lnTo>
                      <a:pt x="45" y="14"/>
                    </a:lnTo>
                    <a:lnTo>
                      <a:pt x="54" y="22"/>
                    </a:lnTo>
                    <a:lnTo>
                      <a:pt x="55" y="22"/>
                    </a:lnTo>
                    <a:lnTo>
                      <a:pt x="55" y="24"/>
                    </a:lnTo>
                    <a:lnTo>
                      <a:pt x="55" y="26"/>
                    </a:lnTo>
                    <a:lnTo>
                      <a:pt x="55" y="27"/>
                    </a:lnTo>
                    <a:lnTo>
                      <a:pt x="55" y="30"/>
                    </a:lnTo>
                    <a:lnTo>
                      <a:pt x="57" y="30"/>
                    </a:lnTo>
                    <a:lnTo>
                      <a:pt x="59" y="30"/>
                    </a:lnTo>
                    <a:lnTo>
                      <a:pt x="61" y="27"/>
                    </a:lnTo>
                    <a:lnTo>
                      <a:pt x="62" y="25"/>
                    </a:lnTo>
                    <a:lnTo>
                      <a:pt x="62" y="23"/>
                    </a:lnTo>
                    <a:lnTo>
                      <a:pt x="64" y="23"/>
                    </a:lnTo>
                    <a:lnTo>
                      <a:pt x="70" y="27"/>
                    </a:lnTo>
                    <a:lnTo>
                      <a:pt x="73" y="30"/>
                    </a:lnTo>
                    <a:lnTo>
                      <a:pt x="77" y="36"/>
                    </a:lnTo>
                    <a:lnTo>
                      <a:pt x="81" y="38"/>
                    </a:lnTo>
                    <a:lnTo>
                      <a:pt x="84" y="38"/>
                    </a:lnTo>
                    <a:lnTo>
                      <a:pt x="88" y="41"/>
                    </a:lnTo>
                    <a:lnTo>
                      <a:pt x="89" y="41"/>
                    </a:lnTo>
                    <a:lnTo>
                      <a:pt x="90" y="41"/>
                    </a:lnTo>
                    <a:lnTo>
                      <a:pt x="91" y="41"/>
                    </a:lnTo>
                    <a:lnTo>
                      <a:pt x="92" y="41"/>
                    </a:lnTo>
                    <a:lnTo>
                      <a:pt x="95" y="42"/>
                    </a:lnTo>
                    <a:lnTo>
                      <a:pt x="100" y="47"/>
                    </a:lnTo>
                    <a:lnTo>
                      <a:pt x="100" y="49"/>
                    </a:lnTo>
                    <a:lnTo>
                      <a:pt x="102" y="50"/>
                    </a:lnTo>
                    <a:lnTo>
                      <a:pt x="102" y="51"/>
                    </a:lnTo>
                    <a:lnTo>
                      <a:pt x="104" y="52"/>
                    </a:lnTo>
                    <a:lnTo>
                      <a:pt x="110" y="56"/>
                    </a:lnTo>
                    <a:lnTo>
                      <a:pt x="112" y="55"/>
                    </a:lnTo>
                    <a:lnTo>
                      <a:pt x="117" y="58"/>
                    </a:lnTo>
                    <a:lnTo>
                      <a:pt x="123" y="62"/>
                    </a:lnTo>
                    <a:lnTo>
                      <a:pt x="125" y="66"/>
                    </a:lnTo>
                    <a:lnTo>
                      <a:pt x="127" y="69"/>
                    </a:lnTo>
                    <a:lnTo>
                      <a:pt x="127" y="70"/>
                    </a:lnTo>
                    <a:lnTo>
                      <a:pt x="127" y="71"/>
                    </a:lnTo>
                    <a:lnTo>
                      <a:pt x="134" y="77"/>
                    </a:lnTo>
                    <a:lnTo>
                      <a:pt x="138" y="78"/>
                    </a:lnTo>
                    <a:lnTo>
                      <a:pt x="140" y="79"/>
                    </a:lnTo>
                    <a:lnTo>
                      <a:pt x="144" y="83"/>
                    </a:lnTo>
                    <a:lnTo>
                      <a:pt x="143" y="87"/>
                    </a:lnTo>
                    <a:lnTo>
                      <a:pt x="141" y="88"/>
                    </a:lnTo>
                    <a:lnTo>
                      <a:pt x="140" y="91"/>
                    </a:lnTo>
                    <a:lnTo>
                      <a:pt x="136" y="94"/>
                    </a:lnTo>
                    <a:lnTo>
                      <a:pt x="136" y="95"/>
                    </a:lnTo>
                    <a:lnTo>
                      <a:pt x="136" y="96"/>
                    </a:lnTo>
                    <a:lnTo>
                      <a:pt x="136" y="98"/>
                    </a:lnTo>
                    <a:lnTo>
                      <a:pt x="138" y="102"/>
                    </a:lnTo>
                    <a:lnTo>
                      <a:pt x="140" y="112"/>
                    </a:lnTo>
                    <a:lnTo>
                      <a:pt x="143" y="114"/>
                    </a:lnTo>
                    <a:lnTo>
                      <a:pt x="146" y="114"/>
                    </a:lnTo>
                    <a:lnTo>
                      <a:pt x="143" y="117"/>
                    </a:lnTo>
                    <a:lnTo>
                      <a:pt x="142" y="118"/>
                    </a:lnTo>
                    <a:lnTo>
                      <a:pt x="142" y="119"/>
                    </a:lnTo>
                    <a:lnTo>
                      <a:pt x="142" y="121"/>
                    </a:lnTo>
                    <a:lnTo>
                      <a:pt x="142" y="126"/>
                    </a:lnTo>
                    <a:lnTo>
                      <a:pt x="142" y="127"/>
                    </a:lnTo>
                    <a:lnTo>
                      <a:pt x="141" y="128"/>
                    </a:lnTo>
                    <a:lnTo>
                      <a:pt x="139" y="130"/>
                    </a:lnTo>
                    <a:lnTo>
                      <a:pt x="138" y="132"/>
                    </a:lnTo>
                    <a:lnTo>
                      <a:pt x="138" y="134"/>
                    </a:lnTo>
                    <a:lnTo>
                      <a:pt x="137" y="137"/>
                    </a:lnTo>
                    <a:lnTo>
                      <a:pt x="135" y="138"/>
                    </a:lnTo>
                    <a:lnTo>
                      <a:pt x="134" y="140"/>
                    </a:lnTo>
                    <a:lnTo>
                      <a:pt x="131" y="143"/>
                    </a:lnTo>
                    <a:lnTo>
                      <a:pt x="132" y="145"/>
                    </a:lnTo>
                    <a:lnTo>
                      <a:pt x="130" y="146"/>
                    </a:lnTo>
                    <a:lnTo>
                      <a:pt x="128" y="146"/>
                    </a:lnTo>
                    <a:lnTo>
                      <a:pt x="126" y="147"/>
                    </a:lnTo>
                    <a:lnTo>
                      <a:pt x="121" y="150"/>
                    </a:lnTo>
                    <a:lnTo>
                      <a:pt x="118" y="151"/>
                    </a:lnTo>
                    <a:lnTo>
                      <a:pt x="115" y="153"/>
                    </a:lnTo>
                    <a:lnTo>
                      <a:pt x="113" y="154"/>
                    </a:lnTo>
                    <a:lnTo>
                      <a:pt x="111" y="154"/>
                    </a:lnTo>
                    <a:lnTo>
                      <a:pt x="108" y="153"/>
                    </a:lnTo>
                    <a:close/>
                  </a:path>
                </a:pathLst>
              </a:custGeom>
              <a:solidFill>
                <a:srgbClr val="C3C1AA"/>
              </a:solidFill>
              <a:ln>
                <a:noFill/>
              </a:ln>
              <a:extLst/>
            </p:spPr>
            <p:txBody>
              <a:bodyPr/>
              <a:lstStyle/>
              <a:p>
                <a:endParaRPr lang="en-US" sz="1215">
                  <a:solidFill>
                    <a:prstClr val="black"/>
                  </a:solidFill>
                </a:endParaRPr>
              </a:p>
            </p:txBody>
          </p:sp>
          <p:sp>
            <p:nvSpPr>
              <p:cNvPr id="310" name="Freeform 617"/>
              <p:cNvSpPr>
                <a:spLocks noEditPoints="1"/>
              </p:cNvSpPr>
              <p:nvPr/>
            </p:nvSpPr>
            <p:spPr bwMode="auto">
              <a:xfrm>
                <a:off x="6792110" y="3995142"/>
                <a:ext cx="365125" cy="338138"/>
              </a:xfrm>
              <a:custGeom>
                <a:avLst/>
                <a:gdLst>
                  <a:gd name="T0" fmla="*/ 2147483646 w 151"/>
                  <a:gd name="T1" fmla="*/ 2147483646 h 157"/>
                  <a:gd name="T2" fmla="*/ 2147483646 w 151"/>
                  <a:gd name="T3" fmla="*/ 2147483646 h 157"/>
                  <a:gd name="T4" fmla="*/ 2147483646 w 151"/>
                  <a:gd name="T5" fmla="*/ 2147483646 h 157"/>
                  <a:gd name="T6" fmla="*/ 2147483646 w 151"/>
                  <a:gd name="T7" fmla="*/ 2147483646 h 157"/>
                  <a:gd name="T8" fmla="*/ 2147483646 w 151"/>
                  <a:gd name="T9" fmla="*/ 2147483646 h 157"/>
                  <a:gd name="T10" fmla="*/ 2147483646 w 151"/>
                  <a:gd name="T11" fmla="*/ 2147483646 h 157"/>
                  <a:gd name="T12" fmla="*/ 2147483646 w 151"/>
                  <a:gd name="T13" fmla="*/ 2147483646 h 157"/>
                  <a:gd name="T14" fmla="*/ 2147483646 w 151"/>
                  <a:gd name="T15" fmla="*/ 2147483646 h 157"/>
                  <a:gd name="T16" fmla="*/ 2147483646 w 151"/>
                  <a:gd name="T17" fmla="*/ 2147483646 h 157"/>
                  <a:gd name="T18" fmla="*/ 2147483646 w 151"/>
                  <a:gd name="T19" fmla="*/ 2147483646 h 157"/>
                  <a:gd name="T20" fmla="*/ 2147483646 w 151"/>
                  <a:gd name="T21" fmla="*/ 2147483646 h 157"/>
                  <a:gd name="T22" fmla="*/ 2147483646 w 151"/>
                  <a:gd name="T23" fmla="*/ 2147483646 h 157"/>
                  <a:gd name="T24" fmla="*/ 2147483646 w 151"/>
                  <a:gd name="T25" fmla="*/ 2147483646 h 157"/>
                  <a:gd name="T26" fmla="*/ 2147483646 w 151"/>
                  <a:gd name="T27" fmla="*/ 2147483646 h 157"/>
                  <a:gd name="T28" fmla="*/ 2147483646 w 151"/>
                  <a:gd name="T29" fmla="*/ 2147483646 h 157"/>
                  <a:gd name="T30" fmla="*/ 2147483646 w 151"/>
                  <a:gd name="T31" fmla="*/ 2147483646 h 157"/>
                  <a:gd name="T32" fmla="*/ 2147483646 w 151"/>
                  <a:gd name="T33" fmla="*/ 2147483646 h 157"/>
                  <a:gd name="T34" fmla="*/ 2147483646 w 151"/>
                  <a:gd name="T35" fmla="*/ 2147483646 h 157"/>
                  <a:gd name="T36" fmla="*/ 2147483646 w 151"/>
                  <a:gd name="T37" fmla="*/ 2147483646 h 157"/>
                  <a:gd name="T38" fmla="*/ 2147483646 w 151"/>
                  <a:gd name="T39" fmla="*/ 2147483646 h 157"/>
                  <a:gd name="T40" fmla="*/ 2147483646 w 151"/>
                  <a:gd name="T41" fmla="*/ 2147483646 h 157"/>
                  <a:gd name="T42" fmla="*/ 2147483646 w 151"/>
                  <a:gd name="T43" fmla="*/ 2147483646 h 157"/>
                  <a:gd name="T44" fmla="*/ 2147483646 w 151"/>
                  <a:gd name="T45" fmla="*/ 2147483646 h 157"/>
                  <a:gd name="T46" fmla="*/ 2147483646 w 151"/>
                  <a:gd name="T47" fmla="*/ 2147483646 h 157"/>
                  <a:gd name="T48" fmla="*/ 2147483646 w 151"/>
                  <a:gd name="T49" fmla="*/ 2147483646 h 157"/>
                  <a:gd name="T50" fmla="*/ 2147483646 w 151"/>
                  <a:gd name="T51" fmla="*/ 2147483646 h 157"/>
                  <a:gd name="T52" fmla="*/ 0 w 151"/>
                  <a:gd name="T53" fmla="*/ 2147483646 h 157"/>
                  <a:gd name="T54" fmla="*/ 2147483646 w 151"/>
                  <a:gd name="T55" fmla="*/ 2147483646 h 157"/>
                  <a:gd name="T56" fmla="*/ 2147483646 w 151"/>
                  <a:gd name="T57" fmla="*/ 2147483646 h 157"/>
                  <a:gd name="T58" fmla="*/ 2147483646 w 151"/>
                  <a:gd name="T59" fmla="*/ 2147483646 h 157"/>
                  <a:gd name="T60" fmla="*/ 2147483646 w 151"/>
                  <a:gd name="T61" fmla="*/ 2147483646 h 157"/>
                  <a:gd name="T62" fmla="*/ 2147483646 w 151"/>
                  <a:gd name="T63" fmla="*/ 2147483646 h 157"/>
                  <a:gd name="T64" fmla="*/ 2147483646 w 151"/>
                  <a:gd name="T65" fmla="*/ 2147483646 h 157"/>
                  <a:gd name="T66" fmla="*/ 2147483646 w 151"/>
                  <a:gd name="T67" fmla="*/ 2147483646 h 157"/>
                  <a:gd name="T68" fmla="*/ 2147483646 w 151"/>
                  <a:gd name="T69" fmla="*/ 2147483646 h 157"/>
                  <a:gd name="T70" fmla="*/ 2147483646 w 151"/>
                  <a:gd name="T71" fmla="*/ 2147483646 h 157"/>
                  <a:gd name="T72" fmla="*/ 2147483646 w 151"/>
                  <a:gd name="T73" fmla="*/ 2147483646 h 157"/>
                  <a:gd name="T74" fmla="*/ 2147483646 w 151"/>
                  <a:gd name="T75" fmla="*/ 2147483646 h 157"/>
                  <a:gd name="T76" fmla="*/ 2147483646 w 151"/>
                  <a:gd name="T77" fmla="*/ 2147483646 h 157"/>
                  <a:gd name="T78" fmla="*/ 2147483646 w 151"/>
                  <a:gd name="T79" fmla="*/ 2147483646 h 157"/>
                  <a:gd name="T80" fmla="*/ 2147483646 w 151"/>
                  <a:gd name="T81" fmla="*/ 2147483646 h 157"/>
                  <a:gd name="T82" fmla="*/ 2147483646 w 151"/>
                  <a:gd name="T83" fmla="*/ 2147483646 h 157"/>
                  <a:gd name="T84" fmla="*/ 2147483646 w 151"/>
                  <a:gd name="T85" fmla="*/ 2147483646 h 157"/>
                  <a:gd name="T86" fmla="*/ 2147483646 w 151"/>
                  <a:gd name="T87" fmla="*/ 2147483646 h 157"/>
                  <a:gd name="T88" fmla="*/ 2147483646 w 151"/>
                  <a:gd name="T89" fmla="*/ 2147483646 h 157"/>
                  <a:gd name="T90" fmla="*/ 2147483646 w 151"/>
                  <a:gd name="T91" fmla="*/ 2147483646 h 157"/>
                  <a:gd name="T92" fmla="*/ 2147483646 w 151"/>
                  <a:gd name="T93" fmla="*/ 2147483646 h 157"/>
                  <a:gd name="T94" fmla="*/ 2147483646 w 151"/>
                  <a:gd name="T95" fmla="*/ 2147483646 h 157"/>
                  <a:gd name="T96" fmla="*/ 2147483646 w 151"/>
                  <a:gd name="T97" fmla="*/ 2147483646 h 157"/>
                  <a:gd name="T98" fmla="*/ 2147483646 w 151"/>
                  <a:gd name="T99" fmla="*/ 2147483646 h 157"/>
                  <a:gd name="T100" fmla="*/ 2147483646 w 151"/>
                  <a:gd name="T101" fmla="*/ 2147483646 h 157"/>
                  <a:gd name="T102" fmla="*/ 2147483646 w 151"/>
                  <a:gd name="T103" fmla="*/ 2147483646 h 157"/>
                  <a:gd name="T104" fmla="*/ 2147483646 w 151"/>
                  <a:gd name="T105" fmla="*/ 2147483646 h 157"/>
                  <a:gd name="T106" fmla="*/ 2147483646 w 151"/>
                  <a:gd name="T107" fmla="*/ 2147483646 h 157"/>
                  <a:gd name="T108" fmla="*/ 2147483646 w 151"/>
                  <a:gd name="T109" fmla="*/ 2147483646 h 157"/>
                  <a:gd name="T110" fmla="*/ 2147483646 w 151"/>
                  <a:gd name="T111" fmla="*/ 2147483646 h 157"/>
                  <a:gd name="T112" fmla="*/ 2147483646 w 151"/>
                  <a:gd name="T113" fmla="*/ 2147483646 h 157"/>
                  <a:gd name="T114" fmla="*/ 2147483646 w 151"/>
                  <a:gd name="T115" fmla="*/ 2147483646 h 157"/>
                  <a:gd name="T116" fmla="*/ 2147483646 w 151"/>
                  <a:gd name="T117" fmla="*/ 2147483646 h 157"/>
                  <a:gd name="T118" fmla="*/ 2147483646 w 151"/>
                  <a:gd name="T119" fmla="*/ 2147483646 h 157"/>
                  <a:gd name="T120" fmla="*/ 2147483646 w 151"/>
                  <a:gd name="T121" fmla="*/ 2147483646 h 157"/>
                  <a:gd name="T122" fmla="*/ 2147483646 w 151"/>
                  <a:gd name="T123" fmla="*/ 2147483646 h 157"/>
                  <a:gd name="T124" fmla="*/ 2147483646 w 151"/>
                  <a:gd name="T125" fmla="*/ 2147483646 h 15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51" h="157">
                    <a:moveTo>
                      <a:pt x="27" y="3"/>
                    </a:moveTo>
                    <a:lnTo>
                      <a:pt x="29" y="3"/>
                    </a:lnTo>
                    <a:lnTo>
                      <a:pt x="29" y="4"/>
                    </a:lnTo>
                    <a:lnTo>
                      <a:pt x="34" y="7"/>
                    </a:lnTo>
                    <a:lnTo>
                      <a:pt x="38" y="11"/>
                    </a:lnTo>
                    <a:lnTo>
                      <a:pt x="46" y="17"/>
                    </a:lnTo>
                    <a:lnTo>
                      <a:pt x="47" y="17"/>
                    </a:lnTo>
                    <a:lnTo>
                      <a:pt x="55" y="24"/>
                    </a:lnTo>
                    <a:lnTo>
                      <a:pt x="55" y="25"/>
                    </a:lnTo>
                    <a:lnTo>
                      <a:pt x="56" y="26"/>
                    </a:lnTo>
                    <a:lnTo>
                      <a:pt x="56" y="28"/>
                    </a:lnTo>
                    <a:lnTo>
                      <a:pt x="55" y="28"/>
                    </a:lnTo>
                    <a:lnTo>
                      <a:pt x="57" y="33"/>
                    </a:lnTo>
                    <a:lnTo>
                      <a:pt x="57" y="34"/>
                    </a:lnTo>
                    <a:lnTo>
                      <a:pt x="59" y="34"/>
                    </a:lnTo>
                    <a:lnTo>
                      <a:pt x="61" y="34"/>
                    </a:lnTo>
                    <a:lnTo>
                      <a:pt x="64" y="30"/>
                    </a:lnTo>
                    <a:lnTo>
                      <a:pt x="65" y="27"/>
                    </a:lnTo>
                    <a:lnTo>
                      <a:pt x="65" y="26"/>
                    </a:lnTo>
                    <a:lnTo>
                      <a:pt x="66" y="26"/>
                    </a:lnTo>
                    <a:lnTo>
                      <a:pt x="71" y="30"/>
                    </a:lnTo>
                    <a:lnTo>
                      <a:pt x="74" y="32"/>
                    </a:lnTo>
                    <a:lnTo>
                      <a:pt x="78" y="38"/>
                    </a:lnTo>
                    <a:lnTo>
                      <a:pt x="78" y="39"/>
                    </a:lnTo>
                    <a:lnTo>
                      <a:pt x="83" y="41"/>
                    </a:lnTo>
                    <a:lnTo>
                      <a:pt x="85" y="41"/>
                    </a:lnTo>
                    <a:lnTo>
                      <a:pt x="89" y="44"/>
                    </a:lnTo>
                    <a:lnTo>
                      <a:pt x="90" y="45"/>
                    </a:lnTo>
                    <a:lnTo>
                      <a:pt x="91" y="45"/>
                    </a:lnTo>
                    <a:lnTo>
                      <a:pt x="92" y="45"/>
                    </a:lnTo>
                    <a:lnTo>
                      <a:pt x="93" y="45"/>
                    </a:lnTo>
                    <a:lnTo>
                      <a:pt x="97" y="45"/>
                    </a:lnTo>
                    <a:lnTo>
                      <a:pt x="100" y="49"/>
                    </a:lnTo>
                    <a:lnTo>
                      <a:pt x="102" y="52"/>
                    </a:lnTo>
                    <a:lnTo>
                      <a:pt x="103" y="53"/>
                    </a:lnTo>
                    <a:lnTo>
                      <a:pt x="104" y="54"/>
                    </a:lnTo>
                    <a:lnTo>
                      <a:pt x="105" y="55"/>
                    </a:lnTo>
                    <a:lnTo>
                      <a:pt x="111" y="59"/>
                    </a:lnTo>
                    <a:lnTo>
                      <a:pt x="113" y="59"/>
                    </a:lnTo>
                    <a:lnTo>
                      <a:pt x="114" y="58"/>
                    </a:lnTo>
                    <a:lnTo>
                      <a:pt x="118" y="60"/>
                    </a:lnTo>
                    <a:lnTo>
                      <a:pt x="123" y="66"/>
                    </a:lnTo>
                    <a:lnTo>
                      <a:pt x="127" y="69"/>
                    </a:lnTo>
                    <a:lnTo>
                      <a:pt x="127" y="71"/>
                    </a:lnTo>
                    <a:lnTo>
                      <a:pt x="127" y="72"/>
                    </a:lnTo>
                    <a:lnTo>
                      <a:pt x="129" y="73"/>
                    </a:lnTo>
                    <a:lnTo>
                      <a:pt x="136" y="80"/>
                    </a:lnTo>
                    <a:lnTo>
                      <a:pt x="140" y="81"/>
                    </a:lnTo>
                    <a:lnTo>
                      <a:pt x="142" y="83"/>
                    </a:lnTo>
                    <a:lnTo>
                      <a:pt x="145" y="85"/>
                    </a:lnTo>
                    <a:lnTo>
                      <a:pt x="144" y="88"/>
                    </a:lnTo>
                    <a:lnTo>
                      <a:pt x="142" y="90"/>
                    </a:lnTo>
                    <a:lnTo>
                      <a:pt x="141" y="92"/>
                    </a:lnTo>
                    <a:lnTo>
                      <a:pt x="138" y="96"/>
                    </a:lnTo>
                    <a:lnTo>
                      <a:pt x="137" y="96"/>
                    </a:lnTo>
                    <a:lnTo>
                      <a:pt x="137" y="97"/>
                    </a:lnTo>
                    <a:lnTo>
                      <a:pt x="137" y="98"/>
                    </a:lnTo>
                    <a:lnTo>
                      <a:pt x="137" y="100"/>
                    </a:lnTo>
                    <a:lnTo>
                      <a:pt x="138" y="104"/>
                    </a:lnTo>
                    <a:lnTo>
                      <a:pt x="140" y="115"/>
                    </a:lnTo>
                    <a:lnTo>
                      <a:pt x="141" y="115"/>
                    </a:lnTo>
                    <a:lnTo>
                      <a:pt x="144" y="117"/>
                    </a:lnTo>
                    <a:lnTo>
                      <a:pt x="145" y="117"/>
                    </a:lnTo>
                    <a:lnTo>
                      <a:pt x="144" y="118"/>
                    </a:lnTo>
                    <a:lnTo>
                      <a:pt x="144" y="119"/>
                    </a:lnTo>
                    <a:lnTo>
                      <a:pt x="143" y="121"/>
                    </a:lnTo>
                    <a:lnTo>
                      <a:pt x="143" y="123"/>
                    </a:lnTo>
                    <a:lnTo>
                      <a:pt x="143" y="127"/>
                    </a:lnTo>
                    <a:lnTo>
                      <a:pt x="142" y="128"/>
                    </a:lnTo>
                    <a:lnTo>
                      <a:pt x="140" y="131"/>
                    </a:lnTo>
                    <a:lnTo>
                      <a:pt x="139" y="134"/>
                    </a:lnTo>
                    <a:lnTo>
                      <a:pt x="139" y="136"/>
                    </a:lnTo>
                    <a:lnTo>
                      <a:pt x="138" y="138"/>
                    </a:lnTo>
                    <a:lnTo>
                      <a:pt x="136" y="139"/>
                    </a:lnTo>
                    <a:lnTo>
                      <a:pt x="135" y="141"/>
                    </a:lnTo>
                    <a:lnTo>
                      <a:pt x="132" y="144"/>
                    </a:lnTo>
                    <a:lnTo>
                      <a:pt x="132" y="145"/>
                    </a:lnTo>
                    <a:lnTo>
                      <a:pt x="132" y="146"/>
                    </a:lnTo>
                    <a:lnTo>
                      <a:pt x="131" y="147"/>
                    </a:lnTo>
                    <a:lnTo>
                      <a:pt x="130" y="147"/>
                    </a:lnTo>
                    <a:lnTo>
                      <a:pt x="129" y="145"/>
                    </a:lnTo>
                    <a:lnTo>
                      <a:pt x="129" y="144"/>
                    </a:lnTo>
                    <a:lnTo>
                      <a:pt x="129" y="143"/>
                    </a:lnTo>
                    <a:lnTo>
                      <a:pt x="127" y="143"/>
                    </a:lnTo>
                    <a:lnTo>
                      <a:pt x="128" y="146"/>
                    </a:lnTo>
                    <a:lnTo>
                      <a:pt x="129" y="147"/>
                    </a:lnTo>
                    <a:lnTo>
                      <a:pt x="127" y="148"/>
                    </a:lnTo>
                    <a:lnTo>
                      <a:pt x="123" y="151"/>
                    </a:lnTo>
                    <a:lnTo>
                      <a:pt x="119" y="152"/>
                    </a:lnTo>
                    <a:lnTo>
                      <a:pt x="116" y="154"/>
                    </a:lnTo>
                    <a:lnTo>
                      <a:pt x="114" y="155"/>
                    </a:lnTo>
                    <a:lnTo>
                      <a:pt x="113" y="155"/>
                    </a:lnTo>
                    <a:lnTo>
                      <a:pt x="110" y="153"/>
                    </a:lnTo>
                    <a:lnTo>
                      <a:pt x="109" y="153"/>
                    </a:lnTo>
                    <a:lnTo>
                      <a:pt x="108" y="153"/>
                    </a:lnTo>
                    <a:lnTo>
                      <a:pt x="107" y="153"/>
                    </a:lnTo>
                    <a:lnTo>
                      <a:pt x="106" y="154"/>
                    </a:lnTo>
                    <a:lnTo>
                      <a:pt x="105" y="154"/>
                    </a:lnTo>
                    <a:lnTo>
                      <a:pt x="104" y="153"/>
                    </a:lnTo>
                    <a:lnTo>
                      <a:pt x="103" y="152"/>
                    </a:lnTo>
                    <a:lnTo>
                      <a:pt x="102" y="151"/>
                    </a:lnTo>
                    <a:lnTo>
                      <a:pt x="101" y="151"/>
                    </a:lnTo>
                    <a:lnTo>
                      <a:pt x="93" y="149"/>
                    </a:lnTo>
                    <a:lnTo>
                      <a:pt x="90" y="150"/>
                    </a:lnTo>
                    <a:lnTo>
                      <a:pt x="87" y="151"/>
                    </a:lnTo>
                    <a:lnTo>
                      <a:pt x="86" y="152"/>
                    </a:lnTo>
                    <a:lnTo>
                      <a:pt x="85" y="153"/>
                    </a:lnTo>
                    <a:lnTo>
                      <a:pt x="84" y="153"/>
                    </a:lnTo>
                    <a:lnTo>
                      <a:pt x="81" y="155"/>
                    </a:lnTo>
                    <a:lnTo>
                      <a:pt x="77" y="154"/>
                    </a:lnTo>
                    <a:lnTo>
                      <a:pt x="74" y="151"/>
                    </a:lnTo>
                    <a:lnTo>
                      <a:pt x="75" y="150"/>
                    </a:lnTo>
                    <a:lnTo>
                      <a:pt x="69" y="149"/>
                    </a:lnTo>
                    <a:lnTo>
                      <a:pt x="62" y="147"/>
                    </a:lnTo>
                    <a:lnTo>
                      <a:pt x="60" y="146"/>
                    </a:lnTo>
                    <a:lnTo>
                      <a:pt x="53" y="139"/>
                    </a:lnTo>
                    <a:lnTo>
                      <a:pt x="51" y="139"/>
                    </a:lnTo>
                    <a:lnTo>
                      <a:pt x="41" y="139"/>
                    </a:lnTo>
                    <a:lnTo>
                      <a:pt x="34" y="141"/>
                    </a:lnTo>
                    <a:lnTo>
                      <a:pt x="32" y="139"/>
                    </a:lnTo>
                    <a:lnTo>
                      <a:pt x="31" y="138"/>
                    </a:lnTo>
                    <a:lnTo>
                      <a:pt x="31" y="137"/>
                    </a:lnTo>
                    <a:lnTo>
                      <a:pt x="25" y="131"/>
                    </a:lnTo>
                    <a:lnTo>
                      <a:pt x="21" y="129"/>
                    </a:lnTo>
                    <a:lnTo>
                      <a:pt x="17" y="125"/>
                    </a:lnTo>
                    <a:lnTo>
                      <a:pt x="17" y="124"/>
                    </a:lnTo>
                    <a:lnTo>
                      <a:pt x="16" y="124"/>
                    </a:lnTo>
                    <a:lnTo>
                      <a:pt x="14" y="123"/>
                    </a:lnTo>
                    <a:lnTo>
                      <a:pt x="13" y="121"/>
                    </a:lnTo>
                    <a:lnTo>
                      <a:pt x="13" y="120"/>
                    </a:lnTo>
                    <a:lnTo>
                      <a:pt x="11" y="111"/>
                    </a:lnTo>
                    <a:lnTo>
                      <a:pt x="11" y="110"/>
                    </a:lnTo>
                    <a:lnTo>
                      <a:pt x="12" y="109"/>
                    </a:lnTo>
                    <a:lnTo>
                      <a:pt x="11" y="107"/>
                    </a:lnTo>
                    <a:lnTo>
                      <a:pt x="10" y="107"/>
                    </a:lnTo>
                    <a:lnTo>
                      <a:pt x="10" y="105"/>
                    </a:lnTo>
                    <a:lnTo>
                      <a:pt x="11" y="104"/>
                    </a:lnTo>
                    <a:lnTo>
                      <a:pt x="11" y="102"/>
                    </a:lnTo>
                    <a:lnTo>
                      <a:pt x="10" y="100"/>
                    </a:lnTo>
                    <a:lnTo>
                      <a:pt x="10" y="99"/>
                    </a:lnTo>
                    <a:lnTo>
                      <a:pt x="10" y="98"/>
                    </a:lnTo>
                    <a:lnTo>
                      <a:pt x="13" y="98"/>
                    </a:lnTo>
                    <a:lnTo>
                      <a:pt x="14" y="97"/>
                    </a:lnTo>
                    <a:lnTo>
                      <a:pt x="15" y="97"/>
                    </a:lnTo>
                    <a:lnTo>
                      <a:pt x="16" y="96"/>
                    </a:lnTo>
                    <a:lnTo>
                      <a:pt x="16" y="92"/>
                    </a:lnTo>
                    <a:lnTo>
                      <a:pt x="15" y="90"/>
                    </a:lnTo>
                    <a:lnTo>
                      <a:pt x="13" y="88"/>
                    </a:lnTo>
                    <a:lnTo>
                      <a:pt x="13" y="87"/>
                    </a:lnTo>
                    <a:lnTo>
                      <a:pt x="12" y="87"/>
                    </a:lnTo>
                    <a:lnTo>
                      <a:pt x="11" y="81"/>
                    </a:lnTo>
                    <a:lnTo>
                      <a:pt x="9" y="77"/>
                    </a:lnTo>
                    <a:lnTo>
                      <a:pt x="8" y="77"/>
                    </a:lnTo>
                    <a:lnTo>
                      <a:pt x="9" y="75"/>
                    </a:lnTo>
                    <a:lnTo>
                      <a:pt x="9" y="74"/>
                    </a:lnTo>
                    <a:lnTo>
                      <a:pt x="10" y="73"/>
                    </a:lnTo>
                    <a:lnTo>
                      <a:pt x="10" y="72"/>
                    </a:lnTo>
                    <a:lnTo>
                      <a:pt x="10" y="70"/>
                    </a:lnTo>
                    <a:lnTo>
                      <a:pt x="8" y="70"/>
                    </a:lnTo>
                    <a:lnTo>
                      <a:pt x="8" y="69"/>
                    </a:lnTo>
                    <a:lnTo>
                      <a:pt x="7" y="68"/>
                    </a:lnTo>
                    <a:lnTo>
                      <a:pt x="6" y="66"/>
                    </a:lnTo>
                    <a:lnTo>
                      <a:pt x="7" y="66"/>
                    </a:lnTo>
                    <a:lnTo>
                      <a:pt x="7" y="64"/>
                    </a:lnTo>
                    <a:lnTo>
                      <a:pt x="6" y="62"/>
                    </a:lnTo>
                    <a:lnTo>
                      <a:pt x="6" y="61"/>
                    </a:lnTo>
                    <a:lnTo>
                      <a:pt x="4" y="59"/>
                    </a:lnTo>
                    <a:lnTo>
                      <a:pt x="4" y="58"/>
                    </a:lnTo>
                    <a:lnTo>
                      <a:pt x="5" y="58"/>
                    </a:lnTo>
                    <a:lnTo>
                      <a:pt x="6" y="57"/>
                    </a:lnTo>
                    <a:lnTo>
                      <a:pt x="7" y="57"/>
                    </a:lnTo>
                    <a:lnTo>
                      <a:pt x="8" y="56"/>
                    </a:lnTo>
                    <a:lnTo>
                      <a:pt x="8" y="51"/>
                    </a:lnTo>
                    <a:lnTo>
                      <a:pt x="8" y="49"/>
                    </a:lnTo>
                    <a:lnTo>
                      <a:pt x="8" y="48"/>
                    </a:lnTo>
                    <a:lnTo>
                      <a:pt x="6" y="47"/>
                    </a:lnTo>
                    <a:lnTo>
                      <a:pt x="5" y="47"/>
                    </a:lnTo>
                    <a:lnTo>
                      <a:pt x="4" y="46"/>
                    </a:lnTo>
                    <a:lnTo>
                      <a:pt x="4" y="45"/>
                    </a:lnTo>
                    <a:lnTo>
                      <a:pt x="5" y="45"/>
                    </a:lnTo>
                    <a:lnTo>
                      <a:pt x="6" y="44"/>
                    </a:lnTo>
                    <a:lnTo>
                      <a:pt x="7" y="40"/>
                    </a:lnTo>
                    <a:lnTo>
                      <a:pt x="8" y="28"/>
                    </a:lnTo>
                    <a:lnTo>
                      <a:pt x="6" y="22"/>
                    </a:lnTo>
                    <a:lnTo>
                      <a:pt x="5" y="20"/>
                    </a:lnTo>
                    <a:lnTo>
                      <a:pt x="4" y="19"/>
                    </a:lnTo>
                    <a:lnTo>
                      <a:pt x="3" y="17"/>
                    </a:lnTo>
                    <a:lnTo>
                      <a:pt x="3" y="16"/>
                    </a:lnTo>
                    <a:lnTo>
                      <a:pt x="3" y="15"/>
                    </a:lnTo>
                    <a:lnTo>
                      <a:pt x="5" y="14"/>
                    </a:lnTo>
                    <a:lnTo>
                      <a:pt x="6" y="13"/>
                    </a:lnTo>
                    <a:lnTo>
                      <a:pt x="8" y="11"/>
                    </a:lnTo>
                    <a:lnTo>
                      <a:pt x="8" y="9"/>
                    </a:lnTo>
                    <a:lnTo>
                      <a:pt x="8" y="7"/>
                    </a:lnTo>
                    <a:lnTo>
                      <a:pt x="8" y="6"/>
                    </a:lnTo>
                    <a:lnTo>
                      <a:pt x="9" y="6"/>
                    </a:lnTo>
                    <a:lnTo>
                      <a:pt x="10" y="6"/>
                    </a:lnTo>
                    <a:lnTo>
                      <a:pt x="10" y="7"/>
                    </a:lnTo>
                    <a:lnTo>
                      <a:pt x="10" y="8"/>
                    </a:lnTo>
                    <a:lnTo>
                      <a:pt x="11" y="8"/>
                    </a:lnTo>
                    <a:lnTo>
                      <a:pt x="12" y="9"/>
                    </a:lnTo>
                    <a:lnTo>
                      <a:pt x="15" y="8"/>
                    </a:lnTo>
                    <a:lnTo>
                      <a:pt x="16" y="8"/>
                    </a:lnTo>
                    <a:lnTo>
                      <a:pt x="17" y="8"/>
                    </a:lnTo>
                    <a:lnTo>
                      <a:pt x="17" y="9"/>
                    </a:lnTo>
                    <a:lnTo>
                      <a:pt x="19" y="9"/>
                    </a:lnTo>
                    <a:lnTo>
                      <a:pt x="20" y="9"/>
                    </a:lnTo>
                    <a:lnTo>
                      <a:pt x="21" y="7"/>
                    </a:lnTo>
                    <a:lnTo>
                      <a:pt x="21" y="6"/>
                    </a:lnTo>
                    <a:lnTo>
                      <a:pt x="21" y="4"/>
                    </a:lnTo>
                    <a:lnTo>
                      <a:pt x="22" y="3"/>
                    </a:lnTo>
                    <a:lnTo>
                      <a:pt x="27" y="3"/>
                    </a:lnTo>
                    <a:close/>
                    <a:moveTo>
                      <a:pt x="28" y="0"/>
                    </a:moveTo>
                    <a:lnTo>
                      <a:pt x="27" y="0"/>
                    </a:lnTo>
                    <a:lnTo>
                      <a:pt x="22" y="0"/>
                    </a:lnTo>
                    <a:lnTo>
                      <a:pt x="21" y="1"/>
                    </a:lnTo>
                    <a:lnTo>
                      <a:pt x="20" y="2"/>
                    </a:lnTo>
                    <a:lnTo>
                      <a:pt x="19" y="2"/>
                    </a:lnTo>
                    <a:lnTo>
                      <a:pt x="19" y="3"/>
                    </a:lnTo>
                    <a:lnTo>
                      <a:pt x="18" y="4"/>
                    </a:lnTo>
                    <a:lnTo>
                      <a:pt x="17" y="5"/>
                    </a:lnTo>
                    <a:lnTo>
                      <a:pt x="18" y="6"/>
                    </a:lnTo>
                    <a:lnTo>
                      <a:pt x="17" y="6"/>
                    </a:lnTo>
                    <a:lnTo>
                      <a:pt x="15" y="6"/>
                    </a:lnTo>
                    <a:lnTo>
                      <a:pt x="12" y="6"/>
                    </a:lnTo>
                    <a:lnTo>
                      <a:pt x="12" y="5"/>
                    </a:lnTo>
                    <a:lnTo>
                      <a:pt x="11" y="4"/>
                    </a:lnTo>
                    <a:lnTo>
                      <a:pt x="10" y="4"/>
                    </a:lnTo>
                    <a:lnTo>
                      <a:pt x="9" y="3"/>
                    </a:lnTo>
                    <a:lnTo>
                      <a:pt x="6" y="2"/>
                    </a:lnTo>
                    <a:lnTo>
                      <a:pt x="6" y="6"/>
                    </a:lnTo>
                    <a:lnTo>
                      <a:pt x="5" y="7"/>
                    </a:lnTo>
                    <a:lnTo>
                      <a:pt x="6" y="8"/>
                    </a:lnTo>
                    <a:lnTo>
                      <a:pt x="6" y="9"/>
                    </a:lnTo>
                    <a:lnTo>
                      <a:pt x="5" y="9"/>
                    </a:lnTo>
                    <a:lnTo>
                      <a:pt x="4" y="11"/>
                    </a:lnTo>
                    <a:lnTo>
                      <a:pt x="3" y="12"/>
                    </a:lnTo>
                    <a:lnTo>
                      <a:pt x="1" y="13"/>
                    </a:lnTo>
                    <a:lnTo>
                      <a:pt x="1" y="14"/>
                    </a:lnTo>
                    <a:lnTo>
                      <a:pt x="0" y="15"/>
                    </a:lnTo>
                    <a:lnTo>
                      <a:pt x="0" y="16"/>
                    </a:lnTo>
                    <a:lnTo>
                      <a:pt x="0" y="17"/>
                    </a:lnTo>
                    <a:lnTo>
                      <a:pt x="1" y="19"/>
                    </a:lnTo>
                    <a:lnTo>
                      <a:pt x="1" y="20"/>
                    </a:lnTo>
                    <a:lnTo>
                      <a:pt x="2" y="21"/>
                    </a:lnTo>
                    <a:lnTo>
                      <a:pt x="3" y="22"/>
                    </a:lnTo>
                    <a:lnTo>
                      <a:pt x="4" y="23"/>
                    </a:lnTo>
                    <a:lnTo>
                      <a:pt x="5" y="28"/>
                    </a:lnTo>
                    <a:lnTo>
                      <a:pt x="4" y="40"/>
                    </a:lnTo>
                    <a:lnTo>
                      <a:pt x="4" y="43"/>
                    </a:lnTo>
                    <a:lnTo>
                      <a:pt x="3" y="43"/>
                    </a:lnTo>
                    <a:lnTo>
                      <a:pt x="2" y="44"/>
                    </a:lnTo>
                    <a:lnTo>
                      <a:pt x="2" y="45"/>
                    </a:lnTo>
                    <a:lnTo>
                      <a:pt x="2" y="46"/>
                    </a:lnTo>
                    <a:lnTo>
                      <a:pt x="2" y="47"/>
                    </a:lnTo>
                    <a:lnTo>
                      <a:pt x="2" y="48"/>
                    </a:lnTo>
                    <a:lnTo>
                      <a:pt x="3" y="48"/>
                    </a:lnTo>
                    <a:lnTo>
                      <a:pt x="3" y="49"/>
                    </a:lnTo>
                    <a:lnTo>
                      <a:pt x="4" y="49"/>
                    </a:lnTo>
                    <a:lnTo>
                      <a:pt x="5" y="49"/>
                    </a:lnTo>
                    <a:lnTo>
                      <a:pt x="5" y="50"/>
                    </a:lnTo>
                    <a:lnTo>
                      <a:pt x="6" y="50"/>
                    </a:lnTo>
                    <a:lnTo>
                      <a:pt x="6" y="51"/>
                    </a:lnTo>
                    <a:lnTo>
                      <a:pt x="5" y="55"/>
                    </a:lnTo>
                    <a:lnTo>
                      <a:pt x="4" y="55"/>
                    </a:lnTo>
                    <a:lnTo>
                      <a:pt x="3" y="55"/>
                    </a:lnTo>
                    <a:lnTo>
                      <a:pt x="3" y="56"/>
                    </a:lnTo>
                    <a:lnTo>
                      <a:pt x="2" y="57"/>
                    </a:lnTo>
                    <a:lnTo>
                      <a:pt x="2" y="58"/>
                    </a:lnTo>
                    <a:lnTo>
                      <a:pt x="2" y="59"/>
                    </a:lnTo>
                    <a:lnTo>
                      <a:pt x="2" y="60"/>
                    </a:lnTo>
                    <a:lnTo>
                      <a:pt x="2" y="61"/>
                    </a:lnTo>
                    <a:lnTo>
                      <a:pt x="4" y="62"/>
                    </a:lnTo>
                    <a:lnTo>
                      <a:pt x="4" y="63"/>
                    </a:lnTo>
                    <a:lnTo>
                      <a:pt x="4" y="65"/>
                    </a:lnTo>
                    <a:lnTo>
                      <a:pt x="4" y="66"/>
                    </a:lnTo>
                    <a:lnTo>
                      <a:pt x="4" y="67"/>
                    </a:lnTo>
                    <a:lnTo>
                      <a:pt x="4" y="68"/>
                    </a:lnTo>
                    <a:lnTo>
                      <a:pt x="4" y="69"/>
                    </a:lnTo>
                    <a:lnTo>
                      <a:pt x="5" y="70"/>
                    </a:lnTo>
                    <a:lnTo>
                      <a:pt x="6" y="70"/>
                    </a:lnTo>
                    <a:lnTo>
                      <a:pt x="6" y="72"/>
                    </a:lnTo>
                    <a:lnTo>
                      <a:pt x="7" y="72"/>
                    </a:lnTo>
                    <a:lnTo>
                      <a:pt x="7" y="73"/>
                    </a:lnTo>
                    <a:lnTo>
                      <a:pt x="6" y="74"/>
                    </a:lnTo>
                    <a:lnTo>
                      <a:pt x="6" y="75"/>
                    </a:lnTo>
                    <a:lnTo>
                      <a:pt x="6" y="76"/>
                    </a:lnTo>
                    <a:lnTo>
                      <a:pt x="6" y="77"/>
                    </a:lnTo>
                    <a:lnTo>
                      <a:pt x="6" y="78"/>
                    </a:lnTo>
                    <a:lnTo>
                      <a:pt x="6" y="79"/>
                    </a:lnTo>
                    <a:lnTo>
                      <a:pt x="8" y="82"/>
                    </a:lnTo>
                    <a:lnTo>
                      <a:pt x="10" y="87"/>
                    </a:lnTo>
                    <a:lnTo>
                      <a:pt x="10" y="89"/>
                    </a:lnTo>
                    <a:lnTo>
                      <a:pt x="11" y="90"/>
                    </a:lnTo>
                    <a:lnTo>
                      <a:pt x="12" y="90"/>
                    </a:lnTo>
                    <a:lnTo>
                      <a:pt x="13" y="92"/>
                    </a:lnTo>
                    <a:lnTo>
                      <a:pt x="13" y="94"/>
                    </a:lnTo>
                    <a:lnTo>
                      <a:pt x="13" y="95"/>
                    </a:lnTo>
                    <a:lnTo>
                      <a:pt x="11" y="95"/>
                    </a:lnTo>
                    <a:lnTo>
                      <a:pt x="10" y="95"/>
                    </a:lnTo>
                    <a:lnTo>
                      <a:pt x="8" y="95"/>
                    </a:lnTo>
                    <a:lnTo>
                      <a:pt x="8" y="96"/>
                    </a:lnTo>
                    <a:lnTo>
                      <a:pt x="7" y="97"/>
                    </a:lnTo>
                    <a:lnTo>
                      <a:pt x="7" y="98"/>
                    </a:lnTo>
                    <a:lnTo>
                      <a:pt x="7" y="99"/>
                    </a:lnTo>
                    <a:lnTo>
                      <a:pt x="7" y="100"/>
                    </a:lnTo>
                    <a:lnTo>
                      <a:pt x="8" y="103"/>
                    </a:lnTo>
                    <a:lnTo>
                      <a:pt x="8" y="104"/>
                    </a:lnTo>
                    <a:lnTo>
                      <a:pt x="8" y="105"/>
                    </a:lnTo>
                    <a:lnTo>
                      <a:pt x="8" y="107"/>
                    </a:lnTo>
                    <a:lnTo>
                      <a:pt x="8" y="108"/>
                    </a:lnTo>
                    <a:lnTo>
                      <a:pt x="8" y="109"/>
                    </a:lnTo>
                    <a:lnTo>
                      <a:pt x="8" y="110"/>
                    </a:lnTo>
                    <a:lnTo>
                      <a:pt x="8" y="111"/>
                    </a:lnTo>
                    <a:lnTo>
                      <a:pt x="8" y="112"/>
                    </a:lnTo>
                    <a:lnTo>
                      <a:pt x="10" y="121"/>
                    </a:lnTo>
                    <a:lnTo>
                      <a:pt x="11" y="121"/>
                    </a:lnTo>
                    <a:lnTo>
                      <a:pt x="12" y="123"/>
                    </a:lnTo>
                    <a:lnTo>
                      <a:pt x="12" y="124"/>
                    </a:lnTo>
                    <a:lnTo>
                      <a:pt x="13" y="125"/>
                    </a:lnTo>
                    <a:lnTo>
                      <a:pt x="14" y="126"/>
                    </a:lnTo>
                    <a:lnTo>
                      <a:pt x="15" y="126"/>
                    </a:lnTo>
                    <a:lnTo>
                      <a:pt x="15" y="127"/>
                    </a:lnTo>
                    <a:lnTo>
                      <a:pt x="19" y="131"/>
                    </a:lnTo>
                    <a:lnTo>
                      <a:pt x="20" y="132"/>
                    </a:lnTo>
                    <a:lnTo>
                      <a:pt x="23" y="134"/>
                    </a:lnTo>
                    <a:lnTo>
                      <a:pt x="29" y="138"/>
                    </a:lnTo>
                    <a:lnTo>
                      <a:pt x="29" y="139"/>
                    </a:lnTo>
                    <a:lnTo>
                      <a:pt x="30" y="140"/>
                    </a:lnTo>
                    <a:lnTo>
                      <a:pt x="30" y="141"/>
                    </a:lnTo>
                    <a:lnTo>
                      <a:pt x="32" y="143"/>
                    </a:lnTo>
                    <a:lnTo>
                      <a:pt x="33" y="143"/>
                    </a:lnTo>
                    <a:lnTo>
                      <a:pt x="34" y="143"/>
                    </a:lnTo>
                    <a:lnTo>
                      <a:pt x="41" y="141"/>
                    </a:lnTo>
                    <a:lnTo>
                      <a:pt x="50" y="142"/>
                    </a:lnTo>
                    <a:lnTo>
                      <a:pt x="51" y="142"/>
                    </a:lnTo>
                    <a:lnTo>
                      <a:pt x="58" y="148"/>
                    </a:lnTo>
                    <a:lnTo>
                      <a:pt x="59" y="148"/>
                    </a:lnTo>
                    <a:lnTo>
                      <a:pt x="61" y="149"/>
                    </a:lnTo>
                    <a:lnTo>
                      <a:pt x="68" y="152"/>
                    </a:lnTo>
                    <a:lnTo>
                      <a:pt x="70" y="152"/>
                    </a:lnTo>
                    <a:lnTo>
                      <a:pt x="70" y="153"/>
                    </a:lnTo>
                    <a:lnTo>
                      <a:pt x="72" y="154"/>
                    </a:lnTo>
                    <a:lnTo>
                      <a:pt x="76" y="156"/>
                    </a:lnTo>
                    <a:lnTo>
                      <a:pt x="77" y="156"/>
                    </a:lnTo>
                    <a:lnTo>
                      <a:pt x="81" y="157"/>
                    </a:lnTo>
                    <a:lnTo>
                      <a:pt x="82" y="156"/>
                    </a:lnTo>
                    <a:lnTo>
                      <a:pt x="85" y="156"/>
                    </a:lnTo>
                    <a:lnTo>
                      <a:pt x="86" y="155"/>
                    </a:lnTo>
                    <a:lnTo>
                      <a:pt x="87" y="155"/>
                    </a:lnTo>
                    <a:lnTo>
                      <a:pt x="87" y="154"/>
                    </a:lnTo>
                    <a:lnTo>
                      <a:pt x="88" y="154"/>
                    </a:lnTo>
                    <a:lnTo>
                      <a:pt x="88" y="153"/>
                    </a:lnTo>
                    <a:lnTo>
                      <a:pt x="91" y="153"/>
                    </a:lnTo>
                    <a:lnTo>
                      <a:pt x="93" y="152"/>
                    </a:lnTo>
                    <a:lnTo>
                      <a:pt x="100" y="153"/>
                    </a:lnTo>
                    <a:lnTo>
                      <a:pt x="101" y="154"/>
                    </a:lnTo>
                    <a:lnTo>
                      <a:pt x="102" y="155"/>
                    </a:lnTo>
                    <a:lnTo>
                      <a:pt x="104" y="156"/>
                    </a:lnTo>
                    <a:lnTo>
                      <a:pt x="105" y="156"/>
                    </a:lnTo>
                    <a:lnTo>
                      <a:pt x="106" y="156"/>
                    </a:lnTo>
                    <a:lnTo>
                      <a:pt x="108" y="156"/>
                    </a:lnTo>
                    <a:lnTo>
                      <a:pt x="109" y="156"/>
                    </a:lnTo>
                    <a:lnTo>
                      <a:pt x="112" y="157"/>
                    </a:lnTo>
                    <a:lnTo>
                      <a:pt x="113" y="157"/>
                    </a:lnTo>
                    <a:lnTo>
                      <a:pt x="115" y="157"/>
                    </a:lnTo>
                    <a:lnTo>
                      <a:pt x="117" y="156"/>
                    </a:lnTo>
                    <a:lnTo>
                      <a:pt x="121" y="155"/>
                    </a:lnTo>
                    <a:lnTo>
                      <a:pt x="124" y="153"/>
                    </a:lnTo>
                    <a:lnTo>
                      <a:pt x="129" y="150"/>
                    </a:lnTo>
                    <a:lnTo>
                      <a:pt x="130" y="149"/>
                    </a:lnTo>
                    <a:lnTo>
                      <a:pt x="131" y="149"/>
                    </a:lnTo>
                    <a:lnTo>
                      <a:pt x="132" y="149"/>
                    </a:lnTo>
                    <a:lnTo>
                      <a:pt x="133" y="149"/>
                    </a:lnTo>
                    <a:lnTo>
                      <a:pt x="135" y="147"/>
                    </a:lnTo>
                    <a:lnTo>
                      <a:pt x="134" y="145"/>
                    </a:lnTo>
                    <a:lnTo>
                      <a:pt x="137" y="143"/>
                    </a:lnTo>
                    <a:lnTo>
                      <a:pt x="138" y="141"/>
                    </a:lnTo>
                    <a:lnTo>
                      <a:pt x="140" y="141"/>
                    </a:lnTo>
                    <a:lnTo>
                      <a:pt x="140" y="140"/>
                    </a:lnTo>
                    <a:lnTo>
                      <a:pt x="140" y="139"/>
                    </a:lnTo>
                    <a:lnTo>
                      <a:pt x="142" y="137"/>
                    </a:lnTo>
                    <a:lnTo>
                      <a:pt x="142" y="136"/>
                    </a:lnTo>
                    <a:lnTo>
                      <a:pt x="142" y="134"/>
                    </a:lnTo>
                    <a:lnTo>
                      <a:pt x="142" y="132"/>
                    </a:lnTo>
                    <a:lnTo>
                      <a:pt x="144" y="130"/>
                    </a:lnTo>
                    <a:lnTo>
                      <a:pt x="145" y="129"/>
                    </a:lnTo>
                    <a:lnTo>
                      <a:pt x="146" y="128"/>
                    </a:lnTo>
                    <a:lnTo>
                      <a:pt x="146" y="127"/>
                    </a:lnTo>
                    <a:lnTo>
                      <a:pt x="146" y="123"/>
                    </a:lnTo>
                    <a:lnTo>
                      <a:pt x="146" y="121"/>
                    </a:lnTo>
                    <a:lnTo>
                      <a:pt x="146" y="120"/>
                    </a:lnTo>
                    <a:lnTo>
                      <a:pt x="147" y="119"/>
                    </a:lnTo>
                    <a:lnTo>
                      <a:pt x="151" y="114"/>
                    </a:lnTo>
                    <a:lnTo>
                      <a:pt x="145" y="115"/>
                    </a:lnTo>
                    <a:lnTo>
                      <a:pt x="143" y="113"/>
                    </a:lnTo>
                    <a:lnTo>
                      <a:pt x="141" y="104"/>
                    </a:lnTo>
                    <a:lnTo>
                      <a:pt x="141" y="103"/>
                    </a:lnTo>
                    <a:lnTo>
                      <a:pt x="140" y="100"/>
                    </a:lnTo>
                    <a:lnTo>
                      <a:pt x="140" y="98"/>
                    </a:lnTo>
                    <a:lnTo>
                      <a:pt x="143" y="94"/>
                    </a:lnTo>
                    <a:lnTo>
                      <a:pt x="144" y="94"/>
                    </a:lnTo>
                    <a:lnTo>
                      <a:pt x="144" y="93"/>
                    </a:lnTo>
                    <a:lnTo>
                      <a:pt x="144" y="90"/>
                    </a:lnTo>
                    <a:lnTo>
                      <a:pt x="146" y="89"/>
                    </a:lnTo>
                    <a:lnTo>
                      <a:pt x="147" y="87"/>
                    </a:lnTo>
                    <a:lnTo>
                      <a:pt x="148" y="85"/>
                    </a:lnTo>
                    <a:lnTo>
                      <a:pt x="147" y="83"/>
                    </a:lnTo>
                    <a:lnTo>
                      <a:pt x="144" y="81"/>
                    </a:lnTo>
                    <a:lnTo>
                      <a:pt x="144" y="80"/>
                    </a:lnTo>
                    <a:lnTo>
                      <a:pt x="143" y="80"/>
                    </a:lnTo>
                    <a:lnTo>
                      <a:pt x="141" y="79"/>
                    </a:lnTo>
                    <a:lnTo>
                      <a:pt x="140" y="79"/>
                    </a:lnTo>
                    <a:lnTo>
                      <a:pt x="137" y="78"/>
                    </a:lnTo>
                    <a:lnTo>
                      <a:pt x="130" y="72"/>
                    </a:lnTo>
                    <a:lnTo>
                      <a:pt x="130" y="71"/>
                    </a:lnTo>
                    <a:lnTo>
                      <a:pt x="130" y="70"/>
                    </a:lnTo>
                    <a:lnTo>
                      <a:pt x="129" y="68"/>
                    </a:lnTo>
                    <a:lnTo>
                      <a:pt x="125" y="64"/>
                    </a:lnTo>
                    <a:lnTo>
                      <a:pt x="119" y="58"/>
                    </a:lnTo>
                    <a:lnTo>
                      <a:pt x="114" y="57"/>
                    </a:lnTo>
                    <a:lnTo>
                      <a:pt x="114" y="56"/>
                    </a:lnTo>
                    <a:lnTo>
                      <a:pt x="112" y="57"/>
                    </a:lnTo>
                    <a:lnTo>
                      <a:pt x="107" y="53"/>
                    </a:lnTo>
                    <a:lnTo>
                      <a:pt x="106" y="52"/>
                    </a:lnTo>
                    <a:lnTo>
                      <a:pt x="106" y="51"/>
                    </a:lnTo>
                    <a:lnTo>
                      <a:pt x="104" y="51"/>
                    </a:lnTo>
                    <a:lnTo>
                      <a:pt x="103" y="49"/>
                    </a:lnTo>
                    <a:lnTo>
                      <a:pt x="103" y="48"/>
                    </a:lnTo>
                    <a:lnTo>
                      <a:pt x="102" y="47"/>
                    </a:lnTo>
                    <a:lnTo>
                      <a:pt x="98" y="43"/>
                    </a:lnTo>
                    <a:lnTo>
                      <a:pt x="97" y="43"/>
                    </a:lnTo>
                    <a:lnTo>
                      <a:pt x="94" y="42"/>
                    </a:lnTo>
                    <a:lnTo>
                      <a:pt x="93" y="42"/>
                    </a:lnTo>
                    <a:lnTo>
                      <a:pt x="92" y="42"/>
                    </a:lnTo>
                    <a:lnTo>
                      <a:pt x="91" y="42"/>
                    </a:lnTo>
                    <a:lnTo>
                      <a:pt x="91" y="41"/>
                    </a:lnTo>
                    <a:lnTo>
                      <a:pt x="87" y="39"/>
                    </a:lnTo>
                    <a:lnTo>
                      <a:pt x="86" y="38"/>
                    </a:lnTo>
                    <a:lnTo>
                      <a:pt x="85" y="38"/>
                    </a:lnTo>
                    <a:lnTo>
                      <a:pt x="83" y="39"/>
                    </a:lnTo>
                    <a:lnTo>
                      <a:pt x="80" y="37"/>
                    </a:lnTo>
                    <a:lnTo>
                      <a:pt x="76" y="31"/>
                    </a:lnTo>
                    <a:lnTo>
                      <a:pt x="73" y="28"/>
                    </a:lnTo>
                    <a:lnTo>
                      <a:pt x="68" y="24"/>
                    </a:lnTo>
                    <a:lnTo>
                      <a:pt x="67" y="24"/>
                    </a:lnTo>
                    <a:lnTo>
                      <a:pt x="66" y="24"/>
                    </a:lnTo>
                    <a:lnTo>
                      <a:pt x="64" y="24"/>
                    </a:lnTo>
                    <a:lnTo>
                      <a:pt x="63" y="24"/>
                    </a:lnTo>
                    <a:lnTo>
                      <a:pt x="63" y="26"/>
                    </a:lnTo>
                    <a:lnTo>
                      <a:pt x="62" y="28"/>
                    </a:lnTo>
                    <a:lnTo>
                      <a:pt x="60" y="31"/>
                    </a:lnTo>
                    <a:lnTo>
                      <a:pt x="59" y="31"/>
                    </a:lnTo>
                    <a:lnTo>
                      <a:pt x="59" y="29"/>
                    </a:lnTo>
                    <a:lnTo>
                      <a:pt x="59" y="28"/>
                    </a:lnTo>
                    <a:lnTo>
                      <a:pt x="59" y="26"/>
                    </a:lnTo>
                    <a:lnTo>
                      <a:pt x="58" y="25"/>
                    </a:lnTo>
                    <a:lnTo>
                      <a:pt x="57" y="24"/>
                    </a:lnTo>
                    <a:lnTo>
                      <a:pt x="57" y="23"/>
                    </a:lnTo>
                    <a:lnTo>
                      <a:pt x="49" y="15"/>
                    </a:lnTo>
                    <a:lnTo>
                      <a:pt x="47" y="15"/>
                    </a:lnTo>
                    <a:lnTo>
                      <a:pt x="40" y="9"/>
                    </a:lnTo>
                    <a:lnTo>
                      <a:pt x="36" y="5"/>
                    </a:lnTo>
                    <a:lnTo>
                      <a:pt x="31" y="1"/>
                    </a:lnTo>
                    <a:lnTo>
                      <a:pt x="30" y="1"/>
                    </a:lnTo>
                    <a:lnTo>
                      <a:pt x="30" y="0"/>
                    </a:lnTo>
                    <a:lnTo>
                      <a:pt x="29" y="0"/>
                    </a:lnTo>
                    <a:lnTo>
                      <a:pt x="2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11" name="Freeform 618"/>
              <p:cNvSpPr>
                <a:spLocks noEditPoints="1"/>
              </p:cNvSpPr>
              <p:nvPr/>
            </p:nvSpPr>
            <p:spPr bwMode="auto">
              <a:xfrm>
                <a:off x="6792110" y="3995142"/>
                <a:ext cx="365125" cy="338138"/>
              </a:xfrm>
              <a:custGeom>
                <a:avLst/>
                <a:gdLst>
                  <a:gd name="T0" fmla="*/ 2147483646 w 151"/>
                  <a:gd name="T1" fmla="*/ 2147483646 h 157"/>
                  <a:gd name="T2" fmla="*/ 2147483646 w 151"/>
                  <a:gd name="T3" fmla="*/ 2147483646 h 157"/>
                  <a:gd name="T4" fmla="*/ 2147483646 w 151"/>
                  <a:gd name="T5" fmla="*/ 2147483646 h 157"/>
                  <a:gd name="T6" fmla="*/ 2147483646 w 151"/>
                  <a:gd name="T7" fmla="*/ 2147483646 h 157"/>
                  <a:gd name="T8" fmla="*/ 2147483646 w 151"/>
                  <a:gd name="T9" fmla="*/ 2147483646 h 157"/>
                  <a:gd name="T10" fmla="*/ 2147483646 w 151"/>
                  <a:gd name="T11" fmla="*/ 2147483646 h 157"/>
                  <a:gd name="T12" fmla="*/ 2147483646 w 151"/>
                  <a:gd name="T13" fmla="*/ 2147483646 h 157"/>
                  <a:gd name="T14" fmla="*/ 2147483646 w 151"/>
                  <a:gd name="T15" fmla="*/ 2147483646 h 157"/>
                  <a:gd name="T16" fmla="*/ 2147483646 w 151"/>
                  <a:gd name="T17" fmla="*/ 2147483646 h 157"/>
                  <a:gd name="T18" fmla="*/ 2147483646 w 151"/>
                  <a:gd name="T19" fmla="*/ 2147483646 h 157"/>
                  <a:gd name="T20" fmla="*/ 2147483646 w 151"/>
                  <a:gd name="T21" fmla="*/ 2147483646 h 157"/>
                  <a:gd name="T22" fmla="*/ 2147483646 w 151"/>
                  <a:gd name="T23" fmla="*/ 2147483646 h 157"/>
                  <a:gd name="T24" fmla="*/ 2147483646 w 151"/>
                  <a:gd name="T25" fmla="*/ 2147483646 h 157"/>
                  <a:gd name="T26" fmla="*/ 2147483646 w 151"/>
                  <a:gd name="T27" fmla="*/ 2147483646 h 157"/>
                  <a:gd name="T28" fmla="*/ 2147483646 w 151"/>
                  <a:gd name="T29" fmla="*/ 2147483646 h 157"/>
                  <a:gd name="T30" fmla="*/ 2147483646 w 151"/>
                  <a:gd name="T31" fmla="*/ 2147483646 h 157"/>
                  <a:gd name="T32" fmla="*/ 2147483646 w 151"/>
                  <a:gd name="T33" fmla="*/ 2147483646 h 157"/>
                  <a:gd name="T34" fmla="*/ 2147483646 w 151"/>
                  <a:gd name="T35" fmla="*/ 2147483646 h 157"/>
                  <a:gd name="T36" fmla="*/ 2147483646 w 151"/>
                  <a:gd name="T37" fmla="*/ 2147483646 h 157"/>
                  <a:gd name="T38" fmla="*/ 2147483646 w 151"/>
                  <a:gd name="T39" fmla="*/ 2147483646 h 157"/>
                  <a:gd name="T40" fmla="*/ 2147483646 w 151"/>
                  <a:gd name="T41" fmla="*/ 2147483646 h 157"/>
                  <a:gd name="T42" fmla="*/ 2147483646 w 151"/>
                  <a:gd name="T43" fmla="*/ 2147483646 h 157"/>
                  <a:gd name="T44" fmla="*/ 2147483646 w 151"/>
                  <a:gd name="T45" fmla="*/ 2147483646 h 157"/>
                  <a:gd name="T46" fmla="*/ 2147483646 w 151"/>
                  <a:gd name="T47" fmla="*/ 2147483646 h 157"/>
                  <a:gd name="T48" fmla="*/ 2147483646 w 151"/>
                  <a:gd name="T49" fmla="*/ 2147483646 h 157"/>
                  <a:gd name="T50" fmla="*/ 2147483646 w 151"/>
                  <a:gd name="T51" fmla="*/ 2147483646 h 157"/>
                  <a:gd name="T52" fmla="*/ 0 w 151"/>
                  <a:gd name="T53" fmla="*/ 2147483646 h 157"/>
                  <a:gd name="T54" fmla="*/ 2147483646 w 151"/>
                  <a:gd name="T55" fmla="*/ 2147483646 h 157"/>
                  <a:gd name="T56" fmla="*/ 2147483646 w 151"/>
                  <a:gd name="T57" fmla="*/ 2147483646 h 157"/>
                  <a:gd name="T58" fmla="*/ 2147483646 w 151"/>
                  <a:gd name="T59" fmla="*/ 2147483646 h 157"/>
                  <a:gd name="T60" fmla="*/ 2147483646 w 151"/>
                  <a:gd name="T61" fmla="*/ 2147483646 h 157"/>
                  <a:gd name="T62" fmla="*/ 2147483646 w 151"/>
                  <a:gd name="T63" fmla="*/ 2147483646 h 157"/>
                  <a:gd name="T64" fmla="*/ 2147483646 w 151"/>
                  <a:gd name="T65" fmla="*/ 2147483646 h 157"/>
                  <a:gd name="T66" fmla="*/ 2147483646 w 151"/>
                  <a:gd name="T67" fmla="*/ 2147483646 h 157"/>
                  <a:gd name="T68" fmla="*/ 2147483646 w 151"/>
                  <a:gd name="T69" fmla="*/ 2147483646 h 157"/>
                  <a:gd name="T70" fmla="*/ 2147483646 w 151"/>
                  <a:gd name="T71" fmla="*/ 2147483646 h 157"/>
                  <a:gd name="T72" fmla="*/ 2147483646 w 151"/>
                  <a:gd name="T73" fmla="*/ 2147483646 h 157"/>
                  <a:gd name="T74" fmla="*/ 2147483646 w 151"/>
                  <a:gd name="T75" fmla="*/ 2147483646 h 157"/>
                  <a:gd name="T76" fmla="*/ 2147483646 w 151"/>
                  <a:gd name="T77" fmla="*/ 2147483646 h 157"/>
                  <a:gd name="T78" fmla="*/ 2147483646 w 151"/>
                  <a:gd name="T79" fmla="*/ 2147483646 h 157"/>
                  <a:gd name="T80" fmla="*/ 2147483646 w 151"/>
                  <a:gd name="T81" fmla="*/ 2147483646 h 157"/>
                  <a:gd name="T82" fmla="*/ 2147483646 w 151"/>
                  <a:gd name="T83" fmla="*/ 2147483646 h 157"/>
                  <a:gd name="T84" fmla="*/ 2147483646 w 151"/>
                  <a:gd name="T85" fmla="*/ 2147483646 h 157"/>
                  <a:gd name="T86" fmla="*/ 2147483646 w 151"/>
                  <a:gd name="T87" fmla="*/ 2147483646 h 157"/>
                  <a:gd name="T88" fmla="*/ 2147483646 w 151"/>
                  <a:gd name="T89" fmla="*/ 2147483646 h 157"/>
                  <a:gd name="T90" fmla="*/ 2147483646 w 151"/>
                  <a:gd name="T91" fmla="*/ 2147483646 h 157"/>
                  <a:gd name="T92" fmla="*/ 2147483646 w 151"/>
                  <a:gd name="T93" fmla="*/ 2147483646 h 157"/>
                  <a:gd name="T94" fmla="*/ 2147483646 w 151"/>
                  <a:gd name="T95" fmla="*/ 2147483646 h 157"/>
                  <a:gd name="T96" fmla="*/ 2147483646 w 151"/>
                  <a:gd name="T97" fmla="*/ 2147483646 h 157"/>
                  <a:gd name="T98" fmla="*/ 2147483646 w 151"/>
                  <a:gd name="T99" fmla="*/ 2147483646 h 157"/>
                  <a:gd name="T100" fmla="*/ 2147483646 w 151"/>
                  <a:gd name="T101" fmla="*/ 2147483646 h 157"/>
                  <a:gd name="T102" fmla="*/ 2147483646 w 151"/>
                  <a:gd name="T103" fmla="*/ 2147483646 h 157"/>
                  <a:gd name="T104" fmla="*/ 2147483646 w 151"/>
                  <a:gd name="T105" fmla="*/ 2147483646 h 157"/>
                  <a:gd name="T106" fmla="*/ 2147483646 w 151"/>
                  <a:gd name="T107" fmla="*/ 2147483646 h 157"/>
                  <a:gd name="T108" fmla="*/ 2147483646 w 151"/>
                  <a:gd name="T109" fmla="*/ 2147483646 h 157"/>
                  <a:gd name="T110" fmla="*/ 2147483646 w 151"/>
                  <a:gd name="T111" fmla="*/ 2147483646 h 157"/>
                  <a:gd name="T112" fmla="*/ 2147483646 w 151"/>
                  <a:gd name="T113" fmla="*/ 2147483646 h 157"/>
                  <a:gd name="T114" fmla="*/ 2147483646 w 151"/>
                  <a:gd name="T115" fmla="*/ 2147483646 h 157"/>
                  <a:gd name="T116" fmla="*/ 2147483646 w 151"/>
                  <a:gd name="T117" fmla="*/ 2147483646 h 157"/>
                  <a:gd name="T118" fmla="*/ 2147483646 w 151"/>
                  <a:gd name="T119" fmla="*/ 2147483646 h 157"/>
                  <a:gd name="T120" fmla="*/ 2147483646 w 151"/>
                  <a:gd name="T121" fmla="*/ 2147483646 h 157"/>
                  <a:gd name="T122" fmla="*/ 2147483646 w 151"/>
                  <a:gd name="T123" fmla="*/ 2147483646 h 157"/>
                  <a:gd name="T124" fmla="*/ 2147483646 w 151"/>
                  <a:gd name="T125" fmla="*/ 2147483646 h 15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51" h="157">
                    <a:moveTo>
                      <a:pt x="27" y="3"/>
                    </a:moveTo>
                    <a:lnTo>
                      <a:pt x="29" y="3"/>
                    </a:lnTo>
                    <a:lnTo>
                      <a:pt x="29" y="4"/>
                    </a:lnTo>
                    <a:lnTo>
                      <a:pt x="34" y="7"/>
                    </a:lnTo>
                    <a:lnTo>
                      <a:pt x="38" y="11"/>
                    </a:lnTo>
                    <a:lnTo>
                      <a:pt x="46" y="17"/>
                    </a:lnTo>
                    <a:lnTo>
                      <a:pt x="47" y="17"/>
                    </a:lnTo>
                    <a:lnTo>
                      <a:pt x="55" y="24"/>
                    </a:lnTo>
                    <a:lnTo>
                      <a:pt x="55" y="25"/>
                    </a:lnTo>
                    <a:lnTo>
                      <a:pt x="56" y="26"/>
                    </a:lnTo>
                    <a:lnTo>
                      <a:pt x="56" y="28"/>
                    </a:lnTo>
                    <a:lnTo>
                      <a:pt x="55" y="28"/>
                    </a:lnTo>
                    <a:lnTo>
                      <a:pt x="57" y="33"/>
                    </a:lnTo>
                    <a:lnTo>
                      <a:pt x="57" y="34"/>
                    </a:lnTo>
                    <a:lnTo>
                      <a:pt x="59" y="34"/>
                    </a:lnTo>
                    <a:lnTo>
                      <a:pt x="61" y="34"/>
                    </a:lnTo>
                    <a:lnTo>
                      <a:pt x="64" y="30"/>
                    </a:lnTo>
                    <a:lnTo>
                      <a:pt x="65" y="27"/>
                    </a:lnTo>
                    <a:lnTo>
                      <a:pt x="65" y="26"/>
                    </a:lnTo>
                    <a:lnTo>
                      <a:pt x="66" y="26"/>
                    </a:lnTo>
                    <a:lnTo>
                      <a:pt x="71" y="30"/>
                    </a:lnTo>
                    <a:lnTo>
                      <a:pt x="74" y="32"/>
                    </a:lnTo>
                    <a:lnTo>
                      <a:pt x="78" y="38"/>
                    </a:lnTo>
                    <a:lnTo>
                      <a:pt x="78" y="39"/>
                    </a:lnTo>
                    <a:lnTo>
                      <a:pt x="83" y="41"/>
                    </a:lnTo>
                    <a:lnTo>
                      <a:pt x="85" y="41"/>
                    </a:lnTo>
                    <a:lnTo>
                      <a:pt x="89" y="44"/>
                    </a:lnTo>
                    <a:lnTo>
                      <a:pt x="90" y="45"/>
                    </a:lnTo>
                    <a:lnTo>
                      <a:pt x="91" y="45"/>
                    </a:lnTo>
                    <a:lnTo>
                      <a:pt x="92" y="45"/>
                    </a:lnTo>
                    <a:lnTo>
                      <a:pt x="93" y="45"/>
                    </a:lnTo>
                    <a:lnTo>
                      <a:pt x="97" y="45"/>
                    </a:lnTo>
                    <a:lnTo>
                      <a:pt x="100" y="49"/>
                    </a:lnTo>
                    <a:lnTo>
                      <a:pt x="102" y="52"/>
                    </a:lnTo>
                    <a:lnTo>
                      <a:pt x="103" y="53"/>
                    </a:lnTo>
                    <a:lnTo>
                      <a:pt x="104" y="54"/>
                    </a:lnTo>
                    <a:lnTo>
                      <a:pt x="105" y="55"/>
                    </a:lnTo>
                    <a:lnTo>
                      <a:pt x="111" y="59"/>
                    </a:lnTo>
                    <a:lnTo>
                      <a:pt x="113" y="59"/>
                    </a:lnTo>
                    <a:lnTo>
                      <a:pt x="114" y="58"/>
                    </a:lnTo>
                    <a:lnTo>
                      <a:pt x="118" y="60"/>
                    </a:lnTo>
                    <a:lnTo>
                      <a:pt x="123" y="66"/>
                    </a:lnTo>
                    <a:lnTo>
                      <a:pt x="127" y="69"/>
                    </a:lnTo>
                    <a:lnTo>
                      <a:pt x="127" y="71"/>
                    </a:lnTo>
                    <a:lnTo>
                      <a:pt x="127" y="72"/>
                    </a:lnTo>
                    <a:lnTo>
                      <a:pt x="129" y="73"/>
                    </a:lnTo>
                    <a:lnTo>
                      <a:pt x="136" y="80"/>
                    </a:lnTo>
                    <a:lnTo>
                      <a:pt x="140" y="81"/>
                    </a:lnTo>
                    <a:lnTo>
                      <a:pt x="142" y="83"/>
                    </a:lnTo>
                    <a:lnTo>
                      <a:pt x="145" y="85"/>
                    </a:lnTo>
                    <a:lnTo>
                      <a:pt x="144" y="88"/>
                    </a:lnTo>
                    <a:lnTo>
                      <a:pt x="142" y="90"/>
                    </a:lnTo>
                    <a:lnTo>
                      <a:pt x="141" y="92"/>
                    </a:lnTo>
                    <a:lnTo>
                      <a:pt x="138" y="96"/>
                    </a:lnTo>
                    <a:lnTo>
                      <a:pt x="137" y="96"/>
                    </a:lnTo>
                    <a:lnTo>
                      <a:pt x="137" y="97"/>
                    </a:lnTo>
                    <a:lnTo>
                      <a:pt x="137" y="98"/>
                    </a:lnTo>
                    <a:lnTo>
                      <a:pt x="137" y="100"/>
                    </a:lnTo>
                    <a:lnTo>
                      <a:pt x="138" y="104"/>
                    </a:lnTo>
                    <a:lnTo>
                      <a:pt x="140" y="115"/>
                    </a:lnTo>
                    <a:lnTo>
                      <a:pt x="141" y="115"/>
                    </a:lnTo>
                    <a:lnTo>
                      <a:pt x="144" y="117"/>
                    </a:lnTo>
                    <a:lnTo>
                      <a:pt x="145" y="117"/>
                    </a:lnTo>
                    <a:lnTo>
                      <a:pt x="144" y="118"/>
                    </a:lnTo>
                    <a:lnTo>
                      <a:pt x="144" y="119"/>
                    </a:lnTo>
                    <a:lnTo>
                      <a:pt x="143" y="121"/>
                    </a:lnTo>
                    <a:lnTo>
                      <a:pt x="143" y="123"/>
                    </a:lnTo>
                    <a:lnTo>
                      <a:pt x="143" y="127"/>
                    </a:lnTo>
                    <a:lnTo>
                      <a:pt x="142" y="128"/>
                    </a:lnTo>
                    <a:lnTo>
                      <a:pt x="140" y="131"/>
                    </a:lnTo>
                    <a:lnTo>
                      <a:pt x="139" y="134"/>
                    </a:lnTo>
                    <a:lnTo>
                      <a:pt x="139" y="136"/>
                    </a:lnTo>
                    <a:lnTo>
                      <a:pt x="138" y="138"/>
                    </a:lnTo>
                    <a:lnTo>
                      <a:pt x="136" y="139"/>
                    </a:lnTo>
                    <a:lnTo>
                      <a:pt x="135" y="141"/>
                    </a:lnTo>
                    <a:lnTo>
                      <a:pt x="132" y="144"/>
                    </a:lnTo>
                    <a:lnTo>
                      <a:pt x="132" y="145"/>
                    </a:lnTo>
                    <a:lnTo>
                      <a:pt x="132" y="146"/>
                    </a:lnTo>
                    <a:lnTo>
                      <a:pt x="131" y="147"/>
                    </a:lnTo>
                    <a:lnTo>
                      <a:pt x="130" y="147"/>
                    </a:lnTo>
                    <a:lnTo>
                      <a:pt x="129" y="145"/>
                    </a:lnTo>
                    <a:lnTo>
                      <a:pt x="129" y="144"/>
                    </a:lnTo>
                    <a:lnTo>
                      <a:pt x="129" y="143"/>
                    </a:lnTo>
                    <a:lnTo>
                      <a:pt x="127" y="143"/>
                    </a:lnTo>
                    <a:lnTo>
                      <a:pt x="128" y="146"/>
                    </a:lnTo>
                    <a:lnTo>
                      <a:pt x="129" y="147"/>
                    </a:lnTo>
                    <a:lnTo>
                      <a:pt x="127" y="148"/>
                    </a:lnTo>
                    <a:lnTo>
                      <a:pt x="123" y="151"/>
                    </a:lnTo>
                    <a:lnTo>
                      <a:pt x="119" y="152"/>
                    </a:lnTo>
                    <a:lnTo>
                      <a:pt x="116" y="154"/>
                    </a:lnTo>
                    <a:lnTo>
                      <a:pt x="114" y="155"/>
                    </a:lnTo>
                    <a:lnTo>
                      <a:pt x="113" y="155"/>
                    </a:lnTo>
                    <a:lnTo>
                      <a:pt x="110" y="153"/>
                    </a:lnTo>
                    <a:lnTo>
                      <a:pt x="109" y="153"/>
                    </a:lnTo>
                    <a:lnTo>
                      <a:pt x="108" y="153"/>
                    </a:lnTo>
                    <a:lnTo>
                      <a:pt x="107" y="153"/>
                    </a:lnTo>
                    <a:lnTo>
                      <a:pt x="106" y="154"/>
                    </a:lnTo>
                    <a:lnTo>
                      <a:pt x="105" y="154"/>
                    </a:lnTo>
                    <a:lnTo>
                      <a:pt x="104" y="153"/>
                    </a:lnTo>
                    <a:lnTo>
                      <a:pt x="103" y="152"/>
                    </a:lnTo>
                    <a:lnTo>
                      <a:pt x="102" y="151"/>
                    </a:lnTo>
                    <a:lnTo>
                      <a:pt x="101" y="151"/>
                    </a:lnTo>
                    <a:lnTo>
                      <a:pt x="93" y="149"/>
                    </a:lnTo>
                    <a:lnTo>
                      <a:pt x="90" y="150"/>
                    </a:lnTo>
                    <a:lnTo>
                      <a:pt x="87" y="151"/>
                    </a:lnTo>
                    <a:lnTo>
                      <a:pt x="86" y="152"/>
                    </a:lnTo>
                    <a:lnTo>
                      <a:pt x="85" y="153"/>
                    </a:lnTo>
                    <a:lnTo>
                      <a:pt x="84" y="153"/>
                    </a:lnTo>
                    <a:lnTo>
                      <a:pt x="81" y="155"/>
                    </a:lnTo>
                    <a:lnTo>
                      <a:pt x="77" y="154"/>
                    </a:lnTo>
                    <a:lnTo>
                      <a:pt x="74" y="151"/>
                    </a:lnTo>
                    <a:lnTo>
                      <a:pt x="75" y="150"/>
                    </a:lnTo>
                    <a:lnTo>
                      <a:pt x="69" y="149"/>
                    </a:lnTo>
                    <a:lnTo>
                      <a:pt x="62" y="147"/>
                    </a:lnTo>
                    <a:lnTo>
                      <a:pt x="60" y="146"/>
                    </a:lnTo>
                    <a:lnTo>
                      <a:pt x="53" y="139"/>
                    </a:lnTo>
                    <a:lnTo>
                      <a:pt x="51" y="139"/>
                    </a:lnTo>
                    <a:lnTo>
                      <a:pt x="41" y="139"/>
                    </a:lnTo>
                    <a:lnTo>
                      <a:pt x="34" y="141"/>
                    </a:lnTo>
                    <a:lnTo>
                      <a:pt x="32" y="139"/>
                    </a:lnTo>
                    <a:lnTo>
                      <a:pt x="31" y="138"/>
                    </a:lnTo>
                    <a:lnTo>
                      <a:pt x="31" y="137"/>
                    </a:lnTo>
                    <a:lnTo>
                      <a:pt x="25" y="131"/>
                    </a:lnTo>
                    <a:lnTo>
                      <a:pt x="21" y="129"/>
                    </a:lnTo>
                    <a:lnTo>
                      <a:pt x="17" y="125"/>
                    </a:lnTo>
                    <a:lnTo>
                      <a:pt x="17" y="124"/>
                    </a:lnTo>
                    <a:lnTo>
                      <a:pt x="16" y="124"/>
                    </a:lnTo>
                    <a:lnTo>
                      <a:pt x="14" y="123"/>
                    </a:lnTo>
                    <a:lnTo>
                      <a:pt x="13" y="121"/>
                    </a:lnTo>
                    <a:lnTo>
                      <a:pt x="13" y="120"/>
                    </a:lnTo>
                    <a:lnTo>
                      <a:pt x="11" y="111"/>
                    </a:lnTo>
                    <a:lnTo>
                      <a:pt x="11" y="110"/>
                    </a:lnTo>
                    <a:lnTo>
                      <a:pt x="12" y="109"/>
                    </a:lnTo>
                    <a:lnTo>
                      <a:pt x="11" y="107"/>
                    </a:lnTo>
                    <a:lnTo>
                      <a:pt x="10" y="107"/>
                    </a:lnTo>
                    <a:lnTo>
                      <a:pt x="10" y="105"/>
                    </a:lnTo>
                    <a:lnTo>
                      <a:pt x="11" y="104"/>
                    </a:lnTo>
                    <a:lnTo>
                      <a:pt x="11" y="102"/>
                    </a:lnTo>
                    <a:lnTo>
                      <a:pt x="10" y="100"/>
                    </a:lnTo>
                    <a:lnTo>
                      <a:pt x="10" y="99"/>
                    </a:lnTo>
                    <a:lnTo>
                      <a:pt x="10" y="98"/>
                    </a:lnTo>
                    <a:lnTo>
                      <a:pt x="13" y="98"/>
                    </a:lnTo>
                    <a:lnTo>
                      <a:pt x="14" y="97"/>
                    </a:lnTo>
                    <a:lnTo>
                      <a:pt x="15" y="97"/>
                    </a:lnTo>
                    <a:lnTo>
                      <a:pt x="16" y="96"/>
                    </a:lnTo>
                    <a:lnTo>
                      <a:pt x="16" y="92"/>
                    </a:lnTo>
                    <a:lnTo>
                      <a:pt x="15" y="90"/>
                    </a:lnTo>
                    <a:lnTo>
                      <a:pt x="13" y="88"/>
                    </a:lnTo>
                    <a:lnTo>
                      <a:pt x="13" y="87"/>
                    </a:lnTo>
                    <a:lnTo>
                      <a:pt x="12" y="87"/>
                    </a:lnTo>
                    <a:lnTo>
                      <a:pt x="11" y="81"/>
                    </a:lnTo>
                    <a:lnTo>
                      <a:pt x="9" y="77"/>
                    </a:lnTo>
                    <a:lnTo>
                      <a:pt x="8" y="77"/>
                    </a:lnTo>
                    <a:lnTo>
                      <a:pt x="9" y="75"/>
                    </a:lnTo>
                    <a:lnTo>
                      <a:pt x="9" y="74"/>
                    </a:lnTo>
                    <a:lnTo>
                      <a:pt x="10" y="73"/>
                    </a:lnTo>
                    <a:lnTo>
                      <a:pt x="10" y="72"/>
                    </a:lnTo>
                    <a:lnTo>
                      <a:pt x="10" y="70"/>
                    </a:lnTo>
                    <a:lnTo>
                      <a:pt x="8" y="70"/>
                    </a:lnTo>
                    <a:lnTo>
                      <a:pt x="8" y="69"/>
                    </a:lnTo>
                    <a:lnTo>
                      <a:pt x="7" y="68"/>
                    </a:lnTo>
                    <a:lnTo>
                      <a:pt x="6" y="66"/>
                    </a:lnTo>
                    <a:lnTo>
                      <a:pt x="7" y="66"/>
                    </a:lnTo>
                    <a:lnTo>
                      <a:pt x="7" y="64"/>
                    </a:lnTo>
                    <a:lnTo>
                      <a:pt x="6" y="62"/>
                    </a:lnTo>
                    <a:lnTo>
                      <a:pt x="6" y="61"/>
                    </a:lnTo>
                    <a:lnTo>
                      <a:pt x="4" y="59"/>
                    </a:lnTo>
                    <a:lnTo>
                      <a:pt x="4" y="58"/>
                    </a:lnTo>
                    <a:lnTo>
                      <a:pt x="5" y="58"/>
                    </a:lnTo>
                    <a:lnTo>
                      <a:pt x="6" y="57"/>
                    </a:lnTo>
                    <a:lnTo>
                      <a:pt x="7" y="57"/>
                    </a:lnTo>
                    <a:lnTo>
                      <a:pt x="8" y="56"/>
                    </a:lnTo>
                    <a:lnTo>
                      <a:pt x="8" y="51"/>
                    </a:lnTo>
                    <a:lnTo>
                      <a:pt x="8" y="49"/>
                    </a:lnTo>
                    <a:lnTo>
                      <a:pt x="8" y="48"/>
                    </a:lnTo>
                    <a:lnTo>
                      <a:pt x="6" y="47"/>
                    </a:lnTo>
                    <a:lnTo>
                      <a:pt x="5" y="47"/>
                    </a:lnTo>
                    <a:lnTo>
                      <a:pt x="4" y="46"/>
                    </a:lnTo>
                    <a:lnTo>
                      <a:pt x="4" y="45"/>
                    </a:lnTo>
                    <a:lnTo>
                      <a:pt x="5" y="45"/>
                    </a:lnTo>
                    <a:lnTo>
                      <a:pt x="6" y="44"/>
                    </a:lnTo>
                    <a:lnTo>
                      <a:pt x="7" y="40"/>
                    </a:lnTo>
                    <a:lnTo>
                      <a:pt x="8" y="28"/>
                    </a:lnTo>
                    <a:lnTo>
                      <a:pt x="6" y="22"/>
                    </a:lnTo>
                    <a:lnTo>
                      <a:pt x="5" y="20"/>
                    </a:lnTo>
                    <a:lnTo>
                      <a:pt x="4" y="19"/>
                    </a:lnTo>
                    <a:lnTo>
                      <a:pt x="3" y="17"/>
                    </a:lnTo>
                    <a:lnTo>
                      <a:pt x="3" y="16"/>
                    </a:lnTo>
                    <a:lnTo>
                      <a:pt x="3" y="15"/>
                    </a:lnTo>
                    <a:lnTo>
                      <a:pt x="5" y="14"/>
                    </a:lnTo>
                    <a:lnTo>
                      <a:pt x="6" y="13"/>
                    </a:lnTo>
                    <a:lnTo>
                      <a:pt x="8" y="11"/>
                    </a:lnTo>
                    <a:lnTo>
                      <a:pt x="8" y="9"/>
                    </a:lnTo>
                    <a:lnTo>
                      <a:pt x="8" y="7"/>
                    </a:lnTo>
                    <a:lnTo>
                      <a:pt x="8" y="6"/>
                    </a:lnTo>
                    <a:lnTo>
                      <a:pt x="9" y="6"/>
                    </a:lnTo>
                    <a:lnTo>
                      <a:pt x="10" y="6"/>
                    </a:lnTo>
                    <a:lnTo>
                      <a:pt x="10" y="7"/>
                    </a:lnTo>
                    <a:lnTo>
                      <a:pt x="10" y="8"/>
                    </a:lnTo>
                    <a:lnTo>
                      <a:pt x="11" y="8"/>
                    </a:lnTo>
                    <a:lnTo>
                      <a:pt x="12" y="9"/>
                    </a:lnTo>
                    <a:lnTo>
                      <a:pt x="15" y="8"/>
                    </a:lnTo>
                    <a:lnTo>
                      <a:pt x="16" y="8"/>
                    </a:lnTo>
                    <a:lnTo>
                      <a:pt x="17" y="8"/>
                    </a:lnTo>
                    <a:lnTo>
                      <a:pt x="17" y="9"/>
                    </a:lnTo>
                    <a:lnTo>
                      <a:pt x="19" y="9"/>
                    </a:lnTo>
                    <a:lnTo>
                      <a:pt x="20" y="9"/>
                    </a:lnTo>
                    <a:lnTo>
                      <a:pt x="21" y="7"/>
                    </a:lnTo>
                    <a:lnTo>
                      <a:pt x="21" y="6"/>
                    </a:lnTo>
                    <a:lnTo>
                      <a:pt x="21" y="4"/>
                    </a:lnTo>
                    <a:lnTo>
                      <a:pt x="22" y="3"/>
                    </a:lnTo>
                    <a:lnTo>
                      <a:pt x="27" y="3"/>
                    </a:lnTo>
                    <a:moveTo>
                      <a:pt x="28" y="0"/>
                    </a:moveTo>
                    <a:lnTo>
                      <a:pt x="27" y="0"/>
                    </a:lnTo>
                    <a:lnTo>
                      <a:pt x="22" y="0"/>
                    </a:lnTo>
                    <a:lnTo>
                      <a:pt x="21" y="1"/>
                    </a:lnTo>
                    <a:lnTo>
                      <a:pt x="20" y="2"/>
                    </a:lnTo>
                    <a:lnTo>
                      <a:pt x="19" y="2"/>
                    </a:lnTo>
                    <a:lnTo>
                      <a:pt x="19" y="3"/>
                    </a:lnTo>
                    <a:lnTo>
                      <a:pt x="18" y="4"/>
                    </a:lnTo>
                    <a:lnTo>
                      <a:pt x="17" y="5"/>
                    </a:lnTo>
                    <a:lnTo>
                      <a:pt x="18" y="6"/>
                    </a:lnTo>
                    <a:lnTo>
                      <a:pt x="17" y="6"/>
                    </a:lnTo>
                    <a:lnTo>
                      <a:pt x="15" y="6"/>
                    </a:lnTo>
                    <a:lnTo>
                      <a:pt x="12" y="6"/>
                    </a:lnTo>
                    <a:lnTo>
                      <a:pt x="12" y="5"/>
                    </a:lnTo>
                    <a:lnTo>
                      <a:pt x="11" y="4"/>
                    </a:lnTo>
                    <a:lnTo>
                      <a:pt x="10" y="4"/>
                    </a:lnTo>
                    <a:lnTo>
                      <a:pt x="9" y="3"/>
                    </a:lnTo>
                    <a:lnTo>
                      <a:pt x="6" y="2"/>
                    </a:lnTo>
                    <a:lnTo>
                      <a:pt x="6" y="6"/>
                    </a:lnTo>
                    <a:lnTo>
                      <a:pt x="5" y="7"/>
                    </a:lnTo>
                    <a:lnTo>
                      <a:pt x="6" y="8"/>
                    </a:lnTo>
                    <a:lnTo>
                      <a:pt x="6" y="9"/>
                    </a:lnTo>
                    <a:lnTo>
                      <a:pt x="5" y="9"/>
                    </a:lnTo>
                    <a:lnTo>
                      <a:pt x="4" y="11"/>
                    </a:lnTo>
                    <a:lnTo>
                      <a:pt x="3" y="12"/>
                    </a:lnTo>
                    <a:lnTo>
                      <a:pt x="1" y="13"/>
                    </a:lnTo>
                    <a:lnTo>
                      <a:pt x="1" y="14"/>
                    </a:lnTo>
                    <a:lnTo>
                      <a:pt x="0" y="15"/>
                    </a:lnTo>
                    <a:lnTo>
                      <a:pt x="0" y="16"/>
                    </a:lnTo>
                    <a:lnTo>
                      <a:pt x="0" y="17"/>
                    </a:lnTo>
                    <a:lnTo>
                      <a:pt x="1" y="19"/>
                    </a:lnTo>
                    <a:lnTo>
                      <a:pt x="1" y="20"/>
                    </a:lnTo>
                    <a:lnTo>
                      <a:pt x="2" y="21"/>
                    </a:lnTo>
                    <a:lnTo>
                      <a:pt x="3" y="22"/>
                    </a:lnTo>
                    <a:lnTo>
                      <a:pt x="4" y="23"/>
                    </a:lnTo>
                    <a:lnTo>
                      <a:pt x="5" y="28"/>
                    </a:lnTo>
                    <a:lnTo>
                      <a:pt x="4" y="40"/>
                    </a:lnTo>
                    <a:lnTo>
                      <a:pt x="4" y="43"/>
                    </a:lnTo>
                    <a:lnTo>
                      <a:pt x="3" y="43"/>
                    </a:lnTo>
                    <a:lnTo>
                      <a:pt x="2" y="44"/>
                    </a:lnTo>
                    <a:lnTo>
                      <a:pt x="2" y="45"/>
                    </a:lnTo>
                    <a:lnTo>
                      <a:pt x="2" y="46"/>
                    </a:lnTo>
                    <a:lnTo>
                      <a:pt x="2" y="47"/>
                    </a:lnTo>
                    <a:lnTo>
                      <a:pt x="2" y="48"/>
                    </a:lnTo>
                    <a:lnTo>
                      <a:pt x="3" y="48"/>
                    </a:lnTo>
                    <a:lnTo>
                      <a:pt x="3" y="49"/>
                    </a:lnTo>
                    <a:lnTo>
                      <a:pt x="4" y="49"/>
                    </a:lnTo>
                    <a:lnTo>
                      <a:pt x="5" y="49"/>
                    </a:lnTo>
                    <a:lnTo>
                      <a:pt x="5" y="50"/>
                    </a:lnTo>
                    <a:lnTo>
                      <a:pt x="6" y="50"/>
                    </a:lnTo>
                    <a:lnTo>
                      <a:pt x="6" y="51"/>
                    </a:lnTo>
                    <a:lnTo>
                      <a:pt x="5" y="55"/>
                    </a:lnTo>
                    <a:lnTo>
                      <a:pt x="4" y="55"/>
                    </a:lnTo>
                    <a:lnTo>
                      <a:pt x="3" y="55"/>
                    </a:lnTo>
                    <a:lnTo>
                      <a:pt x="3" y="56"/>
                    </a:lnTo>
                    <a:lnTo>
                      <a:pt x="2" y="57"/>
                    </a:lnTo>
                    <a:lnTo>
                      <a:pt x="2" y="58"/>
                    </a:lnTo>
                    <a:lnTo>
                      <a:pt x="2" y="59"/>
                    </a:lnTo>
                    <a:lnTo>
                      <a:pt x="2" y="60"/>
                    </a:lnTo>
                    <a:lnTo>
                      <a:pt x="2" y="61"/>
                    </a:lnTo>
                    <a:lnTo>
                      <a:pt x="4" y="62"/>
                    </a:lnTo>
                    <a:lnTo>
                      <a:pt x="4" y="63"/>
                    </a:lnTo>
                    <a:lnTo>
                      <a:pt x="4" y="65"/>
                    </a:lnTo>
                    <a:lnTo>
                      <a:pt x="4" y="66"/>
                    </a:lnTo>
                    <a:lnTo>
                      <a:pt x="4" y="67"/>
                    </a:lnTo>
                    <a:lnTo>
                      <a:pt x="4" y="68"/>
                    </a:lnTo>
                    <a:lnTo>
                      <a:pt x="4" y="69"/>
                    </a:lnTo>
                    <a:lnTo>
                      <a:pt x="5" y="70"/>
                    </a:lnTo>
                    <a:lnTo>
                      <a:pt x="6" y="70"/>
                    </a:lnTo>
                    <a:lnTo>
                      <a:pt x="6" y="72"/>
                    </a:lnTo>
                    <a:lnTo>
                      <a:pt x="7" y="72"/>
                    </a:lnTo>
                    <a:lnTo>
                      <a:pt x="7" y="73"/>
                    </a:lnTo>
                    <a:lnTo>
                      <a:pt x="6" y="74"/>
                    </a:lnTo>
                    <a:lnTo>
                      <a:pt x="6" y="75"/>
                    </a:lnTo>
                    <a:lnTo>
                      <a:pt x="6" y="76"/>
                    </a:lnTo>
                    <a:lnTo>
                      <a:pt x="6" y="77"/>
                    </a:lnTo>
                    <a:lnTo>
                      <a:pt x="6" y="78"/>
                    </a:lnTo>
                    <a:lnTo>
                      <a:pt x="6" y="79"/>
                    </a:lnTo>
                    <a:lnTo>
                      <a:pt x="8" y="82"/>
                    </a:lnTo>
                    <a:lnTo>
                      <a:pt x="10" y="87"/>
                    </a:lnTo>
                    <a:lnTo>
                      <a:pt x="10" y="89"/>
                    </a:lnTo>
                    <a:lnTo>
                      <a:pt x="11" y="90"/>
                    </a:lnTo>
                    <a:lnTo>
                      <a:pt x="12" y="90"/>
                    </a:lnTo>
                    <a:lnTo>
                      <a:pt x="13" y="92"/>
                    </a:lnTo>
                    <a:lnTo>
                      <a:pt x="13" y="94"/>
                    </a:lnTo>
                    <a:lnTo>
                      <a:pt x="13" y="95"/>
                    </a:lnTo>
                    <a:lnTo>
                      <a:pt x="11" y="95"/>
                    </a:lnTo>
                    <a:lnTo>
                      <a:pt x="10" y="95"/>
                    </a:lnTo>
                    <a:lnTo>
                      <a:pt x="8" y="95"/>
                    </a:lnTo>
                    <a:lnTo>
                      <a:pt x="8" y="96"/>
                    </a:lnTo>
                    <a:lnTo>
                      <a:pt x="7" y="97"/>
                    </a:lnTo>
                    <a:lnTo>
                      <a:pt x="7" y="98"/>
                    </a:lnTo>
                    <a:lnTo>
                      <a:pt x="7" y="99"/>
                    </a:lnTo>
                    <a:lnTo>
                      <a:pt x="7" y="100"/>
                    </a:lnTo>
                    <a:lnTo>
                      <a:pt x="8" y="103"/>
                    </a:lnTo>
                    <a:lnTo>
                      <a:pt x="8" y="104"/>
                    </a:lnTo>
                    <a:lnTo>
                      <a:pt x="8" y="105"/>
                    </a:lnTo>
                    <a:lnTo>
                      <a:pt x="8" y="107"/>
                    </a:lnTo>
                    <a:lnTo>
                      <a:pt x="8" y="108"/>
                    </a:lnTo>
                    <a:lnTo>
                      <a:pt x="8" y="109"/>
                    </a:lnTo>
                    <a:lnTo>
                      <a:pt x="8" y="110"/>
                    </a:lnTo>
                    <a:lnTo>
                      <a:pt x="8" y="111"/>
                    </a:lnTo>
                    <a:lnTo>
                      <a:pt x="8" y="112"/>
                    </a:lnTo>
                    <a:lnTo>
                      <a:pt x="10" y="121"/>
                    </a:lnTo>
                    <a:lnTo>
                      <a:pt x="11" y="121"/>
                    </a:lnTo>
                    <a:lnTo>
                      <a:pt x="12" y="123"/>
                    </a:lnTo>
                    <a:lnTo>
                      <a:pt x="12" y="124"/>
                    </a:lnTo>
                    <a:lnTo>
                      <a:pt x="13" y="125"/>
                    </a:lnTo>
                    <a:lnTo>
                      <a:pt x="14" y="126"/>
                    </a:lnTo>
                    <a:lnTo>
                      <a:pt x="15" y="126"/>
                    </a:lnTo>
                    <a:lnTo>
                      <a:pt x="15" y="127"/>
                    </a:lnTo>
                    <a:lnTo>
                      <a:pt x="19" y="131"/>
                    </a:lnTo>
                    <a:lnTo>
                      <a:pt x="20" y="132"/>
                    </a:lnTo>
                    <a:lnTo>
                      <a:pt x="23" y="134"/>
                    </a:lnTo>
                    <a:lnTo>
                      <a:pt x="29" y="138"/>
                    </a:lnTo>
                    <a:lnTo>
                      <a:pt x="29" y="139"/>
                    </a:lnTo>
                    <a:lnTo>
                      <a:pt x="30" y="140"/>
                    </a:lnTo>
                    <a:lnTo>
                      <a:pt x="30" y="141"/>
                    </a:lnTo>
                    <a:lnTo>
                      <a:pt x="32" y="143"/>
                    </a:lnTo>
                    <a:lnTo>
                      <a:pt x="33" y="143"/>
                    </a:lnTo>
                    <a:lnTo>
                      <a:pt x="34" y="143"/>
                    </a:lnTo>
                    <a:lnTo>
                      <a:pt x="41" y="141"/>
                    </a:lnTo>
                    <a:lnTo>
                      <a:pt x="50" y="142"/>
                    </a:lnTo>
                    <a:lnTo>
                      <a:pt x="51" y="142"/>
                    </a:lnTo>
                    <a:lnTo>
                      <a:pt x="58" y="148"/>
                    </a:lnTo>
                    <a:lnTo>
                      <a:pt x="59" y="148"/>
                    </a:lnTo>
                    <a:lnTo>
                      <a:pt x="61" y="149"/>
                    </a:lnTo>
                    <a:lnTo>
                      <a:pt x="68" y="152"/>
                    </a:lnTo>
                    <a:lnTo>
                      <a:pt x="70" y="152"/>
                    </a:lnTo>
                    <a:lnTo>
                      <a:pt x="70" y="153"/>
                    </a:lnTo>
                    <a:lnTo>
                      <a:pt x="72" y="154"/>
                    </a:lnTo>
                    <a:lnTo>
                      <a:pt x="76" y="156"/>
                    </a:lnTo>
                    <a:lnTo>
                      <a:pt x="77" y="156"/>
                    </a:lnTo>
                    <a:lnTo>
                      <a:pt x="81" y="157"/>
                    </a:lnTo>
                    <a:lnTo>
                      <a:pt x="82" y="156"/>
                    </a:lnTo>
                    <a:lnTo>
                      <a:pt x="85" y="156"/>
                    </a:lnTo>
                    <a:lnTo>
                      <a:pt x="86" y="155"/>
                    </a:lnTo>
                    <a:lnTo>
                      <a:pt x="87" y="155"/>
                    </a:lnTo>
                    <a:lnTo>
                      <a:pt x="87" y="154"/>
                    </a:lnTo>
                    <a:lnTo>
                      <a:pt x="88" y="154"/>
                    </a:lnTo>
                    <a:lnTo>
                      <a:pt x="88" y="153"/>
                    </a:lnTo>
                    <a:lnTo>
                      <a:pt x="91" y="153"/>
                    </a:lnTo>
                    <a:lnTo>
                      <a:pt x="93" y="152"/>
                    </a:lnTo>
                    <a:lnTo>
                      <a:pt x="100" y="153"/>
                    </a:lnTo>
                    <a:lnTo>
                      <a:pt x="101" y="154"/>
                    </a:lnTo>
                    <a:lnTo>
                      <a:pt x="102" y="155"/>
                    </a:lnTo>
                    <a:lnTo>
                      <a:pt x="104" y="156"/>
                    </a:lnTo>
                    <a:lnTo>
                      <a:pt x="105" y="156"/>
                    </a:lnTo>
                    <a:lnTo>
                      <a:pt x="106" y="156"/>
                    </a:lnTo>
                    <a:lnTo>
                      <a:pt x="108" y="156"/>
                    </a:lnTo>
                    <a:lnTo>
                      <a:pt x="109" y="156"/>
                    </a:lnTo>
                    <a:lnTo>
                      <a:pt x="112" y="157"/>
                    </a:lnTo>
                    <a:lnTo>
                      <a:pt x="113" y="157"/>
                    </a:lnTo>
                    <a:lnTo>
                      <a:pt x="115" y="157"/>
                    </a:lnTo>
                    <a:lnTo>
                      <a:pt x="117" y="156"/>
                    </a:lnTo>
                    <a:lnTo>
                      <a:pt x="121" y="155"/>
                    </a:lnTo>
                    <a:lnTo>
                      <a:pt x="124" y="153"/>
                    </a:lnTo>
                    <a:lnTo>
                      <a:pt x="129" y="150"/>
                    </a:lnTo>
                    <a:lnTo>
                      <a:pt x="130" y="149"/>
                    </a:lnTo>
                    <a:lnTo>
                      <a:pt x="131" y="149"/>
                    </a:lnTo>
                    <a:lnTo>
                      <a:pt x="132" y="149"/>
                    </a:lnTo>
                    <a:lnTo>
                      <a:pt x="133" y="149"/>
                    </a:lnTo>
                    <a:lnTo>
                      <a:pt x="135" y="147"/>
                    </a:lnTo>
                    <a:lnTo>
                      <a:pt x="134" y="145"/>
                    </a:lnTo>
                    <a:lnTo>
                      <a:pt x="137" y="143"/>
                    </a:lnTo>
                    <a:lnTo>
                      <a:pt x="138" y="141"/>
                    </a:lnTo>
                    <a:lnTo>
                      <a:pt x="140" y="141"/>
                    </a:lnTo>
                    <a:lnTo>
                      <a:pt x="140" y="140"/>
                    </a:lnTo>
                    <a:lnTo>
                      <a:pt x="140" y="139"/>
                    </a:lnTo>
                    <a:lnTo>
                      <a:pt x="142" y="137"/>
                    </a:lnTo>
                    <a:lnTo>
                      <a:pt x="142" y="136"/>
                    </a:lnTo>
                    <a:lnTo>
                      <a:pt x="142" y="134"/>
                    </a:lnTo>
                    <a:lnTo>
                      <a:pt x="142" y="132"/>
                    </a:lnTo>
                    <a:lnTo>
                      <a:pt x="144" y="130"/>
                    </a:lnTo>
                    <a:lnTo>
                      <a:pt x="145" y="129"/>
                    </a:lnTo>
                    <a:lnTo>
                      <a:pt x="146" y="128"/>
                    </a:lnTo>
                    <a:lnTo>
                      <a:pt x="146" y="127"/>
                    </a:lnTo>
                    <a:lnTo>
                      <a:pt x="146" y="123"/>
                    </a:lnTo>
                    <a:lnTo>
                      <a:pt x="146" y="121"/>
                    </a:lnTo>
                    <a:lnTo>
                      <a:pt x="146" y="120"/>
                    </a:lnTo>
                    <a:lnTo>
                      <a:pt x="147" y="119"/>
                    </a:lnTo>
                    <a:lnTo>
                      <a:pt x="151" y="114"/>
                    </a:lnTo>
                    <a:lnTo>
                      <a:pt x="145" y="115"/>
                    </a:lnTo>
                    <a:lnTo>
                      <a:pt x="143" y="113"/>
                    </a:lnTo>
                    <a:lnTo>
                      <a:pt x="141" y="104"/>
                    </a:lnTo>
                    <a:lnTo>
                      <a:pt x="141" y="103"/>
                    </a:lnTo>
                    <a:lnTo>
                      <a:pt x="140" y="100"/>
                    </a:lnTo>
                    <a:lnTo>
                      <a:pt x="140" y="98"/>
                    </a:lnTo>
                    <a:lnTo>
                      <a:pt x="143" y="94"/>
                    </a:lnTo>
                    <a:lnTo>
                      <a:pt x="144" y="94"/>
                    </a:lnTo>
                    <a:lnTo>
                      <a:pt x="144" y="93"/>
                    </a:lnTo>
                    <a:lnTo>
                      <a:pt x="144" y="90"/>
                    </a:lnTo>
                    <a:lnTo>
                      <a:pt x="146" y="89"/>
                    </a:lnTo>
                    <a:lnTo>
                      <a:pt x="147" y="87"/>
                    </a:lnTo>
                    <a:lnTo>
                      <a:pt x="148" y="85"/>
                    </a:lnTo>
                    <a:lnTo>
                      <a:pt x="147" y="83"/>
                    </a:lnTo>
                    <a:lnTo>
                      <a:pt x="144" y="81"/>
                    </a:lnTo>
                    <a:lnTo>
                      <a:pt x="144" y="80"/>
                    </a:lnTo>
                    <a:lnTo>
                      <a:pt x="143" y="80"/>
                    </a:lnTo>
                    <a:lnTo>
                      <a:pt x="141" y="79"/>
                    </a:lnTo>
                    <a:lnTo>
                      <a:pt x="140" y="79"/>
                    </a:lnTo>
                    <a:lnTo>
                      <a:pt x="137" y="78"/>
                    </a:lnTo>
                    <a:lnTo>
                      <a:pt x="130" y="72"/>
                    </a:lnTo>
                    <a:lnTo>
                      <a:pt x="130" y="71"/>
                    </a:lnTo>
                    <a:lnTo>
                      <a:pt x="130" y="70"/>
                    </a:lnTo>
                    <a:lnTo>
                      <a:pt x="129" y="68"/>
                    </a:lnTo>
                    <a:lnTo>
                      <a:pt x="125" y="64"/>
                    </a:lnTo>
                    <a:lnTo>
                      <a:pt x="119" y="58"/>
                    </a:lnTo>
                    <a:lnTo>
                      <a:pt x="114" y="57"/>
                    </a:lnTo>
                    <a:lnTo>
                      <a:pt x="114" y="56"/>
                    </a:lnTo>
                    <a:lnTo>
                      <a:pt x="112" y="57"/>
                    </a:lnTo>
                    <a:lnTo>
                      <a:pt x="107" y="53"/>
                    </a:lnTo>
                    <a:lnTo>
                      <a:pt x="106" y="52"/>
                    </a:lnTo>
                    <a:lnTo>
                      <a:pt x="106" y="51"/>
                    </a:lnTo>
                    <a:lnTo>
                      <a:pt x="104" y="51"/>
                    </a:lnTo>
                    <a:lnTo>
                      <a:pt x="103" y="49"/>
                    </a:lnTo>
                    <a:lnTo>
                      <a:pt x="103" y="48"/>
                    </a:lnTo>
                    <a:lnTo>
                      <a:pt x="102" y="47"/>
                    </a:lnTo>
                    <a:lnTo>
                      <a:pt x="98" y="43"/>
                    </a:lnTo>
                    <a:lnTo>
                      <a:pt x="97" y="43"/>
                    </a:lnTo>
                    <a:lnTo>
                      <a:pt x="94" y="42"/>
                    </a:lnTo>
                    <a:lnTo>
                      <a:pt x="93" y="42"/>
                    </a:lnTo>
                    <a:lnTo>
                      <a:pt x="92" y="42"/>
                    </a:lnTo>
                    <a:lnTo>
                      <a:pt x="91" y="42"/>
                    </a:lnTo>
                    <a:lnTo>
                      <a:pt x="91" y="41"/>
                    </a:lnTo>
                    <a:lnTo>
                      <a:pt x="87" y="39"/>
                    </a:lnTo>
                    <a:lnTo>
                      <a:pt x="86" y="38"/>
                    </a:lnTo>
                    <a:lnTo>
                      <a:pt x="85" y="38"/>
                    </a:lnTo>
                    <a:lnTo>
                      <a:pt x="83" y="39"/>
                    </a:lnTo>
                    <a:lnTo>
                      <a:pt x="80" y="37"/>
                    </a:lnTo>
                    <a:lnTo>
                      <a:pt x="76" y="31"/>
                    </a:lnTo>
                    <a:lnTo>
                      <a:pt x="73" y="28"/>
                    </a:lnTo>
                    <a:lnTo>
                      <a:pt x="68" y="24"/>
                    </a:lnTo>
                    <a:lnTo>
                      <a:pt x="67" y="24"/>
                    </a:lnTo>
                    <a:lnTo>
                      <a:pt x="66" y="24"/>
                    </a:lnTo>
                    <a:lnTo>
                      <a:pt x="64" y="24"/>
                    </a:lnTo>
                    <a:lnTo>
                      <a:pt x="63" y="24"/>
                    </a:lnTo>
                    <a:lnTo>
                      <a:pt x="63" y="26"/>
                    </a:lnTo>
                    <a:lnTo>
                      <a:pt x="62" y="28"/>
                    </a:lnTo>
                    <a:lnTo>
                      <a:pt x="60" y="31"/>
                    </a:lnTo>
                    <a:lnTo>
                      <a:pt x="59" y="31"/>
                    </a:lnTo>
                    <a:lnTo>
                      <a:pt x="59" y="29"/>
                    </a:lnTo>
                    <a:lnTo>
                      <a:pt x="59" y="28"/>
                    </a:lnTo>
                    <a:lnTo>
                      <a:pt x="59" y="26"/>
                    </a:lnTo>
                    <a:lnTo>
                      <a:pt x="58" y="25"/>
                    </a:lnTo>
                    <a:lnTo>
                      <a:pt x="57" y="24"/>
                    </a:lnTo>
                    <a:lnTo>
                      <a:pt x="57" y="23"/>
                    </a:lnTo>
                    <a:lnTo>
                      <a:pt x="49" y="15"/>
                    </a:lnTo>
                    <a:lnTo>
                      <a:pt x="47" y="15"/>
                    </a:lnTo>
                    <a:lnTo>
                      <a:pt x="40" y="9"/>
                    </a:lnTo>
                    <a:lnTo>
                      <a:pt x="36" y="5"/>
                    </a:lnTo>
                    <a:lnTo>
                      <a:pt x="31" y="1"/>
                    </a:lnTo>
                    <a:lnTo>
                      <a:pt x="30" y="1"/>
                    </a:lnTo>
                    <a:lnTo>
                      <a:pt x="30" y="0"/>
                    </a:lnTo>
                    <a:lnTo>
                      <a:pt x="29" y="0"/>
                    </a:lnTo>
                    <a:lnTo>
                      <a:pt x="2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12" name="Freeform 619"/>
              <p:cNvSpPr>
                <a:spLocks/>
              </p:cNvSpPr>
              <p:nvPr/>
            </p:nvSpPr>
            <p:spPr bwMode="auto">
              <a:xfrm>
                <a:off x="4220360" y="70842"/>
                <a:ext cx="25400" cy="25400"/>
              </a:xfrm>
              <a:custGeom>
                <a:avLst/>
                <a:gdLst>
                  <a:gd name="T0" fmla="*/ 0 w 10"/>
                  <a:gd name="T1" fmla="*/ 2147483646 h 12"/>
                  <a:gd name="T2" fmla="*/ 2147483646 w 10"/>
                  <a:gd name="T3" fmla="*/ 2147483646 h 12"/>
                  <a:gd name="T4" fmla="*/ 2147483646 w 10"/>
                  <a:gd name="T5" fmla="*/ 2147483646 h 12"/>
                  <a:gd name="T6" fmla="*/ 2147483646 w 10"/>
                  <a:gd name="T7" fmla="*/ 0 h 12"/>
                  <a:gd name="T8" fmla="*/ 2147483646 w 10"/>
                  <a:gd name="T9" fmla="*/ 2147483646 h 12"/>
                  <a:gd name="T10" fmla="*/ 2147483646 w 10"/>
                  <a:gd name="T11" fmla="*/ 2147483646 h 12"/>
                  <a:gd name="T12" fmla="*/ 2147483646 w 10"/>
                  <a:gd name="T13" fmla="*/ 2147483646 h 12"/>
                  <a:gd name="T14" fmla="*/ 2147483646 w 10"/>
                  <a:gd name="T15" fmla="*/ 2147483646 h 12"/>
                  <a:gd name="T16" fmla="*/ 2147483646 w 10"/>
                  <a:gd name="T17" fmla="*/ 2147483646 h 12"/>
                  <a:gd name="T18" fmla="*/ 0 w 10"/>
                  <a:gd name="T19" fmla="*/ 2147483646 h 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 h="12">
                    <a:moveTo>
                      <a:pt x="0" y="11"/>
                    </a:moveTo>
                    <a:lnTo>
                      <a:pt x="1" y="9"/>
                    </a:lnTo>
                    <a:lnTo>
                      <a:pt x="6" y="3"/>
                    </a:lnTo>
                    <a:lnTo>
                      <a:pt x="8" y="0"/>
                    </a:lnTo>
                    <a:lnTo>
                      <a:pt x="10" y="2"/>
                    </a:lnTo>
                    <a:lnTo>
                      <a:pt x="10" y="4"/>
                    </a:lnTo>
                    <a:lnTo>
                      <a:pt x="9" y="5"/>
                    </a:lnTo>
                    <a:lnTo>
                      <a:pt x="2" y="12"/>
                    </a:lnTo>
                    <a:lnTo>
                      <a:pt x="0" y="11"/>
                    </a:lnTo>
                    <a:close/>
                  </a:path>
                </a:pathLst>
              </a:custGeom>
              <a:solidFill>
                <a:srgbClr val="E5E4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13" name="Freeform 620"/>
              <p:cNvSpPr>
                <a:spLocks noEditPoints="1"/>
              </p:cNvSpPr>
              <p:nvPr/>
            </p:nvSpPr>
            <p:spPr bwMode="auto">
              <a:xfrm>
                <a:off x="4215597" y="69255"/>
                <a:ext cx="34925" cy="31750"/>
              </a:xfrm>
              <a:custGeom>
                <a:avLst/>
                <a:gdLst>
                  <a:gd name="T0" fmla="*/ 2147483646 w 14"/>
                  <a:gd name="T1" fmla="*/ 2147483646 h 15"/>
                  <a:gd name="T2" fmla="*/ 2147483646 w 14"/>
                  <a:gd name="T3" fmla="*/ 2147483646 h 15"/>
                  <a:gd name="T4" fmla="*/ 2147483646 w 14"/>
                  <a:gd name="T5" fmla="*/ 2147483646 h 15"/>
                  <a:gd name="T6" fmla="*/ 2147483646 w 14"/>
                  <a:gd name="T7" fmla="*/ 2147483646 h 15"/>
                  <a:gd name="T8" fmla="*/ 2147483646 w 14"/>
                  <a:gd name="T9" fmla="*/ 2147483646 h 15"/>
                  <a:gd name="T10" fmla="*/ 2147483646 w 14"/>
                  <a:gd name="T11" fmla="*/ 2147483646 h 15"/>
                  <a:gd name="T12" fmla="*/ 2147483646 w 14"/>
                  <a:gd name="T13" fmla="*/ 2147483646 h 15"/>
                  <a:gd name="T14" fmla="*/ 2147483646 w 14"/>
                  <a:gd name="T15" fmla="*/ 2147483646 h 15"/>
                  <a:gd name="T16" fmla="*/ 2147483646 w 14"/>
                  <a:gd name="T17" fmla="*/ 2147483646 h 15"/>
                  <a:gd name="T18" fmla="*/ 2147483646 w 14"/>
                  <a:gd name="T19" fmla="*/ 2147483646 h 15"/>
                  <a:gd name="T20" fmla="*/ 2147483646 w 14"/>
                  <a:gd name="T21" fmla="*/ 0 h 15"/>
                  <a:gd name="T22" fmla="*/ 2147483646 w 14"/>
                  <a:gd name="T23" fmla="*/ 2147483646 h 15"/>
                  <a:gd name="T24" fmla="*/ 2147483646 w 14"/>
                  <a:gd name="T25" fmla="*/ 2147483646 h 15"/>
                  <a:gd name="T26" fmla="*/ 2147483646 w 14"/>
                  <a:gd name="T27" fmla="*/ 2147483646 h 15"/>
                  <a:gd name="T28" fmla="*/ 2147483646 w 14"/>
                  <a:gd name="T29" fmla="*/ 2147483646 h 15"/>
                  <a:gd name="T30" fmla="*/ 2147483646 w 14"/>
                  <a:gd name="T31" fmla="*/ 2147483646 h 15"/>
                  <a:gd name="T32" fmla="*/ 2147483646 w 14"/>
                  <a:gd name="T33" fmla="*/ 2147483646 h 15"/>
                  <a:gd name="T34" fmla="*/ 2147483646 w 14"/>
                  <a:gd name="T35" fmla="*/ 2147483646 h 15"/>
                  <a:gd name="T36" fmla="*/ 2147483646 w 14"/>
                  <a:gd name="T37" fmla="*/ 2147483646 h 15"/>
                  <a:gd name="T38" fmla="*/ 0 w 14"/>
                  <a:gd name="T39" fmla="*/ 2147483646 h 15"/>
                  <a:gd name="T40" fmla="*/ 2147483646 w 14"/>
                  <a:gd name="T41" fmla="*/ 2147483646 h 15"/>
                  <a:gd name="T42" fmla="*/ 2147483646 w 14"/>
                  <a:gd name="T43" fmla="*/ 2147483646 h 15"/>
                  <a:gd name="T44" fmla="*/ 2147483646 w 14"/>
                  <a:gd name="T45" fmla="*/ 2147483646 h 15"/>
                  <a:gd name="T46" fmla="*/ 2147483646 w 14"/>
                  <a:gd name="T47" fmla="*/ 2147483646 h 15"/>
                  <a:gd name="T48" fmla="*/ 2147483646 w 14"/>
                  <a:gd name="T49" fmla="*/ 2147483646 h 15"/>
                  <a:gd name="T50" fmla="*/ 2147483646 w 14"/>
                  <a:gd name="T51" fmla="*/ 2147483646 h 15"/>
                  <a:gd name="T52" fmla="*/ 2147483646 w 14"/>
                  <a:gd name="T53" fmla="*/ 2147483646 h 15"/>
                  <a:gd name="T54" fmla="*/ 2147483646 w 14"/>
                  <a:gd name="T55" fmla="*/ 2147483646 h 15"/>
                  <a:gd name="T56" fmla="*/ 2147483646 w 14"/>
                  <a:gd name="T57" fmla="*/ 2147483646 h 15"/>
                  <a:gd name="T58" fmla="*/ 2147483646 w 14"/>
                  <a:gd name="T59" fmla="*/ 2147483646 h 15"/>
                  <a:gd name="T60" fmla="*/ 2147483646 w 14"/>
                  <a:gd name="T61" fmla="*/ 2147483646 h 15"/>
                  <a:gd name="T62" fmla="*/ 2147483646 w 14"/>
                  <a:gd name="T63" fmla="*/ 2147483646 h 15"/>
                  <a:gd name="T64" fmla="*/ 2147483646 w 14"/>
                  <a:gd name="T65" fmla="*/ 2147483646 h 15"/>
                  <a:gd name="T66" fmla="*/ 2147483646 w 14"/>
                  <a:gd name="T67" fmla="*/ 2147483646 h 15"/>
                  <a:gd name="T68" fmla="*/ 2147483646 w 14"/>
                  <a:gd name="T69" fmla="*/ 0 h 15"/>
                  <a:gd name="T70" fmla="*/ 2147483646 w 14"/>
                  <a:gd name="T71" fmla="*/ 0 h 1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4" h="15">
                    <a:moveTo>
                      <a:pt x="10" y="3"/>
                    </a:moveTo>
                    <a:lnTo>
                      <a:pt x="11" y="4"/>
                    </a:lnTo>
                    <a:lnTo>
                      <a:pt x="10" y="5"/>
                    </a:lnTo>
                    <a:lnTo>
                      <a:pt x="4" y="12"/>
                    </a:lnTo>
                    <a:lnTo>
                      <a:pt x="3" y="11"/>
                    </a:lnTo>
                    <a:lnTo>
                      <a:pt x="4" y="11"/>
                    </a:lnTo>
                    <a:lnTo>
                      <a:pt x="8" y="5"/>
                    </a:lnTo>
                    <a:lnTo>
                      <a:pt x="10" y="3"/>
                    </a:lnTo>
                    <a:close/>
                    <a:moveTo>
                      <a:pt x="10" y="0"/>
                    </a:moveTo>
                    <a:lnTo>
                      <a:pt x="8" y="1"/>
                    </a:lnTo>
                    <a:lnTo>
                      <a:pt x="7" y="3"/>
                    </a:lnTo>
                    <a:lnTo>
                      <a:pt x="2" y="9"/>
                    </a:lnTo>
                    <a:lnTo>
                      <a:pt x="1" y="10"/>
                    </a:lnTo>
                    <a:lnTo>
                      <a:pt x="0" y="12"/>
                    </a:lnTo>
                    <a:lnTo>
                      <a:pt x="2" y="14"/>
                    </a:lnTo>
                    <a:lnTo>
                      <a:pt x="4" y="15"/>
                    </a:lnTo>
                    <a:lnTo>
                      <a:pt x="6" y="13"/>
                    </a:lnTo>
                    <a:lnTo>
                      <a:pt x="12" y="7"/>
                    </a:lnTo>
                    <a:lnTo>
                      <a:pt x="13" y="6"/>
                    </a:lnTo>
                    <a:lnTo>
                      <a:pt x="14" y="5"/>
                    </a:lnTo>
                    <a:lnTo>
                      <a:pt x="14" y="3"/>
                    </a:lnTo>
                    <a:lnTo>
                      <a:pt x="13" y="3"/>
                    </a:lnTo>
                    <a:lnTo>
                      <a:pt x="13" y="2"/>
                    </a:lnTo>
                    <a:lnTo>
                      <a:pt x="12" y="2"/>
                    </a:lnTo>
                    <a:lnTo>
                      <a:pt x="12" y="1"/>
                    </a:lnTo>
                    <a:lnTo>
                      <a:pt x="1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14" name="Freeform 621"/>
              <p:cNvSpPr>
                <a:spLocks noEditPoints="1"/>
              </p:cNvSpPr>
              <p:nvPr/>
            </p:nvSpPr>
            <p:spPr bwMode="auto">
              <a:xfrm>
                <a:off x="4215597" y="69255"/>
                <a:ext cx="34925" cy="31750"/>
              </a:xfrm>
              <a:custGeom>
                <a:avLst/>
                <a:gdLst>
                  <a:gd name="T0" fmla="*/ 2147483646 w 14"/>
                  <a:gd name="T1" fmla="*/ 2147483646 h 15"/>
                  <a:gd name="T2" fmla="*/ 2147483646 w 14"/>
                  <a:gd name="T3" fmla="*/ 2147483646 h 15"/>
                  <a:gd name="T4" fmla="*/ 2147483646 w 14"/>
                  <a:gd name="T5" fmla="*/ 2147483646 h 15"/>
                  <a:gd name="T6" fmla="*/ 2147483646 w 14"/>
                  <a:gd name="T7" fmla="*/ 2147483646 h 15"/>
                  <a:gd name="T8" fmla="*/ 2147483646 w 14"/>
                  <a:gd name="T9" fmla="*/ 2147483646 h 15"/>
                  <a:gd name="T10" fmla="*/ 2147483646 w 14"/>
                  <a:gd name="T11" fmla="*/ 2147483646 h 15"/>
                  <a:gd name="T12" fmla="*/ 2147483646 w 14"/>
                  <a:gd name="T13" fmla="*/ 2147483646 h 15"/>
                  <a:gd name="T14" fmla="*/ 2147483646 w 14"/>
                  <a:gd name="T15" fmla="*/ 2147483646 h 15"/>
                  <a:gd name="T16" fmla="*/ 2147483646 w 14"/>
                  <a:gd name="T17" fmla="*/ 2147483646 h 15"/>
                  <a:gd name="T18" fmla="*/ 2147483646 w 14"/>
                  <a:gd name="T19" fmla="*/ 2147483646 h 15"/>
                  <a:gd name="T20" fmla="*/ 2147483646 w 14"/>
                  <a:gd name="T21" fmla="*/ 0 h 15"/>
                  <a:gd name="T22" fmla="*/ 2147483646 w 14"/>
                  <a:gd name="T23" fmla="*/ 2147483646 h 15"/>
                  <a:gd name="T24" fmla="*/ 2147483646 w 14"/>
                  <a:gd name="T25" fmla="*/ 2147483646 h 15"/>
                  <a:gd name="T26" fmla="*/ 2147483646 w 14"/>
                  <a:gd name="T27" fmla="*/ 2147483646 h 15"/>
                  <a:gd name="T28" fmla="*/ 2147483646 w 14"/>
                  <a:gd name="T29" fmla="*/ 2147483646 h 15"/>
                  <a:gd name="T30" fmla="*/ 2147483646 w 14"/>
                  <a:gd name="T31" fmla="*/ 2147483646 h 15"/>
                  <a:gd name="T32" fmla="*/ 2147483646 w 14"/>
                  <a:gd name="T33" fmla="*/ 2147483646 h 15"/>
                  <a:gd name="T34" fmla="*/ 2147483646 w 14"/>
                  <a:gd name="T35" fmla="*/ 2147483646 h 15"/>
                  <a:gd name="T36" fmla="*/ 2147483646 w 14"/>
                  <a:gd name="T37" fmla="*/ 2147483646 h 15"/>
                  <a:gd name="T38" fmla="*/ 0 w 14"/>
                  <a:gd name="T39" fmla="*/ 2147483646 h 15"/>
                  <a:gd name="T40" fmla="*/ 2147483646 w 14"/>
                  <a:gd name="T41" fmla="*/ 2147483646 h 15"/>
                  <a:gd name="T42" fmla="*/ 2147483646 w 14"/>
                  <a:gd name="T43" fmla="*/ 2147483646 h 15"/>
                  <a:gd name="T44" fmla="*/ 2147483646 w 14"/>
                  <a:gd name="T45" fmla="*/ 2147483646 h 15"/>
                  <a:gd name="T46" fmla="*/ 2147483646 w 14"/>
                  <a:gd name="T47" fmla="*/ 2147483646 h 15"/>
                  <a:gd name="T48" fmla="*/ 2147483646 w 14"/>
                  <a:gd name="T49" fmla="*/ 2147483646 h 15"/>
                  <a:gd name="T50" fmla="*/ 2147483646 w 14"/>
                  <a:gd name="T51" fmla="*/ 2147483646 h 15"/>
                  <a:gd name="T52" fmla="*/ 2147483646 w 14"/>
                  <a:gd name="T53" fmla="*/ 2147483646 h 15"/>
                  <a:gd name="T54" fmla="*/ 2147483646 w 14"/>
                  <a:gd name="T55" fmla="*/ 2147483646 h 15"/>
                  <a:gd name="T56" fmla="*/ 2147483646 w 14"/>
                  <a:gd name="T57" fmla="*/ 2147483646 h 15"/>
                  <a:gd name="T58" fmla="*/ 2147483646 w 14"/>
                  <a:gd name="T59" fmla="*/ 2147483646 h 15"/>
                  <a:gd name="T60" fmla="*/ 2147483646 w 14"/>
                  <a:gd name="T61" fmla="*/ 2147483646 h 15"/>
                  <a:gd name="T62" fmla="*/ 2147483646 w 14"/>
                  <a:gd name="T63" fmla="*/ 2147483646 h 15"/>
                  <a:gd name="T64" fmla="*/ 2147483646 w 14"/>
                  <a:gd name="T65" fmla="*/ 2147483646 h 15"/>
                  <a:gd name="T66" fmla="*/ 2147483646 w 14"/>
                  <a:gd name="T67" fmla="*/ 2147483646 h 15"/>
                  <a:gd name="T68" fmla="*/ 2147483646 w 14"/>
                  <a:gd name="T69" fmla="*/ 0 h 15"/>
                  <a:gd name="T70" fmla="*/ 2147483646 w 14"/>
                  <a:gd name="T71" fmla="*/ 0 h 15"/>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4" h="15">
                    <a:moveTo>
                      <a:pt x="10" y="3"/>
                    </a:moveTo>
                    <a:lnTo>
                      <a:pt x="11" y="4"/>
                    </a:lnTo>
                    <a:lnTo>
                      <a:pt x="10" y="5"/>
                    </a:lnTo>
                    <a:lnTo>
                      <a:pt x="4" y="12"/>
                    </a:lnTo>
                    <a:lnTo>
                      <a:pt x="3" y="11"/>
                    </a:lnTo>
                    <a:lnTo>
                      <a:pt x="4" y="11"/>
                    </a:lnTo>
                    <a:lnTo>
                      <a:pt x="8" y="5"/>
                    </a:lnTo>
                    <a:lnTo>
                      <a:pt x="10" y="3"/>
                    </a:lnTo>
                    <a:moveTo>
                      <a:pt x="10" y="0"/>
                    </a:moveTo>
                    <a:lnTo>
                      <a:pt x="8" y="1"/>
                    </a:lnTo>
                    <a:lnTo>
                      <a:pt x="7" y="3"/>
                    </a:lnTo>
                    <a:lnTo>
                      <a:pt x="2" y="9"/>
                    </a:lnTo>
                    <a:lnTo>
                      <a:pt x="1" y="10"/>
                    </a:lnTo>
                    <a:lnTo>
                      <a:pt x="0" y="12"/>
                    </a:lnTo>
                    <a:lnTo>
                      <a:pt x="2" y="14"/>
                    </a:lnTo>
                    <a:lnTo>
                      <a:pt x="4" y="15"/>
                    </a:lnTo>
                    <a:lnTo>
                      <a:pt x="6" y="13"/>
                    </a:lnTo>
                    <a:lnTo>
                      <a:pt x="12" y="7"/>
                    </a:lnTo>
                    <a:lnTo>
                      <a:pt x="13" y="6"/>
                    </a:lnTo>
                    <a:lnTo>
                      <a:pt x="14" y="5"/>
                    </a:lnTo>
                    <a:lnTo>
                      <a:pt x="14" y="3"/>
                    </a:lnTo>
                    <a:lnTo>
                      <a:pt x="13" y="3"/>
                    </a:lnTo>
                    <a:lnTo>
                      <a:pt x="13" y="2"/>
                    </a:lnTo>
                    <a:lnTo>
                      <a:pt x="12" y="2"/>
                    </a:lnTo>
                    <a:lnTo>
                      <a:pt x="12" y="1"/>
                    </a:lnTo>
                    <a:lnTo>
                      <a:pt x="1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15" name="Freeform 622"/>
              <p:cNvSpPr>
                <a:spLocks/>
              </p:cNvSpPr>
              <p:nvPr/>
            </p:nvSpPr>
            <p:spPr bwMode="auto">
              <a:xfrm>
                <a:off x="4177497" y="123230"/>
                <a:ext cx="17463" cy="68262"/>
              </a:xfrm>
              <a:custGeom>
                <a:avLst/>
                <a:gdLst>
                  <a:gd name="T0" fmla="*/ 0 w 7"/>
                  <a:gd name="T1" fmla="*/ 2147483646 h 32"/>
                  <a:gd name="T2" fmla="*/ 0 w 7"/>
                  <a:gd name="T3" fmla="*/ 2147483646 h 32"/>
                  <a:gd name="T4" fmla="*/ 0 w 7"/>
                  <a:gd name="T5" fmla="*/ 2147483646 h 32"/>
                  <a:gd name="T6" fmla="*/ 0 w 7"/>
                  <a:gd name="T7" fmla="*/ 2147483646 h 32"/>
                  <a:gd name="T8" fmla="*/ 2147483646 w 7"/>
                  <a:gd name="T9" fmla="*/ 2147483646 h 32"/>
                  <a:gd name="T10" fmla="*/ 2147483646 w 7"/>
                  <a:gd name="T11" fmla="*/ 0 h 32"/>
                  <a:gd name="T12" fmla="*/ 2147483646 w 7"/>
                  <a:gd name="T13" fmla="*/ 2147483646 h 32"/>
                  <a:gd name="T14" fmla="*/ 2147483646 w 7"/>
                  <a:gd name="T15" fmla="*/ 2147483646 h 32"/>
                  <a:gd name="T16" fmla="*/ 2147483646 w 7"/>
                  <a:gd name="T17" fmla="*/ 2147483646 h 32"/>
                  <a:gd name="T18" fmla="*/ 2147483646 w 7"/>
                  <a:gd name="T19" fmla="*/ 2147483646 h 32"/>
                  <a:gd name="T20" fmla="*/ 0 w 7"/>
                  <a:gd name="T21" fmla="*/ 2147483646 h 32"/>
                  <a:gd name="T22" fmla="*/ 0 w 7"/>
                  <a:gd name="T23" fmla="*/ 2147483646 h 3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 h="32">
                    <a:moveTo>
                      <a:pt x="0" y="24"/>
                    </a:moveTo>
                    <a:lnTo>
                      <a:pt x="0" y="23"/>
                    </a:lnTo>
                    <a:lnTo>
                      <a:pt x="0" y="20"/>
                    </a:lnTo>
                    <a:lnTo>
                      <a:pt x="0" y="19"/>
                    </a:lnTo>
                    <a:lnTo>
                      <a:pt x="2" y="9"/>
                    </a:lnTo>
                    <a:lnTo>
                      <a:pt x="7" y="0"/>
                    </a:lnTo>
                    <a:lnTo>
                      <a:pt x="6" y="8"/>
                    </a:lnTo>
                    <a:lnTo>
                      <a:pt x="4" y="14"/>
                    </a:lnTo>
                    <a:lnTo>
                      <a:pt x="4" y="24"/>
                    </a:lnTo>
                    <a:lnTo>
                      <a:pt x="3" y="32"/>
                    </a:lnTo>
                    <a:lnTo>
                      <a:pt x="0" y="32"/>
                    </a:lnTo>
                    <a:lnTo>
                      <a:pt x="0" y="24"/>
                    </a:lnTo>
                    <a:close/>
                  </a:path>
                </a:pathLst>
              </a:custGeom>
              <a:solidFill>
                <a:srgbClr val="E5E4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16" name="Freeform 623"/>
              <p:cNvSpPr>
                <a:spLocks noEditPoints="1"/>
              </p:cNvSpPr>
              <p:nvPr/>
            </p:nvSpPr>
            <p:spPr bwMode="auto">
              <a:xfrm>
                <a:off x="4172735" y="105767"/>
                <a:ext cx="26987" cy="85725"/>
              </a:xfrm>
              <a:custGeom>
                <a:avLst/>
                <a:gdLst>
                  <a:gd name="T0" fmla="*/ 2147483646 w 11"/>
                  <a:gd name="T1" fmla="*/ 2147483646 h 40"/>
                  <a:gd name="T2" fmla="*/ 2147483646 w 11"/>
                  <a:gd name="T3" fmla="*/ 2147483646 h 40"/>
                  <a:gd name="T4" fmla="*/ 2147483646 w 11"/>
                  <a:gd name="T5" fmla="*/ 2147483646 h 40"/>
                  <a:gd name="T6" fmla="*/ 2147483646 w 11"/>
                  <a:gd name="T7" fmla="*/ 2147483646 h 40"/>
                  <a:gd name="T8" fmla="*/ 2147483646 w 11"/>
                  <a:gd name="T9" fmla="*/ 2147483646 h 40"/>
                  <a:gd name="T10" fmla="*/ 2147483646 w 11"/>
                  <a:gd name="T11" fmla="*/ 2147483646 h 40"/>
                  <a:gd name="T12" fmla="*/ 2147483646 w 11"/>
                  <a:gd name="T13" fmla="*/ 2147483646 h 40"/>
                  <a:gd name="T14" fmla="*/ 2147483646 w 11"/>
                  <a:gd name="T15" fmla="*/ 2147483646 h 40"/>
                  <a:gd name="T16" fmla="*/ 2147483646 w 11"/>
                  <a:gd name="T17" fmla="*/ 2147483646 h 40"/>
                  <a:gd name="T18" fmla="*/ 2147483646 w 11"/>
                  <a:gd name="T19" fmla="*/ 2147483646 h 40"/>
                  <a:gd name="T20" fmla="*/ 2147483646 w 11"/>
                  <a:gd name="T21" fmla="*/ 2147483646 h 40"/>
                  <a:gd name="T22" fmla="*/ 2147483646 w 11"/>
                  <a:gd name="T23" fmla="*/ 0 h 40"/>
                  <a:gd name="T24" fmla="*/ 2147483646 w 11"/>
                  <a:gd name="T25" fmla="*/ 2147483646 h 40"/>
                  <a:gd name="T26" fmla="*/ 2147483646 w 11"/>
                  <a:gd name="T27" fmla="*/ 2147483646 h 40"/>
                  <a:gd name="T28" fmla="*/ 2147483646 w 11"/>
                  <a:gd name="T29" fmla="*/ 2147483646 h 40"/>
                  <a:gd name="T30" fmla="*/ 2147483646 w 11"/>
                  <a:gd name="T31" fmla="*/ 2147483646 h 40"/>
                  <a:gd name="T32" fmla="*/ 2147483646 w 11"/>
                  <a:gd name="T33" fmla="*/ 2147483646 h 40"/>
                  <a:gd name="T34" fmla="*/ 2147483646 w 11"/>
                  <a:gd name="T35" fmla="*/ 2147483646 h 40"/>
                  <a:gd name="T36" fmla="*/ 2147483646 w 11"/>
                  <a:gd name="T37" fmla="*/ 2147483646 h 40"/>
                  <a:gd name="T38" fmla="*/ 2147483646 w 11"/>
                  <a:gd name="T39" fmla="*/ 2147483646 h 40"/>
                  <a:gd name="T40" fmla="*/ 0 w 11"/>
                  <a:gd name="T41" fmla="*/ 2147483646 h 40"/>
                  <a:gd name="T42" fmla="*/ 0 w 11"/>
                  <a:gd name="T43" fmla="*/ 2147483646 h 40"/>
                  <a:gd name="T44" fmla="*/ 0 w 11"/>
                  <a:gd name="T45" fmla="*/ 2147483646 h 40"/>
                  <a:gd name="T46" fmla="*/ 2147483646 w 11"/>
                  <a:gd name="T47" fmla="*/ 2147483646 h 40"/>
                  <a:gd name="T48" fmla="*/ 2147483646 w 11"/>
                  <a:gd name="T49" fmla="*/ 2147483646 h 40"/>
                  <a:gd name="T50" fmla="*/ 2147483646 w 11"/>
                  <a:gd name="T51" fmla="*/ 2147483646 h 40"/>
                  <a:gd name="T52" fmla="*/ 2147483646 w 11"/>
                  <a:gd name="T53" fmla="*/ 2147483646 h 40"/>
                  <a:gd name="T54" fmla="*/ 2147483646 w 11"/>
                  <a:gd name="T55" fmla="*/ 2147483646 h 40"/>
                  <a:gd name="T56" fmla="*/ 2147483646 w 11"/>
                  <a:gd name="T57" fmla="*/ 2147483646 h 40"/>
                  <a:gd name="T58" fmla="*/ 2147483646 w 11"/>
                  <a:gd name="T59" fmla="*/ 2147483646 h 40"/>
                  <a:gd name="T60" fmla="*/ 2147483646 w 11"/>
                  <a:gd name="T61" fmla="*/ 2147483646 h 40"/>
                  <a:gd name="T62" fmla="*/ 2147483646 w 11"/>
                  <a:gd name="T63" fmla="*/ 2147483646 h 40"/>
                  <a:gd name="T64" fmla="*/ 2147483646 w 11"/>
                  <a:gd name="T65" fmla="*/ 0 h 40"/>
                  <a:gd name="T66" fmla="*/ 2147483646 w 11"/>
                  <a:gd name="T67" fmla="*/ 0 h 4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1" h="40">
                    <a:moveTo>
                      <a:pt x="6" y="16"/>
                    </a:moveTo>
                    <a:lnTo>
                      <a:pt x="6" y="16"/>
                    </a:lnTo>
                    <a:lnTo>
                      <a:pt x="5" y="22"/>
                    </a:lnTo>
                    <a:lnTo>
                      <a:pt x="4" y="32"/>
                    </a:lnTo>
                    <a:lnTo>
                      <a:pt x="4" y="40"/>
                    </a:lnTo>
                    <a:lnTo>
                      <a:pt x="4" y="32"/>
                    </a:lnTo>
                    <a:lnTo>
                      <a:pt x="3" y="31"/>
                    </a:lnTo>
                    <a:lnTo>
                      <a:pt x="4" y="28"/>
                    </a:lnTo>
                    <a:lnTo>
                      <a:pt x="4" y="27"/>
                    </a:lnTo>
                    <a:lnTo>
                      <a:pt x="6" y="17"/>
                    </a:lnTo>
                    <a:lnTo>
                      <a:pt x="6" y="16"/>
                    </a:lnTo>
                    <a:close/>
                    <a:moveTo>
                      <a:pt x="11" y="0"/>
                    </a:moveTo>
                    <a:lnTo>
                      <a:pt x="4" y="15"/>
                    </a:lnTo>
                    <a:lnTo>
                      <a:pt x="4" y="16"/>
                    </a:lnTo>
                    <a:lnTo>
                      <a:pt x="3" y="16"/>
                    </a:lnTo>
                    <a:lnTo>
                      <a:pt x="1" y="26"/>
                    </a:lnTo>
                    <a:lnTo>
                      <a:pt x="1" y="27"/>
                    </a:lnTo>
                    <a:lnTo>
                      <a:pt x="1" y="28"/>
                    </a:lnTo>
                    <a:lnTo>
                      <a:pt x="0" y="31"/>
                    </a:lnTo>
                    <a:lnTo>
                      <a:pt x="0" y="32"/>
                    </a:lnTo>
                    <a:lnTo>
                      <a:pt x="1" y="32"/>
                    </a:lnTo>
                    <a:lnTo>
                      <a:pt x="1" y="40"/>
                    </a:lnTo>
                    <a:lnTo>
                      <a:pt x="6" y="40"/>
                    </a:lnTo>
                    <a:lnTo>
                      <a:pt x="7" y="32"/>
                    </a:lnTo>
                    <a:lnTo>
                      <a:pt x="8" y="22"/>
                    </a:lnTo>
                    <a:lnTo>
                      <a:pt x="9" y="17"/>
                    </a:lnTo>
                    <a:lnTo>
                      <a:pt x="9" y="16"/>
                    </a:lnTo>
                    <a:lnTo>
                      <a:pt x="1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17" name="Freeform 624"/>
              <p:cNvSpPr>
                <a:spLocks noEditPoints="1"/>
              </p:cNvSpPr>
              <p:nvPr/>
            </p:nvSpPr>
            <p:spPr bwMode="auto">
              <a:xfrm>
                <a:off x="4172735" y="105767"/>
                <a:ext cx="26987" cy="85725"/>
              </a:xfrm>
              <a:custGeom>
                <a:avLst/>
                <a:gdLst>
                  <a:gd name="T0" fmla="*/ 2147483646 w 11"/>
                  <a:gd name="T1" fmla="*/ 2147483646 h 40"/>
                  <a:gd name="T2" fmla="*/ 2147483646 w 11"/>
                  <a:gd name="T3" fmla="*/ 2147483646 h 40"/>
                  <a:gd name="T4" fmla="*/ 2147483646 w 11"/>
                  <a:gd name="T5" fmla="*/ 2147483646 h 40"/>
                  <a:gd name="T6" fmla="*/ 2147483646 w 11"/>
                  <a:gd name="T7" fmla="*/ 2147483646 h 40"/>
                  <a:gd name="T8" fmla="*/ 2147483646 w 11"/>
                  <a:gd name="T9" fmla="*/ 2147483646 h 40"/>
                  <a:gd name="T10" fmla="*/ 2147483646 w 11"/>
                  <a:gd name="T11" fmla="*/ 2147483646 h 40"/>
                  <a:gd name="T12" fmla="*/ 2147483646 w 11"/>
                  <a:gd name="T13" fmla="*/ 2147483646 h 40"/>
                  <a:gd name="T14" fmla="*/ 2147483646 w 11"/>
                  <a:gd name="T15" fmla="*/ 2147483646 h 40"/>
                  <a:gd name="T16" fmla="*/ 2147483646 w 11"/>
                  <a:gd name="T17" fmla="*/ 2147483646 h 40"/>
                  <a:gd name="T18" fmla="*/ 2147483646 w 11"/>
                  <a:gd name="T19" fmla="*/ 2147483646 h 40"/>
                  <a:gd name="T20" fmla="*/ 2147483646 w 11"/>
                  <a:gd name="T21" fmla="*/ 2147483646 h 40"/>
                  <a:gd name="T22" fmla="*/ 2147483646 w 11"/>
                  <a:gd name="T23" fmla="*/ 0 h 40"/>
                  <a:gd name="T24" fmla="*/ 2147483646 w 11"/>
                  <a:gd name="T25" fmla="*/ 2147483646 h 40"/>
                  <a:gd name="T26" fmla="*/ 2147483646 w 11"/>
                  <a:gd name="T27" fmla="*/ 2147483646 h 40"/>
                  <a:gd name="T28" fmla="*/ 2147483646 w 11"/>
                  <a:gd name="T29" fmla="*/ 2147483646 h 40"/>
                  <a:gd name="T30" fmla="*/ 2147483646 w 11"/>
                  <a:gd name="T31" fmla="*/ 2147483646 h 40"/>
                  <a:gd name="T32" fmla="*/ 2147483646 w 11"/>
                  <a:gd name="T33" fmla="*/ 2147483646 h 40"/>
                  <a:gd name="T34" fmla="*/ 2147483646 w 11"/>
                  <a:gd name="T35" fmla="*/ 2147483646 h 40"/>
                  <a:gd name="T36" fmla="*/ 2147483646 w 11"/>
                  <a:gd name="T37" fmla="*/ 2147483646 h 40"/>
                  <a:gd name="T38" fmla="*/ 2147483646 w 11"/>
                  <a:gd name="T39" fmla="*/ 2147483646 h 40"/>
                  <a:gd name="T40" fmla="*/ 0 w 11"/>
                  <a:gd name="T41" fmla="*/ 2147483646 h 40"/>
                  <a:gd name="T42" fmla="*/ 0 w 11"/>
                  <a:gd name="T43" fmla="*/ 2147483646 h 40"/>
                  <a:gd name="T44" fmla="*/ 0 w 11"/>
                  <a:gd name="T45" fmla="*/ 2147483646 h 40"/>
                  <a:gd name="T46" fmla="*/ 2147483646 w 11"/>
                  <a:gd name="T47" fmla="*/ 2147483646 h 40"/>
                  <a:gd name="T48" fmla="*/ 2147483646 w 11"/>
                  <a:gd name="T49" fmla="*/ 2147483646 h 40"/>
                  <a:gd name="T50" fmla="*/ 2147483646 w 11"/>
                  <a:gd name="T51" fmla="*/ 2147483646 h 40"/>
                  <a:gd name="T52" fmla="*/ 2147483646 w 11"/>
                  <a:gd name="T53" fmla="*/ 2147483646 h 40"/>
                  <a:gd name="T54" fmla="*/ 2147483646 w 11"/>
                  <a:gd name="T55" fmla="*/ 2147483646 h 40"/>
                  <a:gd name="T56" fmla="*/ 2147483646 w 11"/>
                  <a:gd name="T57" fmla="*/ 2147483646 h 40"/>
                  <a:gd name="T58" fmla="*/ 2147483646 w 11"/>
                  <a:gd name="T59" fmla="*/ 2147483646 h 40"/>
                  <a:gd name="T60" fmla="*/ 2147483646 w 11"/>
                  <a:gd name="T61" fmla="*/ 2147483646 h 40"/>
                  <a:gd name="T62" fmla="*/ 2147483646 w 11"/>
                  <a:gd name="T63" fmla="*/ 2147483646 h 40"/>
                  <a:gd name="T64" fmla="*/ 2147483646 w 11"/>
                  <a:gd name="T65" fmla="*/ 0 h 40"/>
                  <a:gd name="T66" fmla="*/ 2147483646 w 11"/>
                  <a:gd name="T67" fmla="*/ 0 h 4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1" h="40">
                    <a:moveTo>
                      <a:pt x="6" y="16"/>
                    </a:moveTo>
                    <a:lnTo>
                      <a:pt x="6" y="16"/>
                    </a:lnTo>
                    <a:lnTo>
                      <a:pt x="5" y="22"/>
                    </a:lnTo>
                    <a:lnTo>
                      <a:pt x="4" y="32"/>
                    </a:lnTo>
                    <a:lnTo>
                      <a:pt x="4" y="40"/>
                    </a:lnTo>
                    <a:lnTo>
                      <a:pt x="4" y="32"/>
                    </a:lnTo>
                    <a:lnTo>
                      <a:pt x="3" y="31"/>
                    </a:lnTo>
                    <a:lnTo>
                      <a:pt x="4" y="28"/>
                    </a:lnTo>
                    <a:lnTo>
                      <a:pt x="4" y="27"/>
                    </a:lnTo>
                    <a:lnTo>
                      <a:pt x="6" y="17"/>
                    </a:lnTo>
                    <a:lnTo>
                      <a:pt x="6" y="16"/>
                    </a:lnTo>
                    <a:moveTo>
                      <a:pt x="11" y="0"/>
                    </a:moveTo>
                    <a:lnTo>
                      <a:pt x="4" y="15"/>
                    </a:lnTo>
                    <a:lnTo>
                      <a:pt x="4" y="16"/>
                    </a:lnTo>
                    <a:lnTo>
                      <a:pt x="3" y="16"/>
                    </a:lnTo>
                    <a:lnTo>
                      <a:pt x="1" y="26"/>
                    </a:lnTo>
                    <a:lnTo>
                      <a:pt x="1" y="27"/>
                    </a:lnTo>
                    <a:lnTo>
                      <a:pt x="1" y="28"/>
                    </a:lnTo>
                    <a:lnTo>
                      <a:pt x="0" y="31"/>
                    </a:lnTo>
                    <a:lnTo>
                      <a:pt x="0" y="32"/>
                    </a:lnTo>
                    <a:lnTo>
                      <a:pt x="1" y="32"/>
                    </a:lnTo>
                    <a:lnTo>
                      <a:pt x="1" y="40"/>
                    </a:lnTo>
                    <a:lnTo>
                      <a:pt x="6" y="40"/>
                    </a:lnTo>
                    <a:lnTo>
                      <a:pt x="7" y="32"/>
                    </a:lnTo>
                    <a:lnTo>
                      <a:pt x="8" y="22"/>
                    </a:lnTo>
                    <a:lnTo>
                      <a:pt x="9" y="17"/>
                    </a:lnTo>
                    <a:lnTo>
                      <a:pt x="9" y="16"/>
                    </a:lnTo>
                    <a:lnTo>
                      <a:pt x="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18" name="Freeform 625"/>
              <p:cNvSpPr>
                <a:spLocks/>
              </p:cNvSpPr>
              <p:nvPr/>
            </p:nvSpPr>
            <p:spPr bwMode="auto">
              <a:xfrm>
                <a:off x="4240997" y="62905"/>
                <a:ext cx="42863" cy="20637"/>
              </a:xfrm>
              <a:custGeom>
                <a:avLst/>
                <a:gdLst>
                  <a:gd name="T0" fmla="*/ 0 w 18"/>
                  <a:gd name="T1" fmla="*/ 2147483646 h 10"/>
                  <a:gd name="T2" fmla="*/ 2147483646 w 18"/>
                  <a:gd name="T3" fmla="*/ 2147483646 h 10"/>
                  <a:gd name="T4" fmla="*/ 2147483646 w 18"/>
                  <a:gd name="T5" fmla="*/ 2147483646 h 10"/>
                  <a:gd name="T6" fmla="*/ 2147483646 w 18"/>
                  <a:gd name="T7" fmla="*/ 2147483646 h 10"/>
                  <a:gd name="T8" fmla="*/ 2147483646 w 18"/>
                  <a:gd name="T9" fmla="*/ 2147483646 h 10"/>
                  <a:gd name="T10" fmla="*/ 2147483646 w 18"/>
                  <a:gd name="T11" fmla="*/ 2147483646 h 10"/>
                  <a:gd name="T12" fmla="*/ 2147483646 w 18"/>
                  <a:gd name="T13" fmla="*/ 2147483646 h 10"/>
                  <a:gd name="T14" fmla="*/ 2147483646 w 18"/>
                  <a:gd name="T15" fmla="*/ 2147483646 h 10"/>
                  <a:gd name="T16" fmla="*/ 2147483646 w 18"/>
                  <a:gd name="T17" fmla="*/ 2147483646 h 10"/>
                  <a:gd name="T18" fmla="*/ 2147483646 w 18"/>
                  <a:gd name="T19" fmla="*/ 0 h 10"/>
                  <a:gd name="T20" fmla="*/ 2147483646 w 18"/>
                  <a:gd name="T21" fmla="*/ 0 h 10"/>
                  <a:gd name="T22" fmla="*/ 0 w 18"/>
                  <a:gd name="T23" fmla="*/ 2147483646 h 10"/>
                  <a:gd name="T24" fmla="*/ 0 w 18"/>
                  <a:gd name="T25" fmla="*/ 2147483646 h 1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8" h="10">
                    <a:moveTo>
                      <a:pt x="0" y="7"/>
                    </a:moveTo>
                    <a:lnTo>
                      <a:pt x="1" y="4"/>
                    </a:lnTo>
                    <a:lnTo>
                      <a:pt x="2" y="4"/>
                    </a:lnTo>
                    <a:lnTo>
                      <a:pt x="3" y="3"/>
                    </a:lnTo>
                    <a:lnTo>
                      <a:pt x="4" y="3"/>
                    </a:lnTo>
                    <a:lnTo>
                      <a:pt x="6" y="2"/>
                    </a:lnTo>
                    <a:lnTo>
                      <a:pt x="6" y="1"/>
                    </a:lnTo>
                    <a:lnTo>
                      <a:pt x="10" y="0"/>
                    </a:lnTo>
                    <a:lnTo>
                      <a:pt x="18" y="0"/>
                    </a:lnTo>
                    <a:lnTo>
                      <a:pt x="0" y="10"/>
                    </a:lnTo>
                    <a:lnTo>
                      <a:pt x="0" y="7"/>
                    </a:lnTo>
                    <a:close/>
                  </a:path>
                </a:pathLst>
              </a:custGeom>
              <a:solidFill>
                <a:srgbClr val="E5E4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19" name="Freeform 626"/>
              <p:cNvSpPr>
                <a:spLocks noEditPoints="1"/>
              </p:cNvSpPr>
              <p:nvPr/>
            </p:nvSpPr>
            <p:spPr bwMode="auto">
              <a:xfrm>
                <a:off x="4236235" y="59730"/>
                <a:ext cx="60325" cy="28575"/>
              </a:xfrm>
              <a:custGeom>
                <a:avLst/>
                <a:gdLst>
                  <a:gd name="T0" fmla="*/ 2147483646 w 25"/>
                  <a:gd name="T1" fmla="*/ 2147483646 h 13"/>
                  <a:gd name="T2" fmla="*/ 2147483646 w 25"/>
                  <a:gd name="T3" fmla="*/ 2147483646 h 13"/>
                  <a:gd name="T4" fmla="*/ 2147483646 w 25"/>
                  <a:gd name="T5" fmla="*/ 2147483646 h 13"/>
                  <a:gd name="T6" fmla="*/ 2147483646 w 25"/>
                  <a:gd name="T7" fmla="*/ 2147483646 h 13"/>
                  <a:gd name="T8" fmla="*/ 2147483646 w 25"/>
                  <a:gd name="T9" fmla="*/ 2147483646 h 13"/>
                  <a:gd name="T10" fmla="*/ 2147483646 w 25"/>
                  <a:gd name="T11" fmla="*/ 2147483646 h 13"/>
                  <a:gd name="T12" fmla="*/ 2147483646 w 25"/>
                  <a:gd name="T13" fmla="*/ 2147483646 h 13"/>
                  <a:gd name="T14" fmla="*/ 2147483646 w 25"/>
                  <a:gd name="T15" fmla="*/ 2147483646 h 13"/>
                  <a:gd name="T16" fmla="*/ 2147483646 w 25"/>
                  <a:gd name="T17" fmla="*/ 2147483646 h 13"/>
                  <a:gd name="T18" fmla="*/ 2147483646 w 25"/>
                  <a:gd name="T19" fmla="*/ 2147483646 h 13"/>
                  <a:gd name="T20" fmla="*/ 2147483646 w 25"/>
                  <a:gd name="T21" fmla="*/ 2147483646 h 13"/>
                  <a:gd name="T22" fmla="*/ 2147483646 w 25"/>
                  <a:gd name="T23" fmla="*/ 2147483646 h 13"/>
                  <a:gd name="T24" fmla="*/ 2147483646 w 25"/>
                  <a:gd name="T25" fmla="*/ 2147483646 h 13"/>
                  <a:gd name="T26" fmla="*/ 2147483646 w 25"/>
                  <a:gd name="T27" fmla="*/ 2147483646 h 13"/>
                  <a:gd name="T28" fmla="*/ 2147483646 w 25"/>
                  <a:gd name="T29" fmla="*/ 0 h 13"/>
                  <a:gd name="T30" fmla="*/ 2147483646 w 25"/>
                  <a:gd name="T31" fmla="*/ 0 h 13"/>
                  <a:gd name="T32" fmla="*/ 2147483646 w 25"/>
                  <a:gd name="T33" fmla="*/ 0 h 13"/>
                  <a:gd name="T34" fmla="*/ 2147483646 w 25"/>
                  <a:gd name="T35" fmla="*/ 0 h 13"/>
                  <a:gd name="T36" fmla="*/ 2147483646 w 25"/>
                  <a:gd name="T37" fmla="*/ 0 h 13"/>
                  <a:gd name="T38" fmla="*/ 2147483646 w 25"/>
                  <a:gd name="T39" fmla="*/ 2147483646 h 13"/>
                  <a:gd name="T40" fmla="*/ 2147483646 w 25"/>
                  <a:gd name="T41" fmla="*/ 2147483646 h 13"/>
                  <a:gd name="T42" fmla="*/ 2147483646 w 25"/>
                  <a:gd name="T43" fmla="*/ 2147483646 h 13"/>
                  <a:gd name="T44" fmla="*/ 2147483646 w 25"/>
                  <a:gd name="T45" fmla="*/ 2147483646 h 13"/>
                  <a:gd name="T46" fmla="*/ 2147483646 w 25"/>
                  <a:gd name="T47" fmla="*/ 2147483646 h 13"/>
                  <a:gd name="T48" fmla="*/ 2147483646 w 25"/>
                  <a:gd name="T49" fmla="*/ 2147483646 h 13"/>
                  <a:gd name="T50" fmla="*/ 2147483646 w 25"/>
                  <a:gd name="T51" fmla="*/ 2147483646 h 13"/>
                  <a:gd name="T52" fmla="*/ 2147483646 w 25"/>
                  <a:gd name="T53" fmla="*/ 2147483646 h 13"/>
                  <a:gd name="T54" fmla="*/ 2147483646 w 25"/>
                  <a:gd name="T55" fmla="*/ 2147483646 h 13"/>
                  <a:gd name="T56" fmla="*/ 2147483646 w 25"/>
                  <a:gd name="T57" fmla="*/ 2147483646 h 13"/>
                  <a:gd name="T58" fmla="*/ 2147483646 w 25"/>
                  <a:gd name="T59" fmla="*/ 2147483646 h 13"/>
                  <a:gd name="T60" fmla="*/ 2147483646 w 25"/>
                  <a:gd name="T61" fmla="*/ 2147483646 h 13"/>
                  <a:gd name="T62" fmla="*/ 2147483646 w 25"/>
                  <a:gd name="T63" fmla="*/ 2147483646 h 13"/>
                  <a:gd name="T64" fmla="*/ 2147483646 w 25"/>
                  <a:gd name="T65" fmla="*/ 2147483646 h 13"/>
                  <a:gd name="T66" fmla="*/ 2147483646 w 25"/>
                  <a:gd name="T67" fmla="*/ 2147483646 h 13"/>
                  <a:gd name="T68" fmla="*/ 2147483646 w 25"/>
                  <a:gd name="T69" fmla="*/ 2147483646 h 13"/>
                  <a:gd name="T70" fmla="*/ 2147483646 w 25"/>
                  <a:gd name="T71" fmla="*/ 2147483646 h 13"/>
                  <a:gd name="T72" fmla="*/ 2147483646 w 25"/>
                  <a:gd name="T73" fmla="*/ 2147483646 h 13"/>
                  <a:gd name="T74" fmla="*/ 2147483646 w 25"/>
                  <a:gd name="T75" fmla="*/ 2147483646 h 13"/>
                  <a:gd name="T76" fmla="*/ 2147483646 w 25"/>
                  <a:gd name="T77" fmla="*/ 2147483646 h 13"/>
                  <a:gd name="T78" fmla="*/ 0 w 25"/>
                  <a:gd name="T79" fmla="*/ 2147483646 h 13"/>
                  <a:gd name="T80" fmla="*/ 0 w 25"/>
                  <a:gd name="T81" fmla="*/ 2147483646 h 13"/>
                  <a:gd name="T82" fmla="*/ 2147483646 w 25"/>
                  <a:gd name="T83" fmla="*/ 2147483646 h 13"/>
                  <a:gd name="T84" fmla="*/ 2147483646 w 25"/>
                  <a:gd name="T85" fmla="*/ 2147483646 h 13"/>
                  <a:gd name="T86" fmla="*/ 2147483646 w 25"/>
                  <a:gd name="T87" fmla="*/ 0 h 13"/>
                  <a:gd name="T88" fmla="*/ 2147483646 w 25"/>
                  <a:gd name="T89" fmla="*/ 0 h 1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5" h="13">
                    <a:moveTo>
                      <a:pt x="15" y="2"/>
                    </a:moveTo>
                    <a:lnTo>
                      <a:pt x="3" y="9"/>
                    </a:lnTo>
                    <a:lnTo>
                      <a:pt x="3" y="8"/>
                    </a:lnTo>
                    <a:lnTo>
                      <a:pt x="4" y="6"/>
                    </a:lnTo>
                    <a:lnTo>
                      <a:pt x="4" y="5"/>
                    </a:lnTo>
                    <a:lnTo>
                      <a:pt x="5" y="5"/>
                    </a:lnTo>
                    <a:lnTo>
                      <a:pt x="7" y="5"/>
                    </a:lnTo>
                    <a:lnTo>
                      <a:pt x="8" y="4"/>
                    </a:lnTo>
                    <a:lnTo>
                      <a:pt x="10" y="4"/>
                    </a:lnTo>
                    <a:lnTo>
                      <a:pt x="12" y="2"/>
                    </a:lnTo>
                    <a:lnTo>
                      <a:pt x="15" y="2"/>
                    </a:lnTo>
                    <a:close/>
                    <a:moveTo>
                      <a:pt x="25" y="0"/>
                    </a:moveTo>
                    <a:lnTo>
                      <a:pt x="15" y="0"/>
                    </a:lnTo>
                    <a:lnTo>
                      <a:pt x="12" y="0"/>
                    </a:lnTo>
                    <a:lnTo>
                      <a:pt x="11" y="0"/>
                    </a:lnTo>
                    <a:lnTo>
                      <a:pt x="8" y="1"/>
                    </a:lnTo>
                    <a:lnTo>
                      <a:pt x="8" y="2"/>
                    </a:lnTo>
                    <a:lnTo>
                      <a:pt x="7" y="2"/>
                    </a:lnTo>
                    <a:lnTo>
                      <a:pt x="6" y="3"/>
                    </a:lnTo>
                    <a:lnTo>
                      <a:pt x="5" y="3"/>
                    </a:lnTo>
                    <a:lnTo>
                      <a:pt x="4" y="3"/>
                    </a:lnTo>
                    <a:lnTo>
                      <a:pt x="3" y="4"/>
                    </a:lnTo>
                    <a:lnTo>
                      <a:pt x="2" y="4"/>
                    </a:lnTo>
                    <a:lnTo>
                      <a:pt x="2" y="5"/>
                    </a:lnTo>
                    <a:lnTo>
                      <a:pt x="1" y="7"/>
                    </a:lnTo>
                    <a:lnTo>
                      <a:pt x="1" y="8"/>
                    </a:lnTo>
                    <a:lnTo>
                      <a:pt x="0" y="9"/>
                    </a:lnTo>
                    <a:lnTo>
                      <a:pt x="0" y="13"/>
                    </a:lnTo>
                    <a:lnTo>
                      <a:pt x="4" y="11"/>
                    </a:lnTo>
                    <a:lnTo>
                      <a:pt x="16" y="4"/>
                    </a:lnTo>
                    <a:lnTo>
                      <a:pt x="2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20" name="Freeform 627"/>
              <p:cNvSpPr>
                <a:spLocks noEditPoints="1"/>
              </p:cNvSpPr>
              <p:nvPr/>
            </p:nvSpPr>
            <p:spPr bwMode="auto">
              <a:xfrm>
                <a:off x="4236235" y="59730"/>
                <a:ext cx="60325" cy="28575"/>
              </a:xfrm>
              <a:custGeom>
                <a:avLst/>
                <a:gdLst>
                  <a:gd name="T0" fmla="*/ 2147483646 w 25"/>
                  <a:gd name="T1" fmla="*/ 2147483646 h 13"/>
                  <a:gd name="T2" fmla="*/ 2147483646 w 25"/>
                  <a:gd name="T3" fmla="*/ 2147483646 h 13"/>
                  <a:gd name="T4" fmla="*/ 2147483646 w 25"/>
                  <a:gd name="T5" fmla="*/ 2147483646 h 13"/>
                  <a:gd name="T6" fmla="*/ 2147483646 w 25"/>
                  <a:gd name="T7" fmla="*/ 2147483646 h 13"/>
                  <a:gd name="T8" fmla="*/ 2147483646 w 25"/>
                  <a:gd name="T9" fmla="*/ 2147483646 h 13"/>
                  <a:gd name="T10" fmla="*/ 2147483646 w 25"/>
                  <a:gd name="T11" fmla="*/ 2147483646 h 13"/>
                  <a:gd name="T12" fmla="*/ 2147483646 w 25"/>
                  <a:gd name="T13" fmla="*/ 2147483646 h 13"/>
                  <a:gd name="T14" fmla="*/ 2147483646 w 25"/>
                  <a:gd name="T15" fmla="*/ 2147483646 h 13"/>
                  <a:gd name="T16" fmla="*/ 2147483646 w 25"/>
                  <a:gd name="T17" fmla="*/ 2147483646 h 13"/>
                  <a:gd name="T18" fmla="*/ 2147483646 w 25"/>
                  <a:gd name="T19" fmla="*/ 2147483646 h 13"/>
                  <a:gd name="T20" fmla="*/ 2147483646 w 25"/>
                  <a:gd name="T21" fmla="*/ 2147483646 h 13"/>
                  <a:gd name="T22" fmla="*/ 2147483646 w 25"/>
                  <a:gd name="T23" fmla="*/ 2147483646 h 13"/>
                  <a:gd name="T24" fmla="*/ 2147483646 w 25"/>
                  <a:gd name="T25" fmla="*/ 2147483646 h 13"/>
                  <a:gd name="T26" fmla="*/ 2147483646 w 25"/>
                  <a:gd name="T27" fmla="*/ 2147483646 h 13"/>
                  <a:gd name="T28" fmla="*/ 2147483646 w 25"/>
                  <a:gd name="T29" fmla="*/ 0 h 13"/>
                  <a:gd name="T30" fmla="*/ 2147483646 w 25"/>
                  <a:gd name="T31" fmla="*/ 0 h 13"/>
                  <a:gd name="T32" fmla="*/ 2147483646 w 25"/>
                  <a:gd name="T33" fmla="*/ 0 h 13"/>
                  <a:gd name="T34" fmla="*/ 2147483646 w 25"/>
                  <a:gd name="T35" fmla="*/ 0 h 13"/>
                  <a:gd name="T36" fmla="*/ 2147483646 w 25"/>
                  <a:gd name="T37" fmla="*/ 0 h 13"/>
                  <a:gd name="T38" fmla="*/ 2147483646 w 25"/>
                  <a:gd name="T39" fmla="*/ 2147483646 h 13"/>
                  <a:gd name="T40" fmla="*/ 2147483646 w 25"/>
                  <a:gd name="T41" fmla="*/ 2147483646 h 13"/>
                  <a:gd name="T42" fmla="*/ 2147483646 w 25"/>
                  <a:gd name="T43" fmla="*/ 2147483646 h 13"/>
                  <a:gd name="T44" fmla="*/ 2147483646 w 25"/>
                  <a:gd name="T45" fmla="*/ 2147483646 h 13"/>
                  <a:gd name="T46" fmla="*/ 2147483646 w 25"/>
                  <a:gd name="T47" fmla="*/ 2147483646 h 13"/>
                  <a:gd name="T48" fmla="*/ 2147483646 w 25"/>
                  <a:gd name="T49" fmla="*/ 2147483646 h 13"/>
                  <a:gd name="T50" fmla="*/ 2147483646 w 25"/>
                  <a:gd name="T51" fmla="*/ 2147483646 h 13"/>
                  <a:gd name="T52" fmla="*/ 2147483646 w 25"/>
                  <a:gd name="T53" fmla="*/ 2147483646 h 13"/>
                  <a:gd name="T54" fmla="*/ 2147483646 w 25"/>
                  <a:gd name="T55" fmla="*/ 2147483646 h 13"/>
                  <a:gd name="T56" fmla="*/ 2147483646 w 25"/>
                  <a:gd name="T57" fmla="*/ 2147483646 h 13"/>
                  <a:gd name="T58" fmla="*/ 2147483646 w 25"/>
                  <a:gd name="T59" fmla="*/ 2147483646 h 13"/>
                  <a:gd name="T60" fmla="*/ 2147483646 w 25"/>
                  <a:gd name="T61" fmla="*/ 2147483646 h 13"/>
                  <a:gd name="T62" fmla="*/ 2147483646 w 25"/>
                  <a:gd name="T63" fmla="*/ 2147483646 h 13"/>
                  <a:gd name="T64" fmla="*/ 2147483646 w 25"/>
                  <a:gd name="T65" fmla="*/ 2147483646 h 13"/>
                  <a:gd name="T66" fmla="*/ 2147483646 w 25"/>
                  <a:gd name="T67" fmla="*/ 2147483646 h 13"/>
                  <a:gd name="T68" fmla="*/ 2147483646 w 25"/>
                  <a:gd name="T69" fmla="*/ 2147483646 h 13"/>
                  <a:gd name="T70" fmla="*/ 2147483646 w 25"/>
                  <a:gd name="T71" fmla="*/ 2147483646 h 13"/>
                  <a:gd name="T72" fmla="*/ 2147483646 w 25"/>
                  <a:gd name="T73" fmla="*/ 2147483646 h 13"/>
                  <a:gd name="T74" fmla="*/ 2147483646 w 25"/>
                  <a:gd name="T75" fmla="*/ 2147483646 h 13"/>
                  <a:gd name="T76" fmla="*/ 2147483646 w 25"/>
                  <a:gd name="T77" fmla="*/ 2147483646 h 13"/>
                  <a:gd name="T78" fmla="*/ 0 w 25"/>
                  <a:gd name="T79" fmla="*/ 2147483646 h 13"/>
                  <a:gd name="T80" fmla="*/ 0 w 25"/>
                  <a:gd name="T81" fmla="*/ 2147483646 h 13"/>
                  <a:gd name="T82" fmla="*/ 2147483646 w 25"/>
                  <a:gd name="T83" fmla="*/ 2147483646 h 13"/>
                  <a:gd name="T84" fmla="*/ 2147483646 w 25"/>
                  <a:gd name="T85" fmla="*/ 2147483646 h 13"/>
                  <a:gd name="T86" fmla="*/ 2147483646 w 25"/>
                  <a:gd name="T87" fmla="*/ 0 h 13"/>
                  <a:gd name="T88" fmla="*/ 2147483646 w 25"/>
                  <a:gd name="T89" fmla="*/ 0 h 1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5" h="13">
                    <a:moveTo>
                      <a:pt x="15" y="2"/>
                    </a:moveTo>
                    <a:lnTo>
                      <a:pt x="3" y="9"/>
                    </a:lnTo>
                    <a:lnTo>
                      <a:pt x="3" y="8"/>
                    </a:lnTo>
                    <a:lnTo>
                      <a:pt x="4" y="6"/>
                    </a:lnTo>
                    <a:lnTo>
                      <a:pt x="4" y="5"/>
                    </a:lnTo>
                    <a:lnTo>
                      <a:pt x="5" y="5"/>
                    </a:lnTo>
                    <a:lnTo>
                      <a:pt x="7" y="5"/>
                    </a:lnTo>
                    <a:lnTo>
                      <a:pt x="8" y="4"/>
                    </a:lnTo>
                    <a:lnTo>
                      <a:pt x="10" y="4"/>
                    </a:lnTo>
                    <a:lnTo>
                      <a:pt x="12" y="2"/>
                    </a:lnTo>
                    <a:lnTo>
                      <a:pt x="15" y="2"/>
                    </a:lnTo>
                    <a:moveTo>
                      <a:pt x="25" y="0"/>
                    </a:moveTo>
                    <a:lnTo>
                      <a:pt x="15" y="0"/>
                    </a:lnTo>
                    <a:lnTo>
                      <a:pt x="12" y="0"/>
                    </a:lnTo>
                    <a:lnTo>
                      <a:pt x="11" y="0"/>
                    </a:lnTo>
                    <a:lnTo>
                      <a:pt x="8" y="1"/>
                    </a:lnTo>
                    <a:lnTo>
                      <a:pt x="8" y="2"/>
                    </a:lnTo>
                    <a:lnTo>
                      <a:pt x="7" y="2"/>
                    </a:lnTo>
                    <a:lnTo>
                      <a:pt x="6" y="3"/>
                    </a:lnTo>
                    <a:lnTo>
                      <a:pt x="5" y="3"/>
                    </a:lnTo>
                    <a:lnTo>
                      <a:pt x="4" y="3"/>
                    </a:lnTo>
                    <a:lnTo>
                      <a:pt x="3" y="4"/>
                    </a:lnTo>
                    <a:lnTo>
                      <a:pt x="2" y="4"/>
                    </a:lnTo>
                    <a:lnTo>
                      <a:pt x="2" y="5"/>
                    </a:lnTo>
                    <a:lnTo>
                      <a:pt x="1" y="7"/>
                    </a:lnTo>
                    <a:lnTo>
                      <a:pt x="1" y="8"/>
                    </a:lnTo>
                    <a:lnTo>
                      <a:pt x="0" y="9"/>
                    </a:lnTo>
                    <a:lnTo>
                      <a:pt x="0" y="13"/>
                    </a:lnTo>
                    <a:lnTo>
                      <a:pt x="4" y="11"/>
                    </a:lnTo>
                    <a:lnTo>
                      <a:pt x="16" y="4"/>
                    </a:lnTo>
                    <a:lnTo>
                      <a:pt x="2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21" name="Freeform 630"/>
              <p:cNvSpPr>
                <a:spLocks noEditPoints="1"/>
              </p:cNvSpPr>
              <p:nvPr/>
            </p:nvSpPr>
            <p:spPr bwMode="auto">
              <a:xfrm>
                <a:off x="5134760" y="45442"/>
                <a:ext cx="179387" cy="242888"/>
              </a:xfrm>
              <a:custGeom>
                <a:avLst/>
                <a:gdLst>
                  <a:gd name="T0" fmla="*/ 2147483646 w 74"/>
                  <a:gd name="T1" fmla="*/ 2147483646 h 113"/>
                  <a:gd name="T2" fmla="*/ 2147483646 w 74"/>
                  <a:gd name="T3" fmla="*/ 2147483646 h 113"/>
                  <a:gd name="T4" fmla="*/ 2147483646 w 74"/>
                  <a:gd name="T5" fmla="*/ 2147483646 h 113"/>
                  <a:gd name="T6" fmla="*/ 2147483646 w 74"/>
                  <a:gd name="T7" fmla="*/ 2147483646 h 113"/>
                  <a:gd name="T8" fmla="*/ 2147483646 w 74"/>
                  <a:gd name="T9" fmla="*/ 2147483646 h 113"/>
                  <a:gd name="T10" fmla="*/ 2147483646 w 74"/>
                  <a:gd name="T11" fmla="*/ 2147483646 h 113"/>
                  <a:gd name="T12" fmla="*/ 2147483646 w 74"/>
                  <a:gd name="T13" fmla="*/ 2147483646 h 113"/>
                  <a:gd name="T14" fmla="*/ 2147483646 w 74"/>
                  <a:gd name="T15" fmla="*/ 2147483646 h 113"/>
                  <a:gd name="T16" fmla="*/ 2147483646 w 74"/>
                  <a:gd name="T17" fmla="*/ 2147483646 h 113"/>
                  <a:gd name="T18" fmla="*/ 2147483646 w 74"/>
                  <a:gd name="T19" fmla="*/ 2147483646 h 113"/>
                  <a:gd name="T20" fmla="*/ 2147483646 w 74"/>
                  <a:gd name="T21" fmla="*/ 2147483646 h 113"/>
                  <a:gd name="T22" fmla="*/ 2147483646 w 74"/>
                  <a:gd name="T23" fmla="*/ 2147483646 h 113"/>
                  <a:gd name="T24" fmla="*/ 2147483646 w 74"/>
                  <a:gd name="T25" fmla="*/ 2147483646 h 113"/>
                  <a:gd name="T26" fmla="*/ 2147483646 w 74"/>
                  <a:gd name="T27" fmla="*/ 2147483646 h 113"/>
                  <a:gd name="T28" fmla="*/ 2147483646 w 74"/>
                  <a:gd name="T29" fmla="*/ 2147483646 h 113"/>
                  <a:gd name="T30" fmla="*/ 2147483646 w 74"/>
                  <a:gd name="T31" fmla="*/ 2147483646 h 113"/>
                  <a:gd name="T32" fmla="*/ 2147483646 w 74"/>
                  <a:gd name="T33" fmla="*/ 2147483646 h 113"/>
                  <a:gd name="T34" fmla="*/ 2147483646 w 74"/>
                  <a:gd name="T35" fmla="*/ 2147483646 h 113"/>
                  <a:gd name="T36" fmla="*/ 2147483646 w 74"/>
                  <a:gd name="T37" fmla="*/ 2147483646 h 113"/>
                  <a:gd name="T38" fmla="*/ 2147483646 w 74"/>
                  <a:gd name="T39" fmla="*/ 2147483646 h 113"/>
                  <a:gd name="T40" fmla="*/ 2147483646 w 74"/>
                  <a:gd name="T41" fmla="*/ 2147483646 h 113"/>
                  <a:gd name="T42" fmla="*/ 2147483646 w 74"/>
                  <a:gd name="T43" fmla="*/ 2147483646 h 113"/>
                  <a:gd name="T44" fmla="*/ 2147483646 w 74"/>
                  <a:gd name="T45" fmla="*/ 2147483646 h 113"/>
                  <a:gd name="T46" fmla="*/ 2147483646 w 74"/>
                  <a:gd name="T47" fmla="*/ 2147483646 h 113"/>
                  <a:gd name="T48" fmla="*/ 2147483646 w 74"/>
                  <a:gd name="T49" fmla="*/ 2147483646 h 113"/>
                  <a:gd name="T50" fmla="*/ 2147483646 w 74"/>
                  <a:gd name="T51" fmla="*/ 2147483646 h 113"/>
                  <a:gd name="T52" fmla="*/ 2147483646 w 74"/>
                  <a:gd name="T53" fmla="*/ 2147483646 h 113"/>
                  <a:gd name="T54" fmla="*/ 2147483646 w 74"/>
                  <a:gd name="T55" fmla="*/ 2147483646 h 113"/>
                  <a:gd name="T56" fmla="*/ 2147483646 w 74"/>
                  <a:gd name="T57" fmla="*/ 2147483646 h 113"/>
                  <a:gd name="T58" fmla="*/ 2147483646 w 74"/>
                  <a:gd name="T59" fmla="*/ 2147483646 h 113"/>
                  <a:gd name="T60" fmla="*/ 2147483646 w 74"/>
                  <a:gd name="T61" fmla="*/ 2147483646 h 113"/>
                  <a:gd name="T62" fmla="*/ 2147483646 w 74"/>
                  <a:gd name="T63" fmla="*/ 2147483646 h 113"/>
                  <a:gd name="T64" fmla="*/ 0 w 74"/>
                  <a:gd name="T65" fmla="*/ 2147483646 h 113"/>
                  <a:gd name="T66" fmla="*/ 2147483646 w 74"/>
                  <a:gd name="T67" fmla="*/ 2147483646 h 113"/>
                  <a:gd name="T68" fmla="*/ 2147483646 w 74"/>
                  <a:gd name="T69" fmla="*/ 2147483646 h 113"/>
                  <a:gd name="T70" fmla="*/ 2147483646 w 74"/>
                  <a:gd name="T71" fmla="*/ 2147483646 h 113"/>
                  <a:gd name="T72" fmla="*/ 2147483646 w 74"/>
                  <a:gd name="T73" fmla="*/ 2147483646 h 113"/>
                  <a:gd name="T74" fmla="*/ 2147483646 w 74"/>
                  <a:gd name="T75" fmla="*/ 2147483646 h 113"/>
                  <a:gd name="T76" fmla="*/ 2147483646 w 74"/>
                  <a:gd name="T77" fmla="*/ 2147483646 h 113"/>
                  <a:gd name="T78" fmla="*/ 2147483646 w 74"/>
                  <a:gd name="T79" fmla="*/ 2147483646 h 113"/>
                  <a:gd name="T80" fmla="*/ 2147483646 w 74"/>
                  <a:gd name="T81" fmla="*/ 2147483646 h 113"/>
                  <a:gd name="T82" fmla="*/ 2147483646 w 74"/>
                  <a:gd name="T83" fmla="*/ 2147483646 h 113"/>
                  <a:gd name="T84" fmla="*/ 2147483646 w 74"/>
                  <a:gd name="T85" fmla="*/ 2147483646 h 113"/>
                  <a:gd name="T86" fmla="*/ 2147483646 w 74"/>
                  <a:gd name="T87" fmla="*/ 2147483646 h 113"/>
                  <a:gd name="T88" fmla="*/ 2147483646 w 74"/>
                  <a:gd name="T89" fmla="*/ 2147483646 h 113"/>
                  <a:gd name="T90" fmla="*/ 2147483646 w 74"/>
                  <a:gd name="T91" fmla="*/ 2147483646 h 113"/>
                  <a:gd name="T92" fmla="*/ 2147483646 w 74"/>
                  <a:gd name="T93" fmla="*/ 2147483646 h 113"/>
                  <a:gd name="T94" fmla="*/ 2147483646 w 74"/>
                  <a:gd name="T95" fmla="*/ 2147483646 h 113"/>
                  <a:gd name="T96" fmla="*/ 2147483646 w 74"/>
                  <a:gd name="T97" fmla="*/ 2147483646 h 113"/>
                  <a:gd name="T98" fmla="*/ 2147483646 w 74"/>
                  <a:gd name="T99" fmla="*/ 2147483646 h 113"/>
                  <a:gd name="T100" fmla="*/ 2147483646 w 74"/>
                  <a:gd name="T101" fmla="*/ 2147483646 h 113"/>
                  <a:gd name="T102" fmla="*/ 2147483646 w 74"/>
                  <a:gd name="T103" fmla="*/ 2147483646 h 113"/>
                  <a:gd name="T104" fmla="*/ 2147483646 w 74"/>
                  <a:gd name="T105" fmla="*/ 2147483646 h 113"/>
                  <a:gd name="T106" fmla="*/ 2147483646 w 74"/>
                  <a:gd name="T107" fmla="*/ 2147483646 h 113"/>
                  <a:gd name="T108" fmla="*/ 2147483646 w 74"/>
                  <a:gd name="T109" fmla="*/ 2147483646 h 113"/>
                  <a:gd name="T110" fmla="*/ 2147483646 w 74"/>
                  <a:gd name="T111" fmla="*/ 2147483646 h 113"/>
                  <a:gd name="T112" fmla="*/ 2147483646 w 74"/>
                  <a:gd name="T113" fmla="*/ 2147483646 h 113"/>
                  <a:gd name="T114" fmla="*/ 2147483646 w 74"/>
                  <a:gd name="T115" fmla="*/ 2147483646 h 113"/>
                  <a:gd name="T116" fmla="*/ 2147483646 w 74"/>
                  <a:gd name="T117" fmla="*/ 2147483646 h 113"/>
                  <a:gd name="T118" fmla="*/ 2147483646 w 74"/>
                  <a:gd name="T119" fmla="*/ 2147483646 h 113"/>
                  <a:gd name="T120" fmla="*/ 2147483646 w 74"/>
                  <a:gd name="T121" fmla="*/ 2147483646 h 113"/>
                  <a:gd name="T122" fmla="*/ 2147483646 w 74"/>
                  <a:gd name="T123" fmla="*/ 2147483646 h 113"/>
                  <a:gd name="T124" fmla="*/ 2147483646 w 74"/>
                  <a:gd name="T125" fmla="*/ 2147483646 h 113"/>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74" h="113">
                    <a:moveTo>
                      <a:pt x="64" y="9"/>
                    </a:moveTo>
                    <a:lnTo>
                      <a:pt x="66" y="23"/>
                    </a:lnTo>
                    <a:lnTo>
                      <a:pt x="67" y="24"/>
                    </a:lnTo>
                    <a:lnTo>
                      <a:pt x="67" y="26"/>
                    </a:lnTo>
                    <a:lnTo>
                      <a:pt x="68" y="31"/>
                    </a:lnTo>
                    <a:lnTo>
                      <a:pt x="68" y="33"/>
                    </a:lnTo>
                    <a:lnTo>
                      <a:pt x="69" y="44"/>
                    </a:lnTo>
                    <a:lnTo>
                      <a:pt x="70" y="46"/>
                    </a:lnTo>
                    <a:lnTo>
                      <a:pt x="71" y="48"/>
                    </a:lnTo>
                    <a:lnTo>
                      <a:pt x="71" y="56"/>
                    </a:lnTo>
                    <a:lnTo>
                      <a:pt x="70" y="61"/>
                    </a:lnTo>
                    <a:lnTo>
                      <a:pt x="69" y="64"/>
                    </a:lnTo>
                    <a:lnTo>
                      <a:pt x="62" y="84"/>
                    </a:lnTo>
                    <a:lnTo>
                      <a:pt x="60" y="90"/>
                    </a:lnTo>
                    <a:lnTo>
                      <a:pt x="57" y="92"/>
                    </a:lnTo>
                    <a:lnTo>
                      <a:pt x="55" y="94"/>
                    </a:lnTo>
                    <a:lnTo>
                      <a:pt x="55" y="95"/>
                    </a:lnTo>
                    <a:lnTo>
                      <a:pt x="55" y="96"/>
                    </a:lnTo>
                    <a:lnTo>
                      <a:pt x="54" y="97"/>
                    </a:lnTo>
                    <a:lnTo>
                      <a:pt x="52" y="103"/>
                    </a:lnTo>
                    <a:lnTo>
                      <a:pt x="50" y="105"/>
                    </a:lnTo>
                    <a:lnTo>
                      <a:pt x="50" y="106"/>
                    </a:lnTo>
                    <a:lnTo>
                      <a:pt x="51" y="107"/>
                    </a:lnTo>
                    <a:lnTo>
                      <a:pt x="50" y="107"/>
                    </a:lnTo>
                    <a:lnTo>
                      <a:pt x="49" y="105"/>
                    </a:lnTo>
                    <a:lnTo>
                      <a:pt x="48" y="106"/>
                    </a:lnTo>
                    <a:lnTo>
                      <a:pt x="48" y="107"/>
                    </a:lnTo>
                    <a:lnTo>
                      <a:pt x="48" y="105"/>
                    </a:lnTo>
                    <a:lnTo>
                      <a:pt x="47" y="105"/>
                    </a:lnTo>
                    <a:lnTo>
                      <a:pt x="46" y="105"/>
                    </a:lnTo>
                    <a:lnTo>
                      <a:pt x="43" y="108"/>
                    </a:lnTo>
                    <a:lnTo>
                      <a:pt x="39" y="108"/>
                    </a:lnTo>
                    <a:lnTo>
                      <a:pt x="32" y="109"/>
                    </a:lnTo>
                    <a:lnTo>
                      <a:pt x="30" y="108"/>
                    </a:lnTo>
                    <a:lnTo>
                      <a:pt x="30" y="105"/>
                    </a:lnTo>
                    <a:lnTo>
                      <a:pt x="32" y="103"/>
                    </a:lnTo>
                    <a:lnTo>
                      <a:pt x="32" y="104"/>
                    </a:lnTo>
                    <a:lnTo>
                      <a:pt x="34" y="106"/>
                    </a:lnTo>
                    <a:lnTo>
                      <a:pt x="35" y="107"/>
                    </a:lnTo>
                    <a:lnTo>
                      <a:pt x="36" y="106"/>
                    </a:lnTo>
                    <a:lnTo>
                      <a:pt x="37" y="105"/>
                    </a:lnTo>
                    <a:lnTo>
                      <a:pt x="36" y="103"/>
                    </a:lnTo>
                    <a:lnTo>
                      <a:pt x="34" y="103"/>
                    </a:lnTo>
                    <a:lnTo>
                      <a:pt x="32" y="101"/>
                    </a:lnTo>
                    <a:lnTo>
                      <a:pt x="32" y="100"/>
                    </a:lnTo>
                    <a:lnTo>
                      <a:pt x="29" y="88"/>
                    </a:lnTo>
                    <a:lnTo>
                      <a:pt x="28" y="86"/>
                    </a:lnTo>
                    <a:lnTo>
                      <a:pt x="24" y="84"/>
                    </a:lnTo>
                    <a:lnTo>
                      <a:pt x="23" y="84"/>
                    </a:lnTo>
                    <a:lnTo>
                      <a:pt x="21" y="84"/>
                    </a:lnTo>
                    <a:lnTo>
                      <a:pt x="19" y="82"/>
                    </a:lnTo>
                    <a:lnTo>
                      <a:pt x="19" y="78"/>
                    </a:lnTo>
                    <a:lnTo>
                      <a:pt x="19" y="71"/>
                    </a:lnTo>
                    <a:lnTo>
                      <a:pt x="19" y="67"/>
                    </a:lnTo>
                    <a:lnTo>
                      <a:pt x="17" y="66"/>
                    </a:lnTo>
                    <a:lnTo>
                      <a:pt x="17" y="65"/>
                    </a:lnTo>
                    <a:lnTo>
                      <a:pt x="19" y="65"/>
                    </a:lnTo>
                    <a:lnTo>
                      <a:pt x="23" y="59"/>
                    </a:lnTo>
                    <a:lnTo>
                      <a:pt x="20" y="61"/>
                    </a:lnTo>
                    <a:lnTo>
                      <a:pt x="19" y="61"/>
                    </a:lnTo>
                    <a:lnTo>
                      <a:pt x="19" y="63"/>
                    </a:lnTo>
                    <a:lnTo>
                      <a:pt x="18" y="64"/>
                    </a:lnTo>
                    <a:lnTo>
                      <a:pt x="15" y="65"/>
                    </a:lnTo>
                    <a:lnTo>
                      <a:pt x="15" y="64"/>
                    </a:lnTo>
                    <a:lnTo>
                      <a:pt x="15" y="60"/>
                    </a:lnTo>
                    <a:lnTo>
                      <a:pt x="15" y="59"/>
                    </a:lnTo>
                    <a:lnTo>
                      <a:pt x="19" y="51"/>
                    </a:lnTo>
                    <a:lnTo>
                      <a:pt x="14" y="52"/>
                    </a:lnTo>
                    <a:lnTo>
                      <a:pt x="14" y="54"/>
                    </a:lnTo>
                    <a:lnTo>
                      <a:pt x="14" y="56"/>
                    </a:lnTo>
                    <a:lnTo>
                      <a:pt x="14" y="57"/>
                    </a:lnTo>
                    <a:lnTo>
                      <a:pt x="11" y="56"/>
                    </a:lnTo>
                    <a:lnTo>
                      <a:pt x="10" y="55"/>
                    </a:lnTo>
                    <a:lnTo>
                      <a:pt x="9" y="51"/>
                    </a:lnTo>
                    <a:lnTo>
                      <a:pt x="8" y="41"/>
                    </a:lnTo>
                    <a:lnTo>
                      <a:pt x="8" y="40"/>
                    </a:lnTo>
                    <a:lnTo>
                      <a:pt x="7" y="38"/>
                    </a:lnTo>
                    <a:lnTo>
                      <a:pt x="7" y="37"/>
                    </a:lnTo>
                    <a:lnTo>
                      <a:pt x="6" y="35"/>
                    </a:lnTo>
                    <a:lnTo>
                      <a:pt x="8" y="35"/>
                    </a:lnTo>
                    <a:lnTo>
                      <a:pt x="8" y="33"/>
                    </a:lnTo>
                    <a:lnTo>
                      <a:pt x="7" y="33"/>
                    </a:lnTo>
                    <a:lnTo>
                      <a:pt x="13" y="27"/>
                    </a:lnTo>
                    <a:lnTo>
                      <a:pt x="15" y="26"/>
                    </a:lnTo>
                    <a:lnTo>
                      <a:pt x="15" y="24"/>
                    </a:lnTo>
                    <a:lnTo>
                      <a:pt x="15" y="22"/>
                    </a:lnTo>
                    <a:lnTo>
                      <a:pt x="15" y="21"/>
                    </a:lnTo>
                    <a:lnTo>
                      <a:pt x="9" y="18"/>
                    </a:lnTo>
                    <a:lnTo>
                      <a:pt x="8" y="21"/>
                    </a:lnTo>
                    <a:lnTo>
                      <a:pt x="9" y="22"/>
                    </a:lnTo>
                    <a:lnTo>
                      <a:pt x="10" y="22"/>
                    </a:lnTo>
                    <a:lnTo>
                      <a:pt x="10" y="24"/>
                    </a:lnTo>
                    <a:lnTo>
                      <a:pt x="8" y="28"/>
                    </a:lnTo>
                    <a:lnTo>
                      <a:pt x="5" y="29"/>
                    </a:lnTo>
                    <a:lnTo>
                      <a:pt x="4" y="29"/>
                    </a:lnTo>
                    <a:lnTo>
                      <a:pt x="3" y="24"/>
                    </a:lnTo>
                    <a:lnTo>
                      <a:pt x="3" y="23"/>
                    </a:lnTo>
                    <a:lnTo>
                      <a:pt x="4" y="22"/>
                    </a:lnTo>
                    <a:lnTo>
                      <a:pt x="4" y="20"/>
                    </a:lnTo>
                    <a:lnTo>
                      <a:pt x="4" y="22"/>
                    </a:lnTo>
                    <a:lnTo>
                      <a:pt x="5" y="20"/>
                    </a:lnTo>
                    <a:lnTo>
                      <a:pt x="6" y="20"/>
                    </a:lnTo>
                    <a:lnTo>
                      <a:pt x="9" y="11"/>
                    </a:lnTo>
                    <a:lnTo>
                      <a:pt x="10" y="9"/>
                    </a:lnTo>
                    <a:lnTo>
                      <a:pt x="64" y="9"/>
                    </a:lnTo>
                    <a:moveTo>
                      <a:pt x="15" y="0"/>
                    </a:moveTo>
                    <a:lnTo>
                      <a:pt x="11" y="7"/>
                    </a:lnTo>
                    <a:lnTo>
                      <a:pt x="10" y="7"/>
                    </a:lnTo>
                    <a:lnTo>
                      <a:pt x="9" y="7"/>
                    </a:lnTo>
                    <a:lnTo>
                      <a:pt x="8" y="8"/>
                    </a:lnTo>
                    <a:lnTo>
                      <a:pt x="6" y="10"/>
                    </a:lnTo>
                    <a:lnTo>
                      <a:pt x="6" y="11"/>
                    </a:lnTo>
                    <a:lnTo>
                      <a:pt x="4" y="17"/>
                    </a:lnTo>
                    <a:lnTo>
                      <a:pt x="2" y="19"/>
                    </a:lnTo>
                    <a:lnTo>
                      <a:pt x="1" y="20"/>
                    </a:lnTo>
                    <a:lnTo>
                      <a:pt x="1" y="21"/>
                    </a:lnTo>
                    <a:lnTo>
                      <a:pt x="0" y="22"/>
                    </a:lnTo>
                    <a:lnTo>
                      <a:pt x="0" y="23"/>
                    </a:lnTo>
                    <a:lnTo>
                      <a:pt x="0" y="24"/>
                    </a:lnTo>
                    <a:lnTo>
                      <a:pt x="0" y="25"/>
                    </a:lnTo>
                    <a:lnTo>
                      <a:pt x="1" y="26"/>
                    </a:lnTo>
                    <a:lnTo>
                      <a:pt x="2" y="29"/>
                    </a:lnTo>
                    <a:lnTo>
                      <a:pt x="2" y="30"/>
                    </a:lnTo>
                    <a:lnTo>
                      <a:pt x="3" y="31"/>
                    </a:lnTo>
                    <a:lnTo>
                      <a:pt x="4" y="33"/>
                    </a:lnTo>
                    <a:lnTo>
                      <a:pt x="2" y="34"/>
                    </a:lnTo>
                    <a:lnTo>
                      <a:pt x="1" y="35"/>
                    </a:lnTo>
                    <a:lnTo>
                      <a:pt x="4" y="37"/>
                    </a:lnTo>
                    <a:lnTo>
                      <a:pt x="4" y="39"/>
                    </a:lnTo>
                    <a:lnTo>
                      <a:pt x="5" y="40"/>
                    </a:lnTo>
                    <a:lnTo>
                      <a:pt x="5" y="41"/>
                    </a:lnTo>
                    <a:lnTo>
                      <a:pt x="4" y="41"/>
                    </a:lnTo>
                    <a:lnTo>
                      <a:pt x="5" y="41"/>
                    </a:lnTo>
                    <a:lnTo>
                      <a:pt x="6" y="52"/>
                    </a:lnTo>
                    <a:lnTo>
                      <a:pt x="8" y="56"/>
                    </a:lnTo>
                    <a:lnTo>
                      <a:pt x="9" y="57"/>
                    </a:lnTo>
                    <a:lnTo>
                      <a:pt x="9" y="58"/>
                    </a:lnTo>
                    <a:lnTo>
                      <a:pt x="10" y="58"/>
                    </a:lnTo>
                    <a:lnTo>
                      <a:pt x="13" y="59"/>
                    </a:lnTo>
                    <a:lnTo>
                      <a:pt x="13" y="60"/>
                    </a:lnTo>
                    <a:lnTo>
                      <a:pt x="12" y="63"/>
                    </a:lnTo>
                    <a:lnTo>
                      <a:pt x="12" y="65"/>
                    </a:lnTo>
                    <a:lnTo>
                      <a:pt x="13" y="66"/>
                    </a:lnTo>
                    <a:lnTo>
                      <a:pt x="13" y="67"/>
                    </a:lnTo>
                    <a:lnTo>
                      <a:pt x="15" y="69"/>
                    </a:lnTo>
                    <a:lnTo>
                      <a:pt x="17" y="69"/>
                    </a:lnTo>
                    <a:lnTo>
                      <a:pt x="17" y="71"/>
                    </a:lnTo>
                    <a:lnTo>
                      <a:pt x="16" y="78"/>
                    </a:lnTo>
                    <a:lnTo>
                      <a:pt x="16" y="79"/>
                    </a:lnTo>
                    <a:lnTo>
                      <a:pt x="17" y="80"/>
                    </a:lnTo>
                    <a:lnTo>
                      <a:pt x="17" y="83"/>
                    </a:lnTo>
                    <a:lnTo>
                      <a:pt x="17" y="84"/>
                    </a:lnTo>
                    <a:lnTo>
                      <a:pt x="19" y="86"/>
                    </a:lnTo>
                    <a:lnTo>
                      <a:pt x="20" y="87"/>
                    </a:lnTo>
                    <a:lnTo>
                      <a:pt x="22" y="86"/>
                    </a:lnTo>
                    <a:lnTo>
                      <a:pt x="23" y="86"/>
                    </a:lnTo>
                    <a:lnTo>
                      <a:pt x="27" y="88"/>
                    </a:lnTo>
                    <a:lnTo>
                      <a:pt x="27" y="89"/>
                    </a:lnTo>
                    <a:lnTo>
                      <a:pt x="29" y="101"/>
                    </a:lnTo>
                    <a:lnTo>
                      <a:pt x="28" y="104"/>
                    </a:lnTo>
                    <a:lnTo>
                      <a:pt x="27" y="105"/>
                    </a:lnTo>
                    <a:lnTo>
                      <a:pt x="28" y="108"/>
                    </a:lnTo>
                    <a:lnTo>
                      <a:pt x="28" y="109"/>
                    </a:lnTo>
                    <a:lnTo>
                      <a:pt x="30" y="111"/>
                    </a:lnTo>
                    <a:lnTo>
                      <a:pt x="30" y="112"/>
                    </a:lnTo>
                    <a:lnTo>
                      <a:pt x="32" y="112"/>
                    </a:lnTo>
                    <a:lnTo>
                      <a:pt x="33" y="111"/>
                    </a:lnTo>
                    <a:lnTo>
                      <a:pt x="39" y="110"/>
                    </a:lnTo>
                    <a:lnTo>
                      <a:pt x="43" y="110"/>
                    </a:lnTo>
                    <a:lnTo>
                      <a:pt x="44" y="110"/>
                    </a:lnTo>
                    <a:lnTo>
                      <a:pt x="45" y="109"/>
                    </a:lnTo>
                    <a:lnTo>
                      <a:pt x="45" y="113"/>
                    </a:lnTo>
                    <a:lnTo>
                      <a:pt x="49" y="109"/>
                    </a:lnTo>
                    <a:lnTo>
                      <a:pt x="50" y="109"/>
                    </a:lnTo>
                    <a:lnTo>
                      <a:pt x="57" y="112"/>
                    </a:lnTo>
                    <a:lnTo>
                      <a:pt x="53" y="106"/>
                    </a:lnTo>
                    <a:lnTo>
                      <a:pt x="54" y="104"/>
                    </a:lnTo>
                    <a:lnTo>
                      <a:pt x="55" y="103"/>
                    </a:lnTo>
                    <a:lnTo>
                      <a:pt x="57" y="98"/>
                    </a:lnTo>
                    <a:lnTo>
                      <a:pt x="57" y="97"/>
                    </a:lnTo>
                    <a:lnTo>
                      <a:pt x="58" y="97"/>
                    </a:lnTo>
                    <a:lnTo>
                      <a:pt x="58" y="96"/>
                    </a:lnTo>
                    <a:lnTo>
                      <a:pt x="58" y="95"/>
                    </a:lnTo>
                    <a:lnTo>
                      <a:pt x="59" y="93"/>
                    </a:lnTo>
                    <a:lnTo>
                      <a:pt x="61" y="92"/>
                    </a:lnTo>
                    <a:lnTo>
                      <a:pt x="62" y="91"/>
                    </a:lnTo>
                    <a:lnTo>
                      <a:pt x="62" y="90"/>
                    </a:lnTo>
                    <a:lnTo>
                      <a:pt x="64" y="86"/>
                    </a:lnTo>
                    <a:lnTo>
                      <a:pt x="64" y="85"/>
                    </a:lnTo>
                    <a:lnTo>
                      <a:pt x="72" y="65"/>
                    </a:lnTo>
                    <a:lnTo>
                      <a:pt x="72" y="62"/>
                    </a:lnTo>
                    <a:lnTo>
                      <a:pt x="74" y="57"/>
                    </a:lnTo>
                    <a:lnTo>
                      <a:pt x="74" y="56"/>
                    </a:lnTo>
                    <a:lnTo>
                      <a:pt x="74" y="48"/>
                    </a:lnTo>
                    <a:lnTo>
                      <a:pt x="73" y="45"/>
                    </a:lnTo>
                    <a:lnTo>
                      <a:pt x="73" y="44"/>
                    </a:lnTo>
                    <a:lnTo>
                      <a:pt x="72" y="44"/>
                    </a:lnTo>
                    <a:lnTo>
                      <a:pt x="72" y="43"/>
                    </a:lnTo>
                    <a:lnTo>
                      <a:pt x="70" y="33"/>
                    </a:lnTo>
                    <a:lnTo>
                      <a:pt x="70" y="32"/>
                    </a:lnTo>
                    <a:lnTo>
                      <a:pt x="70" y="31"/>
                    </a:lnTo>
                    <a:lnTo>
                      <a:pt x="70" y="25"/>
                    </a:lnTo>
                    <a:lnTo>
                      <a:pt x="70" y="24"/>
                    </a:lnTo>
                    <a:lnTo>
                      <a:pt x="69" y="24"/>
                    </a:lnTo>
                    <a:lnTo>
                      <a:pt x="69" y="22"/>
                    </a:lnTo>
                    <a:lnTo>
                      <a:pt x="66" y="9"/>
                    </a:lnTo>
                    <a:lnTo>
                      <a:pt x="66" y="7"/>
                    </a:lnTo>
                    <a:lnTo>
                      <a:pt x="64" y="7"/>
                    </a:lnTo>
                    <a:lnTo>
                      <a:pt x="13" y="7"/>
                    </a:lnTo>
                    <a:lnTo>
                      <a:pt x="1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22" name="Freeform 631"/>
              <p:cNvSpPr>
                <a:spLocks/>
              </p:cNvSpPr>
              <p:nvPr/>
            </p:nvSpPr>
            <p:spPr bwMode="auto">
              <a:xfrm>
                <a:off x="5236360" y="262930"/>
                <a:ext cx="36512" cy="31750"/>
              </a:xfrm>
              <a:custGeom>
                <a:avLst/>
                <a:gdLst>
                  <a:gd name="T0" fmla="*/ 0 w 15"/>
                  <a:gd name="T1" fmla="*/ 2147483646 h 15"/>
                  <a:gd name="T2" fmla="*/ 2147483646 w 15"/>
                  <a:gd name="T3" fmla="*/ 2147483646 h 15"/>
                  <a:gd name="T4" fmla="*/ 2147483646 w 15"/>
                  <a:gd name="T5" fmla="*/ 2147483646 h 15"/>
                  <a:gd name="T6" fmla="*/ 2147483646 w 15"/>
                  <a:gd name="T7" fmla="*/ 2147483646 h 15"/>
                  <a:gd name="T8" fmla="*/ 2147483646 w 15"/>
                  <a:gd name="T9" fmla="*/ 2147483646 h 15"/>
                  <a:gd name="T10" fmla="*/ 2147483646 w 15"/>
                  <a:gd name="T11" fmla="*/ 2147483646 h 15"/>
                  <a:gd name="T12" fmla="*/ 2147483646 w 15"/>
                  <a:gd name="T13" fmla="*/ 0 h 15"/>
                  <a:gd name="T14" fmla="*/ 2147483646 w 15"/>
                  <a:gd name="T15" fmla="*/ 0 h 15"/>
                  <a:gd name="T16" fmla="*/ 2147483646 w 15"/>
                  <a:gd name="T17" fmla="*/ 0 h 15"/>
                  <a:gd name="T18" fmla="*/ 2147483646 w 15"/>
                  <a:gd name="T19" fmla="*/ 2147483646 h 15"/>
                  <a:gd name="T20" fmla="*/ 2147483646 w 15"/>
                  <a:gd name="T21" fmla="*/ 2147483646 h 15"/>
                  <a:gd name="T22" fmla="*/ 2147483646 w 15"/>
                  <a:gd name="T23" fmla="*/ 2147483646 h 15"/>
                  <a:gd name="T24" fmla="*/ 2147483646 w 15"/>
                  <a:gd name="T25" fmla="*/ 2147483646 h 15"/>
                  <a:gd name="T26" fmla="*/ 2147483646 w 15"/>
                  <a:gd name="T27" fmla="*/ 2147483646 h 15"/>
                  <a:gd name="T28" fmla="*/ 2147483646 w 15"/>
                  <a:gd name="T29" fmla="*/ 2147483646 h 15"/>
                  <a:gd name="T30" fmla="*/ 0 w 15"/>
                  <a:gd name="T31" fmla="*/ 2147483646 h 1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5" h="15">
                    <a:moveTo>
                      <a:pt x="0" y="13"/>
                    </a:moveTo>
                    <a:lnTo>
                      <a:pt x="2" y="11"/>
                    </a:lnTo>
                    <a:lnTo>
                      <a:pt x="8" y="5"/>
                    </a:lnTo>
                    <a:lnTo>
                      <a:pt x="9" y="4"/>
                    </a:lnTo>
                    <a:lnTo>
                      <a:pt x="9" y="3"/>
                    </a:lnTo>
                    <a:lnTo>
                      <a:pt x="10" y="2"/>
                    </a:lnTo>
                    <a:lnTo>
                      <a:pt x="12" y="0"/>
                    </a:lnTo>
                    <a:lnTo>
                      <a:pt x="13" y="0"/>
                    </a:lnTo>
                    <a:lnTo>
                      <a:pt x="15" y="0"/>
                    </a:lnTo>
                    <a:lnTo>
                      <a:pt x="15" y="2"/>
                    </a:lnTo>
                    <a:lnTo>
                      <a:pt x="14" y="2"/>
                    </a:lnTo>
                    <a:lnTo>
                      <a:pt x="11" y="8"/>
                    </a:lnTo>
                    <a:lnTo>
                      <a:pt x="10" y="8"/>
                    </a:lnTo>
                    <a:lnTo>
                      <a:pt x="3" y="15"/>
                    </a:lnTo>
                    <a:lnTo>
                      <a:pt x="2" y="15"/>
                    </a:lnTo>
                    <a:lnTo>
                      <a:pt x="0" y="13"/>
                    </a:lnTo>
                    <a:close/>
                  </a:path>
                </a:pathLst>
              </a:custGeom>
              <a:solidFill>
                <a:srgbClr val="E5E4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23" name="Freeform 632"/>
              <p:cNvSpPr>
                <a:spLocks noEditPoints="1"/>
              </p:cNvSpPr>
              <p:nvPr/>
            </p:nvSpPr>
            <p:spPr bwMode="auto">
              <a:xfrm>
                <a:off x="5231597" y="258167"/>
                <a:ext cx="44450" cy="38100"/>
              </a:xfrm>
              <a:custGeom>
                <a:avLst/>
                <a:gdLst>
                  <a:gd name="T0" fmla="*/ 2147483646 w 18"/>
                  <a:gd name="T1" fmla="*/ 2147483646 h 18"/>
                  <a:gd name="T2" fmla="*/ 2147483646 w 18"/>
                  <a:gd name="T3" fmla="*/ 2147483646 h 18"/>
                  <a:gd name="T4" fmla="*/ 2147483646 w 18"/>
                  <a:gd name="T5" fmla="*/ 2147483646 h 18"/>
                  <a:gd name="T6" fmla="*/ 2147483646 w 18"/>
                  <a:gd name="T7" fmla="*/ 2147483646 h 18"/>
                  <a:gd name="T8" fmla="*/ 2147483646 w 18"/>
                  <a:gd name="T9" fmla="*/ 2147483646 h 18"/>
                  <a:gd name="T10" fmla="*/ 2147483646 w 18"/>
                  <a:gd name="T11" fmla="*/ 2147483646 h 18"/>
                  <a:gd name="T12" fmla="*/ 2147483646 w 18"/>
                  <a:gd name="T13" fmla="*/ 2147483646 h 18"/>
                  <a:gd name="T14" fmla="*/ 2147483646 w 18"/>
                  <a:gd name="T15" fmla="*/ 2147483646 h 18"/>
                  <a:gd name="T16" fmla="*/ 2147483646 w 18"/>
                  <a:gd name="T17" fmla="*/ 2147483646 h 18"/>
                  <a:gd name="T18" fmla="*/ 2147483646 w 18"/>
                  <a:gd name="T19" fmla="*/ 2147483646 h 18"/>
                  <a:gd name="T20" fmla="*/ 2147483646 w 18"/>
                  <a:gd name="T21" fmla="*/ 2147483646 h 18"/>
                  <a:gd name="T22" fmla="*/ 2147483646 w 18"/>
                  <a:gd name="T23" fmla="*/ 2147483646 h 18"/>
                  <a:gd name="T24" fmla="*/ 2147483646 w 18"/>
                  <a:gd name="T25" fmla="*/ 2147483646 h 18"/>
                  <a:gd name="T26" fmla="*/ 2147483646 w 18"/>
                  <a:gd name="T27" fmla="*/ 2147483646 h 18"/>
                  <a:gd name="T28" fmla="*/ 2147483646 w 18"/>
                  <a:gd name="T29" fmla="*/ 2147483646 h 18"/>
                  <a:gd name="T30" fmla="*/ 2147483646 w 18"/>
                  <a:gd name="T31" fmla="*/ 2147483646 h 18"/>
                  <a:gd name="T32" fmla="*/ 2147483646 w 18"/>
                  <a:gd name="T33" fmla="*/ 0 h 18"/>
                  <a:gd name="T34" fmla="*/ 2147483646 w 18"/>
                  <a:gd name="T35" fmla="*/ 0 h 18"/>
                  <a:gd name="T36" fmla="*/ 2147483646 w 18"/>
                  <a:gd name="T37" fmla="*/ 0 h 18"/>
                  <a:gd name="T38" fmla="*/ 2147483646 w 18"/>
                  <a:gd name="T39" fmla="*/ 2147483646 h 18"/>
                  <a:gd name="T40" fmla="*/ 2147483646 w 18"/>
                  <a:gd name="T41" fmla="*/ 2147483646 h 18"/>
                  <a:gd name="T42" fmla="*/ 2147483646 w 18"/>
                  <a:gd name="T43" fmla="*/ 2147483646 h 18"/>
                  <a:gd name="T44" fmla="*/ 2147483646 w 18"/>
                  <a:gd name="T45" fmla="*/ 2147483646 h 18"/>
                  <a:gd name="T46" fmla="*/ 2147483646 w 18"/>
                  <a:gd name="T47" fmla="*/ 2147483646 h 18"/>
                  <a:gd name="T48" fmla="*/ 2147483646 w 18"/>
                  <a:gd name="T49" fmla="*/ 2147483646 h 18"/>
                  <a:gd name="T50" fmla="*/ 2147483646 w 18"/>
                  <a:gd name="T51" fmla="*/ 2147483646 h 18"/>
                  <a:gd name="T52" fmla="*/ 2147483646 w 18"/>
                  <a:gd name="T53" fmla="*/ 2147483646 h 18"/>
                  <a:gd name="T54" fmla="*/ 2147483646 w 18"/>
                  <a:gd name="T55" fmla="*/ 2147483646 h 18"/>
                  <a:gd name="T56" fmla="*/ 2147483646 w 18"/>
                  <a:gd name="T57" fmla="*/ 2147483646 h 18"/>
                  <a:gd name="T58" fmla="*/ 0 w 18"/>
                  <a:gd name="T59" fmla="*/ 2147483646 h 18"/>
                  <a:gd name="T60" fmla="*/ 2147483646 w 18"/>
                  <a:gd name="T61" fmla="*/ 2147483646 h 18"/>
                  <a:gd name="T62" fmla="*/ 2147483646 w 18"/>
                  <a:gd name="T63" fmla="*/ 2147483646 h 18"/>
                  <a:gd name="T64" fmla="*/ 2147483646 w 18"/>
                  <a:gd name="T65" fmla="*/ 2147483646 h 18"/>
                  <a:gd name="T66" fmla="*/ 2147483646 w 18"/>
                  <a:gd name="T67" fmla="*/ 2147483646 h 18"/>
                  <a:gd name="T68" fmla="*/ 2147483646 w 18"/>
                  <a:gd name="T69" fmla="*/ 2147483646 h 18"/>
                  <a:gd name="T70" fmla="*/ 2147483646 w 18"/>
                  <a:gd name="T71" fmla="*/ 2147483646 h 18"/>
                  <a:gd name="T72" fmla="*/ 2147483646 w 18"/>
                  <a:gd name="T73" fmla="*/ 2147483646 h 18"/>
                  <a:gd name="T74" fmla="*/ 2147483646 w 18"/>
                  <a:gd name="T75" fmla="*/ 2147483646 h 18"/>
                  <a:gd name="T76" fmla="*/ 2147483646 w 18"/>
                  <a:gd name="T77" fmla="*/ 2147483646 h 18"/>
                  <a:gd name="T78" fmla="*/ 2147483646 w 18"/>
                  <a:gd name="T79" fmla="*/ 2147483646 h 18"/>
                  <a:gd name="T80" fmla="*/ 2147483646 w 18"/>
                  <a:gd name="T81" fmla="*/ 2147483646 h 18"/>
                  <a:gd name="T82" fmla="*/ 2147483646 w 18"/>
                  <a:gd name="T83" fmla="*/ 2147483646 h 18"/>
                  <a:gd name="T84" fmla="*/ 2147483646 w 18"/>
                  <a:gd name="T85" fmla="*/ 2147483646 h 18"/>
                  <a:gd name="T86" fmla="*/ 2147483646 w 18"/>
                  <a:gd name="T87" fmla="*/ 2147483646 h 18"/>
                  <a:gd name="T88" fmla="*/ 2147483646 w 18"/>
                  <a:gd name="T89" fmla="*/ 2147483646 h 18"/>
                  <a:gd name="T90" fmla="*/ 2147483646 w 18"/>
                  <a:gd name="T91" fmla="*/ 0 h 18"/>
                  <a:gd name="T92" fmla="*/ 2147483646 w 18"/>
                  <a:gd name="T93" fmla="*/ 0 h 18"/>
                  <a:gd name="T94" fmla="*/ 2147483646 w 18"/>
                  <a:gd name="T95" fmla="*/ 0 h 18"/>
                  <a:gd name="T96" fmla="*/ 2147483646 w 18"/>
                  <a:gd name="T97" fmla="*/ 0 h 18"/>
                  <a:gd name="T98" fmla="*/ 2147483646 w 18"/>
                  <a:gd name="T99" fmla="*/ 0 h 1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8" h="18">
                    <a:moveTo>
                      <a:pt x="15" y="3"/>
                    </a:moveTo>
                    <a:lnTo>
                      <a:pt x="15" y="3"/>
                    </a:lnTo>
                    <a:lnTo>
                      <a:pt x="15" y="4"/>
                    </a:lnTo>
                    <a:lnTo>
                      <a:pt x="11" y="9"/>
                    </a:lnTo>
                    <a:lnTo>
                      <a:pt x="4" y="15"/>
                    </a:lnTo>
                    <a:lnTo>
                      <a:pt x="5" y="15"/>
                    </a:lnTo>
                    <a:lnTo>
                      <a:pt x="11" y="8"/>
                    </a:lnTo>
                    <a:lnTo>
                      <a:pt x="12" y="7"/>
                    </a:lnTo>
                    <a:lnTo>
                      <a:pt x="13" y="6"/>
                    </a:lnTo>
                    <a:lnTo>
                      <a:pt x="13" y="4"/>
                    </a:lnTo>
                    <a:lnTo>
                      <a:pt x="15" y="3"/>
                    </a:lnTo>
                    <a:close/>
                    <a:moveTo>
                      <a:pt x="15" y="0"/>
                    </a:moveTo>
                    <a:lnTo>
                      <a:pt x="13" y="0"/>
                    </a:lnTo>
                    <a:lnTo>
                      <a:pt x="13" y="1"/>
                    </a:lnTo>
                    <a:lnTo>
                      <a:pt x="11" y="3"/>
                    </a:lnTo>
                    <a:lnTo>
                      <a:pt x="11" y="4"/>
                    </a:lnTo>
                    <a:lnTo>
                      <a:pt x="10" y="4"/>
                    </a:lnTo>
                    <a:lnTo>
                      <a:pt x="9" y="6"/>
                    </a:lnTo>
                    <a:lnTo>
                      <a:pt x="3" y="13"/>
                    </a:lnTo>
                    <a:lnTo>
                      <a:pt x="2" y="13"/>
                    </a:lnTo>
                    <a:lnTo>
                      <a:pt x="0" y="15"/>
                    </a:lnTo>
                    <a:lnTo>
                      <a:pt x="2" y="17"/>
                    </a:lnTo>
                    <a:lnTo>
                      <a:pt x="3" y="18"/>
                    </a:lnTo>
                    <a:lnTo>
                      <a:pt x="4" y="18"/>
                    </a:lnTo>
                    <a:lnTo>
                      <a:pt x="5" y="18"/>
                    </a:lnTo>
                    <a:lnTo>
                      <a:pt x="6" y="17"/>
                    </a:lnTo>
                    <a:lnTo>
                      <a:pt x="13" y="11"/>
                    </a:lnTo>
                    <a:lnTo>
                      <a:pt x="13" y="10"/>
                    </a:lnTo>
                    <a:lnTo>
                      <a:pt x="17" y="6"/>
                    </a:lnTo>
                    <a:lnTo>
                      <a:pt x="18" y="4"/>
                    </a:lnTo>
                    <a:lnTo>
                      <a:pt x="18" y="3"/>
                    </a:lnTo>
                    <a:lnTo>
                      <a:pt x="18" y="2"/>
                    </a:lnTo>
                    <a:lnTo>
                      <a:pt x="18" y="0"/>
                    </a:lnTo>
                    <a:lnTo>
                      <a:pt x="1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24" name="Freeform 633"/>
              <p:cNvSpPr>
                <a:spLocks noEditPoints="1"/>
              </p:cNvSpPr>
              <p:nvPr/>
            </p:nvSpPr>
            <p:spPr bwMode="auto">
              <a:xfrm>
                <a:off x="5231597" y="258167"/>
                <a:ext cx="44450" cy="38100"/>
              </a:xfrm>
              <a:custGeom>
                <a:avLst/>
                <a:gdLst>
                  <a:gd name="T0" fmla="*/ 2147483646 w 18"/>
                  <a:gd name="T1" fmla="*/ 2147483646 h 18"/>
                  <a:gd name="T2" fmla="*/ 2147483646 w 18"/>
                  <a:gd name="T3" fmla="*/ 2147483646 h 18"/>
                  <a:gd name="T4" fmla="*/ 2147483646 w 18"/>
                  <a:gd name="T5" fmla="*/ 2147483646 h 18"/>
                  <a:gd name="T6" fmla="*/ 2147483646 w 18"/>
                  <a:gd name="T7" fmla="*/ 2147483646 h 18"/>
                  <a:gd name="T8" fmla="*/ 2147483646 w 18"/>
                  <a:gd name="T9" fmla="*/ 2147483646 h 18"/>
                  <a:gd name="T10" fmla="*/ 2147483646 w 18"/>
                  <a:gd name="T11" fmla="*/ 2147483646 h 18"/>
                  <a:gd name="T12" fmla="*/ 2147483646 w 18"/>
                  <a:gd name="T13" fmla="*/ 2147483646 h 18"/>
                  <a:gd name="T14" fmla="*/ 2147483646 w 18"/>
                  <a:gd name="T15" fmla="*/ 2147483646 h 18"/>
                  <a:gd name="T16" fmla="*/ 2147483646 w 18"/>
                  <a:gd name="T17" fmla="*/ 2147483646 h 18"/>
                  <a:gd name="T18" fmla="*/ 2147483646 w 18"/>
                  <a:gd name="T19" fmla="*/ 2147483646 h 18"/>
                  <a:gd name="T20" fmla="*/ 2147483646 w 18"/>
                  <a:gd name="T21" fmla="*/ 2147483646 h 18"/>
                  <a:gd name="T22" fmla="*/ 2147483646 w 18"/>
                  <a:gd name="T23" fmla="*/ 2147483646 h 18"/>
                  <a:gd name="T24" fmla="*/ 2147483646 w 18"/>
                  <a:gd name="T25" fmla="*/ 2147483646 h 18"/>
                  <a:gd name="T26" fmla="*/ 2147483646 w 18"/>
                  <a:gd name="T27" fmla="*/ 2147483646 h 18"/>
                  <a:gd name="T28" fmla="*/ 2147483646 w 18"/>
                  <a:gd name="T29" fmla="*/ 2147483646 h 18"/>
                  <a:gd name="T30" fmla="*/ 2147483646 w 18"/>
                  <a:gd name="T31" fmla="*/ 2147483646 h 18"/>
                  <a:gd name="T32" fmla="*/ 2147483646 w 18"/>
                  <a:gd name="T33" fmla="*/ 0 h 18"/>
                  <a:gd name="T34" fmla="*/ 2147483646 w 18"/>
                  <a:gd name="T35" fmla="*/ 0 h 18"/>
                  <a:gd name="T36" fmla="*/ 2147483646 w 18"/>
                  <a:gd name="T37" fmla="*/ 0 h 18"/>
                  <a:gd name="T38" fmla="*/ 2147483646 w 18"/>
                  <a:gd name="T39" fmla="*/ 2147483646 h 18"/>
                  <a:gd name="T40" fmla="*/ 2147483646 w 18"/>
                  <a:gd name="T41" fmla="*/ 2147483646 h 18"/>
                  <a:gd name="T42" fmla="*/ 2147483646 w 18"/>
                  <a:gd name="T43" fmla="*/ 2147483646 h 18"/>
                  <a:gd name="T44" fmla="*/ 2147483646 w 18"/>
                  <a:gd name="T45" fmla="*/ 2147483646 h 18"/>
                  <a:gd name="T46" fmla="*/ 2147483646 w 18"/>
                  <a:gd name="T47" fmla="*/ 2147483646 h 18"/>
                  <a:gd name="T48" fmla="*/ 2147483646 w 18"/>
                  <a:gd name="T49" fmla="*/ 2147483646 h 18"/>
                  <a:gd name="T50" fmla="*/ 2147483646 w 18"/>
                  <a:gd name="T51" fmla="*/ 2147483646 h 18"/>
                  <a:gd name="T52" fmla="*/ 2147483646 w 18"/>
                  <a:gd name="T53" fmla="*/ 2147483646 h 18"/>
                  <a:gd name="T54" fmla="*/ 2147483646 w 18"/>
                  <a:gd name="T55" fmla="*/ 2147483646 h 18"/>
                  <a:gd name="T56" fmla="*/ 2147483646 w 18"/>
                  <a:gd name="T57" fmla="*/ 2147483646 h 18"/>
                  <a:gd name="T58" fmla="*/ 0 w 18"/>
                  <a:gd name="T59" fmla="*/ 2147483646 h 18"/>
                  <a:gd name="T60" fmla="*/ 2147483646 w 18"/>
                  <a:gd name="T61" fmla="*/ 2147483646 h 18"/>
                  <a:gd name="T62" fmla="*/ 2147483646 w 18"/>
                  <a:gd name="T63" fmla="*/ 2147483646 h 18"/>
                  <a:gd name="T64" fmla="*/ 2147483646 w 18"/>
                  <a:gd name="T65" fmla="*/ 2147483646 h 18"/>
                  <a:gd name="T66" fmla="*/ 2147483646 w 18"/>
                  <a:gd name="T67" fmla="*/ 2147483646 h 18"/>
                  <a:gd name="T68" fmla="*/ 2147483646 w 18"/>
                  <a:gd name="T69" fmla="*/ 2147483646 h 18"/>
                  <a:gd name="T70" fmla="*/ 2147483646 w 18"/>
                  <a:gd name="T71" fmla="*/ 2147483646 h 18"/>
                  <a:gd name="T72" fmla="*/ 2147483646 w 18"/>
                  <a:gd name="T73" fmla="*/ 2147483646 h 18"/>
                  <a:gd name="T74" fmla="*/ 2147483646 w 18"/>
                  <a:gd name="T75" fmla="*/ 2147483646 h 18"/>
                  <a:gd name="T76" fmla="*/ 2147483646 w 18"/>
                  <a:gd name="T77" fmla="*/ 2147483646 h 18"/>
                  <a:gd name="T78" fmla="*/ 2147483646 w 18"/>
                  <a:gd name="T79" fmla="*/ 2147483646 h 18"/>
                  <a:gd name="T80" fmla="*/ 2147483646 w 18"/>
                  <a:gd name="T81" fmla="*/ 2147483646 h 18"/>
                  <a:gd name="T82" fmla="*/ 2147483646 w 18"/>
                  <a:gd name="T83" fmla="*/ 2147483646 h 18"/>
                  <a:gd name="T84" fmla="*/ 2147483646 w 18"/>
                  <a:gd name="T85" fmla="*/ 2147483646 h 18"/>
                  <a:gd name="T86" fmla="*/ 2147483646 w 18"/>
                  <a:gd name="T87" fmla="*/ 2147483646 h 18"/>
                  <a:gd name="T88" fmla="*/ 2147483646 w 18"/>
                  <a:gd name="T89" fmla="*/ 2147483646 h 18"/>
                  <a:gd name="T90" fmla="*/ 2147483646 w 18"/>
                  <a:gd name="T91" fmla="*/ 0 h 18"/>
                  <a:gd name="T92" fmla="*/ 2147483646 w 18"/>
                  <a:gd name="T93" fmla="*/ 0 h 18"/>
                  <a:gd name="T94" fmla="*/ 2147483646 w 18"/>
                  <a:gd name="T95" fmla="*/ 0 h 18"/>
                  <a:gd name="T96" fmla="*/ 2147483646 w 18"/>
                  <a:gd name="T97" fmla="*/ 0 h 18"/>
                  <a:gd name="T98" fmla="*/ 2147483646 w 18"/>
                  <a:gd name="T99" fmla="*/ 0 h 1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18" h="18">
                    <a:moveTo>
                      <a:pt x="15" y="3"/>
                    </a:moveTo>
                    <a:lnTo>
                      <a:pt x="15" y="3"/>
                    </a:lnTo>
                    <a:lnTo>
                      <a:pt x="15" y="4"/>
                    </a:lnTo>
                    <a:lnTo>
                      <a:pt x="11" y="9"/>
                    </a:lnTo>
                    <a:lnTo>
                      <a:pt x="4" y="15"/>
                    </a:lnTo>
                    <a:lnTo>
                      <a:pt x="5" y="15"/>
                    </a:lnTo>
                    <a:lnTo>
                      <a:pt x="11" y="8"/>
                    </a:lnTo>
                    <a:lnTo>
                      <a:pt x="12" y="7"/>
                    </a:lnTo>
                    <a:lnTo>
                      <a:pt x="13" y="6"/>
                    </a:lnTo>
                    <a:lnTo>
                      <a:pt x="13" y="4"/>
                    </a:lnTo>
                    <a:lnTo>
                      <a:pt x="15" y="3"/>
                    </a:lnTo>
                    <a:moveTo>
                      <a:pt x="15" y="0"/>
                    </a:moveTo>
                    <a:lnTo>
                      <a:pt x="13" y="0"/>
                    </a:lnTo>
                    <a:lnTo>
                      <a:pt x="13" y="1"/>
                    </a:lnTo>
                    <a:lnTo>
                      <a:pt x="11" y="3"/>
                    </a:lnTo>
                    <a:lnTo>
                      <a:pt x="11" y="4"/>
                    </a:lnTo>
                    <a:lnTo>
                      <a:pt x="10" y="4"/>
                    </a:lnTo>
                    <a:lnTo>
                      <a:pt x="9" y="6"/>
                    </a:lnTo>
                    <a:lnTo>
                      <a:pt x="3" y="13"/>
                    </a:lnTo>
                    <a:lnTo>
                      <a:pt x="2" y="13"/>
                    </a:lnTo>
                    <a:lnTo>
                      <a:pt x="0" y="15"/>
                    </a:lnTo>
                    <a:lnTo>
                      <a:pt x="2" y="17"/>
                    </a:lnTo>
                    <a:lnTo>
                      <a:pt x="3" y="18"/>
                    </a:lnTo>
                    <a:lnTo>
                      <a:pt x="4" y="18"/>
                    </a:lnTo>
                    <a:lnTo>
                      <a:pt x="5" y="18"/>
                    </a:lnTo>
                    <a:lnTo>
                      <a:pt x="6" y="17"/>
                    </a:lnTo>
                    <a:lnTo>
                      <a:pt x="13" y="11"/>
                    </a:lnTo>
                    <a:lnTo>
                      <a:pt x="13" y="10"/>
                    </a:lnTo>
                    <a:lnTo>
                      <a:pt x="17" y="6"/>
                    </a:lnTo>
                    <a:lnTo>
                      <a:pt x="18" y="4"/>
                    </a:lnTo>
                    <a:lnTo>
                      <a:pt x="18" y="3"/>
                    </a:lnTo>
                    <a:lnTo>
                      <a:pt x="18" y="2"/>
                    </a:lnTo>
                    <a:lnTo>
                      <a:pt x="18" y="0"/>
                    </a:lnTo>
                    <a:lnTo>
                      <a:pt x="1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25" name="Freeform 640"/>
              <p:cNvSpPr>
                <a:spLocks/>
              </p:cNvSpPr>
              <p:nvPr/>
            </p:nvSpPr>
            <p:spPr bwMode="auto">
              <a:xfrm>
                <a:off x="4185435" y="93067"/>
                <a:ext cx="42862" cy="49213"/>
              </a:xfrm>
              <a:custGeom>
                <a:avLst/>
                <a:gdLst>
                  <a:gd name="T0" fmla="*/ 2147483646 w 18"/>
                  <a:gd name="T1" fmla="*/ 2147483646 h 23"/>
                  <a:gd name="T2" fmla="*/ 2147483646 w 18"/>
                  <a:gd name="T3" fmla="*/ 2147483646 h 23"/>
                  <a:gd name="T4" fmla="*/ 2147483646 w 18"/>
                  <a:gd name="T5" fmla="*/ 2147483646 h 23"/>
                  <a:gd name="T6" fmla="*/ 2147483646 w 18"/>
                  <a:gd name="T7" fmla="*/ 2147483646 h 23"/>
                  <a:gd name="T8" fmla="*/ 2147483646 w 18"/>
                  <a:gd name="T9" fmla="*/ 0 h 23"/>
                  <a:gd name="T10" fmla="*/ 2147483646 w 18"/>
                  <a:gd name="T11" fmla="*/ 0 h 23"/>
                  <a:gd name="T12" fmla="*/ 2147483646 w 18"/>
                  <a:gd name="T13" fmla="*/ 2147483646 h 23"/>
                  <a:gd name="T14" fmla="*/ 2147483646 w 18"/>
                  <a:gd name="T15" fmla="*/ 2147483646 h 23"/>
                  <a:gd name="T16" fmla="*/ 2147483646 w 18"/>
                  <a:gd name="T17" fmla="*/ 2147483646 h 23"/>
                  <a:gd name="T18" fmla="*/ 2147483646 w 18"/>
                  <a:gd name="T19" fmla="*/ 2147483646 h 23"/>
                  <a:gd name="T20" fmla="*/ 0 w 18"/>
                  <a:gd name="T21" fmla="*/ 2147483646 h 23"/>
                  <a:gd name="T22" fmla="*/ 2147483646 w 18"/>
                  <a:gd name="T23" fmla="*/ 2147483646 h 2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8" h="23">
                    <a:moveTo>
                      <a:pt x="1" y="19"/>
                    </a:moveTo>
                    <a:lnTo>
                      <a:pt x="2" y="16"/>
                    </a:lnTo>
                    <a:lnTo>
                      <a:pt x="4" y="12"/>
                    </a:lnTo>
                    <a:lnTo>
                      <a:pt x="14" y="1"/>
                    </a:lnTo>
                    <a:lnTo>
                      <a:pt x="15" y="0"/>
                    </a:lnTo>
                    <a:lnTo>
                      <a:pt x="18" y="0"/>
                    </a:lnTo>
                    <a:lnTo>
                      <a:pt x="17" y="3"/>
                    </a:lnTo>
                    <a:lnTo>
                      <a:pt x="9" y="11"/>
                    </a:lnTo>
                    <a:lnTo>
                      <a:pt x="3" y="21"/>
                    </a:lnTo>
                    <a:lnTo>
                      <a:pt x="3" y="22"/>
                    </a:lnTo>
                    <a:lnTo>
                      <a:pt x="0" y="23"/>
                    </a:lnTo>
                    <a:lnTo>
                      <a:pt x="1" y="19"/>
                    </a:lnTo>
                    <a:close/>
                  </a:path>
                </a:pathLst>
              </a:custGeom>
              <a:solidFill>
                <a:srgbClr val="E5E4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26" name="Freeform 641"/>
              <p:cNvSpPr>
                <a:spLocks noEditPoints="1"/>
              </p:cNvSpPr>
              <p:nvPr/>
            </p:nvSpPr>
            <p:spPr bwMode="auto">
              <a:xfrm>
                <a:off x="4180672" y="89892"/>
                <a:ext cx="52388" cy="53975"/>
              </a:xfrm>
              <a:custGeom>
                <a:avLst/>
                <a:gdLst>
                  <a:gd name="T0" fmla="*/ 2147483646 w 22"/>
                  <a:gd name="T1" fmla="*/ 2147483646 h 25"/>
                  <a:gd name="T2" fmla="*/ 2147483646 w 22"/>
                  <a:gd name="T3" fmla="*/ 2147483646 h 25"/>
                  <a:gd name="T4" fmla="*/ 2147483646 w 22"/>
                  <a:gd name="T5" fmla="*/ 2147483646 h 25"/>
                  <a:gd name="T6" fmla="*/ 2147483646 w 22"/>
                  <a:gd name="T7" fmla="*/ 2147483646 h 25"/>
                  <a:gd name="T8" fmla="*/ 2147483646 w 22"/>
                  <a:gd name="T9" fmla="*/ 2147483646 h 25"/>
                  <a:gd name="T10" fmla="*/ 2147483646 w 22"/>
                  <a:gd name="T11" fmla="*/ 2147483646 h 25"/>
                  <a:gd name="T12" fmla="*/ 2147483646 w 22"/>
                  <a:gd name="T13" fmla="*/ 2147483646 h 25"/>
                  <a:gd name="T14" fmla="*/ 2147483646 w 22"/>
                  <a:gd name="T15" fmla="*/ 2147483646 h 25"/>
                  <a:gd name="T16" fmla="*/ 2147483646 w 22"/>
                  <a:gd name="T17" fmla="*/ 2147483646 h 25"/>
                  <a:gd name="T18" fmla="*/ 2147483646 w 22"/>
                  <a:gd name="T19" fmla="*/ 2147483646 h 25"/>
                  <a:gd name="T20" fmla="*/ 2147483646 w 22"/>
                  <a:gd name="T21" fmla="*/ 2147483646 h 25"/>
                  <a:gd name="T22" fmla="*/ 2147483646 w 22"/>
                  <a:gd name="T23" fmla="*/ 2147483646 h 25"/>
                  <a:gd name="T24" fmla="*/ 2147483646 w 22"/>
                  <a:gd name="T25" fmla="*/ 2147483646 h 25"/>
                  <a:gd name="T26" fmla="*/ 2147483646 w 22"/>
                  <a:gd name="T27" fmla="*/ 0 h 25"/>
                  <a:gd name="T28" fmla="*/ 2147483646 w 22"/>
                  <a:gd name="T29" fmla="*/ 2147483646 h 25"/>
                  <a:gd name="T30" fmla="*/ 2147483646 w 22"/>
                  <a:gd name="T31" fmla="*/ 2147483646 h 25"/>
                  <a:gd name="T32" fmla="*/ 2147483646 w 22"/>
                  <a:gd name="T33" fmla="*/ 2147483646 h 25"/>
                  <a:gd name="T34" fmla="*/ 2147483646 w 22"/>
                  <a:gd name="T35" fmla="*/ 2147483646 h 25"/>
                  <a:gd name="T36" fmla="*/ 2147483646 w 22"/>
                  <a:gd name="T37" fmla="*/ 2147483646 h 25"/>
                  <a:gd name="T38" fmla="*/ 2147483646 w 22"/>
                  <a:gd name="T39" fmla="*/ 2147483646 h 25"/>
                  <a:gd name="T40" fmla="*/ 2147483646 w 22"/>
                  <a:gd name="T41" fmla="*/ 2147483646 h 25"/>
                  <a:gd name="T42" fmla="*/ 2147483646 w 22"/>
                  <a:gd name="T43" fmla="*/ 2147483646 h 25"/>
                  <a:gd name="T44" fmla="*/ 2147483646 w 22"/>
                  <a:gd name="T45" fmla="*/ 2147483646 h 25"/>
                  <a:gd name="T46" fmla="*/ 2147483646 w 22"/>
                  <a:gd name="T47" fmla="*/ 2147483646 h 25"/>
                  <a:gd name="T48" fmla="*/ 2147483646 w 22"/>
                  <a:gd name="T49" fmla="*/ 2147483646 h 25"/>
                  <a:gd name="T50" fmla="*/ 2147483646 w 22"/>
                  <a:gd name="T51" fmla="*/ 2147483646 h 25"/>
                  <a:gd name="T52" fmla="*/ 2147483646 w 22"/>
                  <a:gd name="T53" fmla="*/ 2147483646 h 25"/>
                  <a:gd name="T54" fmla="*/ 2147483646 w 22"/>
                  <a:gd name="T55" fmla="*/ 2147483646 h 25"/>
                  <a:gd name="T56" fmla="*/ 0 w 22"/>
                  <a:gd name="T57" fmla="*/ 2147483646 h 25"/>
                  <a:gd name="T58" fmla="*/ 2147483646 w 22"/>
                  <a:gd name="T59" fmla="*/ 2147483646 h 25"/>
                  <a:gd name="T60" fmla="*/ 2147483646 w 22"/>
                  <a:gd name="T61" fmla="*/ 2147483646 h 25"/>
                  <a:gd name="T62" fmla="*/ 2147483646 w 22"/>
                  <a:gd name="T63" fmla="*/ 2147483646 h 25"/>
                  <a:gd name="T64" fmla="*/ 2147483646 w 22"/>
                  <a:gd name="T65" fmla="*/ 2147483646 h 25"/>
                  <a:gd name="T66" fmla="*/ 2147483646 w 22"/>
                  <a:gd name="T67" fmla="*/ 2147483646 h 25"/>
                  <a:gd name="T68" fmla="*/ 2147483646 w 22"/>
                  <a:gd name="T69" fmla="*/ 2147483646 h 25"/>
                  <a:gd name="T70" fmla="*/ 2147483646 w 22"/>
                  <a:gd name="T71" fmla="*/ 2147483646 h 25"/>
                  <a:gd name="T72" fmla="*/ 2147483646 w 22"/>
                  <a:gd name="T73" fmla="*/ 2147483646 h 25"/>
                  <a:gd name="T74" fmla="*/ 2147483646 w 22"/>
                  <a:gd name="T75" fmla="*/ 2147483646 h 25"/>
                  <a:gd name="T76" fmla="*/ 2147483646 w 22"/>
                  <a:gd name="T77" fmla="*/ 2147483646 h 25"/>
                  <a:gd name="T78" fmla="*/ 2147483646 w 22"/>
                  <a:gd name="T79" fmla="*/ 2147483646 h 25"/>
                  <a:gd name="T80" fmla="*/ 2147483646 w 22"/>
                  <a:gd name="T81" fmla="*/ 2147483646 h 25"/>
                  <a:gd name="T82" fmla="*/ 2147483646 w 22"/>
                  <a:gd name="T83" fmla="*/ 2147483646 h 25"/>
                  <a:gd name="T84" fmla="*/ 2147483646 w 22"/>
                  <a:gd name="T85" fmla="*/ 0 h 25"/>
                  <a:gd name="T86" fmla="*/ 2147483646 w 22"/>
                  <a:gd name="T87" fmla="*/ 0 h 25"/>
                  <a:gd name="T88" fmla="*/ 2147483646 w 22"/>
                  <a:gd name="T89" fmla="*/ 0 h 25"/>
                  <a:gd name="T90" fmla="*/ 2147483646 w 22"/>
                  <a:gd name="T91" fmla="*/ 0 h 2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2" h="25">
                    <a:moveTo>
                      <a:pt x="18" y="3"/>
                    </a:moveTo>
                    <a:lnTo>
                      <a:pt x="18" y="3"/>
                    </a:lnTo>
                    <a:lnTo>
                      <a:pt x="10" y="12"/>
                    </a:lnTo>
                    <a:lnTo>
                      <a:pt x="5" y="22"/>
                    </a:lnTo>
                    <a:lnTo>
                      <a:pt x="4" y="22"/>
                    </a:lnTo>
                    <a:lnTo>
                      <a:pt x="4" y="20"/>
                    </a:lnTo>
                    <a:lnTo>
                      <a:pt x="5" y="18"/>
                    </a:lnTo>
                    <a:lnTo>
                      <a:pt x="8" y="14"/>
                    </a:lnTo>
                    <a:lnTo>
                      <a:pt x="17" y="3"/>
                    </a:lnTo>
                    <a:lnTo>
                      <a:pt x="18" y="3"/>
                    </a:lnTo>
                    <a:close/>
                    <a:moveTo>
                      <a:pt x="17" y="0"/>
                    </a:moveTo>
                    <a:lnTo>
                      <a:pt x="16" y="1"/>
                    </a:lnTo>
                    <a:lnTo>
                      <a:pt x="15" y="1"/>
                    </a:lnTo>
                    <a:lnTo>
                      <a:pt x="6" y="12"/>
                    </a:lnTo>
                    <a:lnTo>
                      <a:pt x="3" y="16"/>
                    </a:lnTo>
                    <a:lnTo>
                      <a:pt x="2" y="19"/>
                    </a:lnTo>
                    <a:lnTo>
                      <a:pt x="2" y="20"/>
                    </a:lnTo>
                    <a:lnTo>
                      <a:pt x="1" y="20"/>
                    </a:lnTo>
                    <a:lnTo>
                      <a:pt x="1" y="22"/>
                    </a:lnTo>
                    <a:lnTo>
                      <a:pt x="0" y="25"/>
                    </a:lnTo>
                    <a:lnTo>
                      <a:pt x="5" y="25"/>
                    </a:lnTo>
                    <a:lnTo>
                      <a:pt x="5" y="24"/>
                    </a:lnTo>
                    <a:lnTo>
                      <a:pt x="6" y="24"/>
                    </a:lnTo>
                    <a:lnTo>
                      <a:pt x="6" y="23"/>
                    </a:lnTo>
                    <a:lnTo>
                      <a:pt x="12" y="13"/>
                    </a:lnTo>
                    <a:lnTo>
                      <a:pt x="20" y="5"/>
                    </a:lnTo>
                    <a:lnTo>
                      <a:pt x="20" y="4"/>
                    </a:lnTo>
                    <a:lnTo>
                      <a:pt x="21" y="3"/>
                    </a:lnTo>
                    <a:lnTo>
                      <a:pt x="22" y="1"/>
                    </a:lnTo>
                    <a:lnTo>
                      <a:pt x="18" y="0"/>
                    </a:lnTo>
                    <a:lnTo>
                      <a:pt x="1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27" name="Freeform 642"/>
              <p:cNvSpPr>
                <a:spLocks noEditPoints="1"/>
              </p:cNvSpPr>
              <p:nvPr/>
            </p:nvSpPr>
            <p:spPr bwMode="auto">
              <a:xfrm>
                <a:off x="4180672" y="89892"/>
                <a:ext cx="52388" cy="53975"/>
              </a:xfrm>
              <a:custGeom>
                <a:avLst/>
                <a:gdLst>
                  <a:gd name="T0" fmla="*/ 2147483646 w 22"/>
                  <a:gd name="T1" fmla="*/ 2147483646 h 25"/>
                  <a:gd name="T2" fmla="*/ 2147483646 w 22"/>
                  <a:gd name="T3" fmla="*/ 2147483646 h 25"/>
                  <a:gd name="T4" fmla="*/ 2147483646 w 22"/>
                  <a:gd name="T5" fmla="*/ 2147483646 h 25"/>
                  <a:gd name="T6" fmla="*/ 2147483646 w 22"/>
                  <a:gd name="T7" fmla="*/ 2147483646 h 25"/>
                  <a:gd name="T8" fmla="*/ 2147483646 w 22"/>
                  <a:gd name="T9" fmla="*/ 2147483646 h 25"/>
                  <a:gd name="T10" fmla="*/ 2147483646 w 22"/>
                  <a:gd name="T11" fmla="*/ 2147483646 h 25"/>
                  <a:gd name="T12" fmla="*/ 2147483646 w 22"/>
                  <a:gd name="T13" fmla="*/ 2147483646 h 25"/>
                  <a:gd name="T14" fmla="*/ 2147483646 w 22"/>
                  <a:gd name="T15" fmla="*/ 2147483646 h 25"/>
                  <a:gd name="T16" fmla="*/ 2147483646 w 22"/>
                  <a:gd name="T17" fmla="*/ 2147483646 h 25"/>
                  <a:gd name="T18" fmla="*/ 2147483646 w 22"/>
                  <a:gd name="T19" fmla="*/ 2147483646 h 25"/>
                  <a:gd name="T20" fmla="*/ 2147483646 w 22"/>
                  <a:gd name="T21" fmla="*/ 2147483646 h 25"/>
                  <a:gd name="T22" fmla="*/ 2147483646 w 22"/>
                  <a:gd name="T23" fmla="*/ 2147483646 h 25"/>
                  <a:gd name="T24" fmla="*/ 2147483646 w 22"/>
                  <a:gd name="T25" fmla="*/ 2147483646 h 25"/>
                  <a:gd name="T26" fmla="*/ 2147483646 w 22"/>
                  <a:gd name="T27" fmla="*/ 0 h 25"/>
                  <a:gd name="T28" fmla="*/ 2147483646 w 22"/>
                  <a:gd name="T29" fmla="*/ 2147483646 h 25"/>
                  <a:gd name="T30" fmla="*/ 2147483646 w 22"/>
                  <a:gd name="T31" fmla="*/ 2147483646 h 25"/>
                  <a:gd name="T32" fmla="*/ 2147483646 w 22"/>
                  <a:gd name="T33" fmla="*/ 2147483646 h 25"/>
                  <a:gd name="T34" fmla="*/ 2147483646 w 22"/>
                  <a:gd name="T35" fmla="*/ 2147483646 h 25"/>
                  <a:gd name="T36" fmla="*/ 2147483646 w 22"/>
                  <a:gd name="T37" fmla="*/ 2147483646 h 25"/>
                  <a:gd name="T38" fmla="*/ 2147483646 w 22"/>
                  <a:gd name="T39" fmla="*/ 2147483646 h 25"/>
                  <a:gd name="T40" fmla="*/ 2147483646 w 22"/>
                  <a:gd name="T41" fmla="*/ 2147483646 h 25"/>
                  <a:gd name="T42" fmla="*/ 2147483646 w 22"/>
                  <a:gd name="T43" fmla="*/ 2147483646 h 25"/>
                  <a:gd name="T44" fmla="*/ 2147483646 w 22"/>
                  <a:gd name="T45" fmla="*/ 2147483646 h 25"/>
                  <a:gd name="T46" fmla="*/ 2147483646 w 22"/>
                  <a:gd name="T47" fmla="*/ 2147483646 h 25"/>
                  <a:gd name="T48" fmla="*/ 2147483646 w 22"/>
                  <a:gd name="T49" fmla="*/ 2147483646 h 25"/>
                  <a:gd name="T50" fmla="*/ 2147483646 w 22"/>
                  <a:gd name="T51" fmla="*/ 2147483646 h 25"/>
                  <a:gd name="T52" fmla="*/ 2147483646 w 22"/>
                  <a:gd name="T53" fmla="*/ 2147483646 h 25"/>
                  <a:gd name="T54" fmla="*/ 2147483646 w 22"/>
                  <a:gd name="T55" fmla="*/ 2147483646 h 25"/>
                  <a:gd name="T56" fmla="*/ 0 w 22"/>
                  <a:gd name="T57" fmla="*/ 2147483646 h 25"/>
                  <a:gd name="T58" fmla="*/ 2147483646 w 22"/>
                  <a:gd name="T59" fmla="*/ 2147483646 h 25"/>
                  <a:gd name="T60" fmla="*/ 2147483646 w 22"/>
                  <a:gd name="T61" fmla="*/ 2147483646 h 25"/>
                  <a:gd name="T62" fmla="*/ 2147483646 w 22"/>
                  <a:gd name="T63" fmla="*/ 2147483646 h 25"/>
                  <a:gd name="T64" fmla="*/ 2147483646 w 22"/>
                  <a:gd name="T65" fmla="*/ 2147483646 h 25"/>
                  <a:gd name="T66" fmla="*/ 2147483646 w 22"/>
                  <a:gd name="T67" fmla="*/ 2147483646 h 25"/>
                  <a:gd name="T68" fmla="*/ 2147483646 w 22"/>
                  <a:gd name="T69" fmla="*/ 2147483646 h 25"/>
                  <a:gd name="T70" fmla="*/ 2147483646 w 22"/>
                  <a:gd name="T71" fmla="*/ 2147483646 h 25"/>
                  <a:gd name="T72" fmla="*/ 2147483646 w 22"/>
                  <a:gd name="T73" fmla="*/ 2147483646 h 25"/>
                  <a:gd name="T74" fmla="*/ 2147483646 w 22"/>
                  <a:gd name="T75" fmla="*/ 2147483646 h 25"/>
                  <a:gd name="T76" fmla="*/ 2147483646 w 22"/>
                  <a:gd name="T77" fmla="*/ 2147483646 h 25"/>
                  <a:gd name="T78" fmla="*/ 2147483646 w 22"/>
                  <a:gd name="T79" fmla="*/ 2147483646 h 25"/>
                  <a:gd name="T80" fmla="*/ 2147483646 w 22"/>
                  <a:gd name="T81" fmla="*/ 2147483646 h 25"/>
                  <a:gd name="T82" fmla="*/ 2147483646 w 22"/>
                  <a:gd name="T83" fmla="*/ 2147483646 h 25"/>
                  <a:gd name="T84" fmla="*/ 2147483646 w 22"/>
                  <a:gd name="T85" fmla="*/ 0 h 25"/>
                  <a:gd name="T86" fmla="*/ 2147483646 w 22"/>
                  <a:gd name="T87" fmla="*/ 0 h 25"/>
                  <a:gd name="T88" fmla="*/ 2147483646 w 22"/>
                  <a:gd name="T89" fmla="*/ 0 h 25"/>
                  <a:gd name="T90" fmla="*/ 2147483646 w 22"/>
                  <a:gd name="T91" fmla="*/ 0 h 2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22" h="25">
                    <a:moveTo>
                      <a:pt x="18" y="3"/>
                    </a:moveTo>
                    <a:lnTo>
                      <a:pt x="18" y="3"/>
                    </a:lnTo>
                    <a:lnTo>
                      <a:pt x="10" y="12"/>
                    </a:lnTo>
                    <a:lnTo>
                      <a:pt x="5" y="22"/>
                    </a:lnTo>
                    <a:lnTo>
                      <a:pt x="4" y="22"/>
                    </a:lnTo>
                    <a:lnTo>
                      <a:pt x="4" y="20"/>
                    </a:lnTo>
                    <a:lnTo>
                      <a:pt x="5" y="18"/>
                    </a:lnTo>
                    <a:lnTo>
                      <a:pt x="8" y="14"/>
                    </a:lnTo>
                    <a:lnTo>
                      <a:pt x="17" y="3"/>
                    </a:lnTo>
                    <a:lnTo>
                      <a:pt x="18" y="3"/>
                    </a:lnTo>
                    <a:moveTo>
                      <a:pt x="17" y="0"/>
                    </a:moveTo>
                    <a:lnTo>
                      <a:pt x="16" y="1"/>
                    </a:lnTo>
                    <a:lnTo>
                      <a:pt x="15" y="1"/>
                    </a:lnTo>
                    <a:lnTo>
                      <a:pt x="6" y="12"/>
                    </a:lnTo>
                    <a:lnTo>
                      <a:pt x="3" y="16"/>
                    </a:lnTo>
                    <a:lnTo>
                      <a:pt x="2" y="19"/>
                    </a:lnTo>
                    <a:lnTo>
                      <a:pt x="2" y="20"/>
                    </a:lnTo>
                    <a:lnTo>
                      <a:pt x="1" y="20"/>
                    </a:lnTo>
                    <a:lnTo>
                      <a:pt x="1" y="22"/>
                    </a:lnTo>
                    <a:lnTo>
                      <a:pt x="0" y="25"/>
                    </a:lnTo>
                    <a:lnTo>
                      <a:pt x="5" y="25"/>
                    </a:lnTo>
                    <a:lnTo>
                      <a:pt x="5" y="24"/>
                    </a:lnTo>
                    <a:lnTo>
                      <a:pt x="6" y="24"/>
                    </a:lnTo>
                    <a:lnTo>
                      <a:pt x="6" y="23"/>
                    </a:lnTo>
                    <a:lnTo>
                      <a:pt x="12" y="13"/>
                    </a:lnTo>
                    <a:lnTo>
                      <a:pt x="20" y="5"/>
                    </a:lnTo>
                    <a:lnTo>
                      <a:pt x="20" y="4"/>
                    </a:lnTo>
                    <a:lnTo>
                      <a:pt x="21" y="3"/>
                    </a:lnTo>
                    <a:lnTo>
                      <a:pt x="22" y="1"/>
                    </a:lnTo>
                    <a:lnTo>
                      <a:pt x="18" y="0"/>
                    </a:lnTo>
                    <a:lnTo>
                      <a:pt x="1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28" name="Freeform 643"/>
              <p:cNvSpPr>
                <a:spLocks/>
              </p:cNvSpPr>
              <p:nvPr/>
            </p:nvSpPr>
            <p:spPr bwMode="auto">
              <a:xfrm>
                <a:off x="5295097" y="88305"/>
                <a:ext cx="14288" cy="60325"/>
              </a:xfrm>
              <a:custGeom>
                <a:avLst/>
                <a:gdLst>
                  <a:gd name="T0" fmla="*/ 2147483646 w 6"/>
                  <a:gd name="T1" fmla="*/ 2147483646 h 28"/>
                  <a:gd name="T2" fmla="*/ 2147483646 w 6"/>
                  <a:gd name="T3" fmla="*/ 2147483646 h 28"/>
                  <a:gd name="T4" fmla="*/ 0 w 6"/>
                  <a:gd name="T5" fmla="*/ 0 h 28"/>
                  <a:gd name="T6" fmla="*/ 2147483646 w 6"/>
                  <a:gd name="T7" fmla="*/ 2147483646 h 28"/>
                  <a:gd name="T8" fmla="*/ 2147483646 w 6"/>
                  <a:gd name="T9" fmla="*/ 2147483646 h 28"/>
                  <a:gd name="T10" fmla="*/ 2147483646 w 6"/>
                  <a:gd name="T11" fmla="*/ 2147483646 h 28"/>
                  <a:gd name="T12" fmla="*/ 2147483646 w 6"/>
                  <a:gd name="T13" fmla="*/ 2147483646 h 28"/>
                  <a:gd name="T14" fmla="*/ 2147483646 w 6"/>
                  <a:gd name="T15" fmla="*/ 2147483646 h 28"/>
                  <a:gd name="T16" fmla="*/ 2147483646 w 6"/>
                  <a:gd name="T17" fmla="*/ 2147483646 h 28"/>
                  <a:gd name="T18" fmla="*/ 2147483646 w 6"/>
                  <a:gd name="T19" fmla="*/ 2147483646 h 28"/>
                  <a:gd name="T20" fmla="*/ 2147483646 w 6"/>
                  <a:gd name="T21" fmla="*/ 2147483646 h 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 h="28">
                    <a:moveTo>
                      <a:pt x="2" y="24"/>
                    </a:moveTo>
                    <a:lnTo>
                      <a:pt x="1" y="17"/>
                    </a:lnTo>
                    <a:lnTo>
                      <a:pt x="0" y="0"/>
                    </a:lnTo>
                    <a:lnTo>
                      <a:pt x="3" y="3"/>
                    </a:lnTo>
                    <a:lnTo>
                      <a:pt x="4" y="8"/>
                    </a:lnTo>
                    <a:lnTo>
                      <a:pt x="4" y="15"/>
                    </a:lnTo>
                    <a:lnTo>
                      <a:pt x="4" y="16"/>
                    </a:lnTo>
                    <a:lnTo>
                      <a:pt x="5" y="18"/>
                    </a:lnTo>
                    <a:lnTo>
                      <a:pt x="6" y="24"/>
                    </a:lnTo>
                    <a:lnTo>
                      <a:pt x="5" y="28"/>
                    </a:lnTo>
                    <a:lnTo>
                      <a:pt x="2" y="24"/>
                    </a:lnTo>
                    <a:close/>
                  </a:path>
                </a:pathLst>
              </a:custGeom>
              <a:solidFill>
                <a:srgbClr val="E5E4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29" name="Freeform 644"/>
              <p:cNvSpPr>
                <a:spLocks noEditPoints="1"/>
              </p:cNvSpPr>
              <p:nvPr/>
            </p:nvSpPr>
            <p:spPr bwMode="auto">
              <a:xfrm>
                <a:off x="5290335" y="83542"/>
                <a:ext cx="22225" cy="73025"/>
              </a:xfrm>
              <a:custGeom>
                <a:avLst/>
                <a:gdLst>
                  <a:gd name="T0" fmla="*/ 2147483646 w 9"/>
                  <a:gd name="T1" fmla="*/ 2147483646 h 34"/>
                  <a:gd name="T2" fmla="*/ 2147483646 w 9"/>
                  <a:gd name="T3" fmla="*/ 2147483646 h 34"/>
                  <a:gd name="T4" fmla="*/ 2147483646 w 9"/>
                  <a:gd name="T5" fmla="*/ 2147483646 h 34"/>
                  <a:gd name="T6" fmla="*/ 2147483646 w 9"/>
                  <a:gd name="T7" fmla="*/ 2147483646 h 34"/>
                  <a:gd name="T8" fmla="*/ 2147483646 w 9"/>
                  <a:gd name="T9" fmla="*/ 2147483646 h 34"/>
                  <a:gd name="T10" fmla="*/ 2147483646 w 9"/>
                  <a:gd name="T11" fmla="*/ 2147483646 h 34"/>
                  <a:gd name="T12" fmla="*/ 2147483646 w 9"/>
                  <a:gd name="T13" fmla="*/ 2147483646 h 34"/>
                  <a:gd name="T14" fmla="*/ 2147483646 w 9"/>
                  <a:gd name="T15" fmla="*/ 2147483646 h 34"/>
                  <a:gd name="T16" fmla="*/ 2147483646 w 9"/>
                  <a:gd name="T17" fmla="*/ 2147483646 h 34"/>
                  <a:gd name="T18" fmla="*/ 2147483646 w 9"/>
                  <a:gd name="T19" fmla="*/ 2147483646 h 34"/>
                  <a:gd name="T20" fmla="*/ 2147483646 w 9"/>
                  <a:gd name="T21" fmla="*/ 2147483646 h 34"/>
                  <a:gd name="T22" fmla="*/ 0 w 9"/>
                  <a:gd name="T23" fmla="*/ 0 h 34"/>
                  <a:gd name="T24" fmla="*/ 2147483646 w 9"/>
                  <a:gd name="T25" fmla="*/ 2147483646 h 34"/>
                  <a:gd name="T26" fmla="*/ 2147483646 w 9"/>
                  <a:gd name="T27" fmla="*/ 2147483646 h 34"/>
                  <a:gd name="T28" fmla="*/ 2147483646 w 9"/>
                  <a:gd name="T29" fmla="*/ 2147483646 h 34"/>
                  <a:gd name="T30" fmla="*/ 2147483646 w 9"/>
                  <a:gd name="T31" fmla="*/ 2147483646 h 34"/>
                  <a:gd name="T32" fmla="*/ 2147483646 w 9"/>
                  <a:gd name="T33" fmla="*/ 2147483646 h 34"/>
                  <a:gd name="T34" fmla="*/ 2147483646 w 9"/>
                  <a:gd name="T35" fmla="*/ 2147483646 h 34"/>
                  <a:gd name="T36" fmla="*/ 2147483646 w 9"/>
                  <a:gd name="T37" fmla="*/ 2147483646 h 34"/>
                  <a:gd name="T38" fmla="*/ 2147483646 w 9"/>
                  <a:gd name="T39" fmla="*/ 2147483646 h 34"/>
                  <a:gd name="T40" fmla="*/ 2147483646 w 9"/>
                  <a:gd name="T41" fmla="*/ 2147483646 h 34"/>
                  <a:gd name="T42" fmla="*/ 2147483646 w 9"/>
                  <a:gd name="T43" fmla="*/ 2147483646 h 34"/>
                  <a:gd name="T44" fmla="*/ 2147483646 w 9"/>
                  <a:gd name="T45" fmla="*/ 2147483646 h 34"/>
                  <a:gd name="T46" fmla="*/ 2147483646 w 9"/>
                  <a:gd name="T47" fmla="*/ 2147483646 h 34"/>
                  <a:gd name="T48" fmla="*/ 2147483646 w 9"/>
                  <a:gd name="T49" fmla="*/ 2147483646 h 34"/>
                  <a:gd name="T50" fmla="*/ 2147483646 w 9"/>
                  <a:gd name="T51" fmla="*/ 2147483646 h 34"/>
                  <a:gd name="T52" fmla="*/ 2147483646 w 9"/>
                  <a:gd name="T53" fmla="*/ 2147483646 h 34"/>
                  <a:gd name="T54" fmla="*/ 2147483646 w 9"/>
                  <a:gd name="T55" fmla="*/ 2147483646 h 34"/>
                  <a:gd name="T56" fmla="*/ 2147483646 w 9"/>
                  <a:gd name="T57" fmla="*/ 2147483646 h 34"/>
                  <a:gd name="T58" fmla="*/ 2147483646 w 9"/>
                  <a:gd name="T59" fmla="*/ 2147483646 h 34"/>
                  <a:gd name="T60" fmla="*/ 2147483646 w 9"/>
                  <a:gd name="T61" fmla="*/ 2147483646 h 34"/>
                  <a:gd name="T62" fmla="*/ 2147483646 w 9"/>
                  <a:gd name="T63" fmla="*/ 2147483646 h 34"/>
                  <a:gd name="T64" fmla="*/ 2147483646 w 9"/>
                  <a:gd name="T65" fmla="*/ 2147483646 h 34"/>
                  <a:gd name="T66" fmla="*/ 2147483646 w 9"/>
                  <a:gd name="T67" fmla="*/ 2147483646 h 34"/>
                  <a:gd name="T68" fmla="*/ 2147483646 w 9"/>
                  <a:gd name="T69" fmla="*/ 2147483646 h 34"/>
                  <a:gd name="T70" fmla="*/ 2147483646 w 9"/>
                  <a:gd name="T71" fmla="*/ 2147483646 h 34"/>
                  <a:gd name="T72" fmla="*/ 2147483646 w 9"/>
                  <a:gd name="T73" fmla="*/ 2147483646 h 34"/>
                  <a:gd name="T74" fmla="*/ 0 w 9"/>
                  <a:gd name="T75" fmla="*/ 0 h 34"/>
                  <a:gd name="T76" fmla="*/ 0 w 9"/>
                  <a:gd name="T77" fmla="*/ 0 h 3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9" h="34">
                    <a:moveTo>
                      <a:pt x="4" y="6"/>
                    </a:moveTo>
                    <a:lnTo>
                      <a:pt x="4" y="6"/>
                    </a:lnTo>
                    <a:lnTo>
                      <a:pt x="4" y="10"/>
                    </a:lnTo>
                    <a:lnTo>
                      <a:pt x="5" y="17"/>
                    </a:lnTo>
                    <a:lnTo>
                      <a:pt x="5" y="18"/>
                    </a:lnTo>
                    <a:lnTo>
                      <a:pt x="6" y="21"/>
                    </a:lnTo>
                    <a:lnTo>
                      <a:pt x="6" y="26"/>
                    </a:lnTo>
                    <a:lnTo>
                      <a:pt x="6" y="25"/>
                    </a:lnTo>
                    <a:lnTo>
                      <a:pt x="4" y="19"/>
                    </a:lnTo>
                    <a:lnTo>
                      <a:pt x="4" y="6"/>
                    </a:lnTo>
                    <a:close/>
                    <a:moveTo>
                      <a:pt x="0" y="0"/>
                    </a:moveTo>
                    <a:lnTo>
                      <a:pt x="1" y="6"/>
                    </a:lnTo>
                    <a:lnTo>
                      <a:pt x="2" y="19"/>
                    </a:lnTo>
                    <a:lnTo>
                      <a:pt x="3" y="26"/>
                    </a:lnTo>
                    <a:lnTo>
                      <a:pt x="4" y="27"/>
                    </a:lnTo>
                    <a:lnTo>
                      <a:pt x="4" y="28"/>
                    </a:lnTo>
                    <a:lnTo>
                      <a:pt x="8" y="34"/>
                    </a:lnTo>
                    <a:lnTo>
                      <a:pt x="9" y="26"/>
                    </a:lnTo>
                    <a:lnTo>
                      <a:pt x="9" y="25"/>
                    </a:lnTo>
                    <a:lnTo>
                      <a:pt x="8" y="20"/>
                    </a:lnTo>
                    <a:lnTo>
                      <a:pt x="8" y="17"/>
                    </a:lnTo>
                    <a:lnTo>
                      <a:pt x="7" y="10"/>
                    </a:lnTo>
                    <a:lnTo>
                      <a:pt x="7" y="9"/>
                    </a:lnTo>
                    <a:lnTo>
                      <a:pt x="6" y="5"/>
                    </a:lnTo>
                    <a:lnTo>
                      <a:pt x="6" y="4"/>
                    </a:lnTo>
                    <a:lnTo>
                      <a:pt x="5" y="3"/>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30" name="Freeform 645"/>
              <p:cNvSpPr>
                <a:spLocks noEditPoints="1"/>
              </p:cNvSpPr>
              <p:nvPr/>
            </p:nvSpPr>
            <p:spPr bwMode="auto">
              <a:xfrm>
                <a:off x="5290335" y="83542"/>
                <a:ext cx="22225" cy="73025"/>
              </a:xfrm>
              <a:custGeom>
                <a:avLst/>
                <a:gdLst>
                  <a:gd name="T0" fmla="*/ 2147483646 w 9"/>
                  <a:gd name="T1" fmla="*/ 2147483646 h 34"/>
                  <a:gd name="T2" fmla="*/ 2147483646 w 9"/>
                  <a:gd name="T3" fmla="*/ 2147483646 h 34"/>
                  <a:gd name="T4" fmla="*/ 2147483646 w 9"/>
                  <a:gd name="T5" fmla="*/ 2147483646 h 34"/>
                  <a:gd name="T6" fmla="*/ 2147483646 w 9"/>
                  <a:gd name="T7" fmla="*/ 2147483646 h 34"/>
                  <a:gd name="T8" fmla="*/ 2147483646 w 9"/>
                  <a:gd name="T9" fmla="*/ 2147483646 h 34"/>
                  <a:gd name="T10" fmla="*/ 2147483646 w 9"/>
                  <a:gd name="T11" fmla="*/ 2147483646 h 34"/>
                  <a:gd name="T12" fmla="*/ 2147483646 w 9"/>
                  <a:gd name="T13" fmla="*/ 2147483646 h 34"/>
                  <a:gd name="T14" fmla="*/ 2147483646 w 9"/>
                  <a:gd name="T15" fmla="*/ 2147483646 h 34"/>
                  <a:gd name="T16" fmla="*/ 2147483646 w 9"/>
                  <a:gd name="T17" fmla="*/ 2147483646 h 34"/>
                  <a:gd name="T18" fmla="*/ 2147483646 w 9"/>
                  <a:gd name="T19" fmla="*/ 2147483646 h 34"/>
                  <a:gd name="T20" fmla="*/ 2147483646 w 9"/>
                  <a:gd name="T21" fmla="*/ 2147483646 h 34"/>
                  <a:gd name="T22" fmla="*/ 0 w 9"/>
                  <a:gd name="T23" fmla="*/ 0 h 34"/>
                  <a:gd name="T24" fmla="*/ 2147483646 w 9"/>
                  <a:gd name="T25" fmla="*/ 2147483646 h 34"/>
                  <a:gd name="T26" fmla="*/ 2147483646 w 9"/>
                  <a:gd name="T27" fmla="*/ 2147483646 h 34"/>
                  <a:gd name="T28" fmla="*/ 2147483646 w 9"/>
                  <a:gd name="T29" fmla="*/ 2147483646 h 34"/>
                  <a:gd name="T30" fmla="*/ 2147483646 w 9"/>
                  <a:gd name="T31" fmla="*/ 2147483646 h 34"/>
                  <a:gd name="T32" fmla="*/ 2147483646 w 9"/>
                  <a:gd name="T33" fmla="*/ 2147483646 h 34"/>
                  <a:gd name="T34" fmla="*/ 2147483646 w 9"/>
                  <a:gd name="T35" fmla="*/ 2147483646 h 34"/>
                  <a:gd name="T36" fmla="*/ 2147483646 w 9"/>
                  <a:gd name="T37" fmla="*/ 2147483646 h 34"/>
                  <a:gd name="T38" fmla="*/ 2147483646 w 9"/>
                  <a:gd name="T39" fmla="*/ 2147483646 h 34"/>
                  <a:gd name="T40" fmla="*/ 2147483646 w 9"/>
                  <a:gd name="T41" fmla="*/ 2147483646 h 34"/>
                  <a:gd name="T42" fmla="*/ 2147483646 w 9"/>
                  <a:gd name="T43" fmla="*/ 2147483646 h 34"/>
                  <a:gd name="T44" fmla="*/ 2147483646 w 9"/>
                  <a:gd name="T45" fmla="*/ 2147483646 h 34"/>
                  <a:gd name="T46" fmla="*/ 2147483646 w 9"/>
                  <a:gd name="T47" fmla="*/ 2147483646 h 34"/>
                  <a:gd name="T48" fmla="*/ 2147483646 w 9"/>
                  <a:gd name="T49" fmla="*/ 2147483646 h 34"/>
                  <a:gd name="T50" fmla="*/ 2147483646 w 9"/>
                  <a:gd name="T51" fmla="*/ 2147483646 h 34"/>
                  <a:gd name="T52" fmla="*/ 2147483646 w 9"/>
                  <a:gd name="T53" fmla="*/ 2147483646 h 34"/>
                  <a:gd name="T54" fmla="*/ 2147483646 w 9"/>
                  <a:gd name="T55" fmla="*/ 2147483646 h 34"/>
                  <a:gd name="T56" fmla="*/ 2147483646 w 9"/>
                  <a:gd name="T57" fmla="*/ 2147483646 h 34"/>
                  <a:gd name="T58" fmla="*/ 2147483646 w 9"/>
                  <a:gd name="T59" fmla="*/ 2147483646 h 34"/>
                  <a:gd name="T60" fmla="*/ 2147483646 w 9"/>
                  <a:gd name="T61" fmla="*/ 2147483646 h 34"/>
                  <a:gd name="T62" fmla="*/ 2147483646 w 9"/>
                  <a:gd name="T63" fmla="*/ 2147483646 h 34"/>
                  <a:gd name="T64" fmla="*/ 2147483646 w 9"/>
                  <a:gd name="T65" fmla="*/ 2147483646 h 34"/>
                  <a:gd name="T66" fmla="*/ 2147483646 w 9"/>
                  <a:gd name="T67" fmla="*/ 2147483646 h 34"/>
                  <a:gd name="T68" fmla="*/ 2147483646 w 9"/>
                  <a:gd name="T69" fmla="*/ 2147483646 h 34"/>
                  <a:gd name="T70" fmla="*/ 2147483646 w 9"/>
                  <a:gd name="T71" fmla="*/ 2147483646 h 34"/>
                  <a:gd name="T72" fmla="*/ 2147483646 w 9"/>
                  <a:gd name="T73" fmla="*/ 2147483646 h 34"/>
                  <a:gd name="T74" fmla="*/ 0 w 9"/>
                  <a:gd name="T75" fmla="*/ 0 h 34"/>
                  <a:gd name="T76" fmla="*/ 0 w 9"/>
                  <a:gd name="T77" fmla="*/ 0 h 3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9" h="34">
                    <a:moveTo>
                      <a:pt x="4" y="6"/>
                    </a:moveTo>
                    <a:lnTo>
                      <a:pt x="4" y="6"/>
                    </a:lnTo>
                    <a:lnTo>
                      <a:pt x="4" y="10"/>
                    </a:lnTo>
                    <a:lnTo>
                      <a:pt x="5" y="17"/>
                    </a:lnTo>
                    <a:lnTo>
                      <a:pt x="5" y="18"/>
                    </a:lnTo>
                    <a:lnTo>
                      <a:pt x="6" y="21"/>
                    </a:lnTo>
                    <a:lnTo>
                      <a:pt x="6" y="26"/>
                    </a:lnTo>
                    <a:lnTo>
                      <a:pt x="6" y="25"/>
                    </a:lnTo>
                    <a:lnTo>
                      <a:pt x="4" y="19"/>
                    </a:lnTo>
                    <a:lnTo>
                      <a:pt x="4" y="6"/>
                    </a:lnTo>
                    <a:moveTo>
                      <a:pt x="0" y="0"/>
                    </a:moveTo>
                    <a:lnTo>
                      <a:pt x="1" y="6"/>
                    </a:lnTo>
                    <a:lnTo>
                      <a:pt x="2" y="19"/>
                    </a:lnTo>
                    <a:lnTo>
                      <a:pt x="3" y="26"/>
                    </a:lnTo>
                    <a:lnTo>
                      <a:pt x="4" y="27"/>
                    </a:lnTo>
                    <a:lnTo>
                      <a:pt x="4" y="28"/>
                    </a:lnTo>
                    <a:lnTo>
                      <a:pt x="8" y="34"/>
                    </a:lnTo>
                    <a:lnTo>
                      <a:pt x="9" y="26"/>
                    </a:lnTo>
                    <a:lnTo>
                      <a:pt x="9" y="25"/>
                    </a:lnTo>
                    <a:lnTo>
                      <a:pt x="8" y="20"/>
                    </a:lnTo>
                    <a:lnTo>
                      <a:pt x="8" y="17"/>
                    </a:lnTo>
                    <a:lnTo>
                      <a:pt x="7" y="10"/>
                    </a:lnTo>
                    <a:lnTo>
                      <a:pt x="7" y="9"/>
                    </a:lnTo>
                    <a:lnTo>
                      <a:pt x="6" y="5"/>
                    </a:lnTo>
                    <a:lnTo>
                      <a:pt x="6" y="4"/>
                    </a:lnTo>
                    <a:lnTo>
                      <a:pt x="5" y="3"/>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31" name="Freeform 646"/>
              <p:cNvSpPr>
                <a:spLocks/>
              </p:cNvSpPr>
              <p:nvPr/>
            </p:nvSpPr>
            <p:spPr bwMode="auto">
              <a:xfrm>
                <a:off x="5290335" y="62905"/>
                <a:ext cx="11112" cy="42862"/>
              </a:xfrm>
              <a:custGeom>
                <a:avLst/>
                <a:gdLst>
                  <a:gd name="T0" fmla="*/ 0 w 5"/>
                  <a:gd name="T1" fmla="*/ 2147483646 h 20"/>
                  <a:gd name="T2" fmla="*/ 0 w 5"/>
                  <a:gd name="T3" fmla="*/ 2147483646 h 20"/>
                  <a:gd name="T4" fmla="*/ 2147483646 w 5"/>
                  <a:gd name="T5" fmla="*/ 0 h 20"/>
                  <a:gd name="T6" fmla="*/ 2147483646 w 5"/>
                  <a:gd name="T7" fmla="*/ 0 h 20"/>
                  <a:gd name="T8" fmla="*/ 2147483646 w 5"/>
                  <a:gd name="T9" fmla="*/ 2147483646 h 20"/>
                  <a:gd name="T10" fmla="*/ 2147483646 w 5"/>
                  <a:gd name="T11" fmla="*/ 2147483646 h 20"/>
                  <a:gd name="T12" fmla="*/ 2147483646 w 5"/>
                  <a:gd name="T13" fmla="*/ 2147483646 h 20"/>
                  <a:gd name="T14" fmla="*/ 2147483646 w 5"/>
                  <a:gd name="T15" fmla="*/ 2147483646 h 20"/>
                  <a:gd name="T16" fmla="*/ 2147483646 w 5"/>
                  <a:gd name="T17" fmla="*/ 2147483646 h 20"/>
                  <a:gd name="T18" fmla="*/ 2147483646 w 5"/>
                  <a:gd name="T19" fmla="*/ 2147483646 h 20"/>
                  <a:gd name="T20" fmla="*/ 0 w 5"/>
                  <a:gd name="T21" fmla="*/ 2147483646 h 2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 h="20">
                    <a:moveTo>
                      <a:pt x="0" y="10"/>
                    </a:moveTo>
                    <a:lnTo>
                      <a:pt x="0" y="4"/>
                    </a:lnTo>
                    <a:lnTo>
                      <a:pt x="1" y="0"/>
                    </a:lnTo>
                    <a:lnTo>
                      <a:pt x="4" y="0"/>
                    </a:lnTo>
                    <a:lnTo>
                      <a:pt x="4" y="3"/>
                    </a:lnTo>
                    <a:lnTo>
                      <a:pt x="3" y="7"/>
                    </a:lnTo>
                    <a:lnTo>
                      <a:pt x="3" y="8"/>
                    </a:lnTo>
                    <a:lnTo>
                      <a:pt x="5" y="13"/>
                    </a:lnTo>
                    <a:lnTo>
                      <a:pt x="5" y="15"/>
                    </a:lnTo>
                    <a:lnTo>
                      <a:pt x="4" y="20"/>
                    </a:lnTo>
                    <a:lnTo>
                      <a:pt x="0" y="10"/>
                    </a:lnTo>
                    <a:close/>
                  </a:path>
                </a:pathLst>
              </a:custGeom>
              <a:solidFill>
                <a:srgbClr val="E5E4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32" name="Freeform 647"/>
              <p:cNvSpPr>
                <a:spLocks noEditPoints="1"/>
              </p:cNvSpPr>
              <p:nvPr/>
            </p:nvSpPr>
            <p:spPr bwMode="auto">
              <a:xfrm>
                <a:off x="5287160" y="59730"/>
                <a:ext cx="17462" cy="53975"/>
              </a:xfrm>
              <a:custGeom>
                <a:avLst/>
                <a:gdLst>
                  <a:gd name="T0" fmla="*/ 2147483646 w 7"/>
                  <a:gd name="T1" fmla="*/ 2147483646 h 25"/>
                  <a:gd name="T2" fmla="*/ 2147483646 w 7"/>
                  <a:gd name="T3" fmla="*/ 2147483646 h 25"/>
                  <a:gd name="T4" fmla="*/ 2147483646 w 7"/>
                  <a:gd name="T5" fmla="*/ 2147483646 h 25"/>
                  <a:gd name="T6" fmla="*/ 2147483646 w 7"/>
                  <a:gd name="T7" fmla="*/ 2147483646 h 25"/>
                  <a:gd name="T8" fmla="*/ 2147483646 w 7"/>
                  <a:gd name="T9" fmla="*/ 2147483646 h 25"/>
                  <a:gd name="T10" fmla="*/ 2147483646 w 7"/>
                  <a:gd name="T11" fmla="*/ 2147483646 h 25"/>
                  <a:gd name="T12" fmla="*/ 2147483646 w 7"/>
                  <a:gd name="T13" fmla="*/ 2147483646 h 25"/>
                  <a:gd name="T14" fmla="*/ 2147483646 w 7"/>
                  <a:gd name="T15" fmla="*/ 2147483646 h 25"/>
                  <a:gd name="T16" fmla="*/ 2147483646 w 7"/>
                  <a:gd name="T17" fmla="*/ 2147483646 h 25"/>
                  <a:gd name="T18" fmla="*/ 2147483646 w 7"/>
                  <a:gd name="T19" fmla="*/ 2147483646 h 25"/>
                  <a:gd name="T20" fmla="*/ 2147483646 w 7"/>
                  <a:gd name="T21" fmla="*/ 2147483646 h 25"/>
                  <a:gd name="T22" fmla="*/ 2147483646 w 7"/>
                  <a:gd name="T23" fmla="*/ 0 h 25"/>
                  <a:gd name="T24" fmla="*/ 2147483646 w 7"/>
                  <a:gd name="T25" fmla="*/ 0 h 25"/>
                  <a:gd name="T26" fmla="*/ 2147483646 w 7"/>
                  <a:gd name="T27" fmla="*/ 0 h 25"/>
                  <a:gd name="T28" fmla="*/ 2147483646 w 7"/>
                  <a:gd name="T29" fmla="*/ 0 h 25"/>
                  <a:gd name="T30" fmla="*/ 2147483646 w 7"/>
                  <a:gd name="T31" fmla="*/ 2147483646 h 25"/>
                  <a:gd name="T32" fmla="*/ 0 w 7"/>
                  <a:gd name="T33" fmla="*/ 2147483646 h 25"/>
                  <a:gd name="T34" fmla="*/ 0 w 7"/>
                  <a:gd name="T35" fmla="*/ 2147483646 h 25"/>
                  <a:gd name="T36" fmla="*/ 0 w 7"/>
                  <a:gd name="T37" fmla="*/ 2147483646 h 25"/>
                  <a:gd name="T38" fmla="*/ 0 w 7"/>
                  <a:gd name="T39" fmla="*/ 2147483646 h 25"/>
                  <a:gd name="T40" fmla="*/ 0 w 7"/>
                  <a:gd name="T41" fmla="*/ 2147483646 h 25"/>
                  <a:gd name="T42" fmla="*/ 0 w 7"/>
                  <a:gd name="T43" fmla="*/ 2147483646 h 25"/>
                  <a:gd name="T44" fmla="*/ 2147483646 w 7"/>
                  <a:gd name="T45" fmla="*/ 2147483646 h 25"/>
                  <a:gd name="T46" fmla="*/ 2147483646 w 7"/>
                  <a:gd name="T47" fmla="*/ 2147483646 h 25"/>
                  <a:gd name="T48" fmla="*/ 2147483646 w 7"/>
                  <a:gd name="T49" fmla="*/ 2147483646 h 25"/>
                  <a:gd name="T50" fmla="*/ 2147483646 w 7"/>
                  <a:gd name="T51" fmla="*/ 2147483646 h 25"/>
                  <a:gd name="T52" fmla="*/ 2147483646 w 7"/>
                  <a:gd name="T53" fmla="*/ 2147483646 h 25"/>
                  <a:gd name="T54" fmla="*/ 2147483646 w 7"/>
                  <a:gd name="T55" fmla="*/ 2147483646 h 25"/>
                  <a:gd name="T56" fmla="*/ 2147483646 w 7"/>
                  <a:gd name="T57" fmla="*/ 2147483646 h 25"/>
                  <a:gd name="T58" fmla="*/ 2147483646 w 7"/>
                  <a:gd name="T59" fmla="*/ 2147483646 h 25"/>
                  <a:gd name="T60" fmla="*/ 2147483646 w 7"/>
                  <a:gd name="T61" fmla="*/ 2147483646 h 25"/>
                  <a:gd name="T62" fmla="*/ 2147483646 w 7"/>
                  <a:gd name="T63" fmla="*/ 2147483646 h 25"/>
                  <a:gd name="T64" fmla="*/ 2147483646 w 7"/>
                  <a:gd name="T65" fmla="*/ 2147483646 h 25"/>
                  <a:gd name="T66" fmla="*/ 2147483646 w 7"/>
                  <a:gd name="T67" fmla="*/ 2147483646 h 25"/>
                  <a:gd name="T68" fmla="*/ 2147483646 w 7"/>
                  <a:gd name="T69" fmla="*/ 2147483646 h 25"/>
                  <a:gd name="T70" fmla="*/ 2147483646 w 7"/>
                  <a:gd name="T71" fmla="*/ 0 h 25"/>
                  <a:gd name="T72" fmla="*/ 2147483646 w 7"/>
                  <a:gd name="T73" fmla="*/ 0 h 2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7" h="25">
                    <a:moveTo>
                      <a:pt x="4" y="2"/>
                    </a:moveTo>
                    <a:lnTo>
                      <a:pt x="3" y="4"/>
                    </a:lnTo>
                    <a:lnTo>
                      <a:pt x="3" y="8"/>
                    </a:lnTo>
                    <a:lnTo>
                      <a:pt x="3" y="9"/>
                    </a:lnTo>
                    <a:lnTo>
                      <a:pt x="5" y="14"/>
                    </a:lnTo>
                    <a:lnTo>
                      <a:pt x="5" y="15"/>
                    </a:lnTo>
                    <a:lnTo>
                      <a:pt x="5" y="16"/>
                    </a:lnTo>
                    <a:lnTo>
                      <a:pt x="3" y="10"/>
                    </a:lnTo>
                    <a:lnTo>
                      <a:pt x="3" y="5"/>
                    </a:lnTo>
                    <a:lnTo>
                      <a:pt x="3" y="2"/>
                    </a:lnTo>
                    <a:lnTo>
                      <a:pt x="4" y="2"/>
                    </a:lnTo>
                    <a:close/>
                    <a:moveTo>
                      <a:pt x="7" y="0"/>
                    </a:moveTo>
                    <a:lnTo>
                      <a:pt x="4" y="0"/>
                    </a:lnTo>
                    <a:lnTo>
                      <a:pt x="3" y="0"/>
                    </a:lnTo>
                    <a:lnTo>
                      <a:pt x="1" y="0"/>
                    </a:lnTo>
                    <a:lnTo>
                      <a:pt x="1" y="2"/>
                    </a:lnTo>
                    <a:lnTo>
                      <a:pt x="0" y="4"/>
                    </a:lnTo>
                    <a:lnTo>
                      <a:pt x="0" y="5"/>
                    </a:lnTo>
                    <a:lnTo>
                      <a:pt x="0" y="10"/>
                    </a:lnTo>
                    <a:lnTo>
                      <a:pt x="0" y="11"/>
                    </a:lnTo>
                    <a:lnTo>
                      <a:pt x="2" y="17"/>
                    </a:lnTo>
                    <a:lnTo>
                      <a:pt x="5" y="25"/>
                    </a:lnTo>
                    <a:lnTo>
                      <a:pt x="7" y="17"/>
                    </a:lnTo>
                    <a:lnTo>
                      <a:pt x="7" y="16"/>
                    </a:lnTo>
                    <a:lnTo>
                      <a:pt x="7" y="15"/>
                    </a:lnTo>
                    <a:lnTo>
                      <a:pt x="7" y="14"/>
                    </a:lnTo>
                    <a:lnTo>
                      <a:pt x="7" y="13"/>
                    </a:lnTo>
                    <a:lnTo>
                      <a:pt x="5" y="9"/>
                    </a:lnTo>
                    <a:lnTo>
                      <a:pt x="5" y="8"/>
                    </a:lnTo>
                    <a:lnTo>
                      <a:pt x="6" y="4"/>
                    </a:lnTo>
                    <a:lnTo>
                      <a:pt x="7" y="3"/>
                    </a:lnTo>
                    <a:lnTo>
                      <a:pt x="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33" name="Freeform 648"/>
              <p:cNvSpPr>
                <a:spLocks noEditPoints="1"/>
              </p:cNvSpPr>
              <p:nvPr/>
            </p:nvSpPr>
            <p:spPr bwMode="auto">
              <a:xfrm>
                <a:off x="5287160" y="59730"/>
                <a:ext cx="17462" cy="53975"/>
              </a:xfrm>
              <a:custGeom>
                <a:avLst/>
                <a:gdLst>
                  <a:gd name="T0" fmla="*/ 2147483646 w 7"/>
                  <a:gd name="T1" fmla="*/ 2147483646 h 25"/>
                  <a:gd name="T2" fmla="*/ 2147483646 w 7"/>
                  <a:gd name="T3" fmla="*/ 2147483646 h 25"/>
                  <a:gd name="T4" fmla="*/ 2147483646 w 7"/>
                  <a:gd name="T5" fmla="*/ 2147483646 h 25"/>
                  <a:gd name="T6" fmla="*/ 2147483646 w 7"/>
                  <a:gd name="T7" fmla="*/ 2147483646 h 25"/>
                  <a:gd name="T8" fmla="*/ 2147483646 w 7"/>
                  <a:gd name="T9" fmla="*/ 2147483646 h 25"/>
                  <a:gd name="T10" fmla="*/ 2147483646 w 7"/>
                  <a:gd name="T11" fmla="*/ 2147483646 h 25"/>
                  <a:gd name="T12" fmla="*/ 2147483646 w 7"/>
                  <a:gd name="T13" fmla="*/ 2147483646 h 25"/>
                  <a:gd name="T14" fmla="*/ 2147483646 w 7"/>
                  <a:gd name="T15" fmla="*/ 2147483646 h 25"/>
                  <a:gd name="T16" fmla="*/ 2147483646 w 7"/>
                  <a:gd name="T17" fmla="*/ 2147483646 h 25"/>
                  <a:gd name="T18" fmla="*/ 2147483646 w 7"/>
                  <a:gd name="T19" fmla="*/ 2147483646 h 25"/>
                  <a:gd name="T20" fmla="*/ 2147483646 w 7"/>
                  <a:gd name="T21" fmla="*/ 2147483646 h 25"/>
                  <a:gd name="T22" fmla="*/ 2147483646 w 7"/>
                  <a:gd name="T23" fmla="*/ 0 h 25"/>
                  <a:gd name="T24" fmla="*/ 2147483646 w 7"/>
                  <a:gd name="T25" fmla="*/ 0 h 25"/>
                  <a:gd name="T26" fmla="*/ 2147483646 w 7"/>
                  <a:gd name="T27" fmla="*/ 0 h 25"/>
                  <a:gd name="T28" fmla="*/ 2147483646 w 7"/>
                  <a:gd name="T29" fmla="*/ 0 h 25"/>
                  <a:gd name="T30" fmla="*/ 2147483646 w 7"/>
                  <a:gd name="T31" fmla="*/ 2147483646 h 25"/>
                  <a:gd name="T32" fmla="*/ 0 w 7"/>
                  <a:gd name="T33" fmla="*/ 2147483646 h 25"/>
                  <a:gd name="T34" fmla="*/ 0 w 7"/>
                  <a:gd name="T35" fmla="*/ 2147483646 h 25"/>
                  <a:gd name="T36" fmla="*/ 0 w 7"/>
                  <a:gd name="T37" fmla="*/ 2147483646 h 25"/>
                  <a:gd name="T38" fmla="*/ 0 w 7"/>
                  <a:gd name="T39" fmla="*/ 2147483646 h 25"/>
                  <a:gd name="T40" fmla="*/ 0 w 7"/>
                  <a:gd name="T41" fmla="*/ 2147483646 h 25"/>
                  <a:gd name="T42" fmla="*/ 0 w 7"/>
                  <a:gd name="T43" fmla="*/ 2147483646 h 25"/>
                  <a:gd name="T44" fmla="*/ 2147483646 w 7"/>
                  <a:gd name="T45" fmla="*/ 2147483646 h 25"/>
                  <a:gd name="T46" fmla="*/ 2147483646 w 7"/>
                  <a:gd name="T47" fmla="*/ 2147483646 h 25"/>
                  <a:gd name="T48" fmla="*/ 2147483646 w 7"/>
                  <a:gd name="T49" fmla="*/ 2147483646 h 25"/>
                  <a:gd name="T50" fmla="*/ 2147483646 w 7"/>
                  <a:gd name="T51" fmla="*/ 2147483646 h 25"/>
                  <a:gd name="T52" fmla="*/ 2147483646 w 7"/>
                  <a:gd name="T53" fmla="*/ 2147483646 h 25"/>
                  <a:gd name="T54" fmla="*/ 2147483646 w 7"/>
                  <a:gd name="T55" fmla="*/ 2147483646 h 25"/>
                  <a:gd name="T56" fmla="*/ 2147483646 w 7"/>
                  <a:gd name="T57" fmla="*/ 2147483646 h 25"/>
                  <a:gd name="T58" fmla="*/ 2147483646 w 7"/>
                  <a:gd name="T59" fmla="*/ 2147483646 h 25"/>
                  <a:gd name="T60" fmla="*/ 2147483646 w 7"/>
                  <a:gd name="T61" fmla="*/ 2147483646 h 25"/>
                  <a:gd name="T62" fmla="*/ 2147483646 w 7"/>
                  <a:gd name="T63" fmla="*/ 2147483646 h 25"/>
                  <a:gd name="T64" fmla="*/ 2147483646 w 7"/>
                  <a:gd name="T65" fmla="*/ 2147483646 h 25"/>
                  <a:gd name="T66" fmla="*/ 2147483646 w 7"/>
                  <a:gd name="T67" fmla="*/ 2147483646 h 25"/>
                  <a:gd name="T68" fmla="*/ 2147483646 w 7"/>
                  <a:gd name="T69" fmla="*/ 2147483646 h 25"/>
                  <a:gd name="T70" fmla="*/ 2147483646 w 7"/>
                  <a:gd name="T71" fmla="*/ 0 h 25"/>
                  <a:gd name="T72" fmla="*/ 2147483646 w 7"/>
                  <a:gd name="T73" fmla="*/ 0 h 2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7" h="25">
                    <a:moveTo>
                      <a:pt x="4" y="2"/>
                    </a:moveTo>
                    <a:lnTo>
                      <a:pt x="3" y="4"/>
                    </a:lnTo>
                    <a:lnTo>
                      <a:pt x="3" y="8"/>
                    </a:lnTo>
                    <a:lnTo>
                      <a:pt x="3" y="9"/>
                    </a:lnTo>
                    <a:lnTo>
                      <a:pt x="5" y="14"/>
                    </a:lnTo>
                    <a:lnTo>
                      <a:pt x="5" y="15"/>
                    </a:lnTo>
                    <a:lnTo>
                      <a:pt x="5" y="16"/>
                    </a:lnTo>
                    <a:lnTo>
                      <a:pt x="3" y="10"/>
                    </a:lnTo>
                    <a:lnTo>
                      <a:pt x="3" y="5"/>
                    </a:lnTo>
                    <a:lnTo>
                      <a:pt x="3" y="2"/>
                    </a:lnTo>
                    <a:lnTo>
                      <a:pt x="4" y="2"/>
                    </a:lnTo>
                    <a:moveTo>
                      <a:pt x="7" y="0"/>
                    </a:moveTo>
                    <a:lnTo>
                      <a:pt x="4" y="0"/>
                    </a:lnTo>
                    <a:lnTo>
                      <a:pt x="3" y="0"/>
                    </a:lnTo>
                    <a:lnTo>
                      <a:pt x="1" y="0"/>
                    </a:lnTo>
                    <a:lnTo>
                      <a:pt x="1" y="2"/>
                    </a:lnTo>
                    <a:lnTo>
                      <a:pt x="0" y="4"/>
                    </a:lnTo>
                    <a:lnTo>
                      <a:pt x="0" y="5"/>
                    </a:lnTo>
                    <a:lnTo>
                      <a:pt x="0" y="10"/>
                    </a:lnTo>
                    <a:lnTo>
                      <a:pt x="0" y="11"/>
                    </a:lnTo>
                    <a:lnTo>
                      <a:pt x="2" y="17"/>
                    </a:lnTo>
                    <a:lnTo>
                      <a:pt x="5" y="25"/>
                    </a:lnTo>
                    <a:lnTo>
                      <a:pt x="7" y="17"/>
                    </a:lnTo>
                    <a:lnTo>
                      <a:pt x="7" y="16"/>
                    </a:lnTo>
                    <a:lnTo>
                      <a:pt x="7" y="15"/>
                    </a:lnTo>
                    <a:lnTo>
                      <a:pt x="7" y="14"/>
                    </a:lnTo>
                    <a:lnTo>
                      <a:pt x="7" y="13"/>
                    </a:lnTo>
                    <a:lnTo>
                      <a:pt x="5" y="9"/>
                    </a:lnTo>
                    <a:lnTo>
                      <a:pt x="5" y="8"/>
                    </a:lnTo>
                    <a:lnTo>
                      <a:pt x="6" y="4"/>
                    </a:lnTo>
                    <a:lnTo>
                      <a:pt x="7" y="3"/>
                    </a:lnTo>
                    <a:lnTo>
                      <a:pt x="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34" name="Freeform 649"/>
              <p:cNvSpPr>
                <a:spLocks/>
              </p:cNvSpPr>
              <p:nvPr/>
            </p:nvSpPr>
            <p:spPr bwMode="auto">
              <a:xfrm>
                <a:off x="3258335" y="213717"/>
                <a:ext cx="19050" cy="31750"/>
              </a:xfrm>
              <a:custGeom>
                <a:avLst/>
                <a:gdLst>
                  <a:gd name="T0" fmla="*/ 0 w 8"/>
                  <a:gd name="T1" fmla="*/ 2147483646 h 15"/>
                  <a:gd name="T2" fmla="*/ 2147483646 w 8"/>
                  <a:gd name="T3" fmla="*/ 2147483646 h 15"/>
                  <a:gd name="T4" fmla="*/ 2147483646 w 8"/>
                  <a:gd name="T5" fmla="*/ 0 h 15"/>
                  <a:gd name="T6" fmla="*/ 2147483646 w 8"/>
                  <a:gd name="T7" fmla="*/ 0 h 15"/>
                  <a:gd name="T8" fmla="*/ 2147483646 w 8"/>
                  <a:gd name="T9" fmla="*/ 2147483646 h 15"/>
                  <a:gd name="T10" fmla="*/ 2147483646 w 8"/>
                  <a:gd name="T11" fmla="*/ 2147483646 h 15"/>
                  <a:gd name="T12" fmla="*/ 2147483646 w 8"/>
                  <a:gd name="T13" fmla="*/ 2147483646 h 15"/>
                  <a:gd name="T14" fmla="*/ 2147483646 w 8"/>
                  <a:gd name="T15" fmla="*/ 2147483646 h 15"/>
                  <a:gd name="T16" fmla="*/ 2147483646 w 8"/>
                  <a:gd name="T17" fmla="*/ 2147483646 h 15"/>
                  <a:gd name="T18" fmla="*/ 2147483646 w 8"/>
                  <a:gd name="T19" fmla="*/ 2147483646 h 15"/>
                  <a:gd name="T20" fmla="*/ 0 w 8"/>
                  <a:gd name="T21" fmla="*/ 2147483646 h 1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 h="15">
                    <a:moveTo>
                      <a:pt x="0" y="8"/>
                    </a:moveTo>
                    <a:lnTo>
                      <a:pt x="2" y="1"/>
                    </a:lnTo>
                    <a:lnTo>
                      <a:pt x="4" y="0"/>
                    </a:lnTo>
                    <a:lnTo>
                      <a:pt x="8" y="0"/>
                    </a:lnTo>
                    <a:lnTo>
                      <a:pt x="8" y="2"/>
                    </a:lnTo>
                    <a:lnTo>
                      <a:pt x="7" y="4"/>
                    </a:lnTo>
                    <a:lnTo>
                      <a:pt x="6" y="5"/>
                    </a:lnTo>
                    <a:lnTo>
                      <a:pt x="3" y="9"/>
                    </a:lnTo>
                    <a:lnTo>
                      <a:pt x="2" y="10"/>
                    </a:lnTo>
                    <a:lnTo>
                      <a:pt x="1" y="15"/>
                    </a:lnTo>
                    <a:lnTo>
                      <a:pt x="0" y="8"/>
                    </a:lnTo>
                    <a:close/>
                  </a:path>
                </a:pathLst>
              </a:custGeom>
              <a:solidFill>
                <a:srgbClr val="E5E4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35" name="Freeform 651"/>
              <p:cNvSpPr>
                <a:spLocks noEditPoints="1"/>
              </p:cNvSpPr>
              <p:nvPr/>
            </p:nvSpPr>
            <p:spPr bwMode="auto">
              <a:xfrm>
                <a:off x="3256747" y="210542"/>
                <a:ext cx="25400" cy="47625"/>
              </a:xfrm>
              <a:custGeom>
                <a:avLst/>
                <a:gdLst>
                  <a:gd name="T0" fmla="*/ 2147483646 w 11"/>
                  <a:gd name="T1" fmla="*/ 2147483646 h 22"/>
                  <a:gd name="T2" fmla="*/ 2147483646 w 11"/>
                  <a:gd name="T3" fmla="*/ 2147483646 h 22"/>
                  <a:gd name="T4" fmla="*/ 2147483646 w 11"/>
                  <a:gd name="T5" fmla="*/ 2147483646 h 22"/>
                  <a:gd name="T6" fmla="*/ 2147483646 w 11"/>
                  <a:gd name="T7" fmla="*/ 2147483646 h 22"/>
                  <a:gd name="T8" fmla="*/ 2147483646 w 11"/>
                  <a:gd name="T9" fmla="*/ 2147483646 h 22"/>
                  <a:gd name="T10" fmla="*/ 2147483646 w 11"/>
                  <a:gd name="T11" fmla="*/ 2147483646 h 22"/>
                  <a:gd name="T12" fmla="*/ 2147483646 w 11"/>
                  <a:gd name="T13" fmla="*/ 2147483646 h 22"/>
                  <a:gd name="T14" fmla="*/ 2147483646 w 11"/>
                  <a:gd name="T15" fmla="*/ 2147483646 h 22"/>
                  <a:gd name="T16" fmla="*/ 2147483646 w 11"/>
                  <a:gd name="T17" fmla="*/ 2147483646 h 22"/>
                  <a:gd name="T18" fmla="*/ 2147483646 w 11"/>
                  <a:gd name="T19" fmla="*/ 2147483646 h 22"/>
                  <a:gd name="T20" fmla="*/ 2147483646 w 11"/>
                  <a:gd name="T21" fmla="*/ 0 h 22"/>
                  <a:gd name="T22" fmla="*/ 2147483646 w 11"/>
                  <a:gd name="T23" fmla="*/ 0 h 22"/>
                  <a:gd name="T24" fmla="*/ 2147483646 w 11"/>
                  <a:gd name="T25" fmla="*/ 0 h 22"/>
                  <a:gd name="T26" fmla="*/ 2147483646 w 11"/>
                  <a:gd name="T27" fmla="*/ 0 h 22"/>
                  <a:gd name="T28" fmla="*/ 2147483646 w 11"/>
                  <a:gd name="T29" fmla="*/ 0 h 22"/>
                  <a:gd name="T30" fmla="*/ 2147483646 w 11"/>
                  <a:gd name="T31" fmla="*/ 2147483646 h 22"/>
                  <a:gd name="T32" fmla="*/ 2147483646 w 11"/>
                  <a:gd name="T33" fmla="*/ 2147483646 h 22"/>
                  <a:gd name="T34" fmla="*/ 2147483646 w 11"/>
                  <a:gd name="T35" fmla="*/ 2147483646 h 22"/>
                  <a:gd name="T36" fmla="*/ 0 w 11"/>
                  <a:gd name="T37" fmla="*/ 2147483646 h 22"/>
                  <a:gd name="T38" fmla="*/ 0 w 11"/>
                  <a:gd name="T39" fmla="*/ 2147483646 h 22"/>
                  <a:gd name="T40" fmla="*/ 0 w 11"/>
                  <a:gd name="T41" fmla="*/ 2147483646 h 22"/>
                  <a:gd name="T42" fmla="*/ 0 w 11"/>
                  <a:gd name="T43" fmla="*/ 2147483646 h 22"/>
                  <a:gd name="T44" fmla="*/ 0 w 11"/>
                  <a:gd name="T45" fmla="*/ 2147483646 h 22"/>
                  <a:gd name="T46" fmla="*/ 2147483646 w 11"/>
                  <a:gd name="T47" fmla="*/ 2147483646 h 22"/>
                  <a:gd name="T48" fmla="*/ 2147483646 w 11"/>
                  <a:gd name="T49" fmla="*/ 2147483646 h 22"/>
                  <a:gd name="T50" fmla="*/ 2147483646 w 11"/>
                  <a:gd name="T51" fmla="*/ 2147483646 h 22"/>
                  <a:gd name="T52" fmla="*/ 2147483646 w 11"/>
                  <a:gd name="T53" fmla="*/ 2147483646 h 22"/>
                  <a:gd name="T54" fmla="*/ 2147483646 w 11"/>
                  <a:gd name="T55" fmla="*/ 2147483646 h 22"/>
                  <a:gd name="T56" fmla="*/ 2147483646 w 11"/>
                  <a:gd name="T57" fmla="*/ 2147483646 h 22"/>
                  <a:gd name="T58" fmla="*/ 2147483646 w 11"/>
                  <a:gd name="T59" fmla="*/ 2147483646 h 22"/>
                  <a:gd name="T60" fmla="*/ 2147483646 w 11"/>
                  <a:gd name="T61" fmla="*/ 2147483646 h 22"/>
                  <a:gd name="T62" fmla="*/ 2147483646 w 11"/>
                  <a:gd name="T63" fmla="*/ 2147483646 h 22"/>
                  <a:gd name="T64" fmla="*/ 2147483646 w 11"/>
                  <a:gd name="T65" fmla="*/ 2147483646 h 22"/>
                  <a:gd name="T66" fmla="*/ 2147483646 w 11"/>
                  <a:gd name="T67" fmla="*/ 0 h 22"/>
                  <a:gd name="T68" fmla="*/ 2147483646 w 11"/>
                  <a:gd name="T69" fmla="*/ 0 h 2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1" h="22">
                    <a:moveTo>
                      <a:pt x="8" y="2"/>
                    </a:moveTo>
                    <a:lnTo>
                      <a:pt x="8" y="3"/>
                    </a:lnTo>
                    <a:lnTo>
                      <a:pt x="7" y="4"/>
                    </a:lnTo>
                    <a:lnTo>
                      <a:pt x="5" y="5"/>
                    </a:lnTo>
                    <a:lnTo>
                      <a:pt x="3" y="9"/>
                    </a:lnTo>
                    <a:lnTo>
                      <a:pt x="2" y="11"/>
                    </a:lnTo>
                    <a:lnTo>
                      <a:pt x="2" y="9"/>
                    </a:lnTo>
                    <a:lnTo>
                      <a:pt x="5" y="3"/>
                    </a:lnTo>
                    <a:lnTo>
                      <a:pt x="6" y="2"/>
                    </a:lnTo>
                    <a:lnTo>
                      <a:pt x="8" y="2"/>
                    </a:lnTo>
                    <a:moveTo>
                      <a:pt x="11" y="0"/>
                    </a:moveTo>
                    <a:lnTo>
                      <a:pt x="7" y="0"/>
                    </a:lnTo>
                    <a:lnTo>
                      <a:pt x="6" y="0"/>
                    </a:lnTo>
                    <a:lnTo>
                      <a:pt x="5" y="0"/>
                    </a:lnTo>
                    <a:lnTo>
                      <a:pt x="3" y="1"/>
                    </a:lnTo>
                    <a:lnTo>
                      <a:pt x="2" y="2"/>
                    </a:lnTo>
                    <a:lnTo>
                      <a:pt x="0" y="8"/>
                    </a:lnTo>
                    <a:lnTo>
                      <a:pt x="0" y="9"/>
                    </a:lnTo>
                    <a:lnTo>
                      <a:pt x="0" y="11"/>
                    </a:lnTo>
                    <a:lnTo>
                      <a:pt x="0" y="22"/>
                    </a:lnTo>
                    <a:lnTo>
                      <a:pt x="5" y="11"/>
                    </a:lnTo>
                    <a:lnTo>
                      <a:pt x="7" y="7"/>
                    </a:lnTo>
                    <a:lnTo>
                      <a:pt x="8" y="7"/>
                    </a:lnTo>
                    <a:lnTo>
                      <a:pt x="9" y="6"/>
                    </a:lnTo>
                    <a:lnTo>
                      <a:pt x="9" y="5"/>
                    </a:lnTo>
                    <a:lnTo>
                      <a:pt x="10" y="3"/>
                    </a:lnTo>
                    <a:lnTo>
                      <a:pt x="11" y="3"/>
                    </a:lnTo>
                    <a:lnTo>
                      <a:pt x="11" y="2"/>
                    </a:lnTo>
                    <a:lnTo>
                      <a:pt x="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36" name="Freeform 655"/>
              <p:cNvSpPr>
                <a:spLocks/>
              </p:cNvSpPr>
              <p:nvPr/>
            </p:nvSpPr>
            <p:spPr bwMode="auto">
              <a:xfrm>
                <a:off x="4418797" y="702667"/>
                <a:ext cx="26988" cy="17463"/>
              </a:xfrm>
              <a:custGeom>
                <a:avLst/>
                <a:gdLst>
                  <a:gd name="T0" fmla="*/ 0 w 11"/>
                  <a:gd name="T1" fmla="*/ 2147483646 h 8"/>
                  <a:gd name="T2" fmla="*/ 0 w 11"/>
                  <a:gd name="T3" fmla="*/ 2147483646 h 8"/>
                  <a:gd name="T4" fmla="*/ 0 w 11"/>
                  <a:gd name="T5" fmla="*/ 2147483646 h 8"/>
                  <a:gd name="T6" fmla="*/ 2147483646 w 11"/>
                  <a:gd name="T7" fmla="*/ 2147483646 h 8"/>
                  <a:gd name="T8" fmla="*/ 2147483646 w 11"/>
                  <a:gd name="T9" fmla="*/ 2147483646 h 8"/>
                  <a:gd name="T10" fmla="*/ 2147483646 w 11"/>
                  <a:gd name="T11" fmla="*/ 0 h 8"/>
                  <a:gd name="T12" fmla="*/ 2147483646 w 11"/>
                  <a:gd name="T13" fmla="*/ 2147483646 h 8"/>
                  <a:gd name="T14" fmla="*/ 2147483646 w 11"/>
                  <a:gd name="T15" fmla="*/ 2147483646 h 8"/>
                  <a:gd name="T16" fmla="*/ 2147483646 w 11"/>
                  <a:gd name="T17" fmla="*/ 2147483646 h 8"/>
                  <a:gd name="T18" fmla="*/ 2147483646 w 11"/>
                  <a:gd name="T19" fmla="*/ 2147483646 h 8"/>
                  <a:gd name="T20" fmla="*/ 2147483646 w 11"/>
                  <a:gd name="T21" fmla="*/ 2147483646 h 8"/>
                  <a:gd name="T22" fmla="*/ 2147483646 w 11"/>
                  <a:gd name="T23" fmla="*/ 2147483646 h 8"/>
                  <a:gd name="T24" fmla="*/ 0 w 11"/>
                  <a:gd name="T25" fmla="*/ 2147483646 h 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1" h="8">
                    <a:moveTo>
                      <a:pt x="0" y="7"/>
                    </a:moveTo>
                    <a:lnTo>
                      <a:pt x="0" y="5"/>
                    </a:lnTo>
                    <a:lnTo>
                      <a:pt x="0" y="4"/>
                    </a:lnTo>
                    <a:lnTo>
                      <a:pt x="9" y="1"/>
                    </a:lnTo>
                    <a:lnTo>
                      <a:pt x="11" y="0"/>
                    </a:lnTo>
                    <a:lnTo>
                      <a:pt x="11" y="2"/>
                    </a:lnTo>
                    <a:lnTo>
                      <a:pt x="11" y="3"/>
                    </a:lnTo>
                    <a:lnTo>
                      <a:pt x="11" y="4"/>
                    </a:lnTo>
                    <a:lnTo>
                      <a:pt x="9" y="4"/>
                    </a:lnTo>
                    <a:lnTo>
                      <a:pt x="3" y="7"/>
                    </a:lnTo>
                    <a:lnTo>
                      <a:pt x="1" y="8"/>
                    </a:lnTo>
                    <a:lnTo>
                      <a:pt x="0" y="7"/>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37" name="Freeform 656"/>
              <p:cNvSpPr>
                <a:spLocks noEditPoints="1"/>
              </p:cNvSpPr>
              <p:nvPr/>
            </p:nvSpPr>
            <p:spPr bwMode="auto">
              <a:xfrm>
                <a:off x="4414035" y="701080"/>
                <a:ext cx="36512" cy="20637"/>
              </a:xfrm>
              <a:custGeom>
                <a:avLst/>
                <a:gdLst>
                  <a:gd name="T0" fmla="*/ 2147483646 w 15"/>
                  <a:gd name="T1" fmla="*/ 2147483646 h 10"/>
                  <a:gd name="T2" fmla="*/ 2147483646 w 15"/>
                  <a:gd name="T3" fmla="*/ 2147483646 h 10"/>
                  <a:gd name="T4" fmla="*/ 2147483646 w 15"/>
                  <a:gd name="T5" fmla="*/ 2147483646 h 10"/>
                  <a:gd name="T6" fmla="*/ 2147483646 w 15"/>
                  <a:gd name="T7" fmla="*/ 2147483646 h 10"/>
                  <a:gd name="T8" fmla="*/ 2147483646 w 15"/>
                  <a:gd name="T9" fmla="*/ 2147483646 h 10"/>
                  <a:gd name="T10" fmla="*/ 2147483646 w 15"/>
                  <a:gd name="T11" fmla="*/ 2147483646 h 10"/>
                  <a:gd name="T12" fmla="*/ 2147483646 w 15"/>
                  <a:gd name="T13" fmla="*/ 2147483646 h 10"/>
                  <a:gd name="T14" fmla="*/ 2147483646 w 15"/>
                  <a:gd name="T15" fmla="*/ 2147483646 h 10"/>
                  <a:gd name="T16" fmla="*/ 2147483646 w 15"/>
                  <a:gd name="T17" fmla="*/ 2147483646 h 10"/>
                  <a:gd name="T18" fmla="*/ 2147483646 w 15"/>
                  <a:gd name="T19" fmla="*/ 2147483646 h 10"/>
                  <a:gd name="T20" fmla="*/ 2147483646 w 15"/>
                  <a:gd name="T21" fmla="*/ 2147483646 h 10"/>
                  <a:gd name="T22" fmla="*/ 2147483646 w 15"/>
                  <a:gd name="T23" fmla="*/ 2147483646 h 10"/>
                  <a:gd name="T24" fmla="*/ 2147483646 w 15"/>
                  <a:gd name="T25" fmla="*/ 2147483646 h 10"/>
                  <a:gd name="T26" fmla="*/ 2147483646 w 15"/>
                  <a:gd name="T27" fmla="*/ 0 h 10"/>
                  <a:gd name="T28" fmla="*/ 2147483646 w 15"/>
                  <a:gd name="T29" fmla="*/ 0 h 10"/>
                  <a:gd name="T30" fmla="*/ 2147483646 w 15"/>
                  <a:gd name="T31" fmla="*/ 0 h 10"/>
                  <a:gd name="T32" fmla="*/ 2147483646 w 15"/>
                  <a:gd name="T33" fmla="*/ 0 h 10"/>
                  <a:gd name="T34" fmla="*/ 2147483646 w 15"/>
                  <a:gd name="T35" fmla="*/ 0 h 10"/>
                  <a:gd name="T36" fmla="*/ 2147483646 w 15"/>
                  <a:gd name="T37" fmla="*/ 0 h 10"/>
                  <a:gd name="T38" fmla="*/ 2147483646 w 15"/>
                  <a:gd name="T39" fmla="*/ 0 h 10"/>
                  <a:gd name="T40" fmla="*/ 2147483646 w 15"/>
                  <a:gd name="T41" fmla="*/ 0 h 10"/>
                  <a:gd name="T42" fmla="*/ 2147483646 w 15"/>
                  <a:gd name="T43" fmla="*/ 2147483646 h 10"/>
                  <a:gd name="T44" fmla="*/ 2147483646 w 15"/>
                  <a:gd name="T45" fmla="*/ 2147483646 h 10"/>
                  <a:gd name="T46" fmla="*/ 2147483646 w 15"/>
                  <a:gd name="T47" fmla="*/ 2147483646 h 10"/>
                  <a:gd name="T48" fmla="*/ 2147483646 w 15"/>
                  <a:gd name="T49" fmla="*/ 2147483646 h 10"/>
                  <a:gd name="T50" fmla="*/ 0 w 15"/>
                  <a:gd name="T51" fmla="*/ 2147483646 h 10"/>
                  <a:gd name="T52" fmla="*/ 0 w 15"/>
                  <a:gd name="T53" fmla="*/ 2147483646 h 10"/>
                  <a:gd name="T54" fmla="*/ 0 w 15"/>
                  <a:gd name="T55" fmla="*/ 2147483646 h 10"/>
                  <a:gd name="T56" fmla="*/ 0 w 15"/>
                  <a:gd name="T57" fmla="*/ 2147483646 h 10"/>
                  <a:gd name="T58" fmla="*/ 2147483646 w 15"/>
                  <a:gd name="T59" fmla="*/ 2147483646 h 10"/>
                  <a:gd name="T60" fmla="*/ 2147483646 w 15"/>
                  <a:gd name="T61" fmla="*/ 2147483646 h 10"/>
                  <a:gd name="T62" fmla="*/ 2147483646 w 15"/>
                  <a:gd name="T63" fmla="*/ 2147483646 h 10"/>
                  <a:gd name="T64" fmla="*/ 2147483646 w 15"/>
                  <a:gd name="T65" fmla="*/ 2147483646 h 10"/>
                  <a:gd name="T66" fmla="*/ 2147483646 w 15"/>
                  <a:gd name="T67" fmla="*/ 2147483646 h 10"/>
                  <a:gd name="T68" fmla="*/ 2147483646 w 15"/>
                  <a:gd name="T69" fmla="*/ 2147483646 h 10"/>
                  <a:gd name="T70" fmla="*/ 2147483646 w 15"/>
                  <a:gd name="T71" fmla="*/ 2147483646 h 10"/>
                  <a:gd name="T72" fmla="*/ 2147483646 w 15"/>
                  <a:gd name="T73" fmla="*/ 2147483646 h 10"/>
                  <a:gd name="T74" fmla="*/ 2147483646 w 15"/>
                  <a:gd name="T75" fmla="*/ 2147483646 h 10"/>
                  <a:gd name="T76" fmla="*/ 2147483646 w 15"/>
                  <a:gd name="T77" fmla="*/ 2147483646 h 10"/>
                  <a:gd name="T78" fmla="*/ 2147483646 w 15"/>
                  <a:gd name="T79" fmla="*/ 2147483646 h 10"/>
                  <a:gd name="T80" fmla="*/ 2147483646 w 15"/>
                  <a:gd name="T81" fmla="*/ 2147483646 h 10"/>
                  <a:gd name="T82" fmla="*/ 2147483646 w 15"/>
                  <a:gd name="T83" fmla="*/ 2147483646 h 10"/>
                  <a:gd name="T84" fmla="*/ 2147483646 w 15"/>
                  <a:gd name="T85" fmla="*/ 2147483646 h 10"/>
                  <a:gd name="T86" fmla="*/ 2147483646 w 15"/>
                  <a:gd name="T87" fmla="*/ 2147483646 h 10"/>
                  <a:gd name="T88" fmla="*/ 2147483646 w 15"/>
                  <a:gd name="T89" fmla="*/ 2147483646 h 10"/>
                  <a:gd name="T90" fmla="*/ 2147483646 w 15"/>
                  <a:gd name="T91" fmla="*/ 2147483646 h 10"/>
                  <a:gd name="T92" fmla="*/ 2147483646 w 15"/>
                  <a:gd name="T93" fmla="*/ 2147483646 h 10"/>
                  <a:gd name="T94" fmla="*/ 2147483646 w 15"/>
                  <a:gd name="T95" fmla="*/ 0 h 10"/>
                  <a:gd name="T96" fmla="*/ 2147483646 w 15"/>
                  <a:gd name="T97" fmla="*/ 0 h 1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5" h="10">
                    <a:moveTo>
                      <a:pt x="12" y="2"/>
                    </a:moveTo>
                    <a:lnTo>
                      <a:pt x="12" y="3"/>
                    </a:lnTo>
                    <a:lnTo>
                      <a:pt x="12" y="4"/>
                    </a:lnTo>
                    <a:lnTo>
                      <a:pt x="11" y="4"/>
                    </a:lnTo>
                    <a:lnTo>
                      <a:pt x="4" y="7"/>
                    </a:lnTo>
                    <a:lnTo>
                      <a:pt x="3" y="7"/>
                    </a:lnTo>
                    <a:lnTo>
                      <a:pt x="4" y="6"/>
                    </a:lnTo>
                    <a:lnTo>
                      <a:pt x="11" y="3"/>
                    </a:lnTo>
                    <a:lnTo>
                      <a:pt x="12" y="2"/>
                    </a:lnTo>
                    <a:close/>
                    <a:moveTo>
                      <a:pt x="13" y="0"/>
                    </a:moveTo>
                    <a:lnTo>
                      <a:pt x="12" y="0"/>
                    </a:lnTo>
                    <a:lnTo>
                      <a:pt x="11" y="0"/>
                    </a:lnTo>
                    <a:lnTo>
                      <a:pt x="10" y="0"/>
                    </a:lnTo>
                    <a:lnTo>
                      <a:pt x="2" y="4"/>
                    </a:lnTo>
                    <a:lnTo>
                      <a:pt x="2" y="5"/>
                    </a:lnTo>
                    <a:lnTo>
                      <a:pt x="0" y="5"/>
                    </a:lnTo>
                    <a:lnTo>
                      <a:pt x="0" y="7"/>
                    </a:lnTo>
                    <a:lnTo>
                      <a:pt x="0" y="9"/>
                    </a:lnTo>
                    <a:lnTo>
                      <a:pt x="2" y="9"/>
                    </a:lnTo>
                    <a:lnTo>
                      <a:pt x="3" y="10"/>
                    </a:lnTo>
                    <a:lnTo>
                      <a:pt x="4" y="10"/>
                    </a:lnTo>
                    <a:lnTo>
                      <a:pt x="5" y="9"/>
                    </a:lnTo>
                    <a:lnTo>
                      <a:pt x="12" y="7"/>
                    </a:lnTo>
                    <a:lnTo>
                      <a:pt x="13" y="6"/>
                    </a:lnTo>
                    <a:lnTo>
                      <a:pt x="15" y="5"/>
                    </a:lnTo>
                    <a:lnTo>
                      <a:pt x="15" y="4"/>
                    </a:lnTo>
                    <a:lnTo>
                      <a:pt x="15" y="3"/>
                    </a:lnTo>
                    <a:lnTo>
                      <a:pt x="15" y="2"/>
                    </a:lnTo>
                    <a:lnTo>
                      <a:pt x="14" y="1"/>
                    </a:lnTo>
                    <a:lnTo>
                      <a:pt x="1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38" name="Freeform 657"/>
              <p:cNvSpPr>
                <a:spLocks noEditPoints="1"/>
              </p:cNvSpPr>
              <p:nvPr/>
            </p:nvSpPr>
            <p:spPr bwMode="auto">
              <a:xfrm>
                <a:off x="4414035" y="701080"/>
                <a:ext cx="36512" cy="20637"/>
              </a:xfrm>
              <a:custGeom>
                <a:avLst/>
                <a:gdLst>
                  <a:gd name="T0" fmla="*/ 2147483646 w 15"/>
                  <a:gd name="T1" fmla="*/ 2147483646 h 10"/>
                  <a:gd name="T2" fmla="*/ 2147483646 w 15"/>
                  <a:gd name="T3" fmla="*/ 2147483646 h 10"/>
                  <a:gd name="T4" fmla="*/ 2147483646 w 15"/>
                  <a:gd name="T5" fmla="*/ 2147483646 h 10"/>
                  <a:gd name="T6" fmla="*/ 2147483646 w 15"/>
                  <a:gd name="T7" fmla="*/ 2147483646 h 10"/>
                  <a:gd name="T8" fmla="*/ 2147483646 w 15"/>
                  <a:gd name="T9" fmla="*/ 2147483646 h 10"/>
                  <a:gd name="T10" fmla="*/ 2147483646 w 15"/>
                  <a:gd name="T11" fmla="*/ 2147483646 h 10"/>
                  <a:gd name="T12" fmla="*/ 2147483646 w 15"/>
                  <a:gd name="T13" fmla="*/ 2147483646 h 10"/>
                  <a:gd name="T14" fmla="*/ 2147483646 w 15"/>
                  <a:gd name="T15" fmla="*/ 2147483646 h 10"/>
                  <a:gd name="T16" fmla="*/ 2147483646 w 15"/>
                  <a:gd name="T17" fmla="*/ 2147483646 h 10"/>
                  <a:gd name="T18" fmla="*/ 2147483646 w 15"/>
                  <a:gd name="T19" fmla="*/ 2147483646 h 10"/>
                  <a:gd name="T20" fmla="*/ 2147483646 w 15"/>
                  <a:gd name="T21" fmla="*/ 2147483646 h 10"/>
                  <a:gd name="T22" fmla="*/ 2147483646 w 15"/>
                  <a:gd name="T23" fmla="*/ 2147483646 h 10"/>
                  <a:gd name="T24" fmla="*/ 2147483646 w 15"/>
                  <a:gd name="T25" fmla="*/ 2147483646 h 10"/>
                  <a:gd name="T26" fmla="*/ 2147483646 w 15"/>
                  <a:gd name="T27" fmla="*/ 0 h 10"/>
                  <a:gd name="T28" fmla="*/ 2147483646 w 15"/>
                  <a:gd name="T29" fmla="*/ 0 h 10"/>
                  <a:gd name="T30" fmla="*/ 2147483646 w 15"/>
                  <a:gd name="T31" fmla="*/ 0 h 10"/>
                  <a:gd name="T32" fmla="*/ 2147483646 w 15"/>
                  <a:gd name="T33" fmla="*/ 0 h 10"/>
                  <a:gd name="T34" fmla="*/ 2147483646 w 15"/>
                  <a:gd name="T35" fmla="*/ 0 h 10"/>
                  <a:gd name="T36" fmla="*/ 2147483646 w 15"/>
                  <a:gd name="T37" fmla="*/ 0 h 10"/>
                  <a:gd name="T38" fmla="*/ 2147483646 w 15"/>
                  <a:gd name="T39" fmla="*/ 0 h 10"/>
                  <a:gd name="T40" fmla="*/ 2147483646 w 15"/>
                  <a:gd name="T41" fmla="*/ 0 h 10"/>
                  <a:gd name="T42" fmla="*/ 2147483646 w 15"/>
                  <a:gd name="T43" fmla="*/ 2147483646 h 10"/>
                  <a:gd name="T44" fmla="*/ 2147483646 w 15"/>
                  <a:gd name="T45" fmla="*/ 2147483646 h 10"/>
                  <a:gd name="T46" fmla="*/ 2147483646 w 15"/>
                  <a:gd name="T47" fmla="*/ 2147483646 h 10"/>
                  <a:gd name="T48" fmla="*/ 2147483646 w 15"/>
                  <a:gd name="T49" fmla="*/ 2147483646 h 10"/>
                  <a:gd name="T50" fmla="*/ 0 w 15"/>
                  <a:gd name="T51" fmla="*/ 2147483646 h 10"/>
                  <a:gd name="T52" fmla="*/ 0 w 15"/>
                  <a:gd name="T53" fmla="*/ 2147483646 h 10"/>
                  <a:gd name="T54" fmla="*/ 0 w 15"/>
                  <a:gd name="T55" fmla="*/ 2147483646 h 10"/>
                  <a:gd name="T56" fmla="*/ 0 w 15"/>
                  <a:gd name="T57" fmla="*/ 2147483646 h 10"/>
                  <a:gd name="T58" fmla="*/ 2147483646 w 15"/>
                  <a:gd name="T59" fmla="*/ 2147483646 h 10"/>
                  <a:gd name="T60" fmla="*/ 2147483646 w 15"/>
                  <a:gd name="T61" fmla="*/ 2147483646 h 10"/>
                  <a:gd name="T62" fmla="*/ 2147483646 w 15"/>
                  <a:gd name="T63" fmla="*/ 2147483646 h 10"/>
                  <a:gd name="T64" fmla="*/ 2147483646 w 15"/>
                  <a:gd name="T65" fmla="*/ 2147483646 h 10"/>
                  <a:gd name="T66" fmla="*/ 2147483646 w 15"/>
                  <a:gd name="T67" fmla="*/ 2147483646 h 10"/>
                  <a:gd name="T68" fmla="*/ 2147483646 w 15"/>
                  <a:gd name="T69" fmla="*/ 2147483646 h 10"/>
                  <a:gd name="T70" fmla="*/ 2147483646 w 15"/>
                  <a:gd name="T71" fmla="*/ 2147483646 h 10"/>
                  <a:gd name="T72" fmla="*/ 2147483646 w 15"/>
                  <a:gd name="T73" fmla="*/ 2147483646 h 10"/>
                  <a:gd name="T74" fmla="*/ 2147483646 w 15"/>
                  <a:gd name="T75" fmla="*/ 2147483646 h 10"/>
                  <a:gd name="T76" fmla="*/ 2147483646 w 15"/>
                  <a:gd name="T77" fmla="*/ 2147483646 h 10"/>
                  <a:gd name="T78" fmla="*/ 2147483646 w 15"/>
                  <a:gd name="T79" fmla="*/ 2147483646 h 10"/>
                  <a:gd name="T80" fmla="*/ 2147483646 w 15"/>
                  <a:gd name="T81" fmla="*/ 2147483646 h 10"/>
                  <a:gd name="T82" fmla="*/ 2147483646 w 15"/>
                  <a:gd name="T83" fmla="*/ 2147483646 h 10"/>
                  <a:gd name="T84" fmla="*/ 2147483646 w 15"/>
                  <a:gd name="T85" fmla="*/ 2147483646 h 10"/>
                  <a:gd name="T86" fmla="*/ 2147483646 w 15"/>
                  <a:gd name="T87" fmla="*/ 2147483646 h 10"/>
                  <a:gd name="T88" fmla="*/ 2147483646 w 15"/>
                  <a:gd name="T89" fmla="*/ 2147483646 h 10"/>
                  <a:gd name="T90" fmla="*/ 2147483646 w 15"/>
                  <a:gd name="T91" fmla="*/ 2147483646 h 10"/>
                  <a:gd name="T92" fmla="*/ 2147483646 w 15"/>
                  <a:gd name="T93" fmla="*/ 2147483646 h 10"/>
                  <a:gd name="T94" fmla="*/ 2147483646 w 15"/>
                  <a:gd name="T95" fmla="*/ 0 h 10"/>
                  <a:gd name="T96" fmla="*/ 2147483646 w 15"/>
                  <a:gd name="T97" fmla="*/ 0 h 1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5" h="10">
                    <a:moveTo>
                      <a:pt x="12" y="2"/>
                    </a:moveTo>
                    <a:lnTo>
                      <a:pt x="12" y="3"/>
                    </a:lnTo>
                    <a:lnTo>
                      <a:pt x="12" y="4"/>
                    </a:lnTo>
                    <a:lnTo>
                      <a:pt x="11" y="4"/>
                    </a:lnTo>
                    <a:lnTo>
                      <a:pt x="4" y="7"/>
                    </a:lnTo>
                    <a:lnTo>
                      <a:pt x="3" y="7"/>
                    </a:lnTo>
                    <a:lnTo>
                      <a:pt x="4" y="6"/>
                    </a:lnTo>
                    <a:lnTo>
                      <a:pt x="11" y="3"/>
                    </a:lnTo>
                    <a:lnTo>
                      <a:pt x="12" y="2"/>
                    </a:lnTo>
                    <a:moveTo>
                      <a:pt x="13" y="0"/>
                    </a:moveTo>
                    <a:lnTo>
                      <a:pt x="12" y="0"/>
                    </a:lnTo>
                    <a:lnTo>
                      <a:pt x="11" y="0"/>
                    </a:lnTo>
                    <a:lnTo>
                      <a:pt x="10" y="0"/>
                    </a:lnTo>
                    <a:lnTo>
                      <a:pt x="2" y="4"/>
                    </a:lnTo>
                    <a:lnTo>
                      <a:pt x="2" y="5"/>
                    </a:lnTo>
                    <a:lnTo>
                      <a:pt x="0" y="5"/>
                    </a:lnTo>
                    <a:lnTo>
                      <a:pt x="0" y="7"/>
                    </a:lnTo>
                    <a:lnTo>
                      <a:pt x="0" y="9"/>
                    </a:lnTo>
                    <a:lnTo>
                      <a:pt x="2" y="9"/>
                    </a:lnTo>
                    <a:lnTo>
                      <a:pt x="3" y="10"/>
                    </a:lnTo>
                    <a:lnTo>
                      <a:pt x="4" y="10"/>
                    </a:lnTo>
                    <a:lnTo>
                      <a:pt x="5" y="9"/>
                    </a:lnTo>
                    <a:lnTo>
                      <a:pt x="12" y="7"/>
                    </a:lnTo>
                    <a:lnTo>
                      <a:pt x="13" y="6"/>
                    </a:lnTo>
                    <a:lnTo>
                      <a:pt x="15" y="5"/>
                    </a:lnTo>
                    <a:lnTo>
                      <a:pt x="15" y="4"/>
                    </a:lnTo>
                    <a:lnTo>
                      <a:pt x="15" y="3"/>
                    </a:lnTo>
                    <a:lnTo>
                      <a:pt x="15" y="2"/>
                    </a:lnTo>
                    <a:lnTo>
                      <a:pt x="14" y="1"/>
                    </a:lnTo>
                    <a:lnTo>
                      <a:pt x="1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39" name="Freeform 658"/>
              <p:cNvSpPr>
                <a:spLocks/>
              </p:cNvSpPr>
              <p:nvPr/>
            </p:nvSpPr>
            <p:spPr bwMode="auto">
              <a:xfrm>
                <a:off x="4758522" y="574080"/>
                <a:ext cx="36513" cy="36512"/>
              </a:xfrm>
              <a:custGeom>
                <a:avLst/>
                <a:gdLst>
                  <a:gd name="T0" fmla="*/ 0 w 15"/>
                  <a:gd name="T1" fmla="*/ 2147483646 h 17"/>
                  <a:gd name="T2" fmla="*/ 0 w 15"/>
                  <a:gd name="T3" fmla="*/ 2147483646 h 17"/>
                  <a:gd name="T4" fmla="*/ 0 w 15"/>
                  <a:gd name="T5" fmla="*/ 2147483646 h 17"/>
                  <a:gd name="T6" fmla="*/ 2147483646 w 15"/>
                  <a:gd name="T7" fmla="*/ 2147483646 h 17"/>
                  <a:gd name="T8" fmla="*/ 2147483646 w 15"/>
                  <a:gd name="T9" fmla="*/ 2147483646 h 17"/>
                  <a:gd name="T10" fmla="*/ 2147483646 w 15"/>
                  <a:gd name="T11" fmla="*/ 2147483646 h 17"/>
                  <a:gd name="T12" fmla="*/ 2147483646 w 15"/>
                  <a:gd name="T13" fmla="*/ 2147483646 h 17"/>
                  <a:gd name="T14" fmla="*/ 2147483646 w 15"/>
                  <a:gd name="T15" fmla="*/ 2147483646 h 17"/>
                  <a:gd name="T16" fmla="*/ 2147483646 w 15"/>
                  <a:gd name="T17" fmla="*/ 2147483646 h 17"/>
                  <a:gd name="T18" fmla="*/ 2147483646 w 15"/>
                  <a:gd name="T19" fmla="*/ 2147483646 h 17"/>
                  <a:gd name="T20" fmla="*/ 2147483646 w 15"/>
                  <a:gd name="T21" fmla="*/ 2147483646 h 17"/>
                  <a:gd name="T22" fmla="*/ 2147483646 w 15"/>
                  <a:gd name="T23" fmla="*/ 2147483646 h 17"/>
                  <a:gd name="T24" fmla="*/ 2147483646 w 15"/>
                  <a:gd name="T25" fmla="*/ 2147483646 h 17"/>
                  <a:gd name="T26" fmla="*/ 2147483646 w 15"/>
                  <a:gd name="T27" fmla="*/ 2147483646 h 17"/>
                  <a:gd name="T28" fmla="*/ 2147483646 w 15"/>
                  <a:gd name="T29" fmla="*/ 0 h 17"/>
                  <a:gd name="T30" fmla="*/ 2147483646 w 15"/>
                  <a:gd name="T31" fmla="*/ 2147483646 h 17"/>
                  <a:gd name="T32" fmla="*/ 2147483646 w 15"/>
                  <a:gd name="T33" fmla="*/ 2147483646 h 17"/>
                  <a:gd name="T34" fmla="*/ 2147483646 w 15"/>
                  <a:gd name="T35" fmla="*/ 2147483646 h 17"/>
                  <a:gd name="T36" fmla="*/ 2147483646 w 15"/>
                  <a:gd name="T37" fmla="*/ 2147483646 h 17"/>
                  <a:gd name="T38" fmla="*/ 0 w 15"/>
                  <a:gd name="T39" fmla="*/ 2147483646 h 17"/>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5" h="17">
                    <a:moveTo>
                      <a:pt x="0" y="17"/>
                    </a:moveTo>
                    <a:lnTo>
                      <a:pt x="0" y="14"/>
                    </a:lnTo>
                    <a:lnTo>
                      <a:pt x="0" y="11"/>
                    </a:lnTo>
                    <a:lnTo>
                      <a:pt x="1" y="9"/>
                    </a:lnTo>
                    <a:lnTo>
                      <a:pt x="3" y="6"/>
                    </a:lnTo>
                    <a:lnTo>
                      <a:pt x="5" y="5"/>
                    </a:lnTo>
                    <a:lnTo>
                      <a:pt x="5" y="4"/>
                    </a:lnTo>
                    <a:lnTo>
                      <a:pt x="7" y="4"/>
                    </a:lnTo>
                    <a:lnTo>
                      <a:pt x="7" y="5"/>
                    </a:lnTo>
                    <a:lnTo>
                      <a:pt x="8" y="5"/>
                    </a:lnTo>
                    <a:lnTo>
                      <a:pt x="9" y="5"/>
                    </a:lnTo>
                    <a:lnTo>
                      <a:pt x="9" y="4"/>
                    </a:lnTo>
                    <a:lnTo>
                      <a:pt x="15" y="0"/>
                    </a:lnTo>
                    <a:lnTo>
                      <a:pt x="9" y="9"/>
                    </a:lnTo>
                    <a:lnTo>
                      <a:pt x="6" y="13"/>
                    </a:lnTo>
                    <a:lnTo>
                      <a:pt x="4" y="15"/>
                    </a:lnTo>
                    <a:lnTo>
                      <a:pt x="2" y="17"/>
                    </a:lnTo>
                    <a:lnTo>
                      <a:pt x="0" y="17"/>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40" name="Freeform 659"/>
              <p:cNvSpPr>
                <a:spLocks noEditPoints="1"/>
              </p:cNvSpPr>
              <p:nvPr/>
            </p:nvSpPr>
            <p:spPr bwMode="auto">
              <a:xfrm>
                <a:off x="4753760" y="567730"/>
                <a:ext cx="47625" cy="44450"/>
              </a:xfrm>
              <a:custGeom>
                <a:avLst/>
                <a:gdLst>
                  <a:gd name="T0" fmla="*/ 2147483646 w 20"/>
                  <a:gd name="T1" fmla="*/ 2147483646 h 21"/>
                  <a:gd name="T2" fmla="*/ 2147483646 w 20"/>
                  <a:gd name="T3" fmla="*/ 2147483646 h 21"/>
                  <a:gd name="T4" fmla="*/ 2147483646 w 20"/>
                  <a:gd name="T5" fmla="*/ 2147483646 h 21"/>
                  <a:gd name="T6" fmla="*/ 2147483646 w 20"/>
                  <a:gd name="T7" fmla="*/ 2147483646 h 21"/>
                  <a:gd name="T8" fmla="*/ 2147483646 w 20"/>
                  <a:gd name="T9" fmla="*/ 2147483646 h 21"/>
                  <a:gd name="T10" fmla="*/ 2147483646 w 20"/>
                  <a:gd name="T11" fmla="*/ 2147483646 h 21"/>
                  <a:gd name="T12" fmla="*/ 2147483646 w 20"/>
                  <a:gd name="T13" fmla="*/ 2147483646 h 21"/>
                  <a:gd name="T14" fmla="*/ 2147483646 w 20"/>
                  <a:gd name="T15" fmla="*/ 2147483646 h 21"/>
                  <a:gd name="T16" fmla="*/ 2147483646 w 20"/>
                  <a:gd name="T17" fmla="*/ 2147483646 h 21"/>
                  <a:gd name="T18" fmla="*/ 2147483646 w 20"/>
                  <a:gd name="T19" fmla="*/ 2147483646 h 21"/>
                  <a:gd name="T20" fmla="*/ 2147483646 w 20"/>
                  <a:gd name="T21" fmla="*/ 2147483646 h 21"/>
                  <a:gd name="T22" fmla="*/ 2147483646 w 20"/>
                  <a:gd name="T23" fmla="*/ 2147483646 h 21"/>
                  <a:gd name="T24" fmla="*/ 2147483646 w 20"/>
                  <a:gd name="T25" fmla="*/ 2147483646 h 21"/>
                  <a:gd name="T26" fmla="*/ 2147483646 w 20"/>
                  <a:gd name="T27" fmla="*/ 2147483646 h 21"/>
                  <a:gd name="T28" fmla="*/ 2147483646 w 20"/>
                  <a:gd name="T29" fmla="*/ 2147483646 h 21"/>
                  <a:gd name="T30" fmla="*/ 2147483646 w 20"/>
                  <a:gd name="T31" fmla="*/ 2147483646 h 21"/>
                  <a:gd name="T32" fmla="*/ 2147483646 w 20"/>
                  <a:gd name="T33" fmla="*/ 2147483646 h 21"/>
                  <a:gd name="T34" fmla="*/ 2147483646 w 20"/>
                  <a:gd name="T35" fmla="*/ 2147483646 h 21"/>
                  <a:gd name="T36" fmla="*/ 2147483646 w 20"/>
                  <a:gd name="T37" fmla="*/ 2147483646 h 21"/>
                  <a:gd name="T38" fmla="*/ 2147483646 w 20"/>
                  <a:gd name="T39" fmla="*/ 2147483646 h 21"/>
                  <a:gd name="T40" fmla="*/ 2147483646 w 20"/>
                  <a:gd name="T41" fmla="*/ 2147483646 h 21"/>
                  <a:gd name="T42" fmla="*/ 2147483646 w 20"/>
                  <a:gd name="T43" fmla="*/ 2147483646 h 21"/>
                  <a:gd name="T44" fmla="*/ 0 w 20"/>
                  <a:gd name="T45" fmla="*/ 2147483646 h 21"/>
                  <a:gd name="T46" fmla="*/ 2147483646 w 20"/>
                  <a:gd name="T47" fmla="*/ 2147483646 h 21"/>
                  <a:gd name="T48" fmla="*/ 2147483646 w 20"/>
                  <a:gd name="T49" fmla="*/ 2147483646 h 21"/>
                  <a:gd name="T50" fmla="*/ 2147483646 w 20"/>
                  <a:gd name="T51" fmla="*/ 2147483646 h 21"/>
                  <a:gd name="T52" fmla="*/ 2147483646 w 20"/>
                  <a:gd name="T53" fmla="*/ 2147483646 h 21"/>
                  <a:gd name="T54" fmla="*/ 2147483646 w 20"/>
                  <a:gd name="T55" fmla="*/ 2147483646 h 21"/>
                  <a:gd name="T56" fmla="*/ 2147483646 w 20"/>
                  <a:gd name="T57" fmla="*/ 2147483646 h 21"/>
                  <a:gd name="T58" fmla="*/ 2147483646 w 20"/>
                  <a:gd name="T59" fmla="*/ 2147483646 h 21"/>
                  <a:gd name="T60" fmla="*/ 2147483646 w 20"/>
                  <a:gd name="T61" fmla="*/ 2147483646 h 21"/>
                  <a:gd name="T62" fmla="*/ 2147483646 w 20"/>
                  <a:gd name="T63" fmla="*/ 0 h 2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0" h="21">
                    <a:moveTo>
                      <a:pt x="12" y="8"/>
                    </a:moveTo>
                    <a:lnTo>
                      <a:pt x="10" y="11"/>
                    </a:lnTo>
                    <a:lnTo>
                      <a:pt x="7" y="15"/>
                    </a:lnTo>
                    <a:lnTo>
                      <a:pt x="5" y="17"/>
                    </a:lnTo>
                    <a:lnTo>
                      <a:pt x="3" y="18"/>
                    </a:lnTo>
                    <a:lnTo>
                      <a:pt x="3" y="17"/>
                    </a:lnTo>
                    <a:lnTo>
                      <a:pt x="3" y="15"/>
                    </a:lnTo>
                    <a:lnTo>
                      <a:pt x="4" y="13"/>
                    </a:lnTo>
                    <a:lnTo>
                      <a:pt x="7" y="9"/>
                    </a:lnTo>
                    <a:lnTo>
                      <a:pt x="8" y="9"/>
                    </a:lnTo>
                    <a:lnTo>
                      <a:pt x="9" y="9"/>
                    </a:lnTo>
                    <a:lnTo>
                      <a:pt x="11" y="9"/>
                    </a:lnTo>
                    <a:lnTo>
                      <a:pt x="12" y="9"/>
                    </a:lnTo>
                    <a:lnTo>
                      <a:pt x="12" y="8"/>
                    </a:lnTo>
                    <a:close/>
                    <a:moveTo>
                      <a:pt x="20" y="0"/>
                    </a:moveTo>
                    <a:lnTo>
                      <a:pt x="11" y="6"/>
                    </a:lnTo>
                    <a:lnTo>
                      <a:pt x="10" y="6"/>
                    </a:lnTo>
                    <a:lnTo>
                      <a:pt x="10" y="7"/>
                    </a:lnTo>
                    <a:lnTo>
                      <a:pt x="9" y="7"/>
                    </a:lnTo>
                    <a:lnTo>
                      <a:pt x="9" y="6"/>
                    </a:lnTo>
                    <a:lnTo>
                      <a:pt x="8" y="6"/>
                    </a:lnTo>
                    <a:lnTo>
                      <a:pt x="7" y="6"/>
                    </a:lnTo>
                    <a:lnTo>
                      <a:pt x="7" y="7"/>
                    </a:lnTo>
                    <a:lnTo>
                      <a:pt x="6" y="7"/>
                    </a:lnTo>
                    <a:lnTo>
                      <a:pt x="5" y="7"/>
                    </a:lnTo>
                    <a:lnTo>
                      <a:pt x="5" y="8"/>
                    </a:lnTo>
                    <a:lnTo>
                      <a:pt x="2" y="11"/>
                    </a:lnTo>
                    <a:lnTo>
                      <a:pt x="2" y="12"/>
                    </a:lnTo>
                    <a:lnTo>
                      <a:pt x="1" y="13"/>
                    </a:lnTo>
                    <a:lnTo>
                      <a:pt x="1" y="14"/>
                    </a:lnTo>
                    <a:lnTo>
                      <a:pt x="1" y="17"/>
                    </a:lnTo>
                    <a:lnTo>
                      <a:pt x="0" y="17"/>
                    </a:lnTo>
                    <a:lnTo>
                      <a:pt x="1" y="18"/>
                    </a:lnTo>
                    <a:lnTo>
                      <a:pt x="1" y="19"/>
                    </a:lnTo>
                    <a:lnTo>
                      <a:pt x="2" y="21"/>
                    </a:lnTo>
                    <a:lnTo>
                      <a:pt x="3" y="21"/>
                    </a:lnTo>
                    <a:lnTo>
                      <a:pt x="4" y="21"/>
                    </a:lnTo>
                    <a:lnTo>
                      <a:pt x="5" y="20"/>
                    </a:lnTo>
                    <a:lnTo>
                      <a:pt x="7" y="20"/>
                    </a:lnTo>
                    <a:lnTo>
                      <a:pt x="7" y="19"/>
                    </a:lnTo>
                    <a:lnTo>
                      <a:pt x="9" y="17"/>
                    </a:lnTo>
                    <a:lnTo>
                      <a:pt x="13" y="13"/>
                    </a:lnTo>
                    <a:lnTo>
                      <a:pt x="15" y="9"/>
                    </a:lnTo>
                    <a:lnTo>
                      <a:pt x="2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41" name="Freeform 660"/>
              <p:cNvSpPr>
                <a:spLocks noEditPoints="1"/>
              </p:cNvSpPr>
              <p:nvPr/>
            </p:nvSpPr>
            <p:spPr bwMode="auto">
              <a:xfrm>
                <a:off x="4753760" y="567730"/>
                <a:ext cx="47625" cy="44450"/>
              </a:xfrm>
              <a:custGeom>
                <a:avLst/>
                <a:gdLst>
                  <a:gd name="T0" fmla="*/ 2147483646 w 20"/>
                  <a:gd name="T1" fmla="*/ 2147483646 h 21"/>
                  <a:gd name="T2" fmla="*/ 2147483646 w 20"/>
                  <a:gd name="T3" fmla="*/ 2147483646 h 21"/>
                  <a:gd name="T4" fmla="*/ 2147483646 w 20"/>
                  <a:gd name="T5" fmla="*/ 2147483646 h 21"/>
                  <a:gd name="T6" fmla="*/ 2147483646 w 20"/>
                  <a:gd name="T7" fmla="*/ 2147483646 h 21"/>
                  <a:gd name="T8" fmla="*/ 2147483646 w 20"/>
                  <a:gd name="T9" fmla="*/ 2147483646 h 21"/>
                  <a:gd name="T10" fmla="*/ 2147483646 w 20"/>
                  <a:gd name="T11" fmla="*/ 2147483646 h 21"/>
                  <a:gd name="T12" fmla="*/ 2147483646 w 20"/>
                  <a:gd name="T13" fmla="*/ 2147483646 h 21"/>
                  <a:gd name="T14" fmla="*/ 2147483646 w 20"/>
                  <a:gd name="T15" fmla="*/ 2147483646 h 21"/>
                  <a:gd name="T16" fmla="*/ 2147483646 w 20"/>
                  <a:gd name="T17" fmla="*/ 2147483646 h 21"/>
                  <a:gd name="T18" fmla="*/ 2147483646 w 20"/>
                  <a:gd name="T19" fmla="*/ 2147483646 h 21"/>
                  <a:gd name="T20" fmla="*/ 2147483646 w 20"/>
                  <a:gd name="T21" fmla="*/ 2147483646 h 21"/>
                  <a:gd name="T22" fmla="*/ 2147483646 w 20"/>
                  <a:gd name="T23" fmla="*/ 2147483646 h 21"/>
                  <a:gd name="T24" fmla="*/ 2147483646 w 20"/>
                  <a:gd name="T25" fmla="*/ 2147483646 h 21"/>
                  <a:gd name="T26" fmla="*/ 2147483646 w 20"/>
                  <a:gd name="T27" fmla="*/ 2147483646 h 21"/>
                  <a:gd name="T28" fmla="*/ 2147483646 w 20"/>
                  <a:gd name="T29" fmla="*/ 2147483646 h 21"/>
                  <a:gd name="T30" fmla="*/ 2147483646 w 20"/>
                  <a:gd name="T31" fmla="*/ 2147483646 h 21"/>
                  <a:gd name="T32" fmla="*/ 2147483646 w 20"/>
                  <a:gd name="T33" fmla="*/ 2147483646 h 21"/>
                  <a:gd name="T34" fmla="*/ 2147483646 w 20"/>
                  <a:gd name="T35" fmla="*/ 2147483646 h 21"/>
                  <a:gd name="T36" fmla="*/ 2147483646 w 20"/>
                  <a:gd name="T37" fmla="*/ 2147483646 h 21"/>
                  <a:gd name="T38" fmla="*/ 2147483646 w 20"/>
                  <a:gd name="T39" fmla="*/ 2147483646 h 21"/>
                  <a:gd name="T40" fmla="*/ 2147483646 w 20"/>
                  <a:gd name="T41" fmla="*/ 2147483646 h 21"/>
                  <a:gd name="T42" fmla="*/ 2147483646 w 20"/>
                  <a:gd name="T43" fmla="*/ 2147483646 h 21"/>
                  <a:gd name="T44" fmla="*/ 0 w 20"/>
                  <a:gd name="T45" fmla="*/ 2147483646 h 21"/>
                  <a:gd name="T46" fmla="*/ 2147483646 w 20"/>
                  <a:gd name="T47" fmla="*/ 2147483646 h 21"/>
                  <a:gd name="T48" fmla="*/ 2147483646 w 20"/>
                  <a:gd name="T49" fmla="*/ 2147483646 h 21"/>
                  <a:gd name="T50" fmla="*/ 2147483646 w 20"/>
                  <a:gd name="T51" fmla="*/ 2147483646 h 21"/>
                  <a:gd name="T52" fmla="*/ 2147483646 w 20"/>
                  <a:gd name="T53" fmla="*/ 2147483646 h 21"/>
                  <a:gd name="T54" fmla="*/ 2147483646 w 20"/>
                  <a:gd name="T55" fmla="*/ 2147483646 h 21"/>
                  <a:gd name="T56" fmla="*/ 2147483646 w 20"/>
                  <a:gd name="T57" fmla="*/ 2147483646 h 21"/>
                  <a:gd name="T58" fmla="*/ 2147483646 w 20"/>
                  <a:gd name="T59" fmla="*/ 2147483646 h 21"/>
                  <a:gd name="T60" fmla="*/ 2147483646 w 20"/>
                  <a:gd name="T61" fmla="*/ 2147483646 h 21"/>
                  <a:gd name="T62" fmla="*/ 2147483646 w 20"/>
                  <a:gd name="T63" fmla="*/ 0 h 2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20" h="21">
                    <a:moveTo>
                      <a:pt x="12" y="8"/>
                    </a:moveTo>
                    <a:lnTo>
                      <a:pt x="10" y="11"/>
                    </a:lnTo>
                    <a:lnTo>
                      <a:pt x="7" y="15"/>
                    </a:lnTo>
                    <a:lnTo>
                      <a:pt x="5" y="17"/>
                    </a:lnTo>
                    <a:lnTo>
                      <a:pt x="3" y="18"/>
                    </a:lnTo>
                    <a:lnTo>
                      <a:pt x="3" y="17"/>
                    </a:lnTo>
                    <a:lnTo>
                      <a:pt x="3" y="15"/>
                    </a:lnTo>
                    <a:lnTo>
                      <a:pt x="4" y="13"/>
                    </a:lnTo>
                    <a:lnTo>
                      <a:pt x="7" y="9"/>
                    </a:lnTo>
                    <a:lnTo>
                      <a:pt x="8" y="9"/>
                    </a:lnTo>
                    <a:lnTo>
                      <a:pt x="9" y="9"/>
                    </a:lnTo>
                    <a:lnTo>
                      <a:pt x="11" y="9"/>
                    </a:lnTo>
                    <a:lnTo>
                      <a:pt x="12" y="9"/>
                    </a:lnTo>
                    <a:lnTo>
                      <a:pt x="12" y="8"/>
                    </a:lnTo>
                    <a:moveTo>
                      <a:pt x="20" y="0"/>
                    </a:moveTo>
                    <a:lnTo>
                      <a:pt x="11" y="6"/>
                    </a:lnTo>
                    <a:lnTo>
                      <a:pt x="10" y="6"/>
                    </a:lnTo>
                    <a:lnTo>
                      <a:pt x="10" y="7"/>
                    </a:lnTo>
                    <a:lnTo>
                      <a:pt x="9" y="7"/>
                    </a:lnTo>
                    <a:lnTo>
                      <a:pt x="9" y="6"/>
                    </a:lnTo>
                    <a:lnTo>
                      <a:pt x="8" y="6"/>
                    </a:lnTo>
                    <a:lnTo>
                      <a:pt x="7" y="6"/>
                    </a:lnTo>
                    <a:lnTo>
                      <a:pt x="7" y="7"/>
                    </a:lnTo>
                    <a:lnTo>
                      <a:pt x="6" y="7"/>
                    </a:lnTo>
                    <a:lnTo>
                      <a:pt x="5" y="7"/>
                    </a:lnTo>
                    <a:lnTo>
                      <a:pt x="5" y="8"/>
                    </a:lnTo>
                    <a:lnTo>
                      <a:pt x="2" y="11"/>
                    </a:lnTo>
                    <a:lnTo>
                      <a:pt x="2" y="12"/>
                    </a:lnTo>
                    <a:lnTo>
                      <a:pt x="1" y="13"/>
                    </a:lnTo>
                    <a:lnTo>
                      <a:pt x="1" y="14"/>
                    </a:lnTo>
                    <a:lnTo>
                      <a:pt x="1" y="17"/>
                    </a:lnTo>
                    <a:lnTo>
                      <a:pt x="0" y="17"/>
                    </a:lnTo>
                    <a:lnTo>
                      <a:pt x="1" y="18"/>
                    </a:lnTo>
                    <a:lnTo>
                      <a:pt x="1" y="19"/>
                    </a:lnTo>
                    <a:lnTo>
                      <a:pt x="2" y="21"/>
                    </a:lnTo>
                    <a:lnTo>
                      <a:pt x="3" y="21"/>
                    </a:lnTo>
                    <a:lnTo>
                      <a:pt x="4" y="21"/>
                    </a:lnTo>
                    <a:lnTo>
                      <a:pt x="5" y="20"/>
                    </a:lnTo>
                    <a:lnTo>
                      <a:pt x="7" y="20"/>
                    </a:lnTo>
                    <a:lnTo>
                      <a:pt x="7" y="19"/>
                    </a:lnTo>
                    <a:lnTo>
                      <a:pt x="9" y="17"/>
                    </a:lnTo>
                    <a:lnTo>
                      <a:pt x="13" y="13"/>
                    </a:lnTo>
                    <a:lnTo>
                      <a:pt x="15" y="9"/>
                    </a:lnTo>
                    <a:lnTo>
                      <a:pt x="2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42" name="Freeform 663"/>
              <p:cNvSpPr>
                <a:spLocks noEditPoints="1"/>
              </p:cNvSpPr>
              <p:nvPr/>
            </p:nvSpPr>
            <p:spPr bwMode="auto">
              <a:xfrm>
                <a:off x="3296435" y="59730"/>
                <a:ext cx="1498600" cy="938212"/>
              </a:xfrm>
              <a:custGeom>
                <a:avLst/>
                <a:gdLst>
                  <a:gd name="T0" fmla="*/ 2147483646 w 619"/>
                  <a:gd name="T1" fmla="*/ 2147483646 h 436"/>
                  <a:gd name="T2" fmla="*/ 2147483646 w 619"/>
                  <a:gd name="T3" fmla="*/ 2147483646 h 436"/>
                  <a:gd name="T4" fmla="*/ 2147483646 w 619"/>
                  <a:gd name="T5" fmla="*/ 2147483646 h 436"/>
                  <a:gd name="T6" fmla="*/ 2147483646 w 619"/>
                  <a:gd name="T7" fmla="*/ 2147483646 h 436"/>
                  <a:gd name="T8" fmla="*/ 2147483646 w 619"/>
                  <a:gd name="T9" fmla="*/ 2147483646 h 436"/>
                  <a:gd name="T10" fmla="*/ 2147483646 w 619"/>
                  <a:gd name="T11" fmla="*/ 2147483646 h 436"/>
                  <a:gd name="T12" fmla="*/ 2147483646 w 619"/>
                  <a:gd name="T13" fmla="*/ 2147483646 h 436"/>
                  <a:gd name="T14" fmla="*/ 2147483646 w 619"/>
                  <a:gd name="T15" fmla="*/ 2147483646 h 436"/>
                  <a:gd name="T16" fmla="*/ 2147483646 w 619"/>
                  <a:gd name="T17" fmla="*/ 2147483646 h 436"/>
                  <a:gd name="T18" fmla="*/ 2147483646 w 619"/>
                  <a:gd name="T19" fmla="*/ 2147483646 h 436"/>
                  <a:gd name="T20" fmla="*/ 2147483646 w 619"/>
                  <a:gd name="T21" fmla="*/ 2147483646 h 436"/>
                  <a:gd name="T22" fmla="*/ 2147483646 w 619"/>
                  <a:gd name="T23" fmla="*/ 2147483646 h 436"/>
                  <a:gd name="T24" fmla="*/ 2147483646 w 619"/>
                  <a:gd name="T25" fmla="*/ 2147483646 h 436"/>
                  <a:gd name="T26" fmla="*/ 2147483646 w 619"/>
                  <a:gd name="T27" fmla="*/ 2147483646 h 436"/>
                  <a:gd name="T28" fmla="*/ 2147483646 w 619"/>
                  <a:gd name="T29" fmla="*/ 2147483646 h 436"/>
                  <a:gd name="T30" fmla="*/ 2147483646 w 619"/>
                  <a:gd name="T31" fmla="*/ 2147483646 h 436"/>
                  <a:gd name="T32" fmla="*/ 2147483646 w 619"/>
                  <a:gd name="T33" fmla="*/ 2147483646 h 436"/>
                  <a:gd name="T34" fmla="*/ 2147483646 w 619"/>
                  <a:gd name="T35" fmla="*/ 2147483646 h 436"/>
                  <a:gd name="T36" fmla="*/ 2147483646 w 619"/>
                  <a:gd name="T37" fmla="*/ 2147483646 h 436"/>
                  <a:gd name="T38" fmla="*/ 2147483646 w 619"/>
                  <a:gd name="T39" fmla="*/ 2147483646 h 436"/>
                  <a:gd name="T40" fmla="*/ 2147483646 w 619"/>
                  <a:gd name="T41" fmla="*/ 2147483646 h 436"/>
                  <a:gd name="T42" fmla="*/ 2147483646 w 619"/>
                  <a:gd name="T43" fmla="*/ 2147483646 h 436"/>
                  <a:gd name="T44" fmla="*/ 2147483646 w 619"/>
                  <a:gd name="T45" fmla="*/ 2147483646 h 436"/>
                  <a:gd name="T46" fmla="*/ 2147483646 w 619"/>
                  <a:gd name="T47" fmla="*/ 2147483646 h 436"/>
                  <a:gd name="T48" fmla="*/ 2147483646 w 619"/>
                  <a:gd name="T49" fmla="*/ 2147483646 h 436"/>
                  <a:gd name="T50" fmla="*/ 2147483646 w 619"/>
                  <a:gd name="T51" fmla="*/ 2147483646 h 436"/>
                  <a:gd name="T52" fmla="*/ 2147483646 w 619"/>
                  <a:gd name="T53" fmla="*/ 2147483646 h 436"/>
                  <a:gd name="T54" fmla="*/ 2147483646 w 619"/>
                  <a:gd name="T55" fmla="*/ 2147483646 h 436"/>
                  <a:gd name="T56" fmla="*/ 2147483646 w 619"/>
                  <a:gd name="T57" fmla="*/ 2147483646 h 436"/>
                  <a:gd name="T58" fmla="*/ 2147483646 w 619"/>
                  <a:gd name="T59" fmla="*/ 2147483646 h 436"/>
                  <a:gd name="T60" fmla="*/ 2147483646 w 619"/>
                  <a:gd name="T61" fmla="*/ 2147483646 h 436"/>
                  <a:gd name="T62" fmla="*/ 2147483646 w 619"/>
                  <a:gd name="T63" fmla="*/ 2147483646 h 436"/>
                  <a:gd name="T64" fmla="*/ 2147483646 w 619"/>
                  <a:gd name="T65" fmla="*/ 2147483646 h 436"/>
                  <a:gd name="T66" fmla="*/ 2147483646 w 619"/>
                  <a:gd name="T67" fmla="*/ 2147483646 h 436"/>
                  <a:gd name="T68" fmla="*/ 2147483646 w 619"/>
                  <a:gd name="T69" fmla="*/ 2147483646 h 436"/>
                  <a:gd name="T70" fmla="*/ 2147483646 w 619"/>
                  <a:gd name="T71" fmla="*/ 2147483646 h 436"/>
                  <a:gd name="T72" fmla="*/ 2147483646 w 619"/>
                  <a:gd name="T73" fmla="*/ 2147483646 h 436"/>
                  <a:gd name="T74" fmla="*/ 2147483646 w 619"/>
                  <a:gd name="T75" fmla="*/ 2147483646 h 436"/>
                  <a:gd name="T76" fmla="*/ 2147483646 w 619"/>
                  <a:gd name="T77" fmla="*/ 2147483646 h 436"/>
                  <a:gd name="T78" fmla="*/ 2147483646 w 619"/>
                  <a:gd name="T79" fmla="*/ 2147483646 h 436"/>
                  <a:gd name="T80" fmla="*/ 2147483646 w 619"/>
                  <a:gd name="T81" fmla="*/ 2147483646 h 436"/>
                  <a:gd name="T82" fmla="*/ 2147483646 w 619"/>
                  <a:gd name="T83" fmla="*/ 2147483646 h 436"/>
                  <a:gd name="T84" fmla="*/ 2147483646 w 619"/>
                  <a:gd name="T85" fmla="*/ 2147483646 h 436"/>
                  <a:gd name="T86" fmla="*/ 2147483646 w 619"/>
                  <a:gd name="T87" fmla="*/ 2147483646 h 436"/>
                  <a:gd name="T88" fmla="*/ 2147483646 w 619"/>
                  <a:gd name="T89" fmla="*/ 2147483646 h 436"/>
                  <a:gd name="T90" fmla="*/ 2147483646 w 619"/>
                  <a:gd name="T91" fmla="*/ 2147483646 h 436"/>
                  <a:gd name="T92" fmla="*/ 2147483646 w 619"/>
                  <a:gd name="T93" fmla="*/ 2147483646 h 436"/>
                  <a:gd name="T94" fmla="*/ 2147483646 w 619"/>
                  <a:gd name="T95" fmla="*/ 2147483646 h 436"/>
                  <a:gd name="T96" fmla="*/ 2147483646 w 619"/>
                  <a:gd name="T97" fmla="*/ 2147483646 h 436"/>
                  <a:gd name="T98" fmla="*/ 2147483646 w 619"/>
                  <a:gd name="T99" fmla="*/ 2147483646 h 436"/>
                  <a:gd name="T100" fmla="*/ 2147483646 w 619"/>
                  <a:gd name="T101" fmla="*/ 2147483646 h 436"/>
                  <a:gd name="T102" fmla="*/ 2147483646 w 619"/>
                  <a:gd name="T103" fmla="*/ 2147483646 h 436"/>
                  <a:gd name="T104" fmla="*/ 2147483646 w 619"/>
                  <a:gd name="T105" fmla="*/ 2147483646 h 436"/>
                  <a:gd name="T106" fmla="*/ 2147483646 w 619"/>
                  <a:gd name="T107" fmla="*/ 2147483646 h 436"/>
                  <a:gd name="T108" fmla="*/ 2147483646 w 619"/>
                  <a:gd name="T109" fmla="*/ 2147483646 h 436"/>
                  <a:gd name="T110" fmla="*/ 2147483646 w 619"/>
                  <a:gd name="T111" fmla="*/ 2147483646 h 436"/>
                  <a:gd name="T112" fmla="*/ 2147483646 w 619"/>
                  <a:gd name="T113" fmla="*/ 2147483646 h 436"/>
                  <a:gd name="T114" fmla="*/ 2147483646 w 619"/>
                  <a:gd name="T115" fmla="*/ 2147483646 h 436"/>
                  <a:gd name="T116" fmla="*/ 2147483646 w 619"/>
                  <a:gd name="T117" fmla="*/ 2147483646 h 436"/>
                  <a:gd name="T118" fmla="*/ 2147483646 w 619"/>
                  <a:gd name="T119" fmla="*/ 2147483646 h 436"/>
                  <a:gd name="T120" fmla="*/ 2147483646 w 619"/>
                  <a:gd name="T121" fmla="*/ 2147483646 h 436"/>
                  <a:gd name="T122" fmla="*/ 2147483646 w 619"/>
                  <a:gd name="T123" fmla="*/ 2147483646 h 436"/>
                  <a:gd name="T124" fmla="*/ 2147483646 w 619"/>
                  <a:gd name="T125" fmla="*/ 0 h 4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619" h="436">
                    <a:moveTo>
                      <a:pt x="300" y="2"/>
                    </a:moveTo>
                    <a:lnTo>
                      <a:pt x="300" y="3"/>
                    </a:lnTo>
                    <a:lnTo>
                      <a:pt x="302" y="5"/>
                    </a:lnTo>
                    <a:lnTo>
                      <a:pt x="304" y="6"/>
                    </a:lnTo>
                    <a:lnTo>
                      <a:pt x="305" y="7"/>
                    </a:lnTo>
                    <a:lnTo>
                      <a:pt x="306" y="12"/>
                    </a:lnTo>
                    <a:lnTo>
                      <a:pt x="307" y="13"/>
                    </a:lnTo>
                    <a:lnTo>
                      <a:pt x="307" y="15"/>
                    </a:lnTo>
                    <a:lnTo>
                      <a:pt x="307" y="18"/>
                    </a:lnTo>
                    <a:lnTo>
                      <a:pt x="308" y="19"/>
                    </a:lnTo>
                    <a:lnTo>
                      <a:pt x="309" y="19"/>
                    </a:lnTo>
                    <a:lnTo>
                      <a:pt x="309" y="20"/>
                    </a:lnTo>
                    <a:lnTo>
                      <a:pt x="309" y="21"/>
                    </a:lnTo>
                    <a:lnTo>
                      <a:pt x="310" y="21"/>
                    </a:lnTo>
                    <a:lnTo>
                      <a:pt x="310" y="22"/>
                    </a:lnTo>
                    <a:lnTo>
                      <a:pt x="311" y="22"/>
                    </a:lnTo>
                    <a:lnTo>
                      <a:pt x="311" y="23"/>
                    </a:lnTo>
                    <a:lnTo>
                      <a:pt x="313" y="23"/>
                    </a:lnTo>
                    <a:lnTo>
                      <a:pt x="315" y="24"/>
                    </a:lnTo>
                    <a:lnTo>
                      <a:pt x="315" y="25"/>
                    </a:lnTo>
                    <a:lnTo>
                      <a:pt x="315" y="28"/>
                    </a:lnTo>
                    <a:lnTo>
                      <a:pt x="314" y="35"/>
                    </a:lnTo>
                    <a:lnTo>
                      <a:pt x="311" y="41"/>
                    </a:lnTo>
                    <a:lnTo>
                      <a:pt x="314" y="47"/>
                    </a:lnTo>
                    <a:lnTo>
                      <a:pt x="315" y="47"/>
                    </a:lnTo>
                    <a:lnTo>
                      <a:pt x="315" y="49"/>
                    </a:lnTo>
                    <a:lnTo>
                      <a:pt x="316" y="60"/>
                    </a:lnTo>
                    <a:lnTo>
                      <a:pt x="324" y="64"/>
                    </a:lnTo>
                    <a:lnTo>
                      <a:pt x="326" y="65"/>
                    </a:lnTo>
                    <a:lnTo>
                      <a:pt x="328" y="66"/>
                    </a:lnTo>
                    <a:lnTo>
                      <a:pt x="329" y="66"/>
                    </a:lnTo>
                    <a:lnTo>
                      <a:pt x="332" y="68"/>
                    </a:lnTo>
                    <a:lnTo>
                      <a:pt x="334" y="68"/>
                    </a:lnTo>
                    <a:lnTo>
                      <a:pt x="334" y="70"/>
                    </a:lnTo>
                    <a:lnTo>
                      <a:pt x="335" y="71"/>
                    </a:lnTo>
                    <a:lnTo>
                      <a:pt x="336" y="71"/>
                    </a:lnTo>
                    <a:lnTo>
                      <a:pt x="337" y="72"/>
                    </a:lnTo>
                    <a:lnTo>
                      <a:pt x="341" y="73"/>
                    </a:lnTo>
                    <a:lnTo>
                      <a:pt x="342" y="73"/>
                    </a:lnTo>
                    <a:lnTo>
                      <a:pt x="343" y="73"/>
                    </a:lnTo>
                    <a:lnTo>
                      <a:pt x="347" y="72"/>
                    </a:lnTo>
                    <a:lnTo>
                      <a:pt x="351" y="73"/>
                    </a:lnTo>
                    <a:lnTo>
                      <a:pt x="352" y="73"/>
                    </a:lnTo>
                    <a:lnTo>
                      <a:pt x="353" y="74"/>
                    </a:lnTo>
                    <a:lnTo>
                      <a:pt x="354" y="76"/>
                    </a:lnTo>
                    <a:lnTo>
                      <a:pt x="354" y="77"/>
                    </a:lnTo>
                    <a:lnTo>
                      <a:pt x="357" y="79"/>
                    </a:lnTo>
                    <a:lnTo>
                      <a:pt x="358" y="79"/>
                    </a:lnTo>
                    <a:lnTo>
                      <a:pt x="359" y="79"/>
                    </a:lnTo>
                    <a:lnTo>
                      <a:pt x="359" y="78"/>
                    </a:lnTo>
                    <a:lnTo>
                      <a:pt x="360" y="77"/>
                    </a:lnTo>
                    <a:lnTo>
                      <a:pt x="362" y="76"/>
                    </a:lnTo>
                    <a:lnTo>
                      <a:pt x="365" y="75"/>
                    </a:lnTo>
                    <a:lnTo>
                      <a:pt x="365" y="77"/>
                    </a:lnTo>
                    <a:lnTo>
                      <a:pt x="363" y="81"/>
                    </a:lnTo>
                    <a:lnTo>
                      <a:pt x="348" y="104"/>
                    </a:lnTo>
                    <a:lnTo>
                      <a:pt x="330" y="164"/>
                    </a:lnTo>
                    <a:lnTo>
                      <a:pt x="330" y="167"/>
                    </a:lnTo>
                    <a:lnTo>
                      <a:pt x="328" y="171"/>
                    </a:lnTo>
                    <a:lnTo>
                      <a:pt x="328" y="173"/>
                    </a:lnTo>
                    <a:lnTo>
                      <a:pt x="327" y="174"/>
                    </a:lnTo>
                    <a:lnTo>
                      <a:pt x="326" y="175"/>
                    </a:lnTo>
                    <a:lnTo>
                      <a:pt x="325" y="177"/>
                    </a:lnTo>
                    <a:lnTo>
                      <a:pt x="324" y="179"/>
                    </a:lnTo>
                    <a:lnTo>
                      <a:pt x="323" y="180"/>
                    </a:lnTo>
                    <a:lnTo>
                      <a:pt x="323" y="181"/>
                    </a:lnTo>
                    <a:lnTo>
                      <a:pt x="324" y="190"/>
                    </a:lnTo>
                    <a:lnTo>
                      <a:pt x="324" y="191"/>
                    </a:lnTo>
                    <a:lnTo>
                      <a:pt x="323" y="194"/>
                    </a:lnTo>
                    <a:lnTo>
                      <a:pt x="323" y="195"/>
                    </a:lnTo>
                    <a:lnTo>
                      <a:pt x="323" y="196"/>
                    </a:lnTo>
                    <a:lnTo>
                      <a:pt x="327" y="207"/>
                    </a:lnTo>
                    <a:lnTo>
                      <a:pt x="328" y="208"/>
                    </a:lnTo>
                    <a:lnTo>
                      <a:pt x="330" y="211"/>
                    </a:lnTo>
                    <a:lnTo>
                      <a:pt x="332" y="213"/>
                    </a:lnTo>
                    <a:lnTo>
                      <a:pt x="332" y="214"/>
                    </a:lnTo>
                    <a:lnTo>
                      <a:pt x="332" y="215"/>
                    </a:lnTo>
                    <a:lnTo>
                      <a:pt x="328" y="222"/>
                    </a:lnTo>
                    <a:lnTo>
                      <a:pt x="327" y="219"/>
                    </a:lnTo>
                    <a:lnTo>
                      <a:pt x="327" y="217"/>
                    </a:lnTo>
                    <a:lnTo>
                      <a:pt x="329" y="217"/>
                    </a:lnTo>
                    <a:lnTo>
                      <a:pt x="330" y="217"/>
                    </a:lnTo>
                    <a:lnTo>
                      <a:pt x="330" y="215"/>
                    </a:lnTo>
                    <a:lnTo>
                      <a:pt x="330" y="214"/>
                    </a:lnTo>
                    <a:lnTo>
                      <a:pt x="330" y="213"/>
                    </a:lnTo>
                    <a:lnTo>
                      <a:pt x="329" y="213"/>
                    </a:lnTo>
                    <a:lnTo>
                      <a:pt x="328" y="212"/>
                    </a:lnTo>
                    <a:lnTo>
                      <a:pt x="325" y="206"/>
                    </a:lnTo>
                    <a:lnTo>
                      <a:pt x="324" y="202"/>
                    </a:lnTo>
                    <a:lnTo>
                      <a:pt x="323" y="200"/>
                    </a:lnTo>
                    <a:lnTo>
                      <a:pt x="324" y="203"/>
                    </a:lnTo>
                    <a:lnTo>
                      <a:pt x="323" y="210"/>
                    </a:lnTo>
                    <a:lnTo>
                      <a:pt x="324" y="213"/>
                    </a:lnTo>
                    <a:lnTo>
                      <a:pt x="325" y="216"/>
                    </a:lnTo>
                    <a:lnTo>
                      <a:pt x="326" y="218"/>
                    </a:lnTo>
                    <a:lnTo>
                      <a:pt x="330" y="232"/>
                    </a:lnTo>
                    <a:lnTo>
                      <a:pt x="331" y="236"/>
                    </a:lnTo>
                    <a:lnTo>
                      <a:pt x="331" y="237"/>
                    </a:lnTo>
                    <a:lnTo>
                      <a:pt x="331" y="239"/>
                    </a:lnTo>
                    <a:lnTo>
                      <a:pt x="331" y="241"/>
                    </a:lnTo>
                    <a:lnTo>
                      <a:pt x="333" y="245"/>
                    </a:lnTo>
                    <a:lnTo>
                      <a:pt x="339" y="254"/>
                    </a:lnTo>
                    <a:lnTo>
                      <a:pt x="340" y="256"/>
                    </a:lnTo>
                    <a:lnTo>
                      <a:pt x="341" y="258"/>
                    </a:lnTo>
                    <a:lnTo>
                      <a:pt x="345" y="266"/>
                    </a:lnTo>
                    <a:lnTo>
                      <a:pt x="346" y="266"/>
                    </a:lnTo>
                    <a:lnTo>
                      <a:pt x="346" y="267"/>
                    </a:lnTo>
                    <a:lnTo>
                      <a:pt x="347" y="271"/>
                    </a:lnTo>
                    <a:lnTo>
                      <a:pt x="347" y="274"/>
                    </a:lnTo>
                    <a:lnTo>
                      <a:pt x="347" y="277"/>
                    </a:lnTo>
                    <a:lnTo>
                      <a:pt x="347" y="283"/>
                    </a:lnTo>
                    <a:lnTo>
                      <a:pt x="348" y="284"/>
                    </a:lnTo>
                    <a:lnTo>
                      <a:pt x="349" y="285"/>
                    </a:lnTo>
                    <a:lnTo>
                      <a:pt x="351" y="286"/>
                    </a:lnTo>
                    <a:lnTo>
                      <a:pt x="352" y="290"/>
                    </a:lnTo>
                    <a:lnTo>
                      <a:pt x="352" y="291"/>
                    </a:lnTo>
                    <a:lnTo>
                      <a:pt x="353" y="292"/>
                    </a:lnTo>
                    <a:lnTo>
                      <a:pt x="354" y="294"/>
                    </a:lnTo>
                    <a:lnTo>
                      <a:pt x="355" y="296"/>
                    </a:lnTo>
                    <a:lnTo>
                      <a:pt x="355" y="298"/>
                    </a:lnTo>
                    <a:lnTo>
                      <a:pt x="355" y="299"/>
                    </a:lnTo>
                    <a:lnTo>
                      <a:pt x="355" y="300"/>
                    </a:lnTo>
                    <a:lnTo>
                      <a:pt x="358" y="302"/>
                    </a:lnTo>
                    <a:lnTo>
                      <a:pt x="368" y="303"/>
                    </a:lnTo>
                    <a:lnTo>
                      <a:pt x="371" y="303"/>
                    </a:lnTo>
                    <a:lnTo>
                      <a:pt x="373" y="303"/>
                    </a:lnTo>
                    <a:lnTo>
                      <a:pt x="374" y="303"/>
                    </a:lnTo>
                    <a:lnTo>
                      <a:pt x="377" y="306"/>
                    </a:lnTo>
                    <a:lnTo>
                      <a:pt x="378" y="307"/>
                    </a:lnTo>
                    <a:lnTo>
                      <a:pt x="380" y="309"/>
                    </a:lnTo>
                    <a:lnTo>
                      <a:pt x="382" y="309"/>
                    </a:lnTo>
                    <a:lnTo>
                      <a:pt x="383" y="309"/>
                    </a:lnTo>
                    <a:lnTo>
                      <a:pt x="384" y="309"/>
                    </a:lnTo>
                    <a:lnTo>
                      <a:pt x="385" y="313"/>
                    </a:lnTo>
                    <a:lnTo>
                      <a:pt x="388" y="320"/>
                    </a:lnTo>
                    <a:lnTo>
                      <a:pt x="389" y="320"/>
                    </a:lnTo>
                    <a:lnTo>
                      <a:pt x="390" y="320"/>
                    </a:lnTo>
                    <a:lnTo>
                      <a:pt x="392" y="320"/>
                    </a:lnTo>
                    <a:lnTo>
                      <a:pt x="403" y="318"/>
                    </a:lnTo>
                    <a:lnTo>
                      <a:pt x="410" y="317"/>
                    </a:lnTo>
                    <a:lnTo>
                      <a:pt x="416" y="314"/>
                    </a:lnTo>
                    <a:lnTo>
                      <a:pt x="417" y="313"/>
                    </a:lnTo>
                    <a:lnTo>
                      <a:pt x="416" y="313"/>
                    </a:lnTo>
                    <a:lnTo>
                      <a:pt x="415" y="313"/>
                    </a:lnTo>
                    <a:lnTo>
                      <a:pt x="411" y="315"/>
                    </a:lnTo>
                    <a:lnTo>
                      <a:pt x="409" y="316"/>
                    </a:lnTo>
                    <a:lnTo>
                      <a:pt x="409" y="315"/>
                    </a:lnTo>
                    <a:lnTo>
                      <a:pt x="411" y="315"/>
                    </a:lnTo>
                    <a:lnTo>
                      <a:pt x="417" y="312"/>
                    </a:lnTo>
                    <a:lnTo>
                      <a:pt x="420" y="311"/>
                    </a:lnTo>
                    <a:lnTo>
                      <a:pt x="428" y="311"/>
                    </a:lnTo>
                    <a:lnTo>
                      <a:pt x="428" y="313"/>
                    </a:lnTo>
                    <a:lnTo>
                      <a:pt x="427" y="314"/>
                    </a:lnTo>
                    <a:lnTo>
                      <a:pt x="428" y="315"/>
                    </a:lnTo>
                    <a:lnTo>
                      <a:pt x="430" y="313"/>
                    </a:lnTo>
                    <a:lnTo>
                      <a:pt x="435" y="311"/>
                    </a:lnTo>
                    <a:lnTo>
                      <a:pt x="436" y="311"/>
                    </a:lnTo>
                    <a:lnTo>
                      <a:pt x="438" y="309"/>
                    </a:lnTo>
                    <a:lnTo>
                      <a:pt x="440" y="307"/>
                    </a:lnTo>
                    <a:lnTo>
                      <a:pt x="441" y="309"/>
                    </a:lnTo>
                    <a:lnTo>
                      <a:pt x="445" y="305"/>
                    </a:lnTo>
                    <a:lnTo>
                      <a:pt x="450" y="304"/>
                    </a:lnTo>
                    <a:lnTo>
                      <a:pt x="457" y="303"/>
                    </a:lnTo>
                    <a:lnTo>
                      <a:pt x="461" y="302"/>
                    </a:lnTo>
                    <a:lnTo>
                      <a:pt x="462" y="302"/>
                    </a:lnTo>
                    <a:lnTo>
                      <a:pt x="462" y="303"/>
                    </a:lnTo>
                    <a:lnTo>
                      <a:pt x="464" y="306"/>
                    </a:lnTo>
                    <a:lnTo>
                      <a:pt x="463" y="307"/>
                    </a:lnTo>
                    <a:lnTo>
                      <a:pt x="462" y="307"/>
                    </a:lnTo>
                    <a:lnTo>
                      <a:pt x="460" y="307"/>
                    </a:lnTo>
                    <a:lnTo>
                      <a:pt x="459" y="307"/>
                    </a:lnTo>
                    <a:lnTo>
                      <a:pt x="460" y="309"/>
                    </a:lnTo>
                    <a:lnTo>
                      <a:pt x="462" y="308"/>
                    </a:lnTo>
                    <a:lnTo>
                      <a:pt x="462" y="307"/>
                    </a:lnTo>
                    <a:lnTo>
                      <a:pt x="463" y="308"/>
                    </a:lnTo>
                    <a:lnTo>
                      <a:pt x="465" y="310"/>
                    </a:lnTo>
                    <a:lnTo>
                      <a:pt x="464" y="311"/>
                    </a:lnTo>
                    <a:lnTo>
                      <a:pt x="464" y="312"/>
                    </a:lnTo>
                    <a:lnTo>
                      <a:pt x="464" y="313"/>
                    </a:lnTo>
                    <a:lnTo>
                      <a:pt x="465" y="313"/>
                    </a:lnTo>
                    <a:lnTo>
                      <a:pt x="466" y="311"/>
                    </a:lnTo>
                    <a:lnTo>
                      <a:pt x="468" y="311"/>
                    </a:lnTo>
                    <a:lnTo>
                      <a:pt x="473" y="311"/>
                    </a:lnTo>
                    <a:lnTo>
                      <a:pt x="474" y="311"/>
                    </a:lnTo>
                    <a:lnTo>
                      <a:pt x="474" y="310"/>
                    </a:lnTo>
                    <a:lnTo>
                      <a:pt x="475" y="308"/>
                    </a:lnTo>
                    <a:lnTo>
                      <a:pt x="483" y="305"/>
                    </a:lnTo>
                    <a:lnTo>
                      <a:pt x="481" y="301"/>
                    </a:lnTo>
                    <a:lnTo>
                      <a:pt x="480" y="301"/>
                    </a:lnTo>
                    <a:lnTo>
                      <a:pt x="479" y="302"/>
                    </a:lnTo>
                    <a:lnTo>
                      <a:pt x="479" y="301"/>
                    </a:lnTo>
                    <a:lnTo>
                      <a:pt x="479" y="300"/>
                    </a:lnTo>
                    <a:lnTo>
                      <a:pt x="480" y="297"/>
                    </a:lnTo>
                    <a:lnTo>
                      <a:pt x="478" y="298"/>
                    </a:lnTo>
                    <a:lnTo>
                      <a:pt x="477" y="298"/>
                    </a:lnTo>
                    <a:lnTo>
                      <a:pt x="479" y="297"/>
                    </a:lnTo>
                    <a:lnTo>
                      <a:pt x="481" y="295"/>
                    </a:lnTo>
                    <a:lnTo>
                      <a:pt x="487" y="293"/>
                    </a:lnTo>
                    <a:lnTo>
                      <a:pt x="493" y="288"/>
                    </a:lnTo>
                    <a:lnTo>
                      <a:pt x="498" y="284"/>
                    </a:lnTo>
                    <a:lnTo>
                      <a:pt x="499" y="283"/>
                    </a:lnTo>
                    <a:lnTo>
                      <a:pt x="502" y="274"/>
                    </a:lnTo>
                    <a:lnTo>
                      <a:pt x="502" y="273"/>
                    </a:lnTo>
                    <a:lnTo>
                      <a:pt x="503" y="269"/>
                    </a:lnTo>
                    <a:lnTo>
                      <a:pt x="504" y="269"/>
                    </a:lnTo>
                    <a:lnTo>
                      <a:pt x="506" y="267"/>
                    </a:lnTo>
                    <a:lnTo>
                      <a:pt x="507" y="266"/>
                    </a:lnTo>
                    <a:lnTo>
                      <a:pt x="508" y="266"/>
                    </a:lnTo>
                    <a:lnTo>
                      <a:pt x="510" y="264"/>
                    </a:lnTo>
                    <a:lnTo>
                      <a:pt x="510" y="262"/>
                    </a:lnTo>
                    <a:lnTo>
                      <a:pt x="509" y="260"/>
                    </a:lnTo>
                    <a:lnTo>
                      <a:pt x="512" y="245"/>
                    </a:lnTo>
                    <a:lnTo>
                      <a:pt x="514" y="239"/>
                    </a:lnTo>
                    <a:lnTo>
                      <a:pt x="517" y="237"/>
                    </a:lnTo>
                    <a:lnTo>
                      <a:pt x="518" y="233"/>
                    </a:lnTo>
                    <a:lnTo>
                      <a:pt x="519" y="232"/>
                    </a:lnTo>
                    <a:lnTo>
                      <a:pt x="518" y="233"/>
                    </a:lnTo>
                    <a:lnTo>
                      <a:pt x="517" y="236"/>
                    </a:lnTo>
                    <a:lnTo>
                      <a:pt x="515" y="238"/>
                    </a:lnTo>
                    <a:lnTo>
                      <a:pt x="515" y="236"/>
                    </a:lnTo>
                    <a:lnTo>
                      <a:pt x="516" y="236"/>
                    </a:lnTo>
                    <a:lnTo>
                      <a:pt x="518" y="231"/>
                    </a:lnTo>
                    <a:lnTo>
                      <a:pt x="519" y="230"/>
                    </a:lnTo>
                    <a:lnTo>
                      <a:pt x="526" y="226"/>
                    </a:lnTo>
                    <a:lnTo>
                      <a:pt x="534" y="222"/>
                    </a:lnTo>
                    <a:lnTo>
                      <a:pt x="537" y="222"/>
                    </a:lnTo>
                    <a:lnTo>
                      <a:pt x="565" y="217"/>
                    </a:lnTo>
                    <a:lnTo>
                      <a:pt x="568" y="215"/>
                    </a:lnTo>
                    <a:lnTo>
                      <a:pt x="569" y="215"/>
                    </a:lnTo>
                    <a:lnTo>
                      <a:pt x="573" y="213"/>
                    </a:lnTo>
                    <a:lnTo>
                      <a:pt x="575" y="213"/>
                    </a:lnTo>
                    <a:lnTo>
                      <a:pt x="577" y="214"/>
                    </a:lnTo>
                    <a:lnTo>
                      <a:pt x="578" y="214"/>
                    </a:lnTo>
                    <a:lnTo>
                      <a:pt x="583" y="213"/>
                    </a:lnTo>
                    <a:lnTo>
                      <a:pt x="581" y="213"/>
                    </a:lnTo>
                    <a:lnTo>
                      <a:pt x="579" y="213"/>
                    </a:lnTo>
                    <a:lnTo>
                      <a:pt x="581" y="212"/>
                    </a:lnTo>
                    <a:lnTo>
                      <a:pt x="582" y="212"/>
                    </a:lnTo>
                    <a:lnTo>
                      <a:pt x="585" y="212"/>
                    </a:lnTo>
                    <a:lnTo>
                      <a:pt x="592" y="215"/>
                    </a:lnTo>
                    <a:lnTo>
                      <a:pt x="590" y="215"/>
                    </a:lnTo>
                    <a:lnTo>
                      <a:pt x="589" y="214"/>
                    </a:lnTo>
                    <a:lnTo>
                      <a:pt x="590" y="215"/>
                    </a:lnTo>
                    <a:lnTo>
                      <a:pt x="592" y="215"/>
                    </a:lnTo>
                    <a:lnTo>
                      <a:pt x="594" y="215"/>
                    </a:lnTo>
                    <a:lnTo>
                      <a:pt x="596" y="215"/>
                    </a:lnTo>
                    <a:lnTo>
                      <a:pt x="599" y="216"/>
                    </a:lnTo>
                    <a:lnTo>
                      <a:pt x="603" y="217"/>
                    </a:lnTo>
                    <a:lnTo>
                      <a:pt x="605" y="217"/>
                    </a:lnTo>
                    <a:lnTo>
                      <a:pt x="606" y="217"/>
                    </a:lnTo>
                    <a:lnTo>
                      <a:pt x="608" y="216"/>
                    </a:lnTo>
                    <a:lnTo>
                      <a:pt x="608" y="215"/>
                    </a:lnTo>
                    <a:lnTo>
                      <a:pt x="609" y="214"/>
                    </a:lnTo>
                    <a:lnTo>
                      <a:pt x="608" y="213"/>
                    </a:lnTo>
                    <a:lnTo>
                      <a:pt x="607" y="214"/>
                    </a:lnTo>
                    <a:lnTo>
                      <a:pt x="606" y="214"/>
                    </a:lnTo>
                    <a:lnTo>
                      <a:pt x="605" y="215"/>
                    </a:lnTo>
                    <a:lnTo>
                      <a:pt x="601" y="215"/>
                    </a:lnTo>
                    <a:lnTo>
                      <a:pt x="602" y="213"/>
                    </a:lnTo>
                    <a:lnTo>
                      <a:pt x="604" y="213"/>
                    </a:lnTo>
                    <a:lnTo>
                      <a:pt x="605" y="213"/>
                    </a:lnTo>
                    <a:lnTo>
                      <a:pt x="608" y="212"/>
                    </a:lnTo>
                    <a:lnTo>
                      <a:pt x="610" y="212"/>
                    </a:lnTo>
                    <a:lnTo>
                      <a:pt x="611" y="213"/>
                    </a:lnTo>
                    <a:lnTo>
                      <a:pt x="612" y="213"/>
                    </a:lnTo>
                    <a:lnTo>
                      <a:pt x="615" y="217"/>
                    </a:lnTo>
                    <a:lnTo>
                      <a:pt x="616" y="218"/>
                    </a:lnTo>
                    <a:lnTo>
                      <a:pt x="617" y="219"/>
                    </a:lnTo>
                    <a:lnTo>
                      <a:pt x="617" y="220"/>
                    </a:lnTo>
                    <a:lnTo>
                      <a:pt x="616" y="220"/>
                    </a:lnTo>
                    <a:lnTo>
                      <a:pt x="615" y="222"/>
                    </a:lnTo>
                    <a:lnTo>
                      <a:pt x="615" y="226"/>
                    </a:lnTo>
                    <a:lnTo>
                      <a:pt x="616" y="226"/>
                    </a:lnTo>
                    <a:lnTo>
                      <a:pt x="614" y="232"/>
                    </a:lnTo>
                    <a:lnTo>
                      <a:pt x="611" y="237"/>
                    </a:lnTo>
                    <a:lnTo>
                      <a:pt x="605" y="243"/>
                    </a:lnTo>
                    <a:lnTo>
                      <a:pt x="604" y="245"/>
                    </a:lnTo>
                    <a:lnTo>
                      <a:pt x="603" y="245"/>
                    </a:lnTo>
                    <a:lnTo>
                      <a:pt x="600" y="247"/>
                    </a:lnTo>
                    <a:lnTo>
                      <a:pt x="592" y="257"/>
                    </a:lnTo>
                    <a:lnTo>
                      <a:pt x="592" y="260"/>
                    </a:lnTo>
                    <a:lnTo>
                      <a:pt x="591" y="263"/>
                    </a:lnTo>
                    <a:lnTo>
                      <a:pt x="591" y="264"/>
                    </a:lnTo>
                    <a:lnTo>
                      <a:pt x="592" y="265"/>
                    </a:lnTo>
                    <a:lnTo>
                      <a:pt x="592" y="266"/>
                    </a:lnTo>
                    <a:lnTo>
                      <a:pt x="590" y="268"/>
                    </a:lnTo>
                    <a:lnTo>
                      <a:pt x="591" y="266"/>
                    </a:lnTo>
                    <a:lnTo>
                      <a:pt x="592" y="265"/>
                    </a:lnTo>
                    <a:lnTo>
                      <a:pt x="590" y="264"/>
                    </a:lnTo>
                    <a:lnTo>
                      <a:pt x="591" y="266"/>
                    </a:lnTo>
                    <a:lnTo>
                      <a:pt x="590" y="267"/>
                    </a:lnTo>
                    <a:lnTo>
                      <a:pt x="589" y="268"/>
                    </a:lnTo>
                    <a:lnTo>
                      <a:pt x="588" y="268"/>
                    </a:lnTo>
                    <a:lnTo>
                      <a:pt x="587" y="269"/>
                    </a:lnTo>
                    <a:lnTo>
                      <a:pt x="585" y="273"/>
                    </a:lnTo>
                    <a:lnTo>
                      <a:pt x="583" y="273"/>
                    </a:lnTo>
                    <a:lnTo>
                      <a:pt x="582" y="274"/>
                    </a:lnTo>
                    <a:lnTo>
                      <a:pt x="582" y="275"/>
                    </a:lnTo>
                    <a:lnTo>
                      <a:pt x="583" y="276"/>
                    </a:lnTo>
                    <a:lnTo>
                      <a:pt x="583" y="277"/>
                    </a:lnTo>
                    <a:lnTo>
                      <a:pt x="584" y="278"/>
                    </a:lnTo>
                    <a:lnTo>
                      <a:pt x="585" y="277"/>
                    </a:lnTo>
                    <a:lnTo>
                      <a:pt x="588" y="275"/>
                    </a:lnTo>
                    <a:lnTo>
                      <a:pt x="590" y="275"/>
                    </a:lnTo>
                    <a:lnTo>
                      <a:pt x="590" y="278"/>
                    </a:lnTo>
                    <a:lnTo>
                      <a:pt x="589" y="279"/>
                    </a:lnTo>
                    <a:lnTo>
                      <a:pt x="588" y="280"/>
                    </a:lnTo>
                    <a:lnTo>
                      <a:pt x="587" y="281"/>
                    </a:lnTo>
                    <a:lnTo>
                      <a:pt x="586" y="281"/>
                    </a:lnTo>
                    <a:lnTo>
                      <a:pt x="587" y="281"/>
                    </a:lnTo>
                    <a:lnTo>
                      <a:pt x="584" y="281"/>
                    </a:lnTo>
                    <a:lnTo>
                      <a:pt x="583" y="282"/>
                    </a:lnTo>
                    <a:lnTo>
                      <a:pt x="583" y="283"/>
                    </a:lnTo>
                    <a:lnTo>
                      <a:pt x="582" y="284"/>
                    </a:lnTo>
                    <a:lnTo>
                      <a:pt x="581" y="286"/>
                    </a:lnTo>
                    <a:lnTo>
                      <a:pt x="582" y="286"/>
                    </a:lnTo>
                    <a:lnTo>
                      <a:pt x="583" y="287"/>
                    </a:lnTo>
                    <a:lnTo>
                      <a:pt x="584" y="286"/>
                    </a:lnTo>
                    <a:lnTo>
                      <a:pt x="585" y="285"/>
                    </a:lnTo>
                    <a:lnTo>
                      <a:pt x="586" y="284"/>
                    </a:lnTo>
                    <a:lnTo>
                      <a:pt x="587" y="284"/>
                    </a:lnTo>
                    <a:lnTo>
                      <a:pt x="587" y="285"/>
                    </a:lnTo>
                    <a:lnTo>
                      <a:pt x="585" y="290"/>
                    </a:lnTo>
                    <a:lnTo>
                      <a:pt x="583" y="292"/>
                    </a:lnTo>
                    <a:lnTo>
                      <a:pt x="582" y="295"/>
                    </a:lnTo>
                    <a:lnTo>
                      <a:pt x="581" y="298"/>
                    </a:lnTo>
                    <a:lnTo>
                      <a:pt x="580" y="302"/>
                    </a:lnTo>
                    <a:lnTo>
                      <a:pt x="579" y="302"/>
                    </a:lnTo>
                    <a:lnTo>
                      <a:pt x="578" y="303"/>
                    </a:lnTo>
                    <a:lnTo>
                      <a:pt x="577" y="304"/>
                    </a:lnTo>
                    <a:lnTo>
                      <a:pt x="575" y="311"/>
                    </a:lnTo>
                    <a:lnTo>
                      <a:pt x="575" y="313"/>
                    </a:lnTo>
                    <a:lnTo>
                      <a:pt x="573" y="315"/>
                    </a:lnTo>
                    <a:lnTo>
                      <a:pt x="572" y="317"/>
                    </a:lnTo>
                    <a:lnTo>
                      <a:pt x="571" y="319"/>
                    </a:lnTo>
                    <a:lnTo>
                      <a:pt x="571" y="315"/>
                    </a:lnTo>
                    <a:lnTo>
                      <a:pt x="571" y="312"/>
                    </a:lnTo>
                    <a:lnTo>
                      <a:pt x="570" y="311"/>
                    </a:lnTo>
                    <a:lnTo>
                      <a:pt x="568" y="311"/>
                    </a:lnTo>
                    <a:lnTo>
                      <a:pt x="567" y="310"/>
                    </a:lnTo>
                    <a:lnTo>
                      <a:pt x="567" y="309"/>
                    </a:lnTo>
                    <a:lnTo>
                      <a:pt x="568" y="308"/>
                    </a:lnTo>
                    <a:lnTo>
                      <a:pt x="570" y="304"/>
                    </a:lnTo>
                    <a:lnTo>
                      <a:pt x="570" y="301"/>
                    </a:lnTo>
                    <a:lnTo>
                      <a:pt x="570" y="298"/>
                    </a:lnTo>
                    <a:lnTo>
                      <a:pt x="568" y="300"/>
                    </a:lnTo>
                    <a:lnTo>
                      <a:pt x="566" y="302"/>
                    </a:lnTo>
                    <a:lnTo>
                      <a:pt x="564" y="303"/>
                    </a:lnTo>
                    <a:lnTo>
                      <a:pt x="566" y="304"/>
                    </a:lnTo>
                    <a:lnTo>
                      <a:pt x="562" y="309"/>
                    </a:lnTo>
                    <a:lnTo>
                      <a:pt x="561" y="310"/>
                    </a:lnTo>
                    <a:lnTo>
                      <a:pt x="559" y="310"/>
                    </a:lnTo>
                    <a:lnTo>
                      <a:pt x="558" y="310"/>
                    </a:lnTo>
                    <a:lnTo>
                      <a:pt x="556" y="310"/>
                    </a:lnTo>
                    <a:lnTo>
                      <a:pt x="555" y="311"/>
                    </a:lnTo>
                    <a:lnTo>
                      <a:pt x="552" y="316"/>
                    </a:lnTo>
                    <a:lnTo>
                      <a:pt x="551" y="318"/>
                    </a:lnTo>
                    <a:lnTo>
                      <a:pt x="549" y="319"/>
                    </a:lnTo>
                    <a:lnTo>
                      <a:pt x="547" y="324"/>
                    </a:lnTo>
                    <a:lnTo>
                      <a:pt x="543" y="328"/>
                    </a:lnTo>
                    <a:lnTo>
                      <a:pt x="539" y="326"/>
                    </a:lnTo>
                    <a:lnTo>
                      <a:pt x="539" y="325"/>
                    </a:lnTo>
                    <a:lnTo>
                      <a:pt x="537" y="326"/>
                    </a:lnTo>
                    <a:lnTo>
                      <a:pt x="536" y="326"/>
                    </a:lnTo>
                    <a:lnTo>
                      <a:pt x="536" y="327"/>
                    </a:lnTo>
                    <a:lnTo>
                      <a:pt x="535" y="331"/>
                    </a:lnTo>
                    <a:lnTo>
                      <a:pt x="485" y="331"/>
                    </a:lnTo>
                    <a:lnTo>
                      <a:pt x="481" y="349"/>
                    </a:lnTo>
                    <a:lnTo>
                      <a:pt x="470" y="349"/>
                    </a:lnTo>
                    <a:lnTo>
                      <a:pt x="471" y="351"/>
                    </a:lnTo>
                    <a:lnTo>
                      <a:pt x="473" y="352"/>
                    </a:lnTo>
                    <a:lnTo>
                      <a:pt x="475" y="356"/>
                    </a:lnTo>
                    <a:lnTo>
                      <a:pt x="478" y="359"/>
                    </a:lnTo>
                    <a:lnTo>
                      <a:pt x="480" y="360"/>
                    </a:lnTo>
                    <a:lnTo>
                      <a:pt x="481" y="360"/>
                    </a:lnTo>
                    <a:lnTo>
                      <a:pt x="481" y="362"/>
                    </a:lnTo>
                    <a:lnTo>
                      <a:pt x="485" y="363"/>
                    </a:lnTo>
                    <a:lnTo>
                      <a:pt x="487" y="365"/>
                    </a:lnTo>
                    <a:lnTo>
                      <a:pt x="488" y="368"/>
                    </a:lnTo>
                    <a:lnTo>
                      <a:pt x="488" y="369"/>
                    </a:lnTo>
                    <a:lnTo>
                      <a:pt x="487" y="371"/>
                    </a:lnTo>
                    <a:lnTo>
                      <a:pt x="488" y="373"/>
                    </a:lnTo>
                    <a:lnTo>
                      <a:pt x="491" y="373"/>
                    </a:lnTo>
                    <a:lnTo>
                      <a:pt x="492" y="373"/>
                    </a:lnTo>
                    <a:lnTo>
                      <a:pt x="494" y="375"/>
                    </a:lnTo>
                    <a:lnTo>
                      <a:pt x="494" y="376"/>
                    </a:lnTo>
                    <a:lnTo>
                      <a:pt x="493" y="377"/>
                    </a:lnTo>
                    <a:lnTo>
                      <a:pt x="492" y="379"/>
                    </a:lnTo>
                    <a:lnTo>
                      <a:pt x="492" y="380"/>
                    </a:lnTo>
                    <a:lnTo>
                      <a:pt x="491" y="382"/>
                    </a:lnTo>
                    <a:lnTo>
                      <a:pt x="492" y="383"/>
                    </a:lnTo>
                    <a:lnTo>
                      <a:pt x="492" y="384"/>
                    </a:lnTo>
                    <a:lnTo>
                      <a:pt x="491" y="385"/>
                    </a:lnTo>
                    <a:lnTo>
                      <a:pt x="491" y="386"/>
                    </a:lnTo>
                    <a:lnTo>
                      <a:pt x="490" y="386"/>
                    </a:lnTo>
                    <a:lnTo>
                      <a:pt x="456" y="386"/>
                    </a:lnTo>
                    <a:lnTo>
                      <a:pt x="439" y="411"/>
                    </a:lnTo>
                    <a:lnTo>
                      <a:pt x="442" y="417"/>
                    </a:lnTo>
                    <a:lnTo>
                      <a:pt x="441" y="418"/>
                    </a:lnTo>
                    <a:lnTo>
                      <a:pt x="439" y="421"/>
                    </a:lnTo>
                    <a:lnTo>
                      <a:pt x="438" y="424"/>
                    </a:lnTo>
                    <a:lnTo>
                      <a:pt x="438" y="425"/>
                    </a:lnTo>
                    <a:lnTo>
                      <a:pt x="438" y="429"/>
                    </a:lnTo>
                    <a:lnTo>
                      <a:pt x="438" y="430"/>
                    </a:lnTo>
                    <a:lnTo>
                      <a:pt x="437" y="432"/>
                    </a:lnTo>
                    <a:lnTo>
                      <a:pt x="436" y="434"/>
                    </a:lnTo>
                    <a:lnTo>
                      <a:pt x="435" y="434"/>
                    </a:lnTo>
                    <a:lnTo>
                      <a:pt x="427" y="422"/>
                    </a:lnTo>
                    <a:lnTo>
                      <a:pt x="423" y="418"/>
                    </a:lnTo>
                    <a:lnTo>
                      <a:pt x="422" y="415"/>
                    </a:lnTo>
                    <a:lnTo>
                      <a:pt x="423" y="415"/>
                    </a:lnTo>
                    <a:lnTo>
                      <a:pt x="424" y="417"/>
                    </a:lnTo>
                    <a:lnTo>
                      <a:pt x="424" y="415"/>
                    </a:lnTo>
                    <a:lnTo>
                      <a:pt x="423" y="414"/>
                    </a:lnTo>
                    <a:lnTo>
                      <a:pt x="421" y="413"/>
                    </a:lnTo>
                    <a:lnTo>
                      <a:pt x="420" y="413"/>
                    </a:lnTo>
                    <a:lnTo>
                      <a:pt x="418" y="411"/>
                    </a:lnTo>
                    <a:lnTo>
                      <a:pt x="415" y="408"/>
                    </a:lnTo>
                    <a:lnTo>
                      <a:pt x="413" y="404"/>
                    </a:lnTo>
                    <a:lnTo>
                      <a:pt x="411" y="402"/>
                    </a:lnTo>
                    <a:lnTo>
                      <a:pt x="399" y="390"/>
                    </a:lnTo>
                    <a:lnTo>
                      <a:pt x="397" y="388"/>
                    </a:lnTo>
                    <a:lnTo>
                      <a:pt x="396" y="385"/>
                    </a:lnTo>
                    <a:lnTo>
                      <a:pt x="393" y="384"/>
                    </a:lnTo>
                    <a:lnTo>
                      <a:pt x="392" y="384"/>
                    </a:lnTo>
                    <a:lnTo>
                      <a:pt x="392" y="383"/>
                    </a:lnTo>
                    <a:lnTo>
                      <a:pt x="391" y="383"/>
                    </a:lnTo>
                    <a:lnTo>
                      <a:pt x="387" y="381"/>
                    </a:lnTo>
                    <a:lnTo>
                      <a:pt x="385" y="380"/>
                    </a:lnTo>
                    <a:lnTo>
                      <a:pt x="385" y="379"/>
                    </a:lnTo>
                    <a:lnTo>
                      <a:pt x="384" y="379"/>
                    </a:lnTo>
                    <a:lnTo>
                      <a:pt x="383" y="379"/>
                    </a:lnTo>
                    <a:lnTo>
                      <a:pt x="383" y="381"/>
                    </a:lnTo>
                    <a:lnTo>
                      <a:pt x="383" y="382"/>
                    </a:lnTo>
                    <a:lnTo>
                      <a:pt x="384" y="383"/>
                    </a:lnTo>
                    <a:lnTo>
                      <a:pt x="385" y="383"/>
                    </a:lnTo>
                    <a:lnTo>
                      <a:pt x="387" y="383"/>
                    </a:lnTo>
                    <a:lnTo>
                      <a:pt x="385" y="383"/>
                    </a:lnTo>
                    <a:lnTo>
                      <a:pt x="386" y="383"/>
                    </a:lnTo>
                    <a:lnTo>
                      <a:pt x="388" y="383"/>
                    </a:lnTo>
                    <a:lnTo>
                      <a:pt x="389" y="384"/>
                    </a:lnTo>
                    <a:lnTo>
                      <a:pt x="390" y="384"/>
                    </a:lnTo>
                    <a:lnTo>
                      <a:pt x="391" y="385"/>
                    </a:lnTo>
                    <a:lnTo>
                      <a:pt x="392" y="385"/>
                    </a:lnTo>
                    <a:lnTo>
                      <a:pt x="392" y="386"/>
                    </a:lnTo>
                    <a:lnTo>
                      <a:pt x="391" y="386"/>
                    </a:lnTo>
                    <a:lnTo>
                      <a:pt x="383" y="383"/>
                    </a:lnTo>
                    <a:lnTo>
                      <a:pt x="381" y="382"/>
                    </a:lnTo>
                    <a:lnTo>
                      <a:pt x="377" y="382"/>
                    </a:lnTo>
                    <a:lnTo>
                      <a:pt x="375" y="382"/>
                    </a:lnTo>
                    <a:lnTo>
                      <a:pt x="374" y="381"/>
                    </a:lnTo>
                    <a:lnTo>
                      <a:pt x="375" y="381"/>
                    </a:lnTo>
                    <a:lnTo>
                      <a:pt x="377" y="381"/>
                    </a:lnTo>
                    <a:lnTo>
                      <a:pt x="377" y="380"/>
                    </a:lnTo>
                    <a:lnTo>
                      <a:pt x="379" y="379"/>
                    </a:lnTo>
                    <a:lnTo>
                      <a:pt x="379" y="378"/>
                    </a:lnTo>
                    <a:lnTo>
                      <a:pt x="378" y="377"/>
                    </a:lnTo>
                    <a:lnTo>
                      <a:pt x="377" y="377"/>
                    </a:lnTo>
                    <a:lnTo>
                      <a:pt x="376" y="377"/>
                    </a:lnTo>
                    <a:lnTo>
                      <a:pt x="373" y="380"/>
                    </a:lnTo>
                    <a:lnTo>
                      <a:pt x="373" y="379"/>
                    </a:lnTo>
                    <a:lnTo>
                      <a:pt x="373" y="378"/>
                    </a:lnTo>
                    <a:lnTo>
                      <a:pt x="373" y="375"/>
                    </a:lnTo>
                    <a:lnTo>
                      <a:pt x="372" y="375"/>
                    </a:lnTo>
                    <a:lnTo>
                      <a:pt x="371" y="375"/>
                    </a:lnTo>
                    <a:lnTo>
                      <a:pt x="370" y="375"/>
                    </a:lnTo>
                    <a:lnTo>
                      <a:pt x="366" y="378"/>
                    </a:lnTo>
                    <a:lnTo>
                      <a:pt x="366" y="379"/>
                    </a:lnTo>
                    <a:lnTo>
                      <a:pt x="366" y="380"/>
                    </a:lnTo>
                    <a:lnTo>
                      <a:pt x="370" y="381"/>
                    </a:lnTo>
                    <a:lnTo>
                      <a:pt x="371" y="381"/>
                    </a:lnTo>
                    <a:lnTo>
                      <a:pt x="369" y="381"/>
                    </a:lnTo>
                    <a:lnTo>
                      <a:pt x="364" y="383"/>
                    </a:lnTo>
                    <a:lnTo>
                      <a:pt x="361" y="383"/>
                    </a:lnTo>
                    <a:lnTo>
                      <a:pt x="360" y="384"/>
                    </a:lnTo>
                    <a:lnTo>
                      <a:pt x="356" y="386"/>
                    </a:lnTo>
                    <a:lnTo>
                      <a:pt x="356" y="388"/>
                    </a:lnTo>
                    <a:lnTo>
                      <a:pt x="355" y="388"/>
                    </a:lnTo>
                    <a:lnTo>
                      <a:pt x="354" y="388"/>
                    </a:lnTo>
                    <a:lnTo>
                      <a:pt x="353" y="389"/>
                    </a:lnTo>
                    <a:lnTo>
                      <a:pt x="351" y="389"/>
                    </a:lnTo>
                    <a:lnTo>
                      <a:pt x="339" y="394"/>
                    </a:lnTo>
                    <a:lnTo>
                      <a:pt x="332" y="398"/>
                    </a:lnTo>
                    <a:lnTo>
                      <a:pt x="329" y="398"/>
                    </a:lnTo>
                    <a:lnTo>
                      <a:pt x="327" y="398"/>
                    </a:lnTo>
                    <a:lnTo>
                      <a:pt x="325" y="398"/>
                    </a:lnTo>
                    <a:lnTo>
                      <a:pt x="324" y="399"/>
                    </a:lnTo>
                    <a:lnTo>
                      <a:pt x="322" y="399"/>
                    </a:lnTo>
                    <a:lnTo>
                      <a:pt x="314" y="396"/>
                    </a:lnTo>
                    <a:lnTo>
                      <a:pt x="309" y="392"/>
                    </a:lnTo>
                    <a:lnTo>
                      <a:pt x="307" y="392"/>
                    </a:lnTo>
                    <a:lnTo>
                      <a:pt x="307" y="391"/>
                    </a:lnTo>
                    <a:lnTo>
                      <a:pt x="305" y="390"/>
                    </a:lnTo>
                    <a:lnTo>
                      <a:pt x="293" y="389"/>
                    </a:lnTo>
                    <a:lnTo>
                      <a:pt x="292" y="390"/>
                    </a:lnTo>
                    <a:lnTo>
                      <a:pt x="290" y="389"/>
                    </a:lnTo>
                    <a:lnTo>
                      <a:pt x="289" y="389"/>
                    </a:lnTo>
                    <a:lnTo>
                      <a:pt x="288" y="388"/>
                    </a:lnTo>
                    <a:lnTo>
                      <a:pt x="288" y="387"/>
                    </a:lnTo>
                    <a:lnTo>
                      <a:pt x="286" y="385"/>
                    </a:lnTo>
                    <a:lnTo>
                      <a:pt x="281" y="381"/>
                    </a:lnTo>
                    <a:lnTo>
                      <a:pt x="273" y="380"/>
                    </a:lnTo>
                    <a:lnTo>
                      <a:pt x="270" y="378"/>
                    </a:lnTo>
                    <a:lnTo>
                      <a:pt x="270" y="377"/>
                    </a:lnTo>
                    <a:lnTo>
                      <a:pt x="269" y="377"/>
                    </a:lnTo>
                    <a:lnTo>
                      <a:pt x="269" y="376"/>
                    </a:lnTo>
                    <a:lnTo>
                      <a:pt x="268" y="375"/>
                    </a:lnTo>
                    <a:lnTo>
                      <a:pt x="267" y="373"/>
                    </a:lnTo>
                    <a:lnTo>
                      <a:pt x="266" y="371"/>
                    </a:lnTo>
                    <a:lnTo>
                      <a:pt x="265" y="371"/>
                    </a:lnTo>
                    <a:lnTo>
                      <a:pt x="247" y="367"/>
                    </a:lnTo>
                    <a:lnTo>
                      <a:pt x="241" y="366"/>
                    </a:lnTo>
                    <a:lnTo>
                      <a:pt x="239" y="365"/>
                    </a:lnTo>
                    <a:lnTo>
                      <a:pt x="237" y="363"/>
                    </a:lnTo>
                    <a:lnTo>
                      <a:pt x="237" y="362"/>
                    </a:lnTo>
                    <a:lnTo>
                      <a:pt x="237" y="361"/>
                    </a:lnTo>
                    <a:lnTo>
                      <a:pt x="228" y="357"/>
                    </a:lnTo>
                    <a:lnTo>
                      <a:pt x="211" y="350"/>
                    </a:lnTo>
                    <a:lnTo>
                      <a:pt x="207" y="349"/>
                    </a:lnTo>
                    <a:lnTo>
                      <a:pt x="207" y="347"/>
                    </a:lnTo>
                    <a:lnTo>
                      <a:pt x="206" y="347"/>
                    </a:lnTo>
                    <a:lnTo>
                      <a:pt x="205" y="345"/>
                    </a:lnTo>
                    <a:lnTo>
                      <a:pt x="202" y="342"/>
                    </a:lnTo>
                    <a:lnTo>
                      <a:pt x="200" y="341"/>
                    </a:lnTo>
                    <a:lnTo>
                      <a:pt x="197" y="339"/>
                    </a:lnTo>
                    <a:lnTo>
                      <a:pt x="194" y="337"/>
                    </a:lnTo>
                    <a:lnTo>
                      <a:pt x="192" y="335"/>
                    </a:lnTo>
                    <a:lnTo>
                      <a:pt x="192" y="334"/>
                    </a:lnTo>
                    <a:lnTo>
                      <a:pt x="189" y="329"/>
                    </a:lnTo>
                    <a:lnTo>
                      <a:pt x="188" y="328"/>
                    </a:lnTo>
                    <a:lnTo>
                      <a:pt x="185" y="326"/>
                    </a:lnTo>
                    <a:lnTo>
                      <a:pt x="183" y="326"/>
                    </a:lnTo>
                    <a:lnTo>
                      <a:pt x="181" y="326"/>
                    </a:lnTo>
                    <a:lnTo>
                      <a:pt x="181" y="327"/>
                    </a:lnTo>
                    <a:lnTo>
                      <a:pt x="180" y="328"/>
                    </a:lnTo>
                    <a:lnTo>
                      <a:pt x="179" y="328"/>
                    </a:lnTo>
                    <a:lnTo>
                      <a:pt x="178" y="327"/>
                    </a:lnTo>
                    <a:lnTo>
                      <a:pt x="169" y="324"/>
                    </a:lnTo>
                    <a:lnTo>
                      <a:pt x="168" y="324"/>
                    </a:lnTo>
                    <a:lnTo>
                      <a:pt x="166" y="324"/>
                    </a:lnTo>
                    <a:lnTo>
                      <a:pt x="164" y="323"/>
                    </a:lnTo>
                    <a:lnTo>
                      <a:pt x="160" y="321"/>
                    </a:lnTo>
                    <a:lnTo>
                      <a:pt x="159" y="320"/>
                    </a:lnTo>
                    <a:lnTo>
                      <a:pt x="157" y="319"/>
                    </a:lnTo>
                    <a:lnTo>
                      <a:pt x="156" y="319"/>
                    </a:lnTo>
                    <a:lnTo>
                      <a:pt x="155" y="319"/>
                    </a:lnTo>
                    <a:lnTo>
                      <a:pt x="149" y="317"/>
                    </a:lnTo>
                    <a:lnTo>
                      <a:pt x="147" y="315"/>
                    </a:lnTo>
                    <a:lnTo>
                      <a:pt x="146" y="315"/>
                    </a:lnTo>
                    <a:lnTo>
                      <a:pt x="145" y="315"/>
                    </a:lnTo>
                    <a:lnTo>
                      <a:pt x="145" y="313"/>
                    </a:lnTo>
                    <a:lnTo>
                      <a:pt x="145" y="310"/>
                    </a:lnTo>
                    <a:lnTo>
                      <a:pt x="141" y="304"/>
                    </a:lnTo>
                    <a:lnTo>
                      <a:pt x="141" y="303"/>
                    </a:lnTo>
                    <a:lnTo>
                      <a:pt x="140" y="303"/>
                    </a:lnTo>
                    <a:lnTo>
                      <a:pt x="135" y="298"/>
                    </a:lnTo>
                    <a:lnTo>
                      <a:pt x="135" y="297"/>
                    </a:lnTo>
                    <a:lnTo>
                      <a:pt x="127" y="294"/>
                    </a:lnTo>
                    <a:lnTo>
                      <a:pt x="126" y="292"/>
                    </a:lnTo>
                    <a:lnTo>
                      <a:pt x="127" y="292"/>
                    </a:lnTo>
                    <a:lnTo>
                      <a:pt x="127" y="291"/>
                    </a:lnTo>
                    <a:lnTo>
                      <a:pt x="126" y="290"/>
                    </a:lnTo>
                    <a:lnTo>
                      <a:pt x="122" y="290"/>
                    </a:lnTo>
                    <a:lnTo>
                      <a:pt x="120" y="289"/>
                    </a:lnTo>
                    <a:lnTo>
                      <a:pt x="118" y="288"/>
                    </a:lnTo>
                    <a:lnTo>
                      <a:pt x="115" y="286"/>
                    </a:lnTo>
                    <a:lnTo>
                      <a:pt x="113" y="285"/>
                    </a:lnTo>
                    <a:lnTo>
                      <a:pt x="111" y="284"/>
                    </a:lnTo>
                    <a:lnTo>
                      <a:pt x="110" y="283"/>
                    </a:lnTo>
                    <a:lnTo>
                      <a:pt x="109" y="279"/>
                    </a:lnTo>
                    <a:lnTo>
                      <a:pt x="109" y="277"/>
                    </a:lnTo>
                    <a:lnTo>
                      <a:pt x="109" y="275"/>
                    </a:lnTo>
                    <a:lnTo>
                      <a:pt x="107" y="275"/>
                    </a:lnTo>
                    <a:lnTo>
                      <a:pt x="106" y="275"/>
                    </a:lnTo>
                    <a:lnTo>
                      <a:pt x="105" y="273"/>
                    </a:lnTo>
                    <a:lnTo>
                      <a:pt x="104" y="271"/>
                    </a:lnTo>
                    <a:lnTo>
                      <a:pt x="104" y="269"/>
                    </a:lnTo>
                    <a:lnTo>
                      <a:pt x="102" y="266"/>
                    </a:lnTo>
                    <a:lnTo>
                      <a:pt x="102" y="265"/>
                    </a:lnTo>
                    <a:lnTo>
                      <a:pt x="100" y="261"/>
                    </a:lnTo>
                    <a:lnTo>
                      <a:pt x="100" y="255"/>
                    </a:lnTo>
                    <a:lnTo>
                      <a:pt x="98" y="252"/>
                    </a:lnTo>
                    <a:lnTo>
                      <a:pt x="98" y="251"/>
                    </a:lnTo>
                    <a:lnTo>
                      <a:pt x="98" y="249"/>
                    </a:lnTo>
                    <a:lnTo>
                      <a:pt x="100" y="248"/>
                    </a:lnTo>
                    <a:lnTo>
                      <a:pt x="101" y="248"/>
                    </a:lnTo>
                    <a:lnTo>
                      <a:pt x="102" y="247"/>
                    </a:lnTo>
                    <a:lnTo>
                      <a:pt x="103" y="247"/>
                    </a:lnTo>
                    <a:lnTo>
                      <a:pt x="105" y="247"/>
                    </a:lnTo>
                    <a:lnTo>
                      <a:pt x="108" y="246"/>
                    </a:lnTo>
                    <a:lnTo>
                      <a:pt x="111" y="245"/>
                    </a:lnTo>
                    <a:lnTo>
                      <a:pt x="111" y="243"/>
                    </a:lnTo>
                    <a:lnTo>
                      <a:pt x="111" y="241"/>
                    </a:lnTo>
                    <a:lnTo>
                      <a:pt x="110" y="239"/>
                    </a:lnTo>
                    <a:lnTo>
                      <a:pt x="109" y="238"/>
                    </a:lnTo>
                    <a:lnTo>
                      <a:pt x="107" y="239"/>
                    </a:lnTo>
                    <a:lnTo>
                      <a:pt x="104" y="237"/>
                    </a:lnTo>
                    <a:lnTo>
                      <a:pt x="112" y="230"/>
                    </a:lnTo>
                    <a:lnTo>
                      <a:pt x="113" y="230"/>
                    </a:lnTo>
                    <a:lnTo>
                      <a:pt x="114" y="229"/>
                    </a:lnTo>
                    <a:lnTo>
                      <a:pt x="115" y="228"/>
                    </a:lnTo>
                    <a:lnTo>
                      <a:pt x="116" y="224"/>
                    </a:lnTo>
                    <a:lnTo>
                      <a:pt x="116" y="221"/>
                    </a:lnTo>
                    <a:lnTo>
                      <a:pt x="118" y="217"/>
                    </a:lnTo>
                    <a:lnTo>
                      <a:pt x="117" y="215"/>
                    </a:lnTo>
                    <a:lnTo>
                      <a:pt x="116" y="215"/>
                    </a:lnTo>
                    <a:lnTo>
                      <a:pt x="112" y="212"/>
                    </a:lnTo>
                    <a:lnTo>
                      <a:pt x="112" y="211"/>
                    </a:lnTo>
                    <a:lnTo>
                      <a:pt x="112" y="209"/>
                    </a:lnTo>
                    <a:lnTo>
                      <a:pt x="111" y="203"/>
                    </a:lnTo>
                    <a:lnTo>
                      <a:pt x="110" y="203"/>
                    </a:lnTo>
                    <a:lnTo>
                      <a:pt x="109" y="203"/>
                    </a:lnTo>
                    <a:lnTo>
                      <a:pt x="109" y="200"/>
                    </a:lnTo>
                    <a:lnTo>
                      <a:pt x="109" y="198"/>
                    </a:lnTo>
                    <a:lnTo>
                      <a:pt x="111" y="193"/>
                    </a:lnTo>
                    <a:lnTo>
                      <a:pt x="111" y="189"/>
                    </a:lnTo>
                    <a:lnTo>
                      <a:pt x="111" y="188"/>
                    </a:lnTo>
                    <a:lnTo>
                      <a:pt x="110" y="186"/>
                    </a:lnTo>
                    <a:lnTo>
                      <a:pt x="110" y="185"/>
                    </a:lnTo>
                    <a:lnTo>
                      <a:pt x="109" y="183"/>
                    </a:lnTo>
                    <a:lnTo>
                      <a:pt x="109" y="180"/>
                    </a:lnTo>
                    <a:lnTo>
                      <a:pt x="108" y="179"/>
                    </a:lnTo>
                    <a:lnTo>
                      <a:pt x="106" y="176"/>
                    </a:lnTo>
                    <a:lnTo>
                      <a:pt x="104" y="174"/>
                    </a:lnTo>
                    <a:lnTo>
                      <a:pt x="103" y="172"/>
                    </a:lnTo>
                    <a:lnTo>
                      <a:pt x="100" y="167"/>
                    </a:lnTo>
                    <a:lnTo>
                      <a:pt x="97" y="163"/>
                    </a:lnTo>
                    <a:lnTo>
                      <a:pt x="95" y="158"/>
                    </a:lnTo>
                    <a:lnTo>
                      <a:pt x="94" y="156"/>
                    </a:lnTo>
                    <a:lnTo>
                      <a:pt x="88" y="149"/>
                    </a:lnTo>
                    <a:lnTo>
                      <a:pt x="88" y="148"/>
                    </a:lnTo>
                    <a:lnTo>
                      <a:pt x="87" y="142"/>
                    </a:lnTo>
                    <a:lnTo>
                      <a:pt x="86" y="141"/>
                    </a:lnTo>
                    <a:lnTo>
                      <a:pt x="86" y="140"/>
                    </a:lnTo>
                    <a:lnTo>
                      <a:pt x="85" y="138"/>
                    </a:lnTo>
                    <a:lnTo>
                      <a:pt x="84" y="137"/>
                    </a:lnTo>
                    <a:lnTo>
                      <a:pt x="83" y="137"/>
                    </a:lnTo>
                    <a:lnTo>
                      <a:pt x="76" y="130"/>
                    </a:lnTo>
                    <a:lnTo>
                      <a:pt x="72" y="126"/>
                    </a:lnTo>
                    <a:lnTo>
                      <a:pt x="70" y="124"/>
                    </a:lnTo>
                    <a:lnTo>
                      <a:pt x="69" y="122"/>
                    </a:lnTo>
                    <a:lnTo>
                      <a:pt x="70" y="123"/>
                    </a:lnTo>
                    <a:lnTo>
                      <a:pt x="71" y="124"/>
                    </a:lnTo>
                    <a:lnTo>
                      <a:pt x="72" y="124"/>
                    </a:lnTo>
                    <a:lnTo>
                      <a:pt x="72" y="123"/>
                    </a:lnTo>
                    <a:lnTo>
                      <a:pt x="72" y="121"/>
                    </a:lnTo>
                    <a:lnTo>
                      <a:pt x="71" y="121"/>
                    </a:lnTo>
                    <a:lnTo>
                      <a:pt x="71" y="122"/>
                    </a:lnTo>
                    <a:lnTo>
                      <a:pt x="70" y="122"/>
                    </a:lnTo>
                    <a:lnTo>
                      <a:pt x="69" y="121"/>
                    </a:lnTo>
                    <a:lnTo>
                      <a:pt x="69" y="120"/>
                    </a:lnTo>
                    <a:lnTo>
                      <a:pt x="68" y="119"/>
                    </a:lnTo>
                    <a:lnTo>
                      <a:pt x="66" y="118"/>
                    </a:lnTo>
                    <a:lnTo>
                      <a:pt x="64" y="117"/>
                    </a:lnTo>
                    <a:lnTo>
                      <a:pt x="65" y="119"/>
                    </a:lnTo>
                    <a:lnTo>
                      <a:pt x="67" y="120"/>
                    </a:lnTo>
                    <a:lnTo>
                      <a:pt x="64" y="119"/>
                    </a:lnTo>
                    <a:lnTo>
                      <a:pt x="63" y="117"/>
                    </a:lnTo>
                    <a:lnTo>
                      <a:pt x="63" y="116"/>
                    </a:lnTo>
                    <a:lnTo>
                      <a:pt x="63" y="114"/>
                    </a:lnTo>
                    <a:lnTo>
                      <a:pt x="64" y="113"/>
                    </a:lnTo>
                    <a:lnTo>
                      <a:pt x="65" y="107"/>
                    </a:lnTo>
                    <a:lnTo>
                      <a:pt x="65" y="106"/>
                    </a:lnTo>
                    <a:lnTo>
                      <a:pt x="64" y="106"/>
                    </a:lnTo>
                    <a:lnTo>
                      <a:pt x="64" y="107"/>
                    </a:lnTo>
                    <a:lnTo>
                      <a:pt x="64" y="108"/>
                    </a:lnTo>
                    <a:lnTo>
                      <a:pt x="63" y="111"/>
                    </a:lnTo>
                    <a:lnTo>
                      <a:pt x="61" y="111"/>
                    </a:lnTo>
                    <a:lnTo>
                      <a:pt x="60" y="111"/>
                    </a:lnTo>
                    <a:lnTo>
                      <a:pt x="60" y="107"/>
                    </a:lnTo>
                    <a:lnTo>
                      <a:pt x="60" y="105"/>
                    </a:lnTo>
                    <a:lnTo>
                      <a:pt x="60" y="106"/>
                    </a:lnTo>
                    <a:lnTo>
                      <a:pt x="62" y="107"/>
                    </a:lnTo>
                    <a:lnTo>
                      <a:pt x="63" y="105"/>
                    </a:lnTo>
                    <a:lnTo>
                      <a:pt x="65" y="105"/>
                    </a:lnTo>
                    <a:lnTo>
                      <a:pt x="65" y="104"/>
                    </a:lnTo>
                    <a:lnTo>
                      <a:pt x="64" y="103"/>
                    </a:lnTo>
                    <a:lnTo>
                      <a:pt x="63" y="102"/>
                    </a:lnTo>
                    <a:lnTo>
                      <a:pt x="60" y="101"/>
                    </a:lnTo>
                    <a:lnTo>
                      <a:pt x="57" y="100"/>
                    </a:lnTo>
                    <a:lnTo>
                      <a:pt x="56" y="102"/>
                    </a:lnTo>
                    <a:lnTo>
                      <a:pt x="56" y="100"/>
                    </a:lnTo>
                    <a:lnTo>
                      <a:pt x="56" y="98"/>
                    </a:lnTo>
                    <a:lnTo>
                      <a:pt x="55" y="97"/>
                    </a:lnTo>
                    <a:lnTo>
                      <a:pt x="49" y="93"/>
                    </a:lnTo>
                    <a:lnTo>
                      <a:pt x="48" y="92"/>
                    </a:lnTo>
                    <a:lnTo>
                      <a:pt x="49" y="88"/>
                    </a:lnTo>
                    <a:lnTo>
                      <a:pt x="47" y="88"/>
                    </a:lnTo>
                    <a:lnTo>
                      <a:pt x="45" y="88"/>
                    </a:lnTo>
                    <a:lnTo>
                      <a:pt x="46" y="89"/>
                    </a:lnTo>
                    <a:lnTo>
                      <a:pt x="45" y="90"/>
                    </a:lnTo>
                    <a:lnTo>
                      <a:pt x="44" y="91"/>
                    </a:lnTo>
                    <a:lnTo>
                      <a:pt x="41" y="91"/>
                    </a:lnTo>
                    <a:lnTo>
                      <a:pt x="40" y="90"/>
                    </a:lnTo>
                    <a:lnTo>
                      <a:pt x="39" y="89"/>
                    </a:lnTo>
                    <a:lnTo>
                      <a:pt x="40" y="89"/>
                    </a:lnTo>
                    <a:lnTo>
                      <a:pt x="41" y="88"/>
                    </a:lnTo>
                    <a:lnTo>
                      <a:pt x="43" y="88"/>
                    </a:lnTo>
                    <a:lnTo>
                      <a:pt x="47" y="85"/>
                    </a:lnTo>
                    <a:lnTo>
                      <a:pt x="49" y="81"/>
                    </a:lnTo>
                    <a:lnTo>
                      <a:pt x="47" y="83"/>
                    </a:lnTo>
                    <a:lnTo>
                      <a:pt x="47" y="84"/>
                    </a:lnTo>
                    <a:lnTo>
                      <a:pt x="42" y="87"/>
                    </a:lnTo>
                    <a:lnTo>
                      <a:pt x="39" y="87"/>
                    </a:lnTo>
                    <a:lnTo>
                      <a:pt x="39" y="85"/>
                    </a:lnTo>
                    <a:lnTo>
                      <a:pt x="36" y="83"/>
                    </a:lnTo>
                    <a:lnTo>
                      <a:pt x="34" y="82"/>
                    </a:lnTo>
                    <a:lnTo>
                      <a:pt x="33" y="80"/>
                    </a:lnTo>
                    <a:lnTo>
                      <a:pt x="34" y="76"/>
                    </a:lnTo>
                    <a:lnTo>
                      <a:pt x="35" y="74"/>
                    </a:lnTo>
                    <a:lnTo>
                      <a:pt x="35" y="73"/>
                    </a:lnTo>
                    <a:lnTo>
                      <a:pt x="40" y="68"/>
                    </a:lnTo>
                    <a:lnTo>
                      <a:pt x="40" y="70"/>
                    </a:lnTo>
                    <a:lnTo>
                      <a:pt x="43" y="66"/>
                    </a:lnTo>
                    <a:lnTo>
                      <a:pt x="43" y="64"/>
                    </a:lnTo>
                    <a:lnTo>
                      <a:pt x="44" y="64"/>
                    </a:lnTo>
                    <a:lnTo>
                      <a:pt x="45" y="64"/>
                    </a:lnTo>
                    <a:lnTo>
                      <a:pt x="45" y="65"/>
                    </a:lnTo>
                    <a:lnTo>
                      <a:pt x="44" y="66"/>
                    </a:lnTo>
                    <a:lnTo>
                      <a:pt x="45" y="68"/>
                    </a:lnTo>
                    <a:lnTo>
                      <a:pt x="46" y="68"/>
                    </a:lnTo>
                    <a:lnTo>
                      <a:pt x="46" y="66"/>
                    </a:lnTo>
                    <a:lnTo>
                      <a:pt x="45" y="64"/>
                    </a:lnTo>
                    <a:lnTo>
                      <a:pt x="45" y="63"/>
                    </a:lnTo>
                    <a:lnTo>
                      <a:pt x="44" y="58"/>
                    </a:lnTo>
                    <a:lnTo>
                      <a:pt x="41" y="52"/>
                    </a:lnTo>
                    <a:lnTo>
                      <a:pt x="39" y="51"/>
                    </a:lnTo>
                    <a:lnTo>
                      <a:pt x="38" y="51"/>
                    </a:lnTo>
                    <a:lnTo>
                      <a:pt x="35" y="53"/>
                    </a:lnTo>
                    <a:lnTo>
                      <a:pt x="34" y="53"/>
                    </a:lnTo>
                    <a:lnTo>
                      <a:pt x="33" y="53"/>
                    </a:lnTo>
                    <a:lnTo>
                      <a:pt x="32" y="53"/>
                    </a:lnTo>
                    <a:lnTo>
                      <a:pt x="32" y="52"/>
                    </a:lnTo>
                    <a:lnTo>
                      <a:pt x="31" y="51"/>
                    </a:lnTo>
                    <a:lnTo>
                      <a:pt x="30" y="49"/>
                    </a:lnTo>
                    <a:lnTo>
                      <a:pt x="30" y="48"/>
                    </a:lnTo>
                    <a:lnTo>
                      <a:pt x="31" y="44"/>
                    </a:lnTo>
                    <a:lnTo>
                      <a:pt x="31" y="41"/>
                    </a:lnTo>
                    <a:lnTo>
                      <a:pt x="30" y="40"/>
                    </a:lnTo>
                    <a:lnTo>
                      <a:pt x="30" y="39"/>
                    </a:lnTo>
                    <a:lnTo>
                      <a:pt x="29" y="39"/>
                    </a:lnTo>
                    <a:lnTo>
                      <a:pt x="28" y="40"/>
                    </a:lnTo>
                    <a:lnTo>
                      <a:pt x="24" y="39"/>
                    </a:lnTo>
                    <a:lnTo>
                      <a:pt x="22" y="38"/>
                    </a:lnTo>
                    <a:lnTo>
                      <a:pt x="21" y="37"/>
                    </a:lnTo>
                    <a:lnTo>
                      <a:pt x="19" y="33"/>
                    </a:lnTo>
                    <a:lnTo>
                      <a:pt x="17" y="32"/>
                    </a:lnTo>
                    <a:lnTo>
                      <a:pt x="17" y="23"/>
                    </a:lnTo>
                    <a:lnTo>
                      <a:pt x="17" y="22"/>
                    </a:lnTo>
                    <a:lnTo>
                      <a:pt x="19" y="19"/>
                    </a:lnTo>
                    <a:lnTo>
                      <a:pt x="21" y="17"/>
                    </a:lnTo>
                    <a:lnTo>
                      <a:pt x="22" y="16"/>
                    </a:lnTo>
                    <a:lnTo>
                      <a:pt x="20" y="15"/>
                    </a:lnTo>
                    <a:lnTo>
                      <a:pt x="16" y="14"/>
                    </a:lnTo>
                    <a:lnTo>
                      <a:pt x="13" y="17"/>
                    </a:lnTo>
                    <a:lnTo>
                      <a:pt x="11" y="15"/>
                    </a:lnTo>
                    <a:lnTo>
                      <a:pt x="9" y="13"/>
                    </a:lnTo>
                    <a:lnTo>
                      <a:pt x="8" y="13"/>
                    </a:lnTo>
                    <a:lnTo>
                      <a:pt x="7" y="13"/>
                    </a:lnTo>
                    <a:lnTo>
                      <a:pt x="5" y="9"/>
                    </a:lnTo>
                    <a:lnTo>
                      <a:pt x="3" y="2"/>
                    </a:lnTo>
                    <a:lnTo>
                      <a:pt x="300" y="2"/>
                    </a:lnTo>
                    <a:moveTo>
                      <a:pt x="303" y="0"/>
                    </a:moveTo>
                    <a:lnTo>
                      <a:pt x="300" y="0"/>
                    </a:lnTo>
                    <a:lnTo>
                      <a:pt x="3" y="0"/>
                    </a:lnTo>
                    <a:lnTo>
                      <a:pt x="0" y="0"/>
                    </a:lnTo>
                    <a:lnTo>
                      <a:pt x="0" y="3"/>
                    </a:lnTo>
                    <a:lnTo>
                      <a:pt x="2" y="9"/>
                    </a:lnTo>
                    <a:lnTo>
                      <a:pt x="2" y="10"/>
                    </a:lnTo>
                    <a:lnTo>
                      <a:pt x="2" y="11"/>
                    </a:lnTo>
                    <a:lnTo>
                      <a:pt x="3" y="11"/>
                    </a:lnTo>
                    <a:lnTo>
                      <a:pt x="5" y="15"/>
                    </a:lnTo>
                    <a:lnTo>
                      <a:pt x="6" y="17"/>
                    </a:lnTo>
                    <a:lnTo>
                      <a:pt x="8" y="16"/>
                    </a:lnTo>
                    <a:lnTo>
                      <a:pt x="9" y="16"/>
                    </a:lnTo>
                    <a:lnTo>
                      <a:pt x="9" y="17"/>
                    </a:lnTo>
                    <a:lnTo>
                      <a:pt x="11" y="19"/>
                    </a:lnTo>
                    <a:lnTo>
                      <a:pt x="13" y="20"/>
                    </a:lnTo>
                    <a:lnTo>
                      <a:pt x="15" y="19"/>
                    </a:lnTo>
                    <a:lnTo>
                      <a:pt x="17" y="17"/>
                    </a:lnTo>
                    <a:lnTo>
                      <a:pt x="17" y="18"/>
                    </a:lnTo>
                    <a:lnTo>
                      <a:pt x="15" y="21"/>
                    </a:lnTo>
                    <a:lnTo>
                      <a:pt x="15" y="22"/>
                    </a:lnTo>
                    <a:lnTo>
                      <a:pt x="15" y="23"/>
                    </a:lnTo>
                    <a:lnTo>
                      <a:pt x="15" y="32"/>
                    </a:lnTo>
                    <a:lnTo>
                      <a:pt x="16" y="33"/>
                    </a:lnTo>
                    <a:lnTo>
                      <a:pt x="17" y="35"/>
                    </a:lnTo>
                    <a:lnTo>
                      <a:pt x="18" y="38"/>
                    </a:lnTo>
                    <a:lnTo>
                      <a:pt x="18" y="39"/>
                    </a:lnTo>
                    <a:lnTo>
                      <a:pt x="19" y="39"/>
                    </a:lnTo>
                    <a:lnTo>
                      <a:pt x="20" y="39"/>
                    </a:lnTo>
                    <a:lnTo>
                      <a:pt x="20" y="40"/>
                    </a:lnTo>
                    <a:lnTo>
                      <a:pt x="22" y="41"/>
                    </a:lnTo>
                    <a:lnTo>
                      <a:pt x="23" y="41"/>
                    </a:lnTo>
                    <a:lnTo>
                      <a:pt x="27" y="43"/>
                    </a:lnTo>
                    <a:lnTo>
                      <a:pt x="28" y="43"/>
                    </a:lnTo>
                    <a:lnTo>
                      <a:pt x="28" y="47"/>
                    </a:lnTo>
                    <a:lnTo>
                      <a:pt x="28" y="48"/>
                    </a:lnTo>
                    <a:lnTo>
                      <a:pt x="28" y="49"/>
                    </a:lnTo>
                    <a:lnTo>
                      <a:pt x="28" y="51"/>
                    </a:lnTo>
                    <a:lnTo>
                      <a:pt x="28" y="52"/>
                    </a:lnTo>
                    <a:lnTo>
                      <a:pt x="29" y="53"/>
                    </a:lnTo>
                    <a:lnTo>
                      <a:pt x="30" y="54"/>
                    </a:lnTo>
                    <a:lnTo>
                      <a:pt x="31" y="54"/>
                    </a:lnTo>
                    <a:lnTo>
                      <a:pt x="32" y="55"/>
                    </a:lnTo>
                    <a:lnTo>
                      <a:pt x="32" y="56"/>
                    </a:lnTo>
                    <a:lnTo>
                      <a:pt x="33" y="56"/>
                    </a:lnTo>
                    <a:lnTo>
                      <a:pt x="34" y="56"/>
                    </a:lnTo>
                    <a:lnTo>
                      <a:pt x="35" y="56"/>
                    </a:lnTo>
                    <a:lnTo>
                      <a:pt x="35" y="55"/>
                    </a:lnTo>
                    <a:lnTo>
                      <a:pt x="37" y="54"/>
                    </a:lnTo>
                    <a:lnTo>
                      <a:pt x="39" y="53"/>
                    </a:lnTo>
                    <a:lnTo>
                      <a:pt x="41" y="59"/>
                    </a:lnTo>
                    <a:lnTo>
                      <a:pt x="42" y="62"/>
                    </a:lnTo>
                    <a:lnTo>
                      <a:pt x="41" y="62"/>
                    </a:lnTo>
                    <a:lnTo>
                      <a:pt x="41" y="63"/>
                    </a:lnTo>
                    <a:lnTo>
                      <a:pt x="41" y="64"/>
                    </a:lnTo>
                    <a:lnTo>
                      <a:pt x="38" y="66"/>
                    </a:lnTo>
                    <a:lnTo>
                      <a:pt x="34" y="71"/>
                    </a:lnTo>
                    <a:lnTo>
                      <a:pt x="33" y="72"/>
                    </a:lnTo>
                    <a:lnTo>
                      <a:pt x="32" y="73"/>
                    </a:lnTo>
                    <a:lnTo>
                      <a:pt x="32" y="75"/>
                    </a:lnTo>
                    <a:lnTo>
                      <a:pt x="30" y="79"/>
                    </a:lnTo>
                    <a:lnTo>
                      <a:pt x="30" y="81"/>
                    </a:lnTo>
                    <a:lnTo>
                      <a:pt x="31" y="81"/>
                    </a:lnTo>
                    <a:lnTo>
                      <a:pt x="32" y="83"/>
                    </a:lnTo>
                    <a:lnTo>
                      <a:pt x="32" y="84"/>
                    </a:lnTo>
                    <a:lnTo>
                      <a:pt x="33" y="85"/>
                    </a:lnTo>
                    <a:lnTo>
                      <a:pt x="34" y="85"/>
                    </a:lnTo>
                    <a:lnTo>
                      <a:pt x="36" y="87"/>
                    </a:lnTo>
                    <a:lnTo>
                      <a:pt x="37" y="88"/>
                    </a:lnTo>
                    <a:lnTo>
                      <a:pt x="35" y="88"/>
                    </a:lnTo>
                    <a:lnTo>
                      <a:pt x="37" y="90"/>
                    </a:lnTo>
                    <a:lnTo>
                      <a:pt x="37" y="91"/>
                    </a:lnTo>
                    <a:lnTo>
                      <a:pt x="37" y="90"/>
                    </a:lnTo>
                    <a:lnTo>
                      <a:pt x="38" y="92"/>
                    </a:lnTo>
                    <a:lnTo>
                      <a:pt x="39" y="93"/>
                    </a:lnTo>
                    <a:lnTo>
                      <a:pt x="40" y="94"/>
                    </a:lnTo>
                    <a:lnTo>
                      <a:pt x="41" y="94"/>
                    </a:lnTo>
                    <a:lnTo>
                      <a:pt x="44" y="94"/>
                    </a:lnTo>
                    <a:lnTo>
                      <a:pt x="45" y="94"/>
                    </a:lnTo>
                    <a:lnTo>
                      <a:pt x="46" y="93"/>
                    </a:lnTo>
                    <a:lnTo>
                      <a:pt x="47" y="94"/>
                    </a:lnTo>
                    <a:lnTo>
                      <a:pt x="47" y="95"/>
                    </a:lnTo>
                    <a:lnTo>
                      <a:pt x="47" y="96"/>
                    </a:lnTo>
                    <a:lnTo>
                      <a:pt x="54" y="99"/>
                    </a:lnTo>
                    <a:lnTo>
                      <a:pt x="53" y="101"/>
                    </a:lnTo>
                    <a:lnTo>
                      <a:pt x="51" y="107"/>
                    </a:lnTo>
                    <a:lnTo>
                      <a:pt x="56" y="103"/>
                    </a:lnTo>
                    <a:lnTo>
                      <a:pt x="57" y="105"/>
                    </a:lnTo>
                    <a:lnTo>
                      <a:pt x="57" y="108"/>
                    </a:lnTo>
                    <a:lnTo>
                      <a:pt x="58" y="111"/>
                    </a:lnTo>
                    <a:lnTo>
                      <a:pt x="58" y="112"/>
                    </a:lnTo>
                    <a:lnTo>
                      <a:pt x="58" y="113"/>
                    </a:lnTo>
                    <a:lnTo>
                      <a:pt x="59" y="113"/>
                    </a:lnTo>
                    <a:lnTo>
                      <a:pt x="60" y="113"/>
                    </a:lnTo>
                    <a:lnTo>
                      <a:pt x="58" y="113"/>
                    </a:lnTo>
                    <a:lnTo>
                      <a:pt x="60" y="115"/>
                    </a:lnTo>
                    <a:lnTo>
                      <a:pt x="60" y="116"/>
                    </a:lnTo>
                    <a:lnTo>
                      <a:pt x="60" y="117"/>
                    </a:lnTo>
                    <a:lnTo>
                      <a:pt x="60" y="118"/>
                    </a:lnTo>
                    <a:lnTo>
                      <a:pt x="61" y="119"/>
                    </a:lnTo>
                    <a:lnTo>
                      <a:pt x="62" y="120"/>
                    </a:lnTo>
                    <a:lnTo>
                      <a:pt x="63" y="120"/>
                    </a:lnTo>
                    <a:lnTo>
                      <a:pt x="63" y="121"/>
                    </a:lnTo>
                    <a:lnTo>
                      <a:pt x="65" y="122"/>
                    </a:lnTo>
                    <a:lnTo>
                      <a:pt x="66" y="122"/>
                    </a:lnTo>
                    <a:lnTo>
                      <a:pt x="67" y="124"/>
                    </a:lnTo>
                    <a:lnTo>
                      <a:pt x="68" y="126"/>
                    </a:lnTo>
                    <a:lnTo>
                      <a:pt x="69" y="126"/>
                    </a:lnTo>
                    <a:lnTo>
                      <a:pt x="70" y="128"/>
                    </a:lnTo>
                    <a:lnTo>
                      <a:pt x="74" y="132"/>
                    </a:lnTo>
                    <a:lnTo>
                      <a:pt x="81" y="139"/>
                    </a:lnTo>
                    <a:lnTo>
                      <a:pt x="82" y="139"/>
                    </a:lnTo>
                    <a:lnTo>
                      <a:pt x="83" y="139"/>
                    </a:lnTo>
                    <a:lnTo>
                      <a:pt x="83" y="141"/>
                    </a:lnTo>
                    <a:lnTo>
                      <a:pt x="84" y="141"/>
                    </a:lnTo>
                    <a:lnTo>
                      <a:pt x="84" y="142"/>
                    </a:lnTo>
                    <a:lnTo>
                      <a:pt x="85" y="143"/>
                    </a:lnTo>
                    <a:lnTo>
                      <a:pt x="86" y="149"/>
                    </a:lnTo>
                    <a:lnTo>
                      <a:pt x="86" y="150"/>
                    </a:lnTo>
                    <a:lnTo>
                      <a:pt x="86" y="151"/>
                    </a:lnTo>
                    <a:lnTo>
                      <a:pt x="92" y="157"/>
                    </a:lnTo>
                    <a:lnTo>
                      <a:pt x="92" y="159"/>
                    </a:lnTo>
                    <a:lnTo>
                      <a:pt x="94" y="164"/>
                    </a:lnTo>
                    <a:lnTo>
                      <a:pt x="95" y="164"/>
                    </a:lnTo>
                    <a:lnTo>
                      <a:pt x="98" y="168"/>
                    </a:lnTo>
                    <a:lnTo>
                      <a:pt x="100" y="173"/>
                    </a:lnTo>
                    <a:lnTo>
                      <a:pt x="101" y="173"/>
                    </a:lnTo>
                    <a:lnTo>
                      <a:pt x="102" y="176"/>
                    </a:lnTo>
                    <a:lnTo>
                      <a:pt x="103" y="176"/>
                    </a:lnTo>
                    <a:lnTo>
                      <a:pt x="104" y="178"/>
                    </a:lnTo>
                    <a:lnTo>
                      <a:pt x="106" y="180"/>
                    </a:lnTo>
                    <a:lnTo>
                      <a:pt x="106" y="181"/>
                    </a:lnTo>
                    <a:lnTo>
                      <a:pt x="107" y="183"/>
                    </a:lnTo>
                    <a:lnTo>
                      <a:pt x="107" y="185"/>
                    </a:lnTo>
                    <a:lnTo>
                      <a:pt x="107" y="186"/>
                    </a:lnTo>
                    <a:lnTo>
                      <a:pt x="108" y="187"/>
                    </a:lnTo>
                    <a:lnTo>
                      <a:pt x="108" y="188"/>
                    </a:lnTo>
                    <a:lnTo>
                      <a:pt x="108" y="189"/>
                    </a:lnTo>
                    <a:lnTo>
                      <a:pt x="108" y="192"/>
                    </a:lnTo>
                    <a:lnTo>
                      <a:pt x="106" y="198"/>
                    </a:lnTo>
                    <a:lnTo>
                      <a:pt x="106" y="199"/>
                    </a:lnTo>
                    <a:lnTo>
                      <a:pt x="106" y="200"/>
                    </a:lnTo>
                    <a:lnTo>
                      <a:pt x="106" y="201"/>
                    </a:lnTo>
                    <a:lnTo>
                      <a:pt x="106" y="202"/>
                    </a:lnTo>
                    <a:lnTo>
                      <a:pt x="107" y="203"/>
                    </a:lnTo>
                    <a:lnTo>
                      <a:pt x="107" y="204"/>
                    </a:lnTo>
                    <a:lnTo>
                      <a:pt x="108" y="205"/>
                    </a:lnTo>
                    <a:lnTo>
                      <a:pt x="109" y="210"/>
                    </a:lnTo>
                    <a:lnTo>
                      <a:pt x="109" y="211"/>
                    </a:lnTo>
                    <a:lnTo>
                      <a:pt x="109" y="212"/>
                    </a:lnTo>
                    <a:lnTo>
                      <a:pt x="109" y="213"/>
                    </a:lnTo>
                    <a:lnTo>
                      <a:pt x="111" y="214"/>
                    </a:lnTo>
                    <a:lnTo>
                      <a:pt x="115" y="217"/>
                    </a:lnTo>
                    <a:lnTo>
                      <a:pt x="113" y="220"/>
                    </a:lnTo>
                    <a:lnTo>
                      <a:pt x="113" y="221"/>
                    </a:lnTo>
                    <a:lnTo>
                      <a:pt x="113" y="224"/>
                    </a:lnTo>
                    <a:lnTo>
                      <a:pt x="112" y="227"/>
                    </a:lnTo>
                    <a:lnTo>
                      <a:pt x="112" y="228"/>
                    </a:lnTo>
                    <a:lnTo>
                      <a:pt x="111" y="228"/>
                    </a:lnTo>
                    <a:lnTo>
                      <a:pt x="110" y="228"/>
                    </a:lnTo>
                    <a:lnTo>
                      <a:pt x="103" y="236"/>
                    </a:lnTo>
                    <a:lnTo>
                      <a:pt x="100" y="239"/>
                    </a:lnTo>
                    <a:lnTo>
                      <a:pt x="103" y="240"/>
                    </a:lnTo>
                    <a:lnTo>
                      <a:pt x="107" y="241"/>
                    </a:lnTo>
                    <a:lnTo>
                      <a:pt x="109" y="241"/>
                    </a:lnTo>
                    <a:lnTo>
                      <a:pt x="109" y="243"/>
                    </a:lnTo>
                    <a:lnTo>
                      <a:pt x="107" y="244"/>
                    </a:lnTo>
                    <a:lnTo>
                      <a:pt x="105" y="245"/>
                    </a:lnTo>
                    <a:lnTo>
                      <a:pt x="103" y="245"/>
                    </a:lnTo>
                    <a:lnTo>
                      <a:pt x="102" y="245"/>
                    </a:lnTo>
                    <a:lnTo>
                      <a:pt x="101" y="245"/>
                    </a:lnTo>
                    <a:lnTo>
                      <a:pt x="100" y="245"/>
                    </a:lnTo>
                    <a:lnTo>
                      <a:pt x="99" y="246"/>
                    </a:lnTo>
                    <a:lnTo>
                      <a:pt x="98" y="246"/>
                    </a:lnTo>
                    <a:lnTo>
                      <a:pt x="97" y="247"/>
                    </a:lnTo>
                    <a:lnTo>
                      <a:pt x="96" y="248"/>
                    </a:lnTo>
                    <a:lnTo>
                      <a:pt x="96" y="249"/>
                    </a:lnTo>
                    <a:lnTo>
                      <a:pt x="96" y="250"/>
                    </a:lnTo>
                    <a:lnTo>
                      <a:pt x="95" y="251"/>
                    </a:lnTo>
                    <a:lnTo>
                      <a:pt x="96" y="251"/>
                    </a:lnTo>
                    <a:lnTo>
                      <a:pt x="96" y="252"/>
                    </a:lnTo>
                    <a:lnTo>
                      <a:pt x="97" y="256"/>
                    </a:lnTo>
                    <a:lnTo>
                      <a:pt x="98" y="262"/>
                    </a:lnTo>
                    <a:lnTo>
                      <a:pt x="99" y="266"/>
                    </a:lnTo>
                    <a:lnTo>
                      <a:pt x="100" y="267"/>
                    </a:lnTo>
                    <a:lnTo>
                      <a:pt x="100" y="268"/>
                    </a:lnTo>
                    <a:lnTo>
                      <a:pt x="102" y="270"/>
                    </a:lnTo>
                    <a:lnTo>
                      <a:pt x="102" y="271"/>
                    </a:lnTo>
                    <a:lnTo>
                      <a:pt x="102" y="272"/>
                    </a:lnTo>
                    <a:lnTo>
                      <a:pt x="102" y="273"/>
                    </a:lnTo>
                    <a:lnTo>
                      <a:pt x="103" y="274"/>
                    </a:lnTo>
                    <a:lnTo>
                      <a:pt x="104" y="276"/>
                    </a:lnTo>
                    <a:lnTo>
                      <a:pt x="104" y="277"/>
                    </a:lnTo>
                    <a:lnTo>
                      <a:pt x="105" y="277"/>
                    </a:lnTo>
                    <a:lnTo>
                      <a:pt x="106" y="277"/>
                    </a:lnTo>
                    <a:lnTo>
                      <a:pt x="106" y="279"/>
                    </a:lnTo>
                    <a:lnTo>
                      <a:pt x="107" y="283"/>
                    </a:lnTo>
                    <a:lnTo>
                      <a:pt x="108" y="284"/>
                    </a:lnTo>
                    <a:lnTo>
                      <a:pt x="109" y="286"/>
                    </a:lnTo>
                    <a:lnTo>
                      <a:pt x="110" y="286"/>
                    </a:lnTo>
                    <a:lnTo>
                      <a:pt x="111" y="287"/>
                    </a:lnTo>
                    <a:lnTo>
                      <a:pt x="113" y="288"/>
                    </a:lnTo>
                    <a:lnTo>
                      <a:pt x="117" y="290"/>
                    </a:lnTo>
                    <a:lnTo>
                      <a:pt x="117" y="291"/>
                    </a:lnTo>
                    <a:lnTo>
                      <a:pt x="119" y="292"/>
                    </a:lnTo>
                    <a:lnTo>
                      <a:pt x="121" y="292"/>
                    </a:lnTo>
                    <a:lnTo>
                      <a:pt x="122" y="292"/>
                    </a:lnTo>
                    <a:lnTo>
                      <a:pt x="124" y="293"/>
                    </a:lnTo>
                    <a:lnTo>
                      <a:pt x="124" y="294"/>
                    </a:lnTo>
                    <a:lnTo>
                      <a:pt x="124" y="296"/>
                    </a:lnTo>
                    <a:lnTo>
                      <a:pt x="126" y="296"/>
                    </a:lnTo>
                    <a:lnTo>
                      <a:pt x="134" y="300"/>
                    </a:lnTo>
                    <a:lnTo>
                      <a:pt x="137" y="305"/>
                    </a:lnTo>
                    <a:lnTo>
                      <a:pt x="138" y="305"/>
                    </a:lnTo>
                    <a:lnTo>
                      <a:pt x="139" y="305"/>
                    </a:lnTo>
                    <a:lnTo>
                      <a:pt x="142" y="311"/>
                    </a:lnTo>
                    <a:lnTo>
                      <a:pt x="143" y="313"/>
                    </a:lnTo>
                    <a:lnTo>
                      <a:pt x="143" y="315"/>
                    </a:lnTo>
                    <a:lnTo>
                      <a:pt x="143" y="316"/>
                    </a:lnTo>
                    <a:lnTo>
                      <a:pt x="143" y="317"/>
                    </a:lnTo>
                    <a:lnTo>
                      <a:pt x="144" y="317"/>
                    </a:lnTo>
                    <a:lnTo>
                      <a:pt x="145" y="318"/>
                    </a:lnTo>
                    <a:lnTo>
                      <a:pt x="147" y="319"/>
                    </a:lnTo>
                    <a:lnTo>
                      <a:pt x="148" y="319"/>
                    </a:lnTo>
                    <a:lnTo>
                      <a:pt x="154" y="322"/>
                    </a:lnTo>
                    <a:lnTo>
                      <a:pt x="155" y="322"/>
                    </a:lnTo>
                    <a:lnTo>
                      <a:pt x="156" y="322"/>
                    </a:lnTo>
                    <a:lnTo>
                      <a:pt x="158" y="322"/>
                    </a:lnTo>
                    <a:lnTo>
                      <a:pt x="159" y="323"/>
                    </a:lnTo>
                    <a:lnTo>
                      <a:pt x="159" y="324"/>
                    </a:lnTo>
                    <a:lnTo>
                      <a:pt x="163" y="326"/>
                    </a:lnTo>
                    <a:lnTo>
                      <a:pt x="164" y="326"/>
                    </a:lnTo>
                    <a:lnTo>
                      <a:pt x="165" y="326"/>
                    </a:lnTo>
                    <a:lnTo>
                      <a:pt x="166" y="326"/>
                    </a:lnTo>
                    <a:lnTo>
                      <a:pt x="168" y="326"/>
                    </a:lnTo>
                    <a:lnTo>
                      <a:pt x="177" y="330"/>
                    </a:lnTo>
                    <a:lnTo>
                      <a:pt x="178" y="330"/>
                    </a:lnTo>
                    <a:lnTo>
                      <a:pt x="179" y="330"/>
                    </a:lnTo>
                    <a:lnTo>
                      <a:pt x="180" y="330"/>
                    </a:lnTo>
                    <a:lnTo>
                      <a:pt x="181" y="330"/>
                    </a:lnTo>
                    <a:lnTo>
                      <a:pt x="182" y="330"/>
                    </a:lnTo>
                    <a:lnTo>
                      <a:pt x="183" y="330"/>
                    </a:lnTo>
                    <a:lnTo>
                      <a:pt x="183" y="329"/>
                    </a:lnTo>
                    <a:lnTo>
                      <a:pt x="183" y="328"/>
                    </a:lnTo>
                    <a:lnTo>
                      <a:pt x="184" y="328"/>
                    </a:lnTo>
                    <a:lnTo>
                      <a:pt x="185" y="328"/>
                    </a:lnTo>
                    <a:lnTo>
                      <a:pt x="187" y="330"/>
                    </a:lnTo>
                    <a:lnTo>
                      <a:pt x="190" y="335"/>
                    </a:lnTo>
                    <a:lnTo>
                      <a:pt x="190" y="336"/>
                    </a:lnTo>
                    <a:lnTo>
                      <a:pt x="190" y="337"/>
                    </a:lnTo>
                    <a:lnTo>
                      <a:pt x="192" y="339"/>
                    </a:lnTo>
                    <a:lnTo>
                      <a:pt x="195" y="341"/>
                    </a:lnTo>
                    <a:lnTo>
                      <a:pt x="196" y="342"/>
                    </a:lnTo>
                    <a:lnTo>
                      <a:pt x="198" y="343"/>
                    </a:lnTo>
                    <a:lnTo>
                      <a:pt x="200" y="345"/>
                    </a:lnTo>
                    <a:lnTo>
                      <a:pt x="203" y="347"/>
                    </a:lnTo>
                    <a:lnTo>
                      <a:pt x="204" y="348"/>
                    </a:lnTo>
                    <a:lnTo>
                      <a:pt x="204" y="349"/>
                    </a:lnTo>
                    <a:lnTo>
                      <a:pt x="205" y="349"/>
                    </a:lnTo>
                    <a:lnTo>
                      <a:pt x="205" y="350"/>
                    </a:lnTo>
                    <a:lnTo>
                      <a:pt x="206" y="351"/>
                    </a:lnTo>
                    <a:lnTo>
                      <a:pt x="209" y="352"/>
                    </a:lnTo>
                    <a:lnTo>
                      <a:pt x="226" y="360"/>
                    </a:lnTo>
                    <a:lnTo>
                      <a:pt x="234" y="363"/>
                    </a:lnTo>
                    <a:lnTo>
                      <a:pt x="234" y="364"/>
                    </a:lnTo>
                    <a:lnTo>
                      <a:pt x="236" y="365"/>
                    </a:lnTo>
                    <a:lnTo>
                      <a:pt x="238" y="368"/>
                    </a:lnTo>
                    <a:lnTo>
                      <a:pt x="239" y="368"/>
                    </a:lnTo>
                    <a:lnTo>
                      <a:pt x="240" y="368"/>
                    </a:lnTo>
                    <a:lnTo>
                      <a:pt x="241" y="368"/>
                    </a:lnTo>
                    <a:lnTo>
                      <a:pt x="247" y="369"/>
                    </a:lnTo>
                    <a:lnTo>
                      <a:pt x="264" y="373"/>
                    </a:lnTo>
                    <a:lnTo>
                      <a:pt x="264" y="374"/>
                    </a:lnTo>
                    <a:lnTo>
                      <a:pt x="266" y="376"/>
                    </a:lnTo>
                    <a:lnTo>
                      <a:pt x="266" y="377"/>
                    </a:lnTo>
                    <a:lnTo>
                      <a:pt x="267" y="378"/>
                    </a:lnTo>
                    <a:lnTo>
                      <a:pt x="268" y="378"/>
                    </a:lnTo>
                    <a:lnTo>
                      <a:pt x="268" y="379"/>
                    </a:lnTo>
                    <a:lnTo>
                      <a:pt x="268" y="380"/>
                    </a:lnTo>
                    <a:lnTo>
                      <a:pt x="269" y="381"/>
                    </a:lnTo>
                    <a:lnTo>
                      <a:pt x="273" y="382"/>
                    </a:lnTo>
                    <a:lnTo>
                      <a:pt x="273" y="383"/>
                    </a:lnTo>
                    <a:lnTo>
                      <a:pt x="280" y="384"/>
                    </a:lnTo>
                    <a:lnTo>
                      <a:pt x="284" y="387"/>
                    </a:lnTo>
                    <a:lnTo>
                      <a:pt x="286" y="389"/>
                    </a:lnTo>
                    <a:lnTo>
                      <a:pt x="286" y="390"/>
                    </a:lnTo>
                    <a:lnTo>
                      <a:pt x="287" y="390"/>
                    </a:lnTo>
                    <a:lnTo>
                      <a:pt x="288" y="391"/>
                    </a:lnTo>
                    <a:lnTo>
                      <a:pt x="289" y="392"/>
                    </a:lnTo>
                    <a:lnTo>
                      <a:pt x="290" y="392"/>
                    </a:lnTo>
                    <a:lnTo>
                      <a:pt x="292" y="392"/>
                    </a:lnTo>
                    <a:lnTo>
                      <a:pt x="293" y="392"/>
                    </a:lnTo>
                    <a:lnTo>
                      <a:pt x="294" y="392"/>
                    </a:lnTo>
                    <a:lnTo>
                      <a:pt x="305" y="393"/>
                    </a:lnTo>
                    <a:lnTo>
                      <a:pt x="305" y="394"/>
                    </a:lnTo>
                    <a:lnTo>
                      <a:pt x="306" y="394"/>
                    </a:lnTo>
                    <a:lnTo>
                      <a:pt x="307" y="394"/>
                    </a:lnTo>
                    <a:lnTo>
                      <a:pt x="307" y="395"/>
                    </a:lnTo>
                    <a:lnTo>
                      <a:pt x="313" y="399"/>
                    </a:lnTo>
                    <a:lnTo>
                      <a:pt x="321" y="401"/>
                    </a:lnTo>
                    <a:lnTo>
                      <a:pt x="323" y="401"/>
                    </a:lnTo>
                    <a:lnTo>
                      <a:pt x="324" y="402"/>
                    </a:lnTo>
                    <a:lnTo>
                      <a:pt x="326" y="401"/>
                    </a:lnTo>
                    <a:lnTo>
                      <a:pt x="327" y="401"/>
                    </a:lnTo>
                    <a:lnTo>
                      <a:pt x="329" y="401"/>
                    </a:lnTo>
                    <a:lnTo>
                      <a:pt x="330" y="401"/>
                    </a:lnTo>
                    <a:lnTo>
                      <a:pt x="333" y="400"/>
                    </a:lnTo>
                    <a:lnTo>
                      <a:pt x="334" y="400"/>
                    </a:lnTo>
                    <a:lnTo>
                      <a:pt x="340" y="396"/>
                    </a:lnTo>
                    <a:lnTo>
                      <a:pt x="352" y="392"/>
                    </a:lnTo>
                    <a:lnTo>
                      <a:pt x="353" y="392"/>
                    </a:lnTo>
                    <a:lnTo>
                      <a:pt x="355" y="391"/>
                    </a:lnTo>
                    <a:lnTo>
                      <a:pt x="356" y="390"/>
                    </a:lnTo>
                    <a:lnTo>
                      <a:pt x="357" y="390"/>
                    </a:lnTo>
                    <a:lnTo>
                      <a:pt x="358" y="389"/>
                    </a:lnTo>
                    <a:lnTo>
                      <a:pt x="358" y="388"/>
                    </a:lnTo>
                    <a:lnTo>
                      <a:pt x="361" y="386"/>
                    </a:lnTo>
                    <a:lnTo>
                      <a:pt x="362" y="386"/>
                    </a:lnTo>
                    <a:lnTo>
                      <a:pt x="364" y="384"/>
                    </a:lnTo>
                    <a:lnTo>
                      <a:pt x="369" y="384"/>
                    </a:lnTo>
                    <a:lnTo>
                      <a:pt x="371" y="384"/>
                    </a:lnTo>
                    <a:lnTo>
                      <a:pt x="373" y="384"/>
                    </a:lnTo>
                    <a:lnTo>
                      <a:pt x="375" y="384"/>
                    </a:lnTo>
                    <a:lnTo>
                      <a:pt x="377" y="384"/>
                    </a:lnTo>
                    <a:lnTo>
                      <a:pt x="381" y="384"/>
                    </a:lnTo>
                    <a:lnTo>
                      <a:pt x="383" y="385"/>
                    </a:lnTo>
                    <a:lnTo>
                      <a:pt x="390" y="389"/>
                    </a:lnTo>
                    <a:lnTo>
                      <a:pt x="391" y="389"/>
                    </a:lnTo>
                    <a:lnTo>
                      <a:pt x="392" y="390"/>
                    </a:lnTo>
                    <a:lnTo>
                      <a:pt x="393" y="389"/>
                    </a:lnTo>
                    <a:lnTo>
                      <a:pt x="394" y="388"/>
                    </a:lnTo>
                    <a:lnTo>
                      <a:pt x="394" y="389"/>
                    </a:lnTo>
                    <a:lnTo>
                      <a:pt x="394" y="390"/>
                    </a:lnTo>
                    <a:lnTo>
                      <a:pt x="397" y="392"/>
                    </a:lnTo>
                    <a:lnTo>
                      <a:pt x="409" y="404"/>
                    </a:lnTo>
                    <a:lnTo>
                      <a:pt x="409" y="405"/>
                    </a:lnTo>
                    <a:lnTo>
                      <a:pt x="411" y="405"/>
                    </a:lnTo>
                    <a:lnTo>
                      <a:pt x="413" y="409"/>
                    </a:lnTo>
                    <a:lnTo>
                      <a:pt x="413" y="410"/>
                    </a:lnTo>
                    <a:lnTo>
                      <a:pt x="416" y="413"/>
                    </a:lnTo>
                    <a:lnTo>
                      <a:pt x="417" y="413"/>
                    </a:lnTo>
                    <a:lnTo>
                      <a:pt x="419" y="415"/>
                    </a:lnTo>
                    <a:lnTo>
                      <a:pt x="420" y="416"/>
                    </a:lnTo>
                    <a:lnTo>
                      <a:pt x="421" y="418"/>
                    </a:lnTo>
                    <a:lnTo>
                      <a:pt x="421" y="419"/>
                    </a:lnTo>
                    <a:lnTo>
                      <a:pt x="425" y="424"/>
                    </a:lnTo>
                    <a:lnTo>
                      <a:pt x="433" y="435"/>
                    </a:lnTo>
                    <a:lnTo>
                      <a:pt x="434" y="435"/>
                    </a:lnTo>
                    <a:lnTo>
                      <a:pt x="435" y="436"/>
                    </a:lnTo>
                    <a:lnTo>
                      <a:pt x="436" y="436"/>
                    </a:lnTo>
                    <a:lnTo>
                      <a:pt x="437" y="435"/>
                    </a:lnTo>
                    <a:lnTo>
                      <a:pt x="438" y="435"/>
                    </a:lnTo>
                    <a:lnTo>
                      <a:pt x="439" y="434"/>
                    </a:lnTo>
                    <a:lnTo>
                      <a:pt x="441" y="430"/>
                    </a:lnTo>
                    <a:lnTo>
                      <a:pt x="441" y="429"/>
                    </a:lnTo>
                    <a:lnTo>
                      <a:pt x="441" y="428"/>
                    </a:lnTo>
                    <a:lnTo>
                      <a:pt x="441" y="425"/>
                    </a:lnTo>
                    <a:lnTo>
                      <a:pt x="441" y="422"/>
                    </a:lnTo>
                    <a:lnTo>
                      <a:pt x="443" y="420"/>
                    </a:lnTo>
                    <a:lnTo>
                      <a:pt x="445" y="418"/>
                    </a:lnTo>
                    <a:lnTo>
                      <a:pt x="445" y="417"/>
                    </a:lnTo>
                    <a:lnTo>
                      <a:pt x="445" y="416"/>
                    </a:lnTo>
                    <a:lnTo>
                      <a:pt x="442" y="411"/>
                    </a:lnTo>
                    <a:lnTo>
                      <a:pt x="457" y="388"/>
                    </a:lnTo>
                    <a:lnTo>
                      <a:pt x="490" y="388"/>
                    </a:lnTo>
                    <a:lnTo>
                      <a:pt x="492" y="388"/>
                    </a:lnTo>
                    <a:lnTo>
                      <a:pt x="493" y="387"/>
                    </a:lnTo>
                    <a:lnTo>
                      <a:pt x="493" y="386"/>
                    </a:lnTo>
                    <a:lnTo>
                      <a:pt x="494" y="386"/>
                    </a:lnTo>
                    <a:lnTo>
                      <a:pt x="494" y="384"/>
                    </a:lnTo>
                    <a:lnTo>
                      <a:pt x="494" y="383"/>
                    </a:lnTo>
                    <a:lnTo>
                      <a:pt x="494" y="382"/>
                    </a:lnTo>
                    <a:lnTo>
                      <a:pt x="494" y="381"/>
                    </a:lnTo>
                    <a:lnTo>
                      <a:pt x="494" y="380"/>
                    </a:lnTo>
                    <a:lnTo>
                      <a:pt x="495" y="379"/>
                    </a:lnTo>
                    <a:lnTo>
                      <a:pt x="496" y="379"/>
                    </a:lnTo>
                    <a:lnTo>
                      <a:pt x="496" y="377"/>
                    </a:lnTo>
                    <a:lnTo>
                      <a:pt x="497" y="377"/>
                    </a:lnTo>
                    <a:lnTo>
                      <a:pt x="496" y="376"/>
                    </a:lnTo>
                    <a:lnTo>
                      <a:pt x="496" y="375"/>
                    </a:lnTo>
                    <a:lnTo>
                      <a:pt x="496" y="374"/>
                    </a:lnTo>
                    <a:lnTo>
                      <a:pt x="496" y="373"/>
                    </a:lnTo>
                    <a:lnTo>
                      <a:pt x="495" y="373"/>
                    </a:lnTo>
                    <a:lnTo>
                      <a:pt x="493" y="371"/>
                    </a:lnTo>
                    <a:lnTo>
                      <a:pt x="492" y="371"/>
                    </a:lnTo>
                    <a:lnTo>
                      <a:pt x="491" y="371"/>
                    </a:lnTo>
                    <a:lnTo>
                      <a:pt x="490" y="371"/>
                    </a:lnTo>
                    <a:lnTo>
                      <a:pt x="490" y="369"/>
                    </a:lnTo>
                    <a:lnTo>
                      <a:pt x="490" y="368"/>
                    </a:lnTo>
                    <a:lnTo>
                      <a:pt x="490" y="367"/>
                    </a:lnTo>
                    <a:lnTo>
                      <a:pt x="489" y="364"/>
                    </a:lnTo>
                    <a:lnTo>
                      <a:pt x="488" y="364"/>
                    </a:lnTo>
                    <a:lnTo>
                      <a:pt x="487" y="361"/>
                    </a:lnTo>
                    <a:lnTo>
                      <a:pt x="486" y="360"/>
                    </a:lnTo>
                    <a:lnTo>
                      <a:pt x="485" y="360"/>
                    </a:lnTo>
                    <a:lnTo>
                      <a:pt x="483" y="360"/>
                    </a:lnTo>
                    <a:lnTo>
                      <a:pt x="483" y="358"/>
                    </a:lnTo>
                    <a:lnTo>
                      <a:pt x="481" y="358"/>
                    </a:lnTo>
                    <a:lnTo>
                      <a:pt x="479" y="357"/>
                    </a:lnTo>
                    <a:lnTo>
                      <a:pt x="477" y="354"/>
                    </a:lnTo>
                    <a:lnTo>
                      <a:pt x="475" y="351"/>
                    </a:lnTo>
                    <a:lnTo>
                      <a:pt x="481" y="351"/>
                    </a:lnTo>
                    <a:lnTo>
                      <a:pt x="484" y="351"/>
                    </a:lnTo>
                    <a:lnTo>
                      <a:pt x="484" y="349"/>
                    </a:lnTo>
                    <a:lnTo>
                      <a:pt x="487" y="334"/>
                    </a:lnTo>
                    <a:lnTo>
                      <a:pt x="535" y="334"/>
                    </a:lnTo>
                    <a:lnTo>
                      <a:pt x="537" y="334"/>
                    </a:lnTo>
                    <a:lnTo>
                      <a:pt x="537" y="332"/>
                    </a:lnTo>
                    <a:lnTo>
                      <a:pt x="537" y="328"/>
                    </a:lnTo>
                    <a:lnTo>
                      <a:pt x="538" y="328"/>
                    </a:lnTo>
                    <a:lnTo>
                      <a:pt x="541" y="330"/>
                    </a:lnTo>
                    <a:lnTo>
                      <a:pt x="541" y="331"/>
                    </a:lnTo>
                    <a:lnTo>
                      <a:pt x="542" y="331"/>
                    </a:lnTo>
                    <a:lnTo>
                      <a:pt x="543" y="331"/>
                    </a:lnTo>
                    <a:lnTo>
                      <a:pt x="545" y="331"/>
                    </a:lnTo>
                    <a:lnTo>
                      <a:pt x="545" y="330"/>
                    </a:lnTo>
                    <a:lnTo>
                      <a:pt x="549" y="325"/>
                    </a:lnTo>
                    <a:lnTo>
                      <a:pt x="549" y="324"/>
                    </a:lnTo>
                    <a:lnTo>
                      <a:pt x="551" y="321"/>
                    </a:lnTo>
                    <a:lnTo>
                      <a:pt x="553" y="320"/>
                    </a:lnTo>
                    <a:lnTo>
                      <a:pt x="554" y="320"/>
                    </a:lnTo>
                    <a:lnTo>
                      <a:pt x="554" y="318"/>
                    </a:lnTo>
                    <a:lnTo>
                      <a:pt x="554" y="317"/>
                    </a:lnTo>
                    <a:lnTo>
                      <a:pt x="557" y="313"/>
                    </a:lnTo>
                    <a:lnTo>
                      <a:pt x="558" y="313"/>
                    </a:lnTo>
                    <a:lnTo>
                      <a:pt x="559" y="313"/>
                    </a:lnTo>
                    <a:lnTo>
                      <a:pt x="561" y="313"/>
                    </a:lnTo>
                    <a:lnTo>
                      <a:pt x="562" y="313"/>
                    </a:lnTo>
                    <a:lnTo>
                      <a:pt x="563" y="312"/>
                    </a:lnTo>
                    <a:lnTo>
                      <a:pt x="564" y="311"/>
                    </a:lnTo>
                    <a:lnTo>
                      <a:pt x="564" y="310"/>
                    </a:lnTo>
                    <a:lnTo>
                      <a:pt x="564" y="311"/>
                    </a:lnTo>
                    <a:lnTo>
                      <a:pt x="566" y="312"/>
                    </a:lnTo>
                    <a:lnTo>
                      <a:pt x="566" y="313"/>
                    </a:lnTo>
                    <a:lnTo>
                      <a:pt x="567" y="313"/>
                    </a:lnTo>
                    <a:lnTo>
                      <a:pt x="568" y="313"/>
                    </a:lnTo>
                    <a:lnTo>
                      <a:pt x="568" y="314"/>
                    </a:lnTo>
                    <a:lnTo>
                      <a:pt x="569" y="315"/>
                    </a:lnTo>
                    <a:lnTo>
                      <a:pt x="569" y="319"/>
                    </a:lnTo>
                    <a:lnTo>
                      <a:pt x="570" y="339"/>
                    </a:lnTo>
                    <a:lnTo>
                      <a:pt x="574" y="320"/>
                    </a:lnTo>
                    <a:lnTo>
                      <a:pt x="575" y="318"/>
                    </a:lnTo>
                    <a:lnTo>
                      <a:pt x="575" y="317"/>
                    </a:lnTo>
                    <a:lnTo>
                      <a:pt x="577" y="314"/>
                    </a:lnTo>
                    <a:lnTo>
                      <a:pt x="577" y="313"/>
                    </a:lnTo>
                    <a:lnTo>
                      <a:pt x="578" y="312"/>
                    </a:lnTo>
                    <a:lnTo>
                      <a:pt x="580" y="305"/>
                    </a:lnTo>
                    <a:lnTo>
                      <a:pt x="581" y="304"/>
                    </a:lnTo>
                    <a:lnTo>
                      <a:pt x="581" y="303"/>
                    </a:lnTo>
                    <a:lnTo>
                      <a:pt x="582" y="303"/>
                    </a:lnTo>
                    <a:lnTo>
                      <a:pt x="583" y="302"/>
                    </a:lnTo>
                    <a:lnTo>
                      <a:pt x="584" y="299"/>
                    </a:lnTo>
                    <a:lnTo>
                      <a:pt x="584" y="298"/>
                    </a:lnTo>
                    <a:lnTo>
                      <a:pt x="585" y="296"/>
                    </a:lnTo>
                    <a:lnTo>
                      <a:pt x="585" y="294"/>
                    </a:lnTo>
                    <a:lnTo>
                      <a:pt x="587" y="291"/>
                    </a:lnTo>
                    <a:lnTo>
                      <a:pt x="587" y="290"/>
                    </a:lnTo>
                    <a:lnTo>
                      <a:pt x="589" y="286"/>
                    </a:lnTo>
                    <a:lnTo>
                      <a:pt x="590" y="285"/>
                    </a:lnTo>
                    <a:lnTo>
                      <a:pt x="590" y="283"/>
                    </a:lnTo>
                    <a:lnTo>
                      <a:pt x="589" y="283"/>
                    </a:lnTo>
                    <a:lnTo>
                      <a:pt x="590" y="282"/>
                    </a:lnTo>
                    <a:lnTo>
                      <a:pt x="591" y="281"/>
                    </a:lnTo>
                    <a:lnTo>
                      <a:pt x="592" y="281"/>
                    </a:lnTo>
                    <a:lnTo>
                      <a:pt x="592" y="279"/>
                    </a:lnTo>
                    <a:lnTo>
                      <a:pt x="593" y="277"/>
                    </a:lnTo>
                    <a:lnTo>
                      <a:pt x="594" y="276"/>
                    </a:lnTo>
                    <a:lnTo>
                      <a:pt x="593" y="275"/>
                    </a:lnTo>
                    <a:lnTo>
                      <a:pt x="593" y="274"/>
                    </a:lnTo>
                    <a:lnTo>
                      <a:pt x="592" y="272"/>
                    </a:lnTo>
                    <a:lnTo>
                      <a:pt x="590" y="272"/>
                    </a:lnTo>
                    <a:lnTo>
                      <a:pt x="593" y="269"/>
                    </a:lnTo>
                    <a:lnTo>
                      <a:pt x="594" y="267"/>
                    </a:lnTo>
                    <a:lnTo>
                      <a:pt x="594" y="266"/>
                    </a:lnTo>
                    <a:lnTo>
                      <a:pt x="594" y="265"/>
                    </a:lnTo>
                    <a:lnTo>
                      <a:pt x="594" y="264"/>
                    </a:lnTo>
                    <a:lnTo>
                      <a:pt x="594" y="263"/>
                    </a:lnTo>
                    <a:lnTo>
                      <a:pt x="594" y="260"/>
                    </a:lnTo>
                    <a:lnTo>
                      <a:pt x="595" y="258"/>
                    </a:lnTo>
                    <a:lnTo>
                      <a:pt x="602" y="249"/>
                    </a:lnTo>
                    <a:lnTo>
                      <a:pt x="604" y="247"/>
                    </a:lnTo>
                    <a:lnTo>
                      <a:pt x="605" y="247"/>
                    </a:lnTo>
                    <a:lnTo>
                      <a:pt x="607" y="245"/>
                    </a:lnTo>
                    <a:lnTo>
                      <a:pt x="613" y="239"/>
                    </a:lnTo>
                    <a:lnTo>
                      <a:pt x="616" y="233"/>
                    </a:lnTo>
                    <a:lnTo>
                      <a:pt x="617" y="233"/>
                    </a:lnTo>
                    <a:lnTo>
                      <a:pt x="619" y="228"/>
                    </a:lnTo>
                    <a:lnTo>
                      <a:pt x="619" y="226"/>
                    </a:lnTo>
                    <a:lnTo>
                      <a:pt x="618" y="224"/>
                    </a:lnTo>
                    <a:lnTo>
                      <a:pt x="618" y="222"/>
                    </a:lnTo>
                    <a:lnTo>
                      <a:pt x="619" y="221"/>
                    </a:lnTo>
                    <a:lnTo>
                      <a:pt x="619" y="220"/>
                    </a:lnTo>
                    <a:lnTo>
                      <a:pt x="619" y="219"/>
                    </a:lnTo>
                    <a:lnTo>
                      <a:pt x="619" y="218"/>
                    </a:lnTo>
                    <a:lnTo>
                      <a:pt x="619" y="217"/>
                    </a:lnTo>
                    <a:lnTo>
                      <a:pt x="618" y="216"/>
                    </a:lnTo>
                    <a:lnTo>
                      <a:pt x="617" y="215"/>
                    </a:lnTo>
                    <a:lnTo>
                      <a:pt x="616" y="215"/>
                    </a:lnTo>
                    <a:lnTo>
                      <a:pt x="615" y="212"/>
                    </a:lnTo>
                    <a:lnTo>
                      <a:pt x="614" y="211"/>
                    </a:lnTo>
                    <a:lnTo>
                      <a:pt x="613" y="211"/>
                    </a:lnTo>
                    <a:lnTo>
                      <a:pt x="613" y="210"/>
                    </a:lnTo>
                    <a:lnTo>
                      <a:pt x="612" y="210"/>
                    </a:lnTo>
                    <a:lnTo>
                      <a:pt x="611" y="209"/>
                    </a:lnTo>
                    <a:lnTo>
                      <a:pt x="610" y="209"/>
                    </a:lnTo>
                    <a:lnTo>
                      <a:pt x="608" y="209"/>
                    </a:lnTo>
                    <a:lnTo>
                      <a:pt x="607" y="210"/>
                    </a:lnTo>
                    <a:lnTo>
                      <a:pt x="605" y="211"/>
                    </a:lnTo>
                    <a:lnTo>
                      <a:pt x="604" y="211"/>
                    </a:lnTo>
                    <a:lnTo>
                      <a:pt x="603" y="211"/>
                    </a:lnTo>
                    <a:lnTo>
                      <a:pt x="602" y="211"/>
                    </a:lnTo>
                    <a:lnTo>
                      <a:pt x="601" y="211"/>
                    </a:lnTo>
                    <a:lnTo>
                      <a:pt x="600" y="211"/>
                    </a:lnTo>
                    <a:lnTo>
                      <a:pt x="599" y="213"/>
                    </a:lnTo>
                    <a:lnTo>
                      <a:pt x="598" y="213"/>
                    </a:lnTo>
                    <a:lnTo>
                      <a:pt x="596" y="213"/>
                    </a:lnTo>
                    <a:lnTo>
                      <a:pt x="595" y="213"/>
                    </a:lnTo>
                    <a:lnTo>
                      <a:pt x="594" y="212"/>
                    </a:lnTo>
                    <a:lnTo>
                      <a:pt x="587" y="210"/>
                    </a:lnTo>
                    <a:lnTo>
                      <a:pt x="586" y="209"/>
                    </a:lnTo>
                    <a:lnTo>
                      <a:pt x="582" y="209"/>
                    </a:lnTo>
                    <a:lnTo>
                      <a:pt x="581" y="209"/>
                    </a:lnTo>
                    <a:lnTo>
                      <a:pt x="578" y="211"/>
                    </a:lnTo>
                    <a:lnTo>
                      <a:pt x="577" y="211"/>
                    </a:lnTo>
                    <a:lnTo>
                      <a:pt x="576" y="211"/>
                    </a:lnTo>
                    <a:lnTo>
                      <a:pt x="575" y="211"/>
                    </a:lnTo>
                    <a:lnTo>
                      <a:pt x="573" y="211"/>
                    </a:lnTo>
                    <a:lnTo>
                      <a:pt x="572" y="211"/>
                    </a:lnTo>
                    <a:lnTo>
                      <a:pt x="568" y="212"/>
                    </a:lnTo>
                    <a:lnTo>
                      <a:pt x="567" y="213"/>
                    </a:lnTo>
                    <a:lnTo>
                      <a:pt x="566" y="213"/>
                    </a:lnTo>
                    <a:lnTo>
                      <a:pt x="564" y="215"/>
                    </a:lnTo>
                    <a:lnTo>
                      <a:pt x="537" y="219"/>
                    </a:lnTo>
                    <a:lnTo>
                      <a:pt x="534" y="220"/>
                    </a:lnTo>
                    <a:lnTo>
                      <a:pt x="533" y="220"/>
                    </a:lnTo>
                    <a:lnTo>
                      <a:pt x="524" y="224"/>
                    </a:lnTo>
                    <a:lnTo>
                      <a:pt x="517" y="228"/>
                    </a:lnTo>
                    <a:lnTo>
                      <a:pt x="517" y="229"/>
                    </a:lnTo>
                    <a:lnTo>
                      <a:pt x="516" y="230"/>
                    </a:lnTo>
                    <a:lnTo>
                      <a:pt x="514" y="234"/>
                    </a:lnTo>
                    <a:lnTo>
                      <a:pt x="513" y="235"/>
                    </a:lnTo>
                    <a:lnTo>
                      <a:pt x="513" y="236"/>
                    </a:lnTo>
                    <a:lnTo>
                      <a:pt x="513" y="237"/>
                    </a:lnTo>
                    <a:lnTo>
                      <a:pt x="512" y="237"/>
                    </a:lnTo>
                    <a:lnTo>
                      <a:pt x="512" y="238"/>
                    </a:lnTo>
                    <a:lnTo>
                      <a:pt x="511" y="238"/>
                    </a:lnTo>
                    <a:lnTo>
                      <a:pt x="511" y="239"/>
                    </a:lnTo>
                    <a:lnTo>
                      <a:pt x="510" y="242"/>
                    </a:lnTo>
                    <a:lnTo>
                      <a:pt x="507" y="250"/>
                    </a:lnTo>
                    <a:lnTo>
                      <a:pt x="509" y="248"/>
                    </a:lnTo>
                    <a:lnTo>
                      <a:pt x="507" y="260"/>
                    </a:lnTo>
                    <a:lnTo>
                      <a:pt x="507" y="261"/>
                    </a:lnTo>
                    <a:lnTo>
                      <a:pt x="507" y="262"/>
                    </a:lnTo>
                    <a:lnTo>
                      <a:pt x="506" y="264"/>
                    </a:lnTo>
                    <a:lnTo>
                      <a:pt x="505" y="264"/>
                    </a:lnTo>
                    <a:lnTo>
                      <a:pt x="505" y="265"/>
                    </a:lnTo>
                    <a:lnTo>
                      <a:pt x="502" y="267"/>
                    </a:lnTo>
                    <a:lnTo>
                      <a:pt x="501" y="268"/>
                    </a:lnTo>
                    <a:lnTo>
                      <a:pt x="500" y="269"/>
                    </a:lnTo>
                    <a:lnTo>
                      <a:pt x="499" y="271"/>
                    </a:lnTo>
                    <a:lnTo>
                      <a:pt x="498" y="273"/>
                    </a:lnTo>
                    <a:lnTo>
                      <a:pt x="499" y="273"/>
                    </a:lnTo>
                    <a:lnTo>
                      <a:pt x="497" y="281"/>
                    </a:lnTo>
                    <a:lnTo>
                      <a:pt x="496" y="282"/>
                    </a:lnTo>
                    <a:lnTo>
                      <a:pt x="492" y="286"/>
                    </a:lnTo>
                    <a:lnTo>
                      <a:pt x="485" y="290"/>
                    </a:lnTo>
                    <a:lnTo>
                      <a:pt x="480" y="293"/>
                    </a:lnTo>
                    <a:lnTo>
                      <a:pt x="477" y="294"/>
                    </a:lnTo>
                    <a:lnTo>
                      <a:pt x="477" y="295"/>
                    </a:lnTo>
                    <a:lnTo>
                      <a:pt x="475" y="297"/>
                    </a:lnTo>
                    <a:lnTo>
                      <a:pt x="471" y="302"/>
                    </a:lnTo>
                    <a:lnTo>
                      <a:pt x="476" y="302"/>
                    </a:lnTo>
                    <a:lnTo>
                      <a:pt x="476" y="303"/>
                    </a:lnTo>
                    <a:lnTo>
                      <a:pt x="478" y="303"/>
                    </a:lnTo>
                    <a:lnTo>
                      <a:pt x="479" y="303"/>
                    </a:lnTo>
                    <a:lnTo>
                      <a:pt x="479" y="304"/>
                    </a:lnTo>
                    <a:lnTo>
                      <a:pt x="475" y="306"/>
                    </a:lnTo>
                    <a:lnTo>
                      <a:pt x="474" y="306"/>
                    </a:lnTo>
                    <a:lnTo>
                      <a:pt x="473" y="307"/>
                    </a:lnTo>
                    <a:lnTo>
                      <a:pt x="472" y="308"/>
                    </a:lnTo>
                    <a:lnTo>
                      <a:pt x="471" y="309"/>
                    </a:lnTo>
                    <a:lnTo>
                      <a:pt x="469" y="309"/>
                    </a:lnTo>
                    <a:lnTo>
                      <a:pt x="468" y="309"/>
                    </a:lnTo>
                    <a:lnTo>
                      <a:pt x="467" y="309"/>
                    </a:lnTo>
                    <a:lnTo>
                      <a:pt x="467" y="308"/>
                    </a:lnTo>
                    <a:lnTo>
                      <a:pt x="466" y="308"/>
                    </a:lnTo>
                    <a:lnTo>
                      <a:pt x="468" y="307"/>
                    </a:lnTo>
                    <a:lnTo>
                      <a:pt x="467" y="305"/>
                    </a:lnTo>
                    <a:lnTo>
                      <a:pt x="464" y="302"/>
                    </a:lnTo>
                    <a:lnTo>
                      <a:pt x="464" y="301"/>
                    </a:lnTo>
                    <a:lnTo>
                      <a:pt x="464" y="300"/>
                    </a:lnTo>
                    <a:lnTo>
                      <a:pt x="463" y="300"/>
                    </a:lnTo>
                    <a:lnTo>
                      <a:pt x="462" y="300"/>
                    </a:lnTo>
                    <a:lnTo>
                      <a:pt x="461" y="300"/>
                    </a:lnTo>
                    <a:lnTo>
                      <a:pt x="460" y="300"/>
                    </a:lnTo>
                    <a:lnTo>
                      <a:pt x="456" y="301"/>
                    </a:lnTo>
                    <a:lnTo>
                      <a:pt x="450" y="302"/>
                    </a:lnTo>
                    <a:lnTo>
                      <a:pt x="449" y="302"/>
                    </a:lnTo>
                    <a:lnTo>
                      <a:pt x="444" y="303"/>
                    </a:lnTo>
                    <a:lnTo>
                      <a:pt x="443" y="303"/>
                    </a:lnTo>
                    <a:lnTo>
                      <a:pt x="443" y="304"/>
                    </a:lnTo>
                    <a:lnTo>
                      <a:pt x="441" y="305"/>
                    </a:lnTo>
                    <a:lnTo>
                      <a:pt x="440" y="304"/>
                    </a:lnTo>
                    <a:lnTo>
                      <a:pt x="438" y="305"/>
                    </a:lnTo>
                    <a:lnTo>
                      <a:pt x="437" y="307"/>
                    </a:lnTo>
                    <a:lnTo>
                      <a:pt x="434" y="309"/>
                    </a:lnTo>
                    <a:lnTo>
                      <a:pt x="430" y="310"/>
                    </a:lnTo>
                    <a:lnTo>
                      <a:pt x="430" y="309"/>
                    </a:lnTo>
                    <a:lnTo>
                      <a:pt x="428" y="309"/>
                    </a:lnTo>
                    <a:lnTo>
                      <a:pt x="420" y="309"/>
                    </a:lnTo>
                    <a:lnTo>
                      <a:pt x="416" y="309"/>
                    </a:lnTo>
                    <a:lnTo>
                      <a:pt x="415" y="309"/>
                    </a:lnTo>
                    <a:lnTo>
                      <a:pt x="409" y="312"/>
                    </a:lnTo>
                    <a:lnTo>
                      <a:pt x="408" y="313"/>
                    </a:lnTo>
                    <a:lnTo>
                      <a:pt x="407" y="313"/>
                    </a:lnTo>
                    <a:lnTo>
                      <a:pt x="407" y="314"/>
                    </a:lnTo>
                    <a:lnTo>
                      <a:pt x="405" y="315"/>
                    </a:lnTo>
                    <a:lnTo>
                      <a:pt x="403" y="315"/>
                    </a:lnTo>
                    <a:lnTo>
                      <a:pt x="392" y="318"/>
                    </a:lnTo>
                    <a:lnTo>
                      <a:pt x="391" y="318"/>
                    </a:lnTo>
                    <a:lnTo>
                      <a:pt x="390" y="318"/>
                    </a:lnTo>
                    <a:lnTo>
                      <a:pt x="387" y="312"/>
                    </a:lnTo>
                    <a:lnTo>
                      <a:pt x="387" y="309"/>
                    </a:lnTo>
                    <a:lnTo>
                      <a:pt x="387" y="308"/>
                    </a:lnTo>
                    <a:lnTo>
                      <a:pt x="386" y="307"/>
                    </a:lnTo>
                    <a:lnTo>
                      <a:pt x="385" y="307"/>
                    </a:lnTo>
                    <a:lnTo>
                      <a:pt x="385" y="306"/>
                    </a:lnTo>
                    <a:lnTo>
                      <a:pt x="384" y="306"/>
                    </a:lnTo>
                    <a:lnTo>
                      <a:pt x="383" y="306"/>
                    </a:lnTo>
                    <a:lnTo>
                      <a:pt x="381" y="306"/>
                    </a:lnTo>
                    <a:lnTo>
                      <a:pt x="380" y="305"/>
                    </a:lnTo>
                    <a:lnTo>
                      <a:pt x="379" y="304"/>
                    </a:lnTo>
                    <a:lnTo>
                      <a:pt x="376" y="302"/>
                    </a:lnTo>
                    <a:lnTo>
                      <a:pt x="375" y="301"/>
                    </a:lnTo>
                    <a:lnTo>
                      <a:pt x="374" y="300"/>
                    </a:lnTo>
                    <a:lnTo>
                      <a:pt x="373" y="300"/>
                    </a:lnTo>
                    <a:lnTo>
                      <a:pt x="371" y="300"/>
                    </a:lnTo>
                    <a:lnTo>
                      <a:pt x="370" y="300"/>
                    </a:lnTo>
                    <a:lnTo>
                      <a:pt x="368" y="301"/>
                    </a:lnTo>
                    <a:lnTo>
                      <a:pt x="359" y="300"/>
                    </a:lnTo>
                    <a:lnTo>
                      <a:pt x="358" y="299"/>
                    </a:lnTo>
                    <a:lnTo>
                      <a:pt x="358" y="298"/>
                    </a:lnTo>
                    <a:lnTo>
                      <a:pt x="358" y="297"/>
                    </a:lnTo>
                    <a:lnTo>
                      <a:pt x="357" y="296"/>
                    </a:lnTo>
                    <a:lnTo>
                      <a:pt x="357" y="294"/>
                    </a:lnTo>
                    <a:lnTo>
                      <a:pt x="357" y="293"/>
                    </a:lnTo>
                    <a:lnTo>
                      <a:pt x="356" y="291"/>
                    </a:lnTo>
                    <a:lnTo>
                      <a:pt x="355" y="290"/>
                    </a:lnTo>
                    <a:lnTo>
                      <a:pt x="354" y="290"/>
                    </a:lnTo>
                    <a:lnTo>
                      <a:pt x="354" y="289"/>
                    </a:lnTo>
                    <a:lnTo>
                      <a:pt x="354" y="286"/>
                    </a:lnTo>
                    <a:lnTo>
                      <a:pt x="353" y="285"/>
                    </a:lnTo>
                    <a:lnTo>
                      <a:pt x="351" y="283"/>
                    </a:lnTo>
                    <a:lnTo>
                      <a:pt x="350" y="283"/>
                    </a:lnTo>
                    <a:lnTo>
                      <a:pt x="349" y="277"/>
                    </a:lnTo>
                    <a:lnTo>
                      <a:pt x="349" y="274"/>
                    </a:lnTo>
                    <a:lnTo>
                      <a:pt x="349" y="271"/>
                    </a:lnTo>
                    <a:lnTo>
                      <a:pt x="349" y="267"/>
                    </a:lnTo>
                    <a:lnTo>
                      <a:pt x="349" y="266"/>
                    </a:lnTo>
                    <a:lnTo>
                      <a:pt x="348" y="265"/>
                    </a:lnTo>
                    <a:lnTo>
                      <a:pt x="348" y="264"/>
                    </a:lnTo>
                    <a:lnTo>
                      <a:pt x="344" y="256"/>
                    </a:lnTo>
                    <a:lnTo>
                      <a:pt x="342" y="254"/>
                    </a:lnTo>
                    <a:lnTo>
                      <a:pt x="341" y="252"/>
                    </a:lnTo>
                    <a:lnTo>
                      <a:pt x="335" y="243"/>
                    </a:lnTo>
                    <a:lnTo>
                      <a:pt x="334" y="240"/>
                    </a:lnTo>
                    <a:lnTo>
                      <a:pt x="334" y="239"/>
                    </a:lnTo>
                    <a:lnTo>
                      <a:pt x="334" y="237"/>
                    </a:lnTo>
                    <a:lnTo>
                      <a:pt x="334" y="236"/>
                    </a:lnTo>
                    <a:lnTo>
                      <a:pt x="332" y="232"/>
                    </a:lnTo>
                    <a:lnTo>
                      <a:pt x="330" y="224"/>
                    </a:lnTo>
                    <a:lnTo>
                      <a:pt x="334" y="217"/>
                    </a:lnTo>
                    <a:lnTo>
                      <a:pt x="334" y="216"/>
                    </a:lnTo>
                    <a:lnTo>
                      <a:pt x="335" y="215"/>
                    </a:lnTo>
                    <a:lnTo>
                      <a:pt x="335" y="214"/>
                    </a:lnTo>
                    <a:lnTo>
                      <a:pt x="335" y="213"/>
                    </a:lnTo>
                    <a:lnTo>
                      <a:pt x="335" y="212"/>
                    </a:lnTo>
                    <a:lnTo>
                      <a:pt x="334" y="211"/>
                    </a:lnTo>
                    <a:lnTo>
                      <a:pt x="332" y="209"/>
                    </a:lnTo>
                    <a:lnTo>
                      <a:pt x="330" y="206"/>
                    </a:lnTo>
                    <a:lnTo>
                      <a:pt x="329" y="205"/>
                    </a:lnTo>
                    <a:lnTo>
                      <a:pt x="326" y="196"/>
                    </a:lnTo>
                    <a:lnTo>
                      <a:pt x="326" y="195"/>
                    </a:lnTo>
                    <a:lnTo>
                      <a:pt x="326" y="194"/>
                    </a:lnTo>
                    <a:lnTo>
                      <a:pt x="326" y="192"/>
                    </a:lnTo>
                    <a:lnTo>
                      <a:pt x="326" y="191"/>
                    </a:lnTo>
                    <a:lnTo>
                      <a:pt x="326" y="190"/>
                    </a:lnTo>
                    <a:lnTo>
                      <a:pt x="326" y="189"/>
                    </a:lnTo>
                    <a:lnTo>
                      <a:pt x="326" y="181"/>
                    </a:lnTo>
                    <a:lnTo>
                      <a:pt x="327" y="178"/>
                    </a:lnTo>
                    <a:lnTo>
                      <a:pt x="328" y="177"/>
                    </a:lnTo>
                    <a:lnTo>
                      <a:pt x="329" y="176"/>
                    </a:lnTo>
                    <a:lnTo>
                      <a:pt x="330" y="175"/>
                    </a:lnTo>
                    <a:lnTo>
                      <a:pt x="330" y="174"/>
                    </a:lnTo>
                    <a:lnTo>
                      <a:pt x="331" y="172"/>
                    </a:lnTo>
                    <a:lnTo>
                      <a:pt x="332" y="167"/>
                    </a:lnTo>
                    <a:lnTo>
                      <a:pt x="332" y="165"/>
                    </a:lnTo>
                    <a:lnTo>
                      <a:pt x="351" y="105"/>
                    </a:lnTo>
                    <a:lnTo>
                      <a:pt x="366" y="83"/>
                    </a:lnTo>
                    <a:lnTo>
                      <a:pt x="368" y="77"/>
                    </a:lnTo>
                    <a:lnTo>
                      <a:pt x="368" y="76"/>
                    </a:lnTo>
                    <a:lnTo>
                      <a:pt x="368" y="75"/>
                    </a:lnTo>
                    <a:lnTo>
                      <a:pt x="368" y="73"/>
                    </a:lnTo>
                    <a:lnTo>
                      <a:pt x="366" y="73"/>
                    </a:lnTo>
                    <a:lnTo>
                      <a:pt x="365" y="73"/>
                    </a:lnTo>
                    <a:lnTo>
                      <a:pt x="364" y="73"/>
                    </a:lnTo>
                    <a:lnTo>
                      <a:pt x="361" y="73"/>
                    </a:lnTo>
                    <a:lnTo>
                      <a:pt x="360" y="74"/>
                    </a:lnTo>
                    <a:lnTo>
                      <a:pt x="359" y="75"/>
                    </a:lnTo>
                    <a:lnTo>
                      <a:pt x="358" y="75"/>
                    </a:lnTo>
                    <a:lnTo>
                      <a:pt x="357" y="75"/>
                    </a:lnTo>
                    <a:lnTo>
                      <a:pt x="357" y="76"/>
                    </a:lnTo>
                    <a:lnTo>
                      <a:pt x="356" y="76"/>
                    </a:lnTo>
                    <a:lnTo>
                      <a:pt x="356" y="75"/>
                    </a:lnTo>
                    <a:lnTo>
                      <a:pt x="355" y="73"/>
                    </a:lnTo>
                    <a:lnTo>
                      <a:pt x="354" y="73"/>
                    </a:lnTo>
                    <a:lnTo>
                      <a:pt x="354" y="72"/>
                    </a:lnTo>
                    <a:lnTo>
                      <a:pt x="354" y="71"/>
                    </a:lnTo>
                    <a:lnTo>
                      <a:pt x="353" y="71"/>
                    </a:lnTo>
                    <a:lnTo>
                      <a:pt x="352" y="71"/>
                    </a:lnTo>
                    <a:lnTo>
                      <a:pt x="347" y="70"/>
                    </a:lnTo>
                    <a:lnTo>
                      <a:pt x="343" y="70"/>
                    </a:lnTo>
                    <a:lnTo>
                      <a:pt x="341" y="70"/>
                    </a:lnTo>
                    <a:lnTo>
                      <a:pt x="338" y="70"/>
                    </a:lnTo>
                    <a:lnTo>
                      <a:pt x="337" y="69"/>
                    </a:lnTo>
                    <a:lnTo>
                      <a:pt x="336" y="68"/>
                    </a:lnTo>
                    <a:lnTo>
                      <a:pt x="336" y="67"/>
                    </a:lnTo>
                    <a:lnTo>
                      <a:pt x="335" y="66"/>
                    </a:lnTo>
                    <a:lnTo>
                      <a:pt x="334" y="66"/>
                    </a:lnTo>
                    <a:lnTo>
                      <a:pt x="334" y="65"/>
                    </a:lnTo>
                    <a:lnTo>
                      <a:pt x="333" y="65"/>
                    </a:lnTo>
                    <a:lnTo>
                      <a:pt x="330" y="64"/>
                    </a:lnTo>
                    <a:lnTo>
                      <a:pt x="329" y="64"/>
                    </a:lnTo>
                    <a:lnTo>
                      <a:pt x="328" y="63"/>
                    </a:lnTo>
                    <a:lnTo>
                      <a:pt x="326" y="62"/>
                    </a:lnTo>
                    <a:lnTo>
                      <a:pt x="325" y="61"/>
                    </a:lnTo>
                    <a:lnTo>
                      <a:pt x="319" y="59"/>
                    </a:lnTo>
                    <a:lnTo>
                      <a:pt x="318" y="48"/>
                    </a:lnTo>
                    <a:lnTo>
                      <a:pt x="318" y="47"/>
                    </a:lnTo>
                    <a:lnTo>
                      <a:pt x="317" y="45"/>
                    </a:lnTo>
                    <a:lnTo>
                      <a:pt x="316" y="45"/>
                    </a:lnTo>
                    <a:lnTo>
                      <a:pt x="315" y="41"/>
                    </a:lnTo>
                    <a:lnTo>
                      <a:pt x="316" y="36"/>
                    </a:lnTo>
                    <a:lnTo>
                      <a:pt x="317" y="36"/>
                    </a:lnTo>
                    <a:lnTo>
                      <a:pt x="317" y="28"/>
                    </a:lnTo>
                    <a:lnTo>
                      <a:pt x="317" y="25"/>
                    </a:lnTo>
                    <a:lnTo>
                      <a:pt x="317" y="24"/>
                    </a:lnTo>
                    <a:lnTo>
                      <a:pt x="317" y="23"/>
                    </a:lnTo>
                    <a:lnTo>
                      <a:pt x="317" y="22"/>
                    </a:lnTo>
                    <a:lnTo>
                      <a:pt x="316" y="22"/>
                    </a:lnTo>
                    <a:lnTo>
                      <a:pt x="314" y="21"/>
                    </a:lnTo>
                    <a:lnTo>
                      <a:pt x="313" y="21"/>
                    </a:lnTo>
                    <a:lnTo>
                      <a:pt x="312" y="21"/>
                    </a:lnTo>
                    <a:lnTo>
                      <a:pt x="312" y="20"/>
                    </a:lnTo>
                    <a:lnTo>
                      <a:pt x="312" y="19"/>
                    </a:lnTo>
                    <a:lnTo>
                      <a:pt x="311" y="19"/>
                    </a:lnTo>
                    <a:lnTo>
                      <a:pt x="311" y="17"/>
                    </a:lnTo>
                    <a:lnTo>
                      <a:pt x="310" y="17"/>
                    </a:lnTo>
                    <a:lnTo>
                      <a:pt x="310" y="15"/>
                    </a:lnTo>
                    <a:lnTo>
                      <a:pt x="310" y="14"/>
                    </a:lnTo>
                    <a:lnTo>
                      <a:pt x="310" y="13"/>
                    </a:lnTo>
                    <a:lnTo>
                      <a:pt x="309" y="11"/>
                    </a:lnTo>
                    <a:lnTo>
                      <a:pt x="307" y="6"/>
                    </a:lnTo>
                    <a:lnTo>
                      <a:pt x="307" y="5"/>
                    </a:lnTo>
                    <a:lnTo>
                      <a:pt x="305" y="4"/>
                    </a:lnTo>
                    <a:lnTo>
                      <a:pt x="304" y="4"/>
                    </a:lnTo>
                    <a:lnTo>
                      <a:pt x="303" y="2"/>
                    </a:lnTo>
                    <a:lnTo>
                      <a:pt x="30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43" name="Freeform 664"/>
              <p:cNvSpPr>
                <a:spLocks/>
              </p:cNvSpPr>
              <p:nvPr/>
            </p:nvSpPr>
            <p:spPr bwMode="auto">
              <a:xfrm>
                <a:off x="3169435" y="258167"/>
                <a:ext cx="23812" cy="65088"/>
              </a:xfrm>
              <a:custGeom>
                <a:avLst/>
                <a:gdLst>
                  <a:gd name="T0" fmla="*/ 2147483646 w 10"/>
                  <a:gd name="T1" fmla="*/ 2147483646 h 30"/>
                  <a:gd name="T2" fmla="*/ 2147483646 w 10"/>
                  <a:gd name="T3" fmla="*/ 2147483646 h 30"/>
                  <a:gd name="T4" fmla="*/ 2147483646 w 10"/>
                  <a:gd name="T5" fmla="*/ 2147483646 h 30"/>
                  <a:gd name="T6" fmla="*/ 2147483646 w 10"/>
                  <a:gd name="T7" fmla="*/ 2147483646 h 30"/>
                  <a:gd name="T8" fmla="*/ 2147483646 w 10"/>
                  <a:gd name="T9" fmla="*/ 2147483646 h 30"/>
                  <a:gd name="T10" fmla="*/ 2147483646 w 10"/>
                  <a:gd name="T11" fmla="*/ 2147483646 h 30"/>
                  <a:gd name="T12" fmla="*/ 2147483646 w 10"/>
                  <a:gd name="T13" fmla="*/ 2147483646 h 30"/>
                  <a:gd name="T14" fmla="*/ 2147483646 w 10"/>
                  <a:gd name="T15" fmla="*/ 2147483646 h 30"/>
                  <a:gd name="T16" fmla="*/ 2147483646 w 10"/>
                  <a:gd name="T17" fmla="*/ 2147483646 h 30"/>
                  <a:gd name="T18" fmla="*/ 0 w 10"/>
                  <a:gd name="T19" fmla="*/ 2147483646 h 30"/>
                  <a:gd name="T20" fmla="*/ 2147483646 w 10"/>
                  <a:gd name="T21" fmla="*/ 2147483646 h 30"/>
                  <a:gd name="T22" fmla="*/ 2147483646 w 10"/>
                  <a:gd name="T23" fmla="*/ 0 h 30"/>
                  <a:gd name="T24" fmla="*/ 2147483646 w 10"/>
                  <a:gd name="T25" fmla="*/ 2147483646 h 30"/>
                  <a:gd name="T26" fmla="*/ 2147483646 w 10"/>
                  <a:gd name="T27" fmla="*/ 2147483646 h 30"/>
                  <a:gd name="T28" fmla="*/ 2147483646 w 10"/>
                  <a:gd name="T29" fmla="*/ 2147483646 h 30"/>
                  <a:gd name="T30" fmla="*/ 2147483646 w 10"/>
                  <a:gd name="T31" fmla="*/ 2147483646 h 30"/>
                  <a:gd name="T32" fmla="*/ 2147483646 w 10"/>
                  <a:gd name="T33" fmla="*/ 2147483646 h 30"/>
                  <a:gd name="T34" fmla="*/ 2147483646 w 10"/>
                  <a:gd name="T35" fmla="*/ 2147483646 h 30"/>
                  <a:gd name="T36" fmla="*/ 2147483646 w 10"/>
                  <a:gd name="T37" fmla="*/ 2147483646 h 30"/>
                  <a:gd name="T38" fmla="*/ 2147483646 w 10"/>
                  <a:gd name="T39" fmla="*/ 2147483646 h 30"/>
                  <a:gd name="T40" fmla="*/ 2147483646 w 10"/>
                  <a:gd name="T41" fmla="*/ 2147483646 h 30"/>
                  <a:gd name="T42" fmla="*/ 2147483646 w 10"/>
                  <a:gd name="T43" fmla="*/ 2147483646 h 30"/>
                  <a:gd name="T44" fmla="*/ 2147483646 w 10"/>
                  <a:gd name="T45" fmla="*/ 2147483646 h 30"/>
                  <a:gd name="T46" fmla="*/ 2147483646 w 10"/>
                  <a:gd name="T47" fmla="*/ 2147483646 h 30"/>
                  <a:gd name="T48" fmla="*/ 2147483646 w 10"/>
                  <a:gd name="T49" fmla="*/ 2147483646 h 3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 h="30">
                    <a:moveTo>
                      <a:pt x="4" y="30"/>
                    </a:moveTo>
                    <a:lnTo>
                      <a:pt x="4" y="29"/>
                    </a:lnTo>
                    <a:lnTo>
                      <a:pt x="2" y="24"/>
                    </a:lnTo>
                    <a:lnTo>
                      <a:pt x="2" y="23"/>
                    </a:lnTo>
                    <a:lnTo>
                      <a:pt x="3" y="23"/>
                    </a:lnTo>
                    <a:lnTo>
                      <a:pt x="3" y="22"/>
                    </a:lnTo>
                    <a:lnTo>
                      <a:pt x="3" y="21"/>
                    </a:lnTo>
                    <a:lnTo>
                      <a:pt x="2" y="21"/>
                    </a:lnTo>
                    <a:lnTo>
                      <a:pt x="0" y="21"/>
                    </a:lnTo>
                    <a:lnTo>
                      <a:pt x="4" y="13"/>
                    </a:lnTo>
                    <a:lnTo>
                      <a:pt x="9" y="0"/>
                    </a:lnTo>
                    <a:lnTo>
                      <a:pt x="10" y="5"/>
                    </a:lnTo>
                    <a:lnTo>
                      <a:pt x="10" y="6"/>
                    </a:lnTo>
                    <a:lnTo>
                      <a:pt x="10" y="7"/>
                    </a:lnTo>
                    <a:lnTo>
                      <a:pt x="9" y="8"/>
                    </a:lnTo>
                    <a:lnTo>
                      <a:pt x="8" y="10"/>
                    </a:lnTo>
                    <a:lnTo>
                      <a:pt x="5" y="19"/>
                    </a:lnTo>
                    <a:lnTo>
                      <a:pt x="5" y="20"/>
                    </a:lnTo>
                    <a:lnTo>
                      <a:pt x="7" y="28"/>
                    </a:lnTo>
                    <a:lnTo>
                      <a:pt x="7" y="29"/>
                    </a:lnTo>
                    <a:lnTo>
                      <a:pt x="5" y="30"/>
                    </a:lnTo>
                    <a:lnTo>
                      <a:pt x="4" y="30"/>
                    </a:lnTo>
                    <a:close/>
                  </a:path>
                </a:pathLst>
              </a:custGeom>
              <a:solidFill>
                <a:srgbClr val="E5E4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44" name="Freeform 665"/>
              <p:cNvSpPr>
                <a:spLocks noEditPoints="1"/>
              </p:cNvSpPr>
              <p:nvPr/>
            </p:nvSpPr>
            <p:spPr bwMode="auto">
              <a:xfrm>
                <a:off x="3164672" y="250230"/>
                <a:ext cx="31750" cy="76200"/>
              </a:xfrm>
              <a:custGeom>
                <a:avLst/>
                <a:gdLst>
                  <a:gd name="T0" fmla="*/ 2147483646 w 13"/>
                  <a:gd name="T1" fmla="*/ 2147483646 h 36"/>
                  <a:gd name="T2" fmla="*/ 2147483646 w 13"/>
                  <a:gd name="T3" fmla="*/ 2147483646 h 36"/>
                  <a:gd name="T4" fmla="*/ 2147483646 w 13"/>
                  <a:gd name="T5" fmla="*/ 2147483646 h 36"/>
                  <a:gd name="T6" fmla="*/ 2147483646 w 13"/>
                  <a:gd name="T7" fmla="*/ 2147483646 h 36"/>
                  <a:gd name="T8" fmla="*/ 2147483646 w 13"/>
                  <a:gd name="T9" fmla="*/ 2147483646 h 36"/>
                  <a:gd name="T10" fmla="*/ 2147483646 w 13"/>
                  <a:gd name="T11" fmla="*/ 2147483646 h 36"/>
                  <a:gd name="T12" fmla="*/ 2147483646 w 13"/>
                  <a:gd name="T13" fmla="*/ 2147483646 h 36"/>
                  <a:gd name="T14" fmla="*/ 2147483646 w 13"/>
                  <a:gd name="T15" fmla="*/ 2147483646 h 36"/>
                  <a:gd name="T16" fmla="*/ 2147483646 w 13"/>
                  <a:gd name="T17" fmla="*/ 2147483646 h 36"/>
                  <a:gd name="T18" fmla="*/ 2147483646 w 13"/>
                  <a:gd name="T19" fmla="*/ 2147483646 h 36"/>
                  <a:gd name="T20" fmla="*/ 2147483646 w 13"/>
                  <a:gd name="T21" fmla="*/ 2147483646 h 36"/>
                  <a:gd name="T22" fmla="*/ 2147483646 w 13"/>
                  <a:gd name="T23" fmla="*/ 2147483646 h 36"/>
                  <a:gd name="T24" fmla="*/ 2147483646 w 13"/>
                  <a:gd name="T25" fmla="*/ 2147483646 h 36"/>
                  <a:gd name="T26" fmla="*/ 2147483646 w 13"/>
                  <a:gd name="T27" fmla="*/ 2147483646 h 36"/>
                  <a:gd name="T28" fmla="*/ 2147483646 w 13"/>
                  <a:gd name="T29" fmla="*/ 0 h 36"/>
                  <a:gd name="T30" fmla="*/ 2147483646 w 13"/>
                  <a:gd name="T31" fmla="*/ 2147483646 h 36"/>
                  <a:gd name="T32" fmla="*/ 2147483646 w 13"/>
                  <a:gd name="T33" fmla="*/ 2147483646 h 36"/>
                  <a:gd name="T34" fmla="*/ 0 w 13"/>
                  <a:gd name="T35" fmla="*/ 2147483646 h 36"/>
                  <a:gd name="T36" fmla="*/ 2147483646 w 13"/>
                  <a:gd name="T37" fmla="*/ 2147483646 h 36"/>
                  <a:gd name="T38" fmla="*/ 2147483646 w 13"/>
                  <a:gd name="T39" fmla="*/ 2147483646 h 36"/>
                  <a:gd name="T40" fmla="*/ 2147483646 w 13"/>
                  <a:gd name="T41" fmla="*/ 2147483646 h 36"/>
                  <a:gd name="T42" fmla="*/ 2147483646 w 13"/>
                  <a:gd name="T43" fmla="*/ 2147483646 h 36"/>
                  <a:gd name="T44" fmla="*/ 2147483646 w 13"/>
                  <a:gd name="T45" fmla="*/ 2147483646 h 36"/>
                  <a:gd name="T46" fmla="*/ 2147483646 w 13"/>
                  <a:gd name="T47" fmla="*/ 2147483646 h 36"/>
                  <a:gd name="T48" fmla="*/ 2147483646 w 13"/>
                  <a:gd name="T49" fmla="*/ 2147483646 h 36"/>
                  <a:gd name="T50" fmla="*/ 2147483646 w 13"/>
                  <a:gd name="T51" fmla="*/ 2147483646 h 36"/>
                  <a:gd name="T52" fmla="*/ 2147483646 w 13"/>
                  <a:gd name="T53" fmla="*/ 2147483646 h 36"/>
                  <a:gd name="T54" fmla="*/ 2147483646 w 13"/>
                  <a:gd name="T55" fmla="*/ 2147483646 h 36"/>
                  <a:gd name="T56" fmla="*/ 2147483646 w 13"/>
                  <a:gd name="T57" fmla="*/ 2147483646 h 36"/>
                  <a:gd name="T58" fmla="*/ 2147483646 w 13"/>
                  <a:gd name="T59" fmla="*/ 2147483646 h 36"/>
                  <a:gd name="T60" fmla="*/ 2147483646 w 13"/>
                  <a:gd name="T61" fmla="*/ 2147483646 h 36"/>
                  <a:gd name="T62" fmla="*/ 2147483646 w 13"/>
                  <a:gd name="T63" fmla="*/ 2147483646 h 36"/>
                  <a:gd name="T64" fmla="*/ 2147483646 w 13"/>
                  <a:gd name="T65" fmla="*/ 2147483646 h 36"/>
                  <a:gd name="T66" fmla="*/ 2147483646 w 13"/>
                  <a:gd name="T67" fmla="*/ 2147483646 h 36"/>
                  <a:gd name="T68" fmla="*/ 2147483646 w 13"/>
                  <a:gd name="T69" fmla="*/ 2147483646 h 36"/>
                  <a:gd name="T70" fmla="*/ 2147483646 w 13"/>
                  <a:gd name="T71" fmla="*/ 2147483646 h 36"/>
                  <a:gd name="T72" fmla="*/ 2147483646 w 13"/>
                  <a:gd name="T73" fmla="*/ 2147483646 h 36"/>
                  <a:gd name="T74" fmla="*/ 2147483646 w 13"/>
                  <a:gd name="T75" fmla="*/ 0 h 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3" h="36">
                    <a:moveTo>
                      <a:pt x="11" y="9"/>
                    </a:moveTo>
                    <a:lnTo>
                      <a:pt x="11" y="9"/>
                    </a:lnTo>
                    <a:lnTo>
                      <a:pt x="11" y="10"/>
                    </a:lnTo>
                    <a:lnTo>
                      <a:pt x="10" y="12"/>
                    </a:lnTo>
                    <a:lnTo>
                      <a:pt x="9" y="13"/>
                    </a:lnTo>
                    <a:lnTo>
                      <a:pt x="6" y="22"/>
                    </a:lnTo>
                    <a:lnTo>
                      <a:pt x="6" y="23"/>
                    </a:lnTo>
                    <a:lnTo>
                      <a:pt x="6" y="24"/>
                    </a:lnTo>
                    <a:lnTo>
                      <a:pt x="8" y="32"/>
                    </a:lnTo>
                    <a:lnTo>
                      <a:pt x="7" y="32"/>
                    </a:lnTo>
                    <a:lnTo>
                      <a:pt x="5" y="28"/>
                    </a:lnTo>
                    <a:lnTo>
                      <a:pt x="6" y="28"/>
                    </a:lnTo>
                    <a:lnTo>
                      <a:pt x="6" y="27"/>
                    </a:lnTo>
                    <a:lnTo>
                      <a:pt x="6" y="26"/>
                    </a:lnTo>
                    <a:lnTo>
                      <a:pt x="6" y="25"/>
                    </a:lnTo>
                    <a:lnTo>
                      <a:pt x="6" y="24"/>
                    </a:lnTo>
                    <a:lnTo>
                      <a:pt x="5" y="24"/>
                    </a:lnTo>
                    <a:lnTo>
                      <a:pt x="4" y="24"/>
                    </a:lnTo>
                    <a:lnTo>
                      <a:pt x="6" y="18"/>
                    </a:lnTo>
                    <a:lnTo>
                      <a:pt x="11" y="9"/>
                    </a:lnTo>
                    <a:close/>
                    <a:moveTo>
                      <a:pt x="12" y="0"/>
                    </a:moveTo>
                    <a:lnTo>
                      <a:pt x="9" y="8"/>
                    </a:lnTo>
                    <a:lnTo>
                      <a:pt x="4" y="17"/>
                    </a:lnTo>
                    <a:lnTo>
                      <a:pt x="2" y="23"/>
                    </a:lnTo>
                    <a:lnTo>
                      <a:pt x="0" y="25"/>
                    </a:lnTo>
                    <a:lnTo>
                      <a:pt x="3" y="26"/>
                    </a:lnTo>
                    <a:lnTo>
                      <a:pt x="3" y="27"/>
                    </a:lnTo>
                    <a:lnTo>
                      <a:pt x="2" y="28"/>
                    </a:lnTo>
                    <a:lnTo>
                      <a:pt x="2" y="29"/>
                    </a:lnTo>
                    <a:lnTo>
                      <a:pt x="4" y="33"/>
                    </a:lnTo>
                    <a:lnTo>
                      <a:pt x="4" y="34"/>
                    </a:lnTo>
                    <a:lnTo>
                      <a:pt x="5" y="34"/>
                    </a:lnTo>
                    <a:lnTo>
                      <a:pt x="6" y="34"/>
                    </a:lnTo>
                    <a:lnTo>
                      <a:pt x="6" y="35"/>
                    </a:lnTo>
                    <a:lnTo>
                      <a:pt x="7" y="35"/>
                    </a:lnTo>
                    <a:lnTo>
                      <a:pt x="8" y="36"/>
                    </a:lnTo>
                    <a:lnTo>
                      <a:pt x="9" y="35"/>
                    </a:lnTo>
                    <a:lnTo>
                      <a:pt x="9" y="34"/>
                    </a:lnTo>
                    <a:lnTo>
                      <a:pt x="10" y="34"/>
                    </a:lnTo>
                    <a:lnTo>
                      <a:pt x="10" y="33"/>
                    </a:lnTo>
                    <a:lnTo>
                      <a:pt x="11" y="32"/>
                    </a:lnTo>
                    <a:lnTo>
                      <a:pt x="10" y="32"/>
                    </a:lnTo>
                    <a:lnTo>
                      <a:pt x="9" y="24"/>
                    </a:lnTo>
                    <a:lnTo>
                      <a:pt x="9" y="23"/>
                    </a:lnTo>
                    <a:lnTo>
                      <a:pt x="8" y="23"/>
                    </a:lnTo>
                    <a:lnTo>
                      <a:pt x="11" y="14"/>
                    </a:lnTo>
                    <a:lnTo>
                      <a:pt x="13" y="13"/>
                    </a:lnTo>
                    <a:lnTo>
                      <a:pt x="13" y="12"/>
                    </a:lnTo>
                    <a:lnTo>
                      <a:pt x="13" y="11"/>
                    </a:lnTo>
                    <a:lnTo>
                      <a:pt x="13" y="10"/>
                    </a:lnTo>
                    <a:lnTo>
                      <a:pt x="13" y="9"/>
                    </a:lnTo>
                    <a:lnTo>
                      <a:pt x="13" y="8"/>
                    </a:lnTo>
                    <a:lnTo>
                      <a:pt x="1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45" name="Freeform 666"/>
              <p:cNvSpPr>
                <a:spLocks noEditPoints="1"/>
              </p:cNvSpPr>
              <p:nvPr/>
            </p:nvSpPr>
            <p:spPr bwMode="auto">
              <a:xfrm>
                <a:off x="3164672" y="250230"/>
                <a:ext cx="31750" cy="76200"/>
              </a:xfrm>
              <a:custGeom>
                <a:avLst/>
                <a:gdLst>
                  <a:gd name="T0" fmla="*/ 2147483646 w 13"/>
                  <a:gd name="T1" fmla="*/ 2147483646 h 36"/>
                  <a:gd name="T2" fmla="*/ 2147483646 w 13"/>
                  <a:gd name="T3" fmla="*/ 2147483646 h 36"/>
                  <a:gd name="T4" fmla="*/ 2147483646 w 13"/>
                  <a:gd name="T5" fmla="*/ 2147483646 h 36"/>
                  <a:gd name="T6" fmla="*/ 2147483646 w 13"/>
                  <a:gd name="T7" fmla="*/ 2147483646 h 36"/>
                  <a:gd name="T8" fmla="*/ 2147483646 w 13"/>
                  <a:gd name="T9" fmla="*/ 2147483646 h 36"/>
                  <a:gd name="T10" fmla="*/ 2147483646 w 13"/>
                  <a:gd name="T11" fmla="*/ 2147483646 h 36"/>
                  <a:gd name="T12" fmla="*/ 2147483646 w 13"/>
                  <a:gd name="T13" fmla="*/ 2147483646 h 36"/>
                  <a:gd name="T14" fmla="*/ 2147483646 w 13"/>
                  <a:gd name="T15" fmla="*/ 2147483646 h 36"/>
                  <a:gd name="T16" fmla="*/ 2147483646 w 13"/>
                  <a:gd name="T17" fmla="*/ 2147483646 h 36"/>
                  <a:gd name="T18" fmla="*/ 2147483646 w 13"/>
                  <a:gd name="T19" fmla="*/ 2147483646 h 36"/>
                  <a:gd name="T20" fmla="*/ 2147483646 w 13"/>
                  <a:gd name="T21" fmla="*/ 2147483646 h 36"/>
                  <a:gd name="T22" fmla="*/ 2147483646 w 13"/>
                  <a:gd name="T23" fmla="*/ 2147483646 h 36"/>
                  <a:gd name="T24" fmla="*/ 2147483646 w 13"/>
                  <a:gd name="T25" fmla="*/ 2147483646 h 36"/>
                  <a:gd name="T26" fmla="*/ 2147483646 w 13"/>
                  <a:gd name="T27" fmla="*/ 2147483646 h 36"/>
                  <a:gd name="T28" fmla="*/ 2147483646 w 13"/>
                  <a:gd name="T29" fmla="*/ 0 h 36"/>
                  <a:gd name="T30" fmla="*/ 2147483646 w 13"/>
                  <a:gd name="T31" fmla="*/ 2147483646 h 36"/>
                  <a:gd name="T32" fmla="*/ 2147483646 w 13"/>
                  <a:gd name="T33" fmla="*/ 2147483646 h 36"/>
                  <a:gd name="T34" fmla="*/ 0 w 13"/>
                  <a:gd name="T35" fmla="*/ 2147483646 h 36"/>
                  <a:gd name="T36" fmla="*/ 2147483646 w 13"/>
                  <a:gd name="T37" fmla="*/ 2147483646 h 36"/>
                  <a:gd name="T38" fmla="*/ 2147483646 w 13"/>
                  <a:gd name="T39" fmla="*/ 2147483646 h 36"/>
                  <a:gd name="T40" fmla="*/ 2147483646 w 13"/>
                  <a:gd name="T41" fmla="*/ 2147483646 h 36"/>
                  <a:gd name="T42" fmla="*/ 2147483646 w 13"/>
                  <a:gd name="T43" fmla="*/ 2147483646 h 36"/>
                  <a:gd name="T44" fmla="*/ 2147483646 w 13"/>
                  <a:gd name="T45" fmla="*/ 2147483646 h 36"/>
                  <a:gd name="T46" fmla="*/ 2147483646 w 13"/>
                  <a:gd name="T47" fmla="*/ 2147483646 h 36"/>
                  <a:gd name="T48" fmla="*/ 2147483646 w 13"/>
                  <a:gd name="T49" fmla="*/ 2147483646 h 36"/>
                  <a:gd name="T50" fmla="*/ 2147483646 w 13"/>
                  <a:gd name="T51" fmla="*/ 2147483646 h 36"/>
                  <a:gd name="T52" fmla="*/ 2147483646 w 13"/>
                  <a:gd name="T53" fmla="*/ 2147483646 h 36"/>
                  <a:gd name="T54" fmla="*/ 2147483646 w 13"/>
                  <a:gd name="T55" fmla="*/ 2147483646 h 36"/>
                  <a:gd name="T56" fmla="*/ 2147483646 w 13"/>
                  <a:gd name="T57" fmla="*/ 2147483646 h 36"/>
                  <a:gd name="T58" fmla="*/ 2147483646 w 13"/>
                  <a:gd name="T59" fmla="*/ 2147483646 h 36"/>
                  <a:gd name="T60" fmla="*/ 2147483646 w 13"/>
                  <a:gd name="T61" fmla="*/ 2147483646 h 36"/>
                  <a:gd name="T62" fmla="*/ 2147483646 w 13"/>
                  <a:gd name="T63" fmla="*/ 2147483646 h 36"/>
                  <a:gd name="T64" fmla="*/ 2147483646 w 13"/>
                  <a:gd name="T65" fmla="*/ 2147483646 h 36"/>
                  <a:gd name="T66" fmla="*/ 2147483646 w 13"/>
                  <a:gd name="T67" fmla="*/ 2147483646 h 36"/>
                  <a:gd name="T68" fmla="*/ 2147483646 w 13"/>
                  <a:gd name="T69" fmla="*/ 2147483646 h 36"/>
                  <a:gd name="T70" fmla="*/ 2147483646 w 13"/>
                  <a:gd name="T71" fmla="*/ 2147483646 h 36"/>
                  <a:gd name="T72" fmla="*/ 2147483646 w 13"/>
                  <a:gd name="T73" fmla="*/ 2147483646 h 36"/>
                  <a:gd name="T74" fmla="*/ 2147483646 w 13"/>
                  <a:gd name="T75" fmla="*/ 0 h 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3" h="36">
                    <a:moveTo>
                      <a:pt x="11" y="9"/>
                    </a:moveTo>
                    <a:lnTo>
                      <a:pt x="11" y="9"/>
                    </a:lnTo>
                    <a:lnTo>
                      <a:pt x="11" y="10"/>
                    </a:lnTo>
                    <a:lnTo>
                      <a:pt x="10" y="12"/>
                    </a:lnTo>
                    <a:lnTo>
                      <a:pt x="9" y="13"/>
                    </a:lnTo>
                    <a:lnTo>
                      <a:pt x="6" y="22"/>
                    </a:lnTo>
                    <a:lnTo>
                      <a:pt x="6" y="23"/>
                    </a:lnTo>
                    <a:lnTo>
                      <a:pt x="6" y="24"/>
                    </a:lnTo>
                    <a:lnTo>
                      <a:pt x="8" y="32"/>
                    </a:lnTo>
                    <a:lnTo>
                      <a:pt x="7" y="32"/>
                    </a:lnTo>
                    <a:lnTo>
                      <a:pt x="5" y="28"/>
                    </a:lnTo>
                    <a:lnTo>
                      <a:pt x="6" y="28"/>
                    </a:lnTo>
                    <a:lnTo>
                      <a:pt x="6" y="27"/>
                    </a:lnTo>
                    <a:lnTo>
                      <a:pt x="6" y="26"/>
                    </a:lnTo>
                    <a:lnTo>
                      <a:pt x="6" y="25"/>
                    </a:lnTo>
                    <a:lnTo>
                      <a:pt x="6" y="24"/>
                    </a:lnTo>
                    <a:lnTo>
                      <a:pt x="5" y="24"/>
                    </a:lnTo>
                    <a:lnTo>
                      <a:pt x="4" y="24"/>
                    </a:lnTo>
                    <a:lnTo>
                      <a:pt x="6" y="18"/>
                    </a:lnTo>
                    <a:lnTo>
                      <a:pt x="11" y="9"/>
                    </a:lnTo>
                    <a:moveTo>
                      <a:pt x="12" y="0"/>
                    </a:moveTo>
                    <a:lnTo>
                      <a:pt x="9" y="8"/>
                    </a:lnTo>
                    <a:lnTo>
                      <a:pt x="4" y="17"/>
                    </a:lnTo>
                    <a:lnTo>
                      <a:pt x="2" y="23"/>
                    </a:lnTo>
                    <a:lnTo>
                      <a:pt x="0" y="25"/>
                    </a:lnTo>
                    <a:lnTo>
                      <a:pt x="3" y="26"/>
                    </a:lnTo>
                    <a:lnTo>
                      <a:pt x="3" y="27"/>
                    </a:lnTo>
                    <a:lnTo>
                      <a:pt x="2" y="28"/>
                    </a:lnTo>
                    <a:lnTo>
                      <a:pt x="2" y="29"/>
                    </a:lnTo>
                    <a:lnTo>
                      <a:pt x="4" y="33"/>
                    </a:lnTo>
                    <a:lnTo>
                      <a:pt x="4" y="34"/>
                    </a:lnTo>
                    <a:lnTo>
                      <a:pt x="5" y="34"/>
                    </a:lnTo>
                    <a:lnTo>
                      <a:pt x="6" y="34"/>
                    </a:lnTo>
                    <a:lnTo>
                      <a:pt x="6" y="35"/>
                    </a:lnTo>
                    <a:lnTo>
                      <a:pt x="7" y="35"/>
                    </a:lnTo>
                    <a:lnTo>
                      <a:pt x="8" y="36"/>
                    </a:lnTo>
                    <a:lnTo>
                      <a:pt x="9" y="35"/>
                    </a:lnTo>
                    <a:lnTo>
                      <a:pt x="9" y="34"/>
                    </a:lnTo>
                    <a:lnTo>
                      <a:pt x="10" y="34"/>
                    </a:lnTo>
                    <a:lnTo>
                      <a:pt x="10" y="33"/>
                    </a:lnTo>
                    <a:lnTo>
                      <a:pt x="11" y="32"/>
                    </a:lnTo>
                    <a:lnTo>
                      <a:pt x="10" y="32"/>
                    </a:lnTo>
                    <a:lnTo>
                      <a:pt x="9" y="24"/>
                    </a:lnTo>
                    <a:lnTo>
                      <a:pt x="9" y="23"/>
                    </a:lnTo>
                    <a:lnTo>
                      <a:pt x="8" y="23"/>
                    </a:lnTo>
                    <a:lnTo>
                      <a:pt x="11" y="14"/>
                    </a:lnTo>
                    <a:lnTo>
                      <a:pt x="13" y="13"/>
                    </a:lnTo>
                    <a:lnTo>
                      <a:pt x="13" y="12"/>
                    </a:lnTo>
                    <a:lnTo>
                      <a:pt x="13" y="11"/>
                    </a:lnTo>
                    <a:lnTo>
                      <a:pt x="13" y="10"/>
                    </a:lnTo>
                    <a:lnTo>
                      <a:pt x="13" y="9"/>
                    </a:lnTo>
                    <a:lnTo>
                      <a:pt x="13" y="8"/>
                    </a:lnTo>
                    <a:lnTo>
                      <a:pt x="1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46" name="Freeform 667"/>
              <p:cNvSpPr>
                <a:spLocks/>
              </p:cNvSpPr>
              <p:nvPr/>
            </p:nvSpPr>
            <p:spPr bwMode="auto">
              <a:xfrm>
                <a:off x="3044022" y="62905"/>
                <a:ext cx="19050" cy="25400"/>
              </a:xfrm>
              <a:custGeom>
                <a:avLst/>
                <a:gdLst>
                  <a:gd name="T0" fmla="*/ 0 w 8"/>
                  <a:gd name="T1" fmla="*/ 2147483646 h 12"/>
                  <a:gd name="T2" fmla="*/ 2147483646 w 8"/>
                  <a:gd name="T3" fmla="*/ 2147483646 h 12"/>
                  <a:gd name="T4" fmla="*/ 2147483646 w 8"/>
                  <a:gd name="T5" fmla="*/ 2147483646 h 12"/>
                  <a:gd name="T6" fmla="*/ 2147483646 w 8"/>
                  <a:gd name="T7" fmla="*/ 0 h 12"/>
                  <a:gd name="T8" fmla="*/ 2147483646 w 8"/>
                  <a:gd name="T9" fmla="*/ 0 h 12"/>
                  <a:gd name="T10" fmla="*/ 2147483646 w 8"/>
                  <a:gd name="T11" fmla="*/ 2147483646 h 12"/>
                  <a:gd name="T12" fmla="*/ 2147483646 w 8"/>
                  <a:gd name="T13" fmla="*/ 2147483646 h 12"/>
                  <a:gd name="T14" fmla="*/ 2147483646 w 8"/>
                  <a:gd name="T15" fmla="*/ 2147483646 h 12"/>
                  <a:gd name="T16" fmla="*/ 2147483646 w 8"/>
                  <a:gd name="T17" fmla="*/ 2147483646 h 12"/>
                  <a:gd name="T18" fmla="*/ 0 w 8"/>
                  <a:gd name="T19" fmla="*/ 2147483646 h 1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 h="12">
                    <a:moveTo>
                      <a:pt x="0" y="8"/>
                    </a:moveTo>
                    <a:lnTo>
                      <a:pt x="1" y="6"/>
                    </a:lnTo>
                    <a:lnTo>
                      <a:pt x="3" y="3"/>
                    </a:lnTo>
                    <a:lnTo>
                      <a:pt x="3" y="0"/>
                    </a:lnTo>
                    <a:lnTo>
                      <a:pt x="8" y="0"/>
                    </a:lnTo>
                    <a:lnTo>
                      <a:pt x="8" y="5"/>
                    </a:lnTo>
                    <a:lnTo>
                      <a:pt x="8" y="6"/>
                    </a:lnTo>
                    <a:lnTo>
                      <a:pt x="6" y="10"/>
                    </a:lnTo>
                    <a:lnTo>
                      <a:pt x="5" y="12"/>
                    </a:lnTo>
                    <a:lnTo>
                      <a:pt x="0" y="8"/>
                    </a:lnTo>
                    <a:close/>
                  </a:path>
                </a:pathLst>
              </a:custGeom>
              <a:solidFill>
                <a:srgbClr val="E5E4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47" name="Freeform 668"/>
              <p:cNvSpPr>
                <a:spLocks noEditPoints="1"/>
              </p:cNvSpPr>
              <p:nvPr/>
            </p:nvSpPr>
            <p:spPr bwMode="auto">
              <a:xfrm>
                <a:off x="3040847" y="59730"/>
                <a:ext cx="26988" cy="30162"/>
              </a:xfrm>
              <a:custGeom>
                <a:avLst/>
                <a:gdLst>
                  <a:gd name="T0" fmla="*/ 2147483646 w 11"/>
                  <a:gd name="T1" fmla="*/ 2147483646 h 14"/>
                  <a:gd name="T2" fmla="*/ 2147483646 w 11"/>
                  <a:gd name="T3" fmla="*/ 2147483646 h 14"/>
                  <a:gd name="T4" fmla="*/ 2147483646 w 11"/>
                  <a:gd name="T5" fmla="*/ 2147483646 h 14"/>
                  <a:gd name="T6" fmla="*/ 2147483646 w 11"/>
                  <a:gd name="T7" fmla="*/ 2147483646 h 14"/>
                  <a:gd name="T8" fmla="*/ 2147483646 w 11"/>
                  <a:gd name="T9" fmla="*/ 2147483646 h 14"/>
                  <a:gd name="T10" fmla="*/ 2147483646 w 11"/>
                  <a:gd name="T11" fmla="*/ 2147483646 h 14"/>
                  <a:gd name="T12" fmla="*/ 2147483646 w 11"/>
                  <a:gd name="T13" fmla="*/ 2147483646 h 14"/>
                  <a:gd name="T14" fmla="*/ 2147483646 w 11"/>
                  <a:gd name="T15" fmla="*/ 2147483646 h 14"/>
                  <a:gd name="T16" fmla="*/ 2147483646 w 11"/>
                  <a:gd name="T17" fmla="*/ 2147483646 h 14"/>
                  <a:gd name="T18" fmla="*/ 2147483646 w 11"/>
                  <a:gd name="T19" fmla="*/ 2147483646 h 14"/>
                  <a:gd name="T20" fmla="*/ 2147483646 w 11"/>
                  <a:gd name="T21" fmla="*/ 2147483646 h 14"/>
                  <a:gd name="T22" fmla="*/ 2147483646 w 11"/>
                  <a:gd name="T23" fmla="*/ 0 h 14"/>
                  <a:gd name="T24" fmla="*/ 2147483646 w 11"/>
                  <a:gd name="T25" fmla="*/ 0 h 14"/>
                  <a:gd name="T26" fmla="*/ 2147483646 w 11"/>
                  <a:gd name="T27" fmla="*/ 0 h 14"/>
                  <a:gd name="T28" fmla="*/ 2147483646 w 11"/>
                  <a:gd name="T29" fmla="*/ 0 h 14"/>
                  <a:gd name="T30" fmla="*/ 2147483646 w 11"/>
                  <a:gd name="T31" fmla="*/ 2147483646 h 14"/>
                  <a:gd name="T32" fmla="*/ 2147483646 w 11"/>
                  <a:gd name="T33" fmla="*/ 2147483646 h 14"/>
                  <a:gd name="T34" fmla="*/ 2147483646 w 11"/>
                  <a:gd name="T35" fmla="*/ 2147483646 h 14"/>
                  <a:gd name="T36" fmla="*/ 0 w 11"/>
                  <a:gd name="T37" fmla="*/ 2147483646 h 14"/>
                  <a:gd name="T38" fmla="*/ 0 w 11"/>
                  <a:gd name="T39" fmla="*/ 2147483646 h 14"/>
                  <a:gd name="T40" fmla="*/ 0 w 11"/>
                  <a:gd name="T41" fmla="*/ 2147483646 h 14"/>
                  <a:gd name="T42" fmla="*/ 0 w 11"/>
                  <a:gd name="T43" fmla="*/ 2147483646 h 14"/>
                  <a:gd name="T44" fmla="*/ 2147483646 w 11"/>
                  <a:gd name="T45" fmla="*/ 2147483646 h 14"/>
                  <a:gd name="T46" fmla="*/ 2147483646 w 11"/>
                  <a:gd name="T47" fmla="*/ 2147483646 h 14"/>
                  <a:gd name="T48" fmla="*/ 2147483646 w 11"/>
                  <a:gd name="T49" fmla="*/ 2147483646 h 14"/>
                  <a:gd name="T50" fmla="*/ 2147483646 w 11"/>
                  <a:gd name="T51" fmla="*/ 2147483646 h 14"/>
                  <a:gd name="T52" fmla="*/ 2147483646 w 11"/>
                  <a:gd name="T53" fmla="*/ 2147483646 h 14"/>
                  <a:gd name="T54" fmla="*/ 2147483646 w 11"/>
                  <a:gd name="T55" fmla="*/ 2147483646 h 14"/>
                  <a:gd name="T56" fmla="*/ 2147483646 w 11"/>
                  <a:gd name="T57" fmla="*/ 2147483646 h 14"/>
                  <a:gd name="T58" fmla="*/ 2147483646 w 11"/>
                  <a:gd name="T59" fmla="*/ 2147483646 h 14"/>
                  <a:gd name="T60" fmla="*/ 2147483646 w 11"/>
                  <a:gd name="T61" fmla="*/ 2147483646 h 14"/>
                  <a:gd name="T62" fmla="*/ 2147483646 w 11"/>
                  <a:gd name="T63" fmla="*/ 2147483646 h 14"/>
                  <a:gd name="T64" fmla="*/ 2147483646 w 11"/>
                  <a:gd name="T65" fmla="*/ 2147483646 h 14"/>
                  <a:gd name="T66" fmla="*/ 2147483646 w 11"/>
                  <a:gd name="T67" fmla="*/ 2147483646 h 14"/>
                  <a:gd name="T68" fmla="*/ 2147483646 w 11"/>
                  <a:gd name="T69" fmla="*/ 2147483646 h 14"/>
                  <a:gd name="T70" fmla="*/ 2147483646 w 11"/>
                  <a:gd name="T71" fmla="*/ 2147483646 h 14"/>
                  <a:gd name="T72" fmla="*/ 2147483646 w 11"/>
                  <a:gd name="T73" fmla="*/ 0 h 14"/>
                  <a:gd name="T74" fmla="*/ 2147483646 w 11"/>
                  <a:gd name="T75" fmla="*/ 0 h 1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1" h="14">
                    <a:moveTo>
                      <a:pt x="8" y="2"/>
                    </a:moveTo>
                    <a:lnTo>
                      <a:pt x="7" y="6"/>
                    </a:lnTo>
                    <a:lnTo>
                      <a:pt x="7" y="7"/>
                    </a:lnTo>
                    <a:lnTo>
                      <a:pt x="6" y="11"/>
                    </a:lnTo>
                    <a:lnTo>
                      <a:pt x="2" y="9"/>
                    </a:lnTo>
                    <a:lnTo>
                      <a:pt x="3" y="7"/>
                    </a:lnTo>
                    <a:lnTo>
                      <a:pt x="6" y="5"/>
                    </a:lnTo>
                    <a:lnTo>
                      <a:pt x="6" y="4"/>
                    </a:lnTo>
                    <a:lnTo>
                      <a:pt x="6" y="2"/>
                    </a:lnTo>
                    <a:lnTo>
                      <a:pt x="8" y="2"/>
                    </a:lnTo>
                    <a:close/>
                    <a:moveTo>
                      <a:pt x="11" y="0"/>
                    </a:moveTo>
                    <a:lnTo>
                      <a:pt x="8" y="0"/>
                    </a:lnTo>
                    <a:lnTo>
                      <a:pt x="6" y="0"/>
                    </a:lnTo>
                    <a:lnTo>
                      <a:pt x="3" y="0"/>
                    </a:lnTo>
                    <a:lnTo>
                      <a:pt x="3" y="2"/>
                    </a:lnTo>
                    <a:lnTo>
                      <a:pt x="3" y="4"/>
                    </a:lnTo>
                    <a:lnTo>
                      <a:pt x="1" y="5"/>
                    </a:lnTo>
                    <a:lnTo>
                      <a:pt x="0" y="6"/>
                    </a:lnTo>
                    <a:lnTo>
                      <a:pt x="0" y="7"/>
                    </a:lnTo>
                    <a:lnTo>
                      <a:pt x="0" y="9"/>
                    </a:lnTo>
                    <a:lnTo>
                      <a:pt x="1" y="11"/>
                    </a:lnTo>
                    <a:lnTo>
                      <a:pt x="4" y="13"/>
                    </a:lnTo>
                    <a:lnTo>
                      <a:pt x="5" y="14"/>
                    </a:lnTo>
                    <a:lnTo>
                      <a:pt x="7" y="13"/>
                    </a:lnTo>
                    <a:lnTo>
                      <a:pt x="7" y="12"/>
                    </a:lnTo>
                    <a:lnTo>
                      <a:pt x="8" y="12"/>
                    </a:lnTo>
                    <a:lnTo>
                      <a:pt x="10" y="8"/>
                    </a:lnTo>
                    <a:lnTo>
                      <a:pt x="10" y="7"/>
                    </a:lnTo>
                    <a:lnTo>
                      <a:pt x="10" y="6"/>
                    </a:lnTo>
                    <a:lnTo>
                      <a:pt x="11" y="2"/>
                    </a:lnTo>
                    <a:lnTo>
                      <a:pt x="1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48" name="Freeform 669"/>
              <p:cNvSpPr>
                <a:spLocks noEditPoints="1"/>
              </p:cNvSpPr>
              <p:nvPr/>
            </p:nvSpPr>
            <p:spPr bwMode="auto">
              <a:xfrm>
                <a:off x="3040847" y="59730"/>
                <a:ext cx="26988" cy="30162"/>
              </a:xfrm>
              <a:custGeom>
                <a:avLst/>
                <a:gdLst>
                  <a:gd name="T0" fmla="*/ 2147483646 w 11"/>
                  <a:gd name="T1" fmla="*/ 2147483646 h 14"/>
                  <a:gd name="T2" fmla="*/ 2147483646 w 11"/>
                  <a:gd name="T3" fmla="*/ 2147483646 h 14"/>
                  <a:gd name="T4" fmla="*/ 2147483646 w 11"/>
                  <a:gd name="T5" fmla="*/ 2147483646 h 14"/>
                  <a:gd name="T6" fmla="*/ 2147483646 w 11"/>
                  <a:gd name="T7" fmla="*/ 2147483646 h 14"/>
                  <a:gd name="T8" fmla="*/ 2147483646 w 11"/>
                  <a:gd name="T9" fmla="*/ 2147483646 h 14"/>
                  <a:gd name="T10" fmla="*/ 2147483646 w 11"/>
                  <a:gd name="T11" fmla="*/ 2147483646 h 14"/>
                  <a:gd name="T12" fmla="*/ 2147483646 w 11"/>
                  <a:gd name="T13" fmla="*/ 2147483646 h 14"/>
                  <a:gd name="T14" fmla="*/ 2147483646 w 11"/>
                  <a:gd name="T15" fmla="*/ 2147483646 h 14"/>
                  <a:gd name="T16" fmla="*/ 2147483646 w 11"/>
                  <a:gd name="T17" fmla="*/ 2147483646 h 14"/>
                  <a:gd name="T18" fmla="*/ 2147483646 w 11"/>
                  <a:gd name="T19" fmla="*/ 2147483646 h 14"/>
                  <a:gd name="T20" fmla="*/ 2147483646 w 11"/>
                  <a:gd name="T21" fmla="*/ 2147483646 h 14"/>
                  <a:gd name="T22" fmla="*/ 2147483646 w 11"/>
                  <a:gd name="T23" fmla="*/ 0 h 14"/>
                  <a:gd name="T24" fmla="*/ 2147483646 w 11"/>
                  <a:gd name="T25" fmla="*/ 0 h 14"/>
                  <a:gd name="T26" fmla="*/ 2147483646 w 11"/>
                  <a:gd name="T27" fmla="*/ 0 h 14"/>
                  <a:gd name="T28" fmla="*/ 2147483646 w 11"/>
                  <a:gd name="T29" fmla="*/ 0 h 14"/>
                  <a:gd name="T30" fmla="*/ 2147483646 w 11"/>
                  <a:gd name="T31" fmla="*/ 2147483646 h 14"/>
                  <a:gd name="T32" fmla="*/ 2147483646 w 11"/>
                  <a:gd name="T33" fmla="*/ 2147483646 h 14"/>
                  <a:gd name="T34" fmla="*/ 2147483646 w 11"/>
                  <a:gd name="T35" fmla="*/ 2147483646 h 14"/>
                  <a:gd name="T36" fmla="*/ 0 w 11"/>
                  <a:gd name="T37" fmla="*/ 2147483646 h 14"/>
                  <a:gd name="T38" fmla="*/ 0 w 11"/>
                  <a:gd name="T39" fmla="*/ 2147483646 h 14"/>
                  <a:gd name="T40" fmla="*/ 0 w 11"/>
                  <a:gd name="T41" fmla="*/ 2147483646 h 14"/>
                  <a:gd name="T42" fmla="*/ 0 w 11"/>
                  <a:gd name="T43" fmla="*/ 2147483646 h 14"/>
                  <a:gd name="T44" fmla="*/ 2147483646 w 11"/>
                  <a:gd name="T45" fmla="*/ 2147483646 h 14"/>
                  <a:gd name="T46" fmla="*/ 2147483646 w 11"/>
                  <a:gd name="T47" fmla="*/ 2147483646 h 14"/>
                  <a:gd name="T48" fmla="*/ 2147483646 w 11"/>
                  <a:gd name="T49" fmla="*/ 2147483646 h 14"/>
                  <a:gd name="T50" fmla="*/ 2147483646 w 11"/>
                  <a:gd name="T51" fmla="*/ 2147483646 h 14"/>
                  <a:gd name="T52" fmla="*/ 2147483646 w 11"/>
                  <a:gd name="T53" fmla="*/ 2147483646 h 14"/>
                  <a:gd name="T54" fmla="*/ 2147483646 w 11"/>
                  <a:gd name="T55" fmla="*/ 2147483646 h 14"/>
                  <a:gd name="T56" fmla="*/ 2147483646 w 11"/>
                  <a:gd name="T57" fmla="*/ 2147483646 h 14"/>
                  <a:gd name="T58" fmla="*/ 2147483646 w 11"/>
                  <a:gd name="T59" fmla="*/ 2147483646 h 14"/>
                  <a:gd name="T60" fmla="*/ 2147483646 w 11"/>
                  <a:gd name="T61" fmla="*/ 2147483646 h 14"/>
                  <a:gd name="T62" fmla="*/ 2147483646 w 11"/>
                  <a:gd name="T63" fmla="*/ 2147483646 h 14"/>
                  <a:gd name="T64" fmla="*/ 2147483646 w 11"/>
                  <a:gd name="T65" fmla="*/ 2147483646 h 14"/>
                  <a:gd name="T66" fmla="*/ 2147483646 w 11"/>
                  <a:gd name="T67" fmla="*/ 2147483646 h 14"/>
                  <a:gd name="T68" fmla="*/ 2147483646 w 11"/>
                  <a:gd name="T69" fmla="*/ 2147483646 h 14"/>
                  <a:gd name="T70" fmla="*/ 2147483646 w 11"/>
                  <a:gd name="T71" fmla="*/ 2147483646 h 14"/>
                  <a:gd name="T72" fmla="*/ 2147483646 w 11"/>
                  <a:gd name="T73" fmla="*/ 0 h 14"/>
                  <a:gd name="T74" fmla="*/ 2147483646 w 11"/>
                  <a:gd name="T75" fmla="*/ 0 h 1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1" h="14">
                    <a:moveTo>
                      <a:pt x="8" y="2"/>
                    </a:moveTo>
                    <a:lnTo>
                      <a:pt x="7" y="6"/>
                    </a:lnTo>
                    <a:lnTo>
                      <a:pt x="7" y="7"/>
                    </a:lnTo>
                    <a:lnTo>
                      <a:pt x="6" y="11"/>
                    </a:lnTo>
                    <a:lnTo>
                      <a:pt x="2" y="9"/>
                    </a:lnTo>
                    <a:lnTo>
                      <a:pt x="3" y="7"/>
                    </a:lnTo>
                    <a:lnTo>
                      <a:pt x="6" y="5"/>
                    </a:lnTo>
                    <a:lnTo>
                      <a:pt x="6" y="4"/>
                    </a:lnTo>
                    <a:lnTo>
                      <a:pt x="6" y="2"/>
                    </a:lnTo>
                    <a:lnTo>
                      <a:pt x="8" y="2"/>
                    </a:lnTo>
                    <a:moveTo>
                      <a:pt x="11" y="0"/>
                    </a:moveTo>
                    <a:lnTo>
                      <a:pt x="8" y="0"/>
                    </a:lnTo>
                    <a:lnTo>
                      <a:pt x="6" y="0"/>
                    </a:lnTo>
                    <a:lnTo>
                      <a:pt x="3" y="0"/>
                    </a:lnTo>
                    <a:lnTo>
                      <a:pt x="3" y="2"/>
                    </a:lnTo>
                    <a:lnTo>
                      <a:pt x="3" y="4"/>
                    </a:lnTo>
                    <a:lnTo>
                      <a:pt x="1" y="5"/>
                    </a:lnTo>
                    <a:lnTo>
                      <a:pt x="0" y="6"/>
                    </a:lnTo>
                    <a:lnTo>
                      <a:pt x="0" y="7"/>
                    </a:lnTo>
                    <a:lnTo>
                      <a:pt x="0" y="9"/>
                    </a:lnTo>
                    <a:lnTo>
                      <a:pt x="1" y="11"/>
                    </a:lnTo>
                    <a:lnTo>
                      <a:pt x="4" y="13"/>
                    </a:lnTo>
                    <a:lnTo>
                      <a:pt x="5" y="14"/>
                    </a:lnTo>
                    <a:lnTo>
                      <a:pt x="7" y="13"/>
                    </a:lnTo>
                    <a:lnTo>
                      <a:pt x="7" y="12"/>
                    </a:lnTo>
                    <a:lnTo>
                      <a:pt x="8" y="12"/>
                    </a:lnTo>
                    <a:lnTo>
                      <a:pt x="10" y="8"/>
                    </a:lnTo>
                    <a:lnTo>
                      <a:pt x="10" y="7"/>
                    </a:lnTo>
                    <a:lnTo>
                      <a:pt x="10" y="6"/>
                    </a:lnTo>
                    <a:lnTo>
                      <a:pt x="11" y="2"/>
                    </a:lnTo>
                    <a:lnTo>
                      <a:pt x="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49" name="Freeform 672"/>
              <p:cNvSpPr>
                <a:spLocks noEditPoints="1"/>
              </p:cNvSpPr>
              <p:nvPr/>
            </p:nvSpPr>
            <p:spPr bwMode="auto">
              <a:xfrm>
                <a:off x="3050372" y="59730"/>
                <a:ext cx="292100" cy="376237"/>
              </a:xfrm>
              <a:custGeom>
                <a:avLst/>
                <a:gdLst>
                  <a:gd name="T0" fmla="*/ 2147483646 w 121"/>
                  <a:gd name="T1" fmla="*/ 2147483646 h 175"/>
                  <a:gd name="T2" fmla="*/ 2147483646 w 121"/>
                  <a:gd name="T3" fmla="*/ 2147483646 h 175"/>
                  <a:gd name="T4" fmla="*/ 2147483646 w 121"/>
                  <a:gd name="T5" fmla="*/ 2147483646 h 175"/>
                  <a:gd name="T6" fmla="*/ 2147483646 w 121"/>
                  <a:gd name="T7" fmla="*/ 2147483646 h 175"/>
                  <a:gd name="T8" fmla="*/ 2147483646 w 121"/>
                  <a:gd name="T9" fmla="*/ 2147483646 h 175"/>
                  <a:gd name="T10" fmla="*/ 2147483646 w 121"/>
                  <a:gd name="T11" fmla="*/ 2147483646 h 175"/>
                  <a:gd name="T12" fmla="*/ 2147483646 w 121"/>
                  <a:gd name="T13" fmla="*/ 2147483646 h 175"/>
                  <a:gd name="T14" fmla="*/ 2147483646 w 121"/>
                  <a:gd name="T15" fmla="*/ 2147483646 h 175"/>
                  <a:gd name="T16" fmla="*/ 2147483646 w 121"/>
                  <a:gd name="T17" fmla="*/ 2147483646 h 175"/>
                  <a:gd name="T18" fmla="*/ 2147483646 w 121"/>
                  <a:gd name="T19" fmla="*/ 2147483646 h 175"/>
                  <a:gd name="T20" fmla="*/ 2147483646 w 121"/>
                  <a:gd name="T21" fmla="*/ 2147483646 h 175"/>
                  <a:gd name="T22" fmla="*/ 2147483646 w 121"/>
                  <a:gd name="T23" fmla="*/ 2147483646 h 175"/>
                  <a:gd name="T24" fmla="*/ 2147483646 w 121"/>
                  <a:gd name="T25" fmla="*/ 2147483646 h 175"/>
                  <a:gd name="T26" fmla="*/ 2147483646 w 121"/>
                  <a:gd name="T27" fmla="*/ 2147483646 h 175"/>
                  <a:gd name="T28" fmla="*/ 2147483646 w 121"/>
                  <a:gd name="T29" fmla="*/ 2147483646 h 175"/>
                  <a:gd name="T30" fmla="*/ 2147483646 w 121"/>
                  <a:gd name="T31" fmla="*/ 2147483646 h 175"/>
                  <a:gd name="T32" fmla="*/ 2147483646 w 121"/>
                  <a:gd name="T33" fmla="*/ 2147483646 h 175"/>
                  <a:gd name="T34" fmla="*/ 2147483646 w 121"/>
                  <a:gd name="T35" fmla="*/ 2147483646 h 175"/>
                  <a:gd name="T36" fmla="*/ 2147483646 w 121"/>
                  <a:gd name="T37" fmla="*/ 2147483646 h 175"/>
                  <a:gd name="T38" fmla="*/ 2147483646 w 121"/>
                  <a:gd name="T39" fmla="*/ 2147483646 h 175"/>
                  <a:gd name="T40" fmla="*/ 2147483646 w 121"/>
                  <a:gd name="T41" fmla="*/ 2147483646 h 175"/>
                  <a:gd name="T42" fmla="*/ 2147483646 w 121"/>
                  <a:gd name="T43" fmla="*/ 2147483646 h 175"/>
                  <a:gd name="T44" fmla="*/ 2147483646 w 121"/>
                  <a:gd name="T45" fmla="*/ 2147483646 h 175"/>
                  <a:gd name="T46" fmla="*/ 2147483646 w 121"/>
                  <a:gd name="T47" fmla="*/ 2147483646 h 175"/>
                  <a:gd name="T48" fmla="*/ 2147483646 w 121"/>
                  <a:gd name="T49" fmla="*/ 2147483646 h 175"/>
                  <a:gd name="T50" fmla="*/ 2147483646 w 121"/>
                  <a:gd name="T51" fmla="*/ 2147483646 h 175"/>
                  <a:gd name="T52" fmla="*/ 2147483646 w 121"/>
                  <a:gd name="T53" fmla="*/ 2147483646 h 175"/>
                  <a:gd name="T54" fmla="*/ 0 w 121"/>
                  <a:gd name="T55" fmla="*/ 2147483646 h 175"/>
                  <a:gd name="T56" fmla="*/ 2147483646 w 121"/>
                  <a:gd name="T57" fmla="*/ 2147483646 h 175"/>
                  <a:gd name="T58" fmla="*/ 2147483646 w 121"/>
                  <a:gd name="T59" fmla="*/ 2147483646 h 175"/>
                  <a:gd name="T60" fmla="*/ 2147483646 w 121"/>
                  <a:gd name="T61" fmla="*/ 2147483646 h 175"/>
                  <a:gd name="T62" fmla="*/ 2147483646 w 121"/>
                  <a:gd name="T63" fmla="*/ 2147483646 h 175"/>
                  <a:gd name="T64" fmla="*/ 2147483646 w 121"/>
                  <a:gd name="T65" fmla="*/ 2147483646 h 175"/>
                  <a:gd name="T66" fmla="*/ 2147483646 w 121"/>
                  <a:gd name="T67" fmla="*/ 2147483646 h 175"/>
                  <a:gd name="T68" fmla="*/ 2147483646 w 121"/>
                  <a:gd name="T69" fmla="*/ 2147483646 h 175"/>
                  <a:gd name="T70" fmla="*/ 2147483646 w 121"/>
                  <a:gd name="T71" fmla="*/ 2147483646 h 175"/>
                  <a:gd name="T72" fmla="*/ 2147483646 w 121"/>
                  <a:gd name="T73" fmla="*/ 2147483646 h 175"/>
                  <a:gd name="T74" fmla="*/ 2147483646 w 121"/>
                  <a:gd name="T75" fmla="*/ 2147483646 h 175"/>
                  <a:gd name="T76" fmla="*/ 2147483646 w 121"/>
                  <a:gd name="T77" fmla="*/ 2147483646 h 175"/>
                  <a:gd name="T78" fmla="*/ 2147483646 w 121"/>
                  <a:gd name="T79" fmla="*/ 2147483646 h 175"/>
                  <a:gd name="T80" fmla="*/ 2147483646 w 121"/>
                  <a:gd name="T81" fmla="*/ 2147483646 h 175"/>
                  <a:gd name="T82" fmla="*/ 2147483646 w 121"/>
                  <a:gd name="T83" fmla="*/ 2147483646 h 175"/>
                  <a:gd name="T84" fmla="*/ 2147483646 w 121"/>
                  <a:gd name="T85" fmla="*/ 2147483646 h 175"/>
                  <a:gd name="T86" fmla="*/ 2147483646 w 121"/>
                  <a:gd name="T87" fmla="*/ 2147483646 h 175"/>
                  <a:gd name="T88" fmla="*/ 2147483646 w 121"/>
                  <a:gd name="T89" fmla="*/ 2147483646 h 175"/>
                  <a:gd name="T90" fmla="*/ 2147483646 w 121"/>
                  <a:gd name="T91" fmla="*/ 2147483646 h 175"/>
                  <a:gd name="T92" fmla="*/ 2147483646 w 121"/>
                  <a:gd name="T93" fmla="*/ 2147483646 h 175"/>
                  <a:gd name="T94" fmla="*/ 2147483646 w 121"/>
                  <a:gd name="T95" fmla="*/ 2147483646 h 175"/>
                  <a:gd name="T96" fmla="*/ 2147483646 w 121"/>
                  <a:gd name="T97" fmla="*/ 2147483646 h 175"/>
                  <a:gd name="T98" fmla="*/ 2147483646 w 121"/>
                  <a:gd name="T99" fmla="*/ 2147483646 h 175"/>
                  <a:gd name="T100" fmla="*/ 2147483646 w 121"/>
                  <a:gd name="T101" fmla="*/ 2147483646 h 175"/>
                  <a:gd name="T102" fmla="*/ 2147483646 w 121"/>
                  <a:gd name="T103" fmla="*/ 2147483646 h 175"/>
                  <a:gd name="T104" fmla="*/ 2147483646 w 121"/>
                  <a:gd name="T105" fmla="*/ 2147483646 h 175"/>
                  <a:gd name="T106" fmla="*/ 2147483646 w 121"/>
                  <a:gd name="T107" fmla="*/ 2147483646 h 175"/>
                  <a:gd name="T108" fmla="*/ 2147483646 w 121"/>
                  <a:gd name="T109" fmla="*/ 2147483646 h 175"/>
                  <a:gd name="T110" fmla="*/ 2147483646 w 121"/>
                  <a:gd name="T111" fmla="*/ 2147483646 h 175"/>
                  <a:gd name="T112" fmla="*/ 2147483646 w 121"/>
                  <a:gd name="T113" fmla="*/ 2147483646 h 175"/>
                  <a:gd name="T114" fmla="*/ 2147483646 w 121"/>
                  <a:gd name="T115" fmla="*/ 2147483646 h 175"/>
                  <a:gd name="T116" fmla="*/ 2147483646 w 121"/>
                  <a:gd name="T117" fmla="*/ 2147483646 h 175"/>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121" h="175">
                    <a:moveTo>
                      <a:pt x="66" y="2"/>
                    </a:moveTo>
                    <a:lnTo>
                      <a:pt x="66" y="3"/>
                    </a:lnTo>
                    <a:lnTo>
                      <a:pt x="66" y="4"/>
                    </a:lnTo>
                    <a:lnTo>
                      <a:pt x="67" y="6"/>
                    </a:lnTo>
                    <a:lnTo>
                      <a:pt x="66" y="7"/>
                    </a:lnTo>
                    <a:lnTo>
                      <a:pt x="66" y="11"/>
                    </a:lnTo>
                    <a:lnTo>
                      <a:pt x="67" y="11"/>
                    </a:lnTo>
                    <a:lnTo>
                      <a:pt x="66" y="12"/>
                    </a:lnTo>
                    <a:lnTo>
                      <a:pt x="64" y="17"/>
                    </a:lnTo>
                    <a:lnTo>
                      <a:pt x="66" y="21"/>
                    </a:lnTo>
                    <a:lnTo>
                      <a:pt x="67" y="23"/>
                    </a:lnTo>
                    <a:lnTo>
                      <a:pt x="68" y="23"/>
                    </a:lnTo>
                    <a:lnTo>
                      <a:pt x="70" y="24"/>
                    </a:lnTo>
                    <a:lnTo>
                      <a:pt x="72" y="26"/>
                    </a:lnTo>
                    <a:lnTo>
                      <a:pt x="73" y="27"/>
                    </a:lnTo>
                    <a:lnTo>
                      <a:pt x="73" y="36"/>
                    </a:lnTo>
                    <a:lnTo>
                      <a:pt x="75" y="39"/>
                    </a:lnTo>
                    <a:lnTo>
                      <a:pt x="77" y="41"/>
                    </a:lnTo>
                    <a:lnTo>
                      <a:pt x="76" y="43"/>
                    </a:lnTo>
                    <a:lnTo>
                      <a:pt x="77" y="45"/>
                    </a:lnTo>
                    <a:lnTo>
                      <a:pt x="77" y="48"/>
                    </a:lnTo>
                    <a:lnTo>
                      <a:pt x="77" y="49"/>
                    </a:lnTo>
                    <a:lnTo>
                      <a:pt x="77" y="51"/>
                    </a:lnTo>
                    <a:lnTo>
                      <a:pt x="77" y="52"/>
                    </a:lnTo>
                    <a:lnTo>
                      <a:pt x="77" y="54"/>
                    </a:lnTo>
                    <a:lnTo>
                      <a:pt x="79" y="56"/>
                    </a:lnTo>
                    <a:lnTo>
                      <a:pt x="80" y="57"/>
                    </a:lnTo>
                    <a:lnTo>
                      <a:pt x="81" y="56"/>
                    </a:lnTo>
                    <a:lnTo>
                      <a:pt x="81" y="54"/>
                    </a:lnTo>
                    <a:lnTo>
                      <a:pt x="80" y="53"/>
                    </a:lnTo>
                    <a:lnTo>
                      <a:pt x="79" y="53"/>
                    </a:lnTo>
                    <a:lnTo>
                      <a:pt x="79" y="51"/>
                    </a:lnTo>
                    <a:lnTo>
                      <a:pt x="79" y="47"/>
                    </a:lnTo>
                    <a:lnTo>
                      <a:pt x="80" y="46"/>
                    </a:lnTo>
                    <a:lnTo>
                      <a:pt x="81" y="47"/>
                    </a:lnTo>
                    <a:lnTo>
                      <a:pt x="82" y="47"/>
                    </a:lnTo>
                    <a:lnTo>
                      <a:pt x="84" y="51"/>
                    </a:lnTo>
                    <a:lnTo>
                      <a:pt x="85" y="51"/>
                    </a:lnTo>
                    <a:lnTo>
                      <a:pt x="86" y="52"/>
                    </a:lnTo>
                    <a:lnTo>
                      <a:pt x="85" y="53"/>
                    </a:lnTo>
                    <a:lnTo>
                      <a:pt x="85" y="54"/>
                    </a:lnTo>
                    <a:lnTo>
                      <a:pt x="85" y="56"/>
                    </a:lnTo>
                    <a:lnTo>
                      <a:pt x="85" y="57"/>
                    </a:lnTo>
                    <a:lnTo>
                      <a:pt x="86" y="58"/>
                    </a:lnTo>
                    <a:lnTo>
                      <a:pt x="87" y="64"/>
                    </a:lnTo>
                    <a:lnTo>
                      <a:pt x="87" y="65"/>
                    </a:lnTo>
                    <a:lnTo>
                      <a:pt x="86" y="65"/>
                    </a:lnTo>
                    <a:lnTo>
                      <a:pt x="86" y="67"/>
                    </a:lnTo>
                    <a:lnTo>
                      <a:pt x="86" y="68"/>
                    </a:lnTo>
                    <a:lnTo>
                      <a:pt x="87" y="70"/>
                    </a:lnTo>
                    <a:lnTo>
                      <a:pt x="86" y="73"/>
                    </a:lnTo>
                    <a:lnTo>
                      <a:pt x="85" y="75"/>
                    </a:lnTo>
                    <a:lnTo>
                      <a:pt x="85" y="81"/>
                    </a:lnTo>
                    <a:lnTo>
                      <a:pt x="87" y="88"/>
                    </a:lnTo>
                    <a:lnTo>
                      <a:pt x="88" y="88"/>
                    </a:lnTo>
                    <a:lnTo>
                      <a:pt x="89" y="88"/>
                    </a:lnTo>
                    <a:lnTo>
                      <a:pt x="90" y="89"/>
                    </a:lnTo>
                    <a:lnTo>
                      <a:pt x="90" y="91"/>
                    </a:lnTo>
                    <a:lnTo>
                      <a:pt x="89" y="92"/>
                    </a:lnTo>
                    <a:lnTo>
                      <a:pt x="90" y="100"/>
                    </a:lnTo>
                    <a:lnTo>
                      <a:pt x="91" y="103"/>
                    </a:lnTo>
                    <a:lnTo>
                      <a:pt x="92" y="103"/>
                    </a:lnTo>
                    <a:lnTo>
                      <a:pt x="92" y="104"/>
                    </a:lnTo>
                    <a:lnTo>
                      <a:pt x="93" y="104"/>
                    </a:lnTo>
                    <a:lnTo>
                      <a:pt x="93" y="105"/>
                    </a:lnTo>
                    <a:lnTo>
                      <a:pt x="94" y="109"/>
                    </a:lnTo>
                    <a:lnTo>
                      <a:pt x="94" y="111"/>
                    </a:lnTo>
                    <a:lnTo>
                      <a:pt x="94" y="112"/>
                    </a:lnTo>
                    <a:lnTo>
                      <a:pt x="93" y="113"/>
                    </a:lnTo>
                    <a:lnTo>
                      <a:pt x="93" y="114"/>
                    </a:lnTo>
                    <a:lnTo>
                      <a:pt x="92" y="115"/>
                    </a:lnTo>
                    <a:lnTo>
                      <a:pt x="92" y="116"/>
                    </a:lnTo>
                    <a:lnTo>
                      <a:pt x="91" y="117"/>
                    </a:lnTo>
                    <a:lnTo>
                      <a:pt x="90" y="119"/>
                    </a:lnTo>
                    <a:lnTo>
                      <a:pt x="90" y="120"/>
                    </a:lnTo>
                    <a:lnTo>
                      <a:pt x="90" y="121"/>
                    </a:lnTo>
                    <a:lnTo>
                      <a:pt x="90" y="123"/>
                    </a:lnTo>
                    <a:lnTo>
                      <a:pt x="90" y="124"/>
                    </a:lnTo>
                    <a:lnTo>
                      <a:pt x="90" y="125"/>
                    </a:lnTo>
                    <a:lnTo>
                      <a:pt x="90" y="126"/>
                    </a:lnTo>
                    <a:lnTo>
                      <a:pt x="92" y="128"/>
                    </a:lnTo>
                    <a:lnTo>
                      <a:pt x="94" y="130"/>
                    </a:lnTo>
                    <a:lnTo>
                      <a:pt x="96" y="130"/>
                    </a:lnTo>
                    <a:lnTo>
                      <a:pt x="98" y="131"/>
                    </a:lnTo>
                    <a:lnTo>
                      <a:pt x="99" y="131"/>
                    </a:lnTo>
                    <a:lnTo>
                      <a:pt x="98" y="132"/>
                    </a:lnTo>
                    <a:lnTo>
                      <a:pt x="97" y="132"/>
                    </a:lnTo>
                    <a:lnTo>
                      <a:pt x="97" y="133"/>
                    </a:lnTo>
                    <a:lnTo>
                      <a:pt x="98" y="134"/>
                    </a:lnTo>
                    <a:lnTo>
                      <a:pt x="98" y="133"/>
                    </a:lnTo>
                    <a:lnTo>
                      <a:pt x="99" y="132"/>
                    </a:lnTo>
                    <a:lnTo>
                      <a:pt x="100" y="131"/>
                    </a:lnTo>
                    <a:lnTo>
                      <a:pt x="100" y="130"/>
                    </a:lnTo>
                    <a:lnTo>
                      <a:pt x="100" y="128"/>
                    </a:lnTo>
                    <a:lnTo>
                      <a:pt x="101" y="126"/>
                    </a:lnTo>
                    <a:lnTo>
                      <a:pt x="102" y="126"/>
                    </a:lnTo>
                    <a:lnTo>
                      <a:pt x="103" y="126"/>
                    </a:lnTo>
                    <a:lnTo>
                      <a:pt x="103" y="128"/>
                    </a:lnTo>
                    <a:lnTo>
                      <a:pt x="106" y="131"/>
                    </a:lnTo>
                    <a:lnTo>
                      <a:pt x="107" y="132"/>
                    </a:lnTo>
                    <a:lnTo>
                      <a:pt x="107" y="133"/>
                    </a:lnTo>
                    <a:lnTo>
                      <a:pt x="107" y="134"/>
                    </a:lnTo>
                    <a:lnTo>
                      <a:pt x="110" y="136"/>
                    </a:lnTo>
                    <a:lnTo>
                      <a:pt x="112" y="137"/>
                    </a:lnTo>
                    <a:lnTo>
                      <a:pt x="111" y="137"/>
                    </a:lnTo>
                    <a:lnTo>
                      <a:pt x="111" y="139"/>
                    </a:lnTo>
                    <a:lnTo>
                      <a:pt x="111" y="141"/>
                    </a:lnTo>
                    <a:lnTo>
                      <a:pt x="112" y="142"/>
                    </a:lnTo>
                    <a:lnTo>
                      <a:pt x="113" y="143"/>
                    </a:lnTo>
                    <a:lnTo>
                      <a:pt x="113" y="145"/>
                    </a:lnTo>
                    <a:lnTo>
                      <a:pt x="112" y="147"/>
                    </a:lnTo>
                    <a:lnTo>
                      <a:pt x="113" y="148"/>
                    </a:lnTo>
                    <a:lnTo>
                      <a:pt x="115" y="149"/>
                    </a:lnTo>
                    <a:lnTo>
                      <a:pt x="116" y="149"/>
                    </a:lnTo>
                    <a:lnTo>
                      <a:pt x="117" y="150"/>
                    </a:lnTo>
                    <a:lnTo>
                      <a:pt x="117" y="151"/>
                    </a:lnTo>
                    <a:lnTo>
                      <a:pt x="119" y="154"/>
                    </a:lnTo>
                    <a:lnTo>
                      <a:pt x="119" y="156"/>
                    </a:lnTo>
                    <a:lnTo>
                      <a:pt x="116" y="162"/>
                    </a:lnTo>
                    <a:lnTo>
                      <a:pt x="115" y="164"/>
                    </a:lnTo>
                    <a:lnTo>
                      <a:pt x="113" y="164"/>
                    </a:lnTo>
                    <a:lnTo>
                      <a:pt x="113" y="165"/>
                    </a:lnTo>
                    <a:lnTo>
                      <a:pt x="111" y="166"/>
                    </a:lnTo>
                    <a:lnTo>
                      <a:pt x="109" y="166"/>
                    </a:lnTo>
                    <a:lnTo>
                      <a:pt x="109" y="167"/>
                    </a:lnTo>
                    <a:lnTo>
                      <a:pt x="107" y="168"/>
                    </a:lnTo>
                    <a:lnTo>
                      <a:pt x="107" y="169"/>
                    </a:lnTo>
                    <a:lnTo>
                      <a:pt x="103" y="171"/>
                    </a:lnTo>
                    <a:lnTo>
                      <a:pt x="100" y="173"/>
                    </a:lnTo>
                    <a:lnTo>
                      <a:pt x="99" y="173"/>
                    </a:lnTo>
                    <a:lnTo>
                      <a:pt x="99" y="172"/>
                    </a:lnTo>
                    <a:lnTo>
                      <a:pt x="98" y="171"/>
                    </a:lnTo>
                    <a:lnTo>
                      <a:pt x="97" y="169"/>
                    </a:lnTo>
                    <a:lnTo>
                      <a:pt x="97" y="162"/>
                    </a:lnTo>
                    <a:lnTo>
                      <a:pt x="97" y="158"/>
                    </a:lnTo>
                    <a:lnTo>
                      <a:pt x="95" y="151"/>
                    </a:lnTo>
                    <a:lnTo>
                      <a:pt x="94" y="149"/>
                    </a:lnTo>
                    <a:lnTo>
                      <a:pt x="92" y="149"/>
                    </a:lnTo>
                    <a:lnTo>
                      <a:pt x="91" y="148"/>
                    </a:lnTo>
                    <a:lnTo>
                      <a:pt x="88" y="147"/>
                    </a:lnTo>
                    <a:lnTo>
                      <a:pt x="87" y="145"/>
                    </a:lnTo>
                    <a:lnTo>
                      <a:pt x="79" y="134"/>
                    </a:lnTo>
                    <a:lnTo>
                      <a:pt x="69" y="126"/>
                    </a:lnTo>
                    <a:lnTo>
                      <a:pt x="68" y="125"/>
                    </a:lnTo>
                    <a:lnTo>
                      <a:pt x="68" y="124"/>
                    </a:lnTo>
                    <a:lnTo>
                      <a:pt x="67" y="124"/>
                    </a:lnTo>
                    <a:lnTo>
                      <a:pt x="67" y="123"/>
                    </a:lnTo>
                    <a:lnTo>
                      <a:pt x="66" y="122"/>
                    </a:lnTo>
                    <a:lnTo>
                      <a:pt x="66" y="120"/>
                    </a:lnTo>
                    <a:lnTo>
                      <a:pt x="64" y="119"/>
                    </a:lnTo>
                    <a:lnTo>
                      <a:pt x="62" y="119"/>
                    </a:lnTo>
                    <a:lnTo>
                      <a:pt x="62" y="117"/>
                    </a:lnTo>
                    <a:lnTo>
                      <a:pt x="61" y="116"/>
                    </a:lnTo>
                    <a:lnTo>
                      <a:pt x="61" y="115"/>
                    </a:lnTo>
                    <a:lnTo>
                      <a:pt x="60" y="113"/>
                    </a:lnTo>
                    <a:lnTo>
                      <a:pt x="58" y="112"/>
                    </a:lnTo>
                    <a:lnTo>
                      <a:pt x="58" y="113"/>
                    </a:lnTo>
                    <a:lnTo>
                      <a:pt x="55" y="113"/>
                    </a:lnTo>
                    <a:lnTo>
                      <a:pt x="55" y="110"/>
                    </a:lnTo>
                    <a:lnTo>
                      <a:pt x="56" y="107"/>
                    </a:lnTo>
                    <a:lnTo>
                      <a:pt x="56" y="105"/>
                    </a:lnTo>
                    <a:lnTo>
                      <a:pt x="56" y="107"/>
                    </a:lnTo>
                    <a:lnTo>
                      <a:pt x="54" y="109"/>
                    </a:lnTo>
                    <a:lnTo>
                      <a:pt x="54" y="107"/>
                    </a:lnTo>
                    <a:lnTo>
                      <a:pt x="57" y="100"/>
                    </a:lnTo>
                    <a:lnTo>
                      <a:pt x="58" y="99"/>
                    </a:lnTo>
                    <a:lnTo>
                      <a:pt x="59" y="98"/>
                    </a:lnTo>
                    <a:lnTo>
                      <a:pt x="60" y="97"/>
                    </a:lnTo>
                    <a:lnTo>
                      <a:pt x="60" y="94"/>
                    </a:lnTo>
                    <a:lnTo>
                      <a:pt x="62" y="87"/>
                    </a:lnTo>
                    <a:lnTo>
                      <a:pt x="62" y="88"/>
                    </a:lnTo>
                    <a:lnTo>
                      <a:pt x="61" y="89"/>
                    </a:lnTo>
                    <a:lnTo>
                      <a:pt x="61" y="88"/>
                    </a:lnTo>
                    <a:lnTo>
                      <a:pt x="62" y="85"/>
                    </a:lnTo>
                    <a:lnTo>
                      <a:pt x="62" y="84"/>
                    </a:lnTo>
                    <a:lnTo>
                      <a:pt x="62" y="83"/>
                    </a:lnTo>
                    <a:lnTo>
                      <a:pt x="63" y="82"/>
                    </a:lnTo>
                    <a:lnTo>
                      <a:pt x="62" y="75"/>
                    </a:lnTo>
                    <a:lnTo>
                      <a:pt x="62" y="73"/>
                    </a:lnTo>
                    <a:lnTo>
                      <a:pt x="60" y="72"/>
                    </a:lnTo>
                    <a:lnTo>
                      <a:pt x="60" y="68"/>
                    </a:lnTo>
                    <a:lnTo>
                      <a:pt x="60" y="67"/>
                    </a:lnTo>
                    <a:lnTo>
                      <a:pt x="60" y="66"/>
                    </a:lnTo>
                    <a:lnTo>
                      <a:pt x="59" y="66"/>
                    </a:lnTo>
                    <a:lnTo>
                      <a:pt x="59" y="65"/>
                    </a:lnTo>
                    <a:lnTo>
                      <a:pt x="58" y="66"/>
                    </a:lnTo>
                    <a:lnTo>
                      <a:pt x="57" y="66"/>
                    </a:lnTo>
                    <a:lnTo>
                      <a:pt x="53" y="64"/>
                    </a:lnTo>
                    <a:lnTo>
                      <a:pt x="49" y="59"/>
                    </a:lnTo>
                    <a:lnTo>
                      <a:pt x="49" y="58"/>
                    </a:lnTo>
                    <a:lnTo>
                      <a:pt x="47" y="57"/>
                    </a:lnTo>
                    <a:lnTo>
                      <a:pt x="46" y="57"/>
                    </a:lnTo>
                    <a:lnTo>
                      <a:pt x="44" y="54"/>
                    </a:lnTo>
                    <a:lnTo>
                      <a:pt x="43" y="53"/>
                    </a:lnTo>
                    <a:lnTo>
                      <a:pt x="41" y="53"/>
                    </a:lnTo>
                    <a:lnTo>
                      <a:pt x="41" y="51"/>
                    </a:lnTo>
                    <a:lnTo>
                      <a:pt x="42" y="50"/>
                    </a:lnTo>
                    <a:lnTo>
                      <a:pt x="43" y="49"/>
                    </a:lnTo>
                    <a:lnTo>
                      <a:pt x="45" y="47"/>
                    </a:lnTo>
                    <a:lnTo>
                      <a:pt x="45" y="46"/>
                    </a:lnTo>
                    <a:lnTo>
                      <a:pt x="46" y="44"/>
                    </a:lnTo>
                    <a:lnTo>
                      <a:pt x="45" y="44"/>
                    </a:lnTo>
                    <a:lnTo>
                      <a:pt x="44" y="45"/>
                    </a:lnTo>
                    <a:lnTo>
                      <a:pt x="44" y="46"/>
                    </a:lnTo>
                    <a:lnTo>
                      <a:pt x="44" y="47"/>
                    </a:lnTo>
                    <a:lnTo>
                      <a:pt x="43" y="49"/>
                    </a:lnTo>
                    <a:lnTo>
                      <a:pt x="40" y="50"/>
                    </a:lnTo>
                    <a:lnTo>
                      <a:pt x="37" y="48"/>
                    </a:lnTo>
                    <a:lnTo>
                      <a:pt x="36" y="48"/>
                    </a:lnTo>
                    <a:lnTo>
                      <a:pt x="33" y="51"/>
                    </a:lnTo>
                    <a:lnTo>
                      <a:pt x="32" y="51"/>
                    </a:lnTo>
                    <a:lnTo>
                      <a:pt x="29" y="49"/>
                    </a:lnTo>
                    <a:lnTo>
                      <a:pt x="28" y="47"/>
                    </a:lnTo>
                    <a:lnTo>
                      <a:pt x="28" y="46"/>
                    </a:lnTo>
                    <a:lnTo>
                      <a:pt x="28" y="44"/>
                    </a:lnTo>
                    <a:lnTo>
                      <a:pt x="27" y="43"/>
                    </a:lnTo>
                    <a:lnTo>
                      <a:pt x="26" y="43"/>
                    </a:lnTo>
                    <a:lnTo>
                      <a:pt x="24" y="43"/>
                    </a:lnTo>
                    <a:lnTo>
                      <a:pt x="23" y="43"/>
                    </a:lnTo>
                    <a:lnTo>
                      <a:pt x="22" y="42"/>
                    </a:lnTo>
                    <a:lnTo>
                      <a:pt x="22" y="40"/>
                    </a:lnTo>
                    <a:lnTo>
                      <a:pt x="21" y="40"/>
                    </a:lnTo>
                    <a:lnTo>
                      <a:pt x="20" y="38"/>
                    </a:lnTo>
                    <a:lnTo>
                      <a:pt x="19" y="38"/>
                    </a:lnTo>
                    <a:lnTo>
                      <a:pt x="18" y="37"/>
                    </a:lnTo>
                    <a:lnTo>
                      <a:pt x="17" y="38"/>
                    </a:lnTo>
                    <a:lnTo>
                      <a:pt x="16" y="38"/>
                    </a:lnTo>
                    <a:lnTo>
                      <a:pt x="13" y="36"/>
                    </a:lnTo>
                    <a:lnTo>
                      <a:pt x="13" y="33"/>
                    </a:lnTo>
                    <a:lnTo>
                      <a:pt x="13" y="32"/>
                    </a:lnTo>
                    <a:lnTo>
                      <a:pt x="13" y="30"/>
                    </a:lnTo>
                    <a:lnTo>
                      <a:pt x="11" y="28"/>
                    </a:lnTo>
                    <a:lnTo>
                      <a:pt x="10" y="27"/>
                    </a:lnTo>
                    <a:lnTo>
                      <a:pt x="6" y="21"/>
                    </a:lnTo>
                    <a:lnTo>
                      <a:pt x="5" y="21"/>
                    </a:lnTo>
                    <a:lnTo>
                      <a:pt x="3" y="21"/>
                    </a:lnTo>
                    <a:lnTo>
                      <a:pt x="3" y="19"/>
                    </a:lnTo>
                    <a:lnTo>
                      <a:pt x="3" y="17"/>
                    </a:lnTo>
                    <a:lnTo>
                      <a:pt x="9" y="17"/>
                    </a:lnTo>
                    <a:lnTo>
                      <a:pt x="14" y="19"/>
                    </a:lnTo>
                    <a:lnTo>
                      <a:pt x="17" y="19"/>
                    </a:lnTo>
                    <a:lnTo>
                      <a:pt x="19" y="18"/>
                    </a:lnTo>
                    <a:lnTo>
                      <a:pt x="22" y="19"/>
                    </a:lnTo>
                    <a:lnTo>
                      <a:pt x="22" y="20"/>
                    </a:lnTo>
                    <a:lnTo>
                      <a:pt x="25" y="21"/>
                    </a:lnTo>
                    <a:lnTo>
                      <a:pt x="30" y="21"/>
                    </a:lnTo>
                    <a:lnTo>
                      <a:pt x="30" y="20"/>
                    </a:lnTo>
                    <a:lnTo>
                      <a:pt x="30" y="19"/>
                    </a:lnTo>
                    <a:lnTo>
                      <a:pt x="28" y="19"/>
                    </a:lnTo>
                    <a:lnTo>
                      <a:pt x="27" y="20"/>
                    </a:lnTo>
                    <a:lnTo>
                      <a:pt x="26" y="21"/>
                    </a:lnTo>
                    <a:lnTo>
                      <a:pt x="24" y="19"/>
                    </a:lnTo>
                    <a:lnTo>
                      <a:pt x="25" y="18"/>
                    </a:lnTo>
                    <a:lnTo>
                      <a:pt x="24" y="17"/>
                    </a:lnTo>
                    <a:lnTo>
                      <a:pt x="23" y="16"/>
                    </a:lnTo>
                    <a:lnTo>
                      <a:pt x="24" y="14"/>
                    </a:lnTo>
                    <a:lnTo>
                      <a:pt x="24" y="13"/>
                    </a:lnTo>
                    <a:lnTo>
                      <a:pt x="29" y="10"/>
                    </a:lnTo>
                    <a:lnTo>
                      <a:pt x="29" y="11"/>
                    </a:lnTo>
                    <a:lnTo>
                      <a:pt x="28" y="11"/>
                    </a:lnTo>
                    <a:lnTo>
                      <a:pt x="30" y="11"/>
                    </a:lnTo>
                    <a:lnTo>
                      <a:pt x="30" y="10"/>
                    </a:lnTo>
                    <a:lnTo>
                      <a:pt x="30" y="8"/>
                    </a:lnTo>
                    <a:lnTo>
                      <a:pt x="31" y="7"/>
                    </a:lnTo>
                    <a:lnTo>
                      <a:pt x="32" y="6"/>
                    </a:lnTo>
                    <a:lnTo>
                      <a:pt x="32" y="5"/>
                    </a:lnTo>
                    <a:lnTo>
                      <a:pt x="32" y="2"/>
                    </a:lnTo>
                    <a:lnTo>
                      <a:pt x="66" y="2"/>
                    </a:lnTo>
                    <a:moveTo>
                      <a:pt x="70" y="0"/>
                    </a:moveTo>
                    <a:lnTo>
                      <a:pt x="66" y="0"/>
                    </a:lnTo>
                    <a:lnTo>
                      <a:pt x="32" y="0"/>
                    </a:lnTo>
                    <a:lnTo>
                      <a:pt x="30" y="0"/>
                    </a:lnTo>
                    <a:lnTo>
                      <a:pt x="29" y="2"/>
                    </a:lnTo>
                    <a:lnTo>
                      <a:pt x="29" y="4"/>
                    </a:lnTo>
                    <a:lnTo>
                      <a:pt x="29" y="5"/>
                    </a:lnTo>
                    <a:lnTo>
                      <a:pt x="28" y="6"/>
                    </a:lnTo>
                    <a:lnTo>
                      <a:pt x="28" y="7"/>
                    </a:lnTo>
                    <a:lnTo>
                      <a:pt x="28" y="8"/>
                    </a:lnTo>
                    <a:lnTo>
                      <a:pt x="23" y="11"/>
                    </a:lnTo>
                    <a:lnTo>
                      <a:pt x="22" y="12"/>
                    </a:lnTo>
                    <a:lnTo>
                      <a:pt x="22" y="13"/>
                    </a:lnTo>
                    <a:lnTo>
                      <a:pt x="20" y="15"/>
                    </a:lnTo>
                    <a:lnTo>
                      <a:pt x="19" y="15"/>
                    </a:lnTo>
                    <a:lnTo>
                      <a:pt x="18" y="15"/>
                    </a:lnTo>
                    <a:lnTo>
                      <a:pt x="17" y="16"/>
                    </a:lnTo>
                    <a:lnTo>
                      <a:pt x="15" y="17"/>
                    </a:lnTo>
                    <a:lnTo>
                      <a:pt x="11" y="15"/>
                    </a:lnTo>
                    <a:lnTo>
                      <a:pt x="10" y="15"/>
                    </a:lnTo>
                    <a:lnTo>
                      <a:pt x="4" y="14"/>
                    </a:lnTo>
                    <a:lnTo>
                      <a:pt x="3" y="13"/>
                    </a:lnTo>
                    <a:lnTo>
                      <a:pt x="2" y="15"/>
                    </a:lnTo>
                    <a:lnTo>
                      <a:pt x="1" y="15"/>
                    </a:lnTo>
                    <a:lnTo>
                      <a:pt x="0" y="17"/>
                    </a:lnTo>
                    <a:lnTo>
                      <a:pt x="0" y="19"/>
                    </a:lnTo>
                    <a:lnTo>
                      <a:pt x="0" y="20"/>
                    </a:lnTo>
                    <a:lnTo>
                      <a:pt x="1" y="21"/>
                    </a:lnTo>
                    <a:lnTo>
                      <a:pt x="1" y="22"/>
                    </a:lnTo>
                    <a:lnTo>
                      <a:pt x="2" y="22"/>
                    </a:lnTo>
                    <a:lnTo>
                      <a:pt x="3" y="23"/>
                    </a:lnTo>
                    <a:lnTo>
                      <a:pt x="4" y="24"/>
                    </a:lnTo>
                    <a:lnTo>
                      <a:pt x="5" y="24"/>
                    </a:lnTo>
                    <a:lnTo>
                      <a:pt x="8" y="28"/>
                    </a:lnTo>
                    <a:lnTo>
                      <a:pt x="8" y="29"/>
                    </a:lnTo>
                    <a:lnTo>
                      <a:pt x="9" y="29"/>
                    </a:lnTo>
                    <a:lnTo>
                      <a:pt x="9" y="30"/>
                    </a:lnTo>
                    <a:lnTo>
                      <a:pt x="11" y="31"/>
                    </a:lnTo>
                    <a:lnTo>
                      <a:pt x="11" y="32"/>
                    </a:lnTo>
                    <a:lnTo>
                      <a:pt x="10" y="35"/>
                    </a:lnTo>
                    <a:lnTo>
                      <a:pt x="9" y="37"/>
                    </a:lnTo>
                    <a:lnTo>
                      <a:pt x="11" y="37"/>
                    </a:lnTo>
                    <a:lnTo>
                      <a:pt x="14" y="40"/>
                    </a:lnTo>
                    <a:lnTo>
                      <a:pt x="15" y="40"/>
                    </a:lnTo>
                    <a:lnTo>
                      <a:pt x="16" y="41"/>
                    </a:lnTo>
                    <a:lnTo>
                      <a:pt x="17" y="41"/>
                    </a:lnTo>
                    <a:lnTo>
                      <a:pt x="18" y="41"/>
                    </a:lnTo>
                    <a:lnTo>
                      <a:pt x="19" y="41"/>
                    </a:lnTo>
                    <a:lnTo>
                      <a:pt x="19" y="43"/>
                    </a:lnTo>
                    <a:lnTo>
                      <a:pt x="20" y="43"/>
                    </a:lnTo>
                    <a:lnTo>
                      <a:pt x="20" y="45"/>
                    </a:lnTo>
                    <a:lnTo>
                      <a:pt x="21" y="46"/>
                    </a:lnTo>
                    <a:lnTo>
                      <a:pt x="23" y="46"/>
                    </a:lnTo>
                    <a:lnTo>
                      <a:pt x="24" y="46"/>
                    </a:lnTo>
                    <a:lnTo>
                      <a:pt x="25" y="46"/>
                    </a:lnTo>
                    <a:lnTo>
                      <a:pt x="25" y="45"/>
                    </a:lnTo>
                    <a:lnTo>
                      <a:pt x="25" y="46"/>
                    </a:lnTo>
                    <a:lnTo>
                      <a:pt x="26" y="47"/>
                    </a:lnTo>
                    <a:lnTo>
                      <a:pt x="26" y="48"/>
                    </a:lnTo>
                    <a:lnTo>
                      <a:pt x="26" y="49"/>
                    </a:lnTo>
                    <a:lnTo>
                      <a:pt x="26" y="50"/>
                    </a:lnTo>
                    <a:lnTo>
                      <a:pt x="27" y="51"/>
                    </a:lnTo>
                    <a:lnTo>
                      <a:pt x="30" y="53"/>
                    </a:lnTo>
                    <a:lnTo>
                      <a:pt x="30" y="54"/>
                    </a:lnTo>
                    <a:lnTo>
                      <a:pt x="32" y="54"/>
                    </a:lnTo>
                    <a:lnTo>
                      <a:pt x="34" y="53"/>
                    </a:lnTo>
                    <a:lnTo>
                      <a:pt x="35" y="53"/>
                    </a:lnTo>
                    <a:lnTo>
                      <a:pt x="37" y="51"/>
                    </a:lnTo>
                    <a:lnTo>
                      <a:pt x="39" y="52"/>
                    </a:lnTo>
                    <a:lnTo>
                      <a:pt x="39" y="54"/>
                    </a:lnTo>
                    <a:lnTo>
                      <a:pt x="40" y="54"/>
                    </a:lnTo>
                    <a:lnTo>
                      <a:pt x="41" y="55"/>
                    </a:lnTo>
                    <a:lnTo>
                      <a:pt x="42" y="56"/>
                    </a:lnTo>
                    <a:lnTo>
                      <a:pt x="44" y="58"/>
                    </a:lnTo>
                    <a:lnTo>
                      <a:pt x="45" y="60"/>
                    </a:lnTo>
                    <a:lnTo>
                      <a:pt x="46" y="60"/>
                    </a:lnTo>
                    <a:lnTo>
                      <a:pt x="47" y="60"/>
                    </a:lnTo>
                    <a:lnTo>
                      <a:pt x="47" y="61"/>
                    </a:lnTo>
                    <a:lnTo>
                      <a:pt x="51" y="66"/>
                    </a:lnTo>
                    <a:lnTo>
                      <a:pt x="56" y="68"/>
                    </a:lnTo>
                    <a:lnTo>
                      <a:pt x="57" y="69"/>
                    </a:lnTo>
                    <a:lnTo>
                      <a:pt x="57" y="71"/>
                    </a:lnTo>
                    <a:lnTo>
                      <a:pt x="57" y="73"/>
                    </a:lnTo>
                    <a:lnTo>
                      <a:pt x="58" y="74"/>
                    </a:lnTo>
                    <a:lnTo>
                      <a:pt x="59" y="75"/>
                    </a:lnTo>
                    <a:lnTo>
                      <a:pt x="60" y="75"/>
                    </a:lnTo>
                    <a:lnTo>
                      <a:pt x="60" y="76"/>
                    </a:lnTo>
                    <a:lnTo>
                      <a:pt x="60" y="82"/>
                    </a:lnTo>
                    <a:lnTo>
                      <a:pt x="60" y="83"/>
                    </a:lnTo>
                    <a:lnTo>
                      <a:pt x="60" y="84"/>
                    </a:lnTo>
                    <a:lnTo>
                      <a:pt x="58" y="88"/>
                    </a:lnTo>
                    <a:lnTo>
                      <a:pt x="58" y="89"/>
                    </a:lnTo>
                    <a:lnTo>
                      <a:pt x="58" y="94"/>
                    </a:lnTo>
                    <a:lnTo>
                      <a:pt x="57" y="96"/>
                    </a:lnTo>
                    <a:lnTo>
                      <a:pt x="57" y="97"/>
                    </a:lnTo>
                    <a:lnTo>
                      <a:pt x="56" y="97"/>
                    </a:lnTo>
                    <a:lnTo>
                      <a:pt x="56" y="98"/>
                    </a:lnTo>
                    <a:lnTo>
                      <a:pt x="55" y="99"/>
                    </a:lnTo>
                    <a:lnTo>
                      <a:pt x="55" y="100"/>
                    </a:lnTo>
                    <a:lnTo>
                      <a:pt x="52" y="106"/>
                    </a:lnTo>
                    <a:lnTo>
                      <a:pt x="51" y="108"/>
                    </a:lnTo>
                    <a:lnTo>
                      <a:pt x="50" y="112"/>
                    </a:lnTo>
                    <a:lnTo>
                      <a:pt x="53" y="112"/>
                    </a:lnTo>
                    <a:lnTo>
                      <a:pt x="53" y="113"/>
                    </a:lnTo>
                    <a:lnTo>
                      <a:pt x="53" y="116"/>
                    </a:lnTo>
                    <a:lnTo>
                      <a:pt x="55" y="116"/>
                    </a:lnTo>
                    <a:lnTo>
                      <a:pt x="58" y="116"/>
                    </a:lnTo>
                    <a:lnTo>
                      <a:pt x="58" y="117"/>
                    </a:lnTo>
                    <a:lnTo>
                      <a:pt x="59" y="117"/>
                    </a:lnTo>
                    <a:lnTo>
                      <a:pt x="59" y="120"/>
                    </a:lnTo>
                    <a:lnTo>
                      <a:pt x="60" y="122"/>
                    </a:lnTo>
                    <a:lnTo>
                      <a:pt x="62" y="122"/>
                    </a:lnTo>
                    <a:lnTo>
                      <a:pt x="63" y="122"/>
                    </a:lnTo>
                    <a:lnTo>
                      <a:pt x="64" y="124"/>
                    </a:lnTo>
                    <a:lnTo>
                      <a:pt x="64" y="125"/>
                    </a:lnTo>
                    <a:lnTo>
                      <a:pt x="65" y="126"/>
                    </a:lnTo>
                    <a:lnTo>
                      <a:pt x="66" y="126"/>
                    </a:lnTo>
                    <a:lnTo>
                      <a:pt x="66" y="127"/>
                    </a:lnTo>
                    <a:lnTo>
                      <a:pt x="67" y="128"/>
                    </a:lnTo>
                    <a:lnTo>
                      <a:pt x="68" y="128"/>
                    </a:lnTo>
                    <a:lnTo>
                      <a:pt x="77" y="136"/>
                    </a:lnTo>
                    <a:lnTo>
                      <a:pt x="85" y="147"/>
                    </a:lnTo>
                    <a:lnTo>
                      <a:pt x="87" y="149"/>
                    </a:lnTo>
                    <a:lnTo>
                      <a:pt x="88" y="149"/>
                    </a:lnTo>
                    <a:lnTo>
                      <a:pt x="90" y="151"/>
                    </a:lnTo>
                    <a:lnTo>
                      <a:pt x="91" y="151"/>
                    </a:lnTo>
                    <a:lnTo>
                      <a:pt x="92" y="151"/>
                    </a:lnTo>
                    <a:lnTo>
                      <a:pt x="92" y="152"/>
                    </a:lnTo>
                    <a:lnTo>
                      <a:pt x="94" y="158"/>
                    </a:lnTo>
                    <a:lnTo>
                      <a:pt x="94" y="162"/>
                    </a:lnTo>
                    <a:lnTo>
                      <a:pt x="94" y="169"/>
                    </a:lnTo>
                    <a:lnTo>
                      <a:pt x="96" y="172"/>
                    </a:lnTo>
                    <a:lnTo>
                      <a:pt x="96" y="173"/>
                    </a:lnTo>
                    <a:lnTo>
                      <a:pt x="96" y="174"/>
                    </a:lnTo>
                    <a:lnTo>
                      <a:pt x="97" y="174"/>
                    </a:lnTo>
                    <a:lnTo>
                      <a:pt x="98" y="175"/>
                    </a:lnTo>
                    <a:lnTo>
                      <a:pt x="99" y="175"/>
                    </a:lnTo>
                    <a:lnTo>
                      <a:pt x="100" y="175"/>
                    </a:lnTo>
                    <a:lnTo>
                      <a:pt x="101" y="175"/>
                    </a:lnTo>
                    <a:lnTo>
                      <a:pt x="102" y="175"/>
                    </a:lnTo>
                    <a:lnTo>
                      <a:pt x="103" y="174"/>
                    </a:lnTo>
                    <a:lnTo>
                      <a:pt x="104" y="174"/>
                    </a:lnTo>
                    <a:lnTo>
                      <a:pt x="108" y="171"/>
                    </a:lnTo>
                    <a:lnTo>
                      <a:pt x="109" y="171"/>
                    </a:lnTo>
                    <a:lnTo>
                      <a:pt x="109" y="170"/>
                    </a:lnTo>
                    <a:lnTo>
                      <a:pt x="110" y="169"/>
                    </a:lnTo>
                    <a:lnTo>
                      <a:pt x="111" y="169"/>
                    </a:lnTo>
                    <a:lnTo>
                      <a:pt x="111" y="168"/>
                    </a:lnTo>
                    <a:lnTo>
                      <a:pt x="112" y="168"/>
                    </a:lnTo>
                    <a:lnTo>
                      <a:pt x="113" y="168"/>
                    </a:lnTo>
                    <a:lnTo>
                      <a:pt x="114" y="168"/>
                    </a:lnTo>
                    <a:lnTo>
                      <a:pt x="115" y="167"/>
                    </a:lnTo>
                    <a:lnTo>
                      <a:pt x="115" y="166"/>
                    </a:lnTo>
                    <a:lnTo>
                      <a:pt x="116" y="166"/>
                    </a:lnTo>
                    <a:lnTo>
                      <a:pt x="117" y="165"/>
                    </a:lnTo>
                    <a:lnTo>
                      <a:pt x="118" y="163"/>
                    </a:lnTo>
                    <a:lnTo>
                      <a:pt x="119" y="163"/>
                    </a:lnTo>
                    <a:lnTo>
                      <a:pt x="119" y="162"/>
                    </a:lnTo>
                    <a:lnTo>
                      <a:pt x="120" y="157"/>
                    </a:lnTo>
                    <a:lnTo>
                      <a:pt x="120" y="156"/>
                    </a:lnTo>
                    <a:lnTo>
                      <a:pt x="121" y="156"/>
                    </a:lnTo>
                    <a:lnTo>
                      <a:pt x="121" y="154"/>
                    </a:lnTo>
                    <a:lnTo>
                      <a:pt x="121" y="153"/>
                    </a:lnTo>
                    <a:lnTo>
                      <a:pt x="120" y="150"/>
                    </a:lnTo>
                    <a:lnTo>
                      <a:pt x="120" y="149"/>
                    </a:lnTo>
                    <a:lnTo>
                      <a:pt x="119" y="149"/>
                    </a:lnTo>
                    <a:lnTo>
                      <a:pt x="118" y="147"/>
                    </a:lnTo>
                    <a:lnTo>
                      <a:pt x="117" y="147"/>
                    </a:lnTo>
                    <a:lnTo>
                      <a:pt x="116" y="147"/>
                    </a:lnTo>
                    <a:lnTo>
                      <a:pt x="115" y="146"/>
                    </a:lnTo>
                    <a:lnTo>
                      <a:pt x="115" y="145"/>
                    </a:lnTo>
                    <a:lnTo>
                      <a:pt x="116" y="143"/>
                    </a:lnTo>
                    <a:lnTo>
                      <a:pt x="115" y="142"/>
                    </a:lnTo>
                    <a:lnTo>
                      <a:pt x="115" y="141"/>
                    </a:lnTo>
                    <a:lnTo>
                      <a:pt x="114" y="140"/>
                    </a:lnTo>
                    <a:lnTo>
                      <a:pt x="113" y="139"/>
                    </a:lnTo>
                    <a:lnTo>
                      <a:pt x="114" y="138"/>
                    </a:lnTo>
                    <a:lnTo>
                      <a:pt x="116" y="136"/>
                    </a:lnTo>
                    <a:lnTo>
                      <a:pt x="113" y="134"/>
                    </a:lnTo>
                    <a:lnTo>
                      <a:pt x="111" y="134"/>
                    </a:lnTo>
                    <a:lnTo>
                      <a:pt x="110" y="133"/>
                    </a:lnTo>
                    <a:lnTo>
                      <a:pt x="110" y="132"/>
                    </a:lnTo>
                    <a:lnTo>
                      <a:pt x="110" y="131"/>
                    </a:lnTo>
                    <a:lnTo>
                      <a:pt x="109" y="131"/>
                    </a:lnTo>
                    <a:lnTo>
                      <a:pt x="109" y="130"/>
                    </a:lnTo>
                    <a:lnTo>
                      <a:pt x="108" y="129"/>
                    </a:lnTo>
                    <a:lnTo>
                      <a:pt x="106" y="126"/>
                    </a:lnTo>
                    <a:lnTo>
                      <a:pt x="105" y="125"/>
                    </a:lnTo>
                    <a:lnTo>
                      <a:pt x="105" y="124"/>
                    </a:lnTo>
                    <a:lnTo>
                      <a:pt x="104" y="124"/>
                    </a:lnTo>
                    <a:lnTo>
                      <a:pt x="103" y="124"/>
                    </a:lnTo>
                    <a:lnTo>
                      <a:pt x="103" y="123"/>
                    </a:lnTo>
                    <a:lnTo>
                      <a:pt x="102" y="123"/>
                    </a:lnTo>
                    <a:lnTo>
                      <a:pt x="100" y="124"/>
                    </a:lnTo>
                    <a:lnTo>
                      <a:pt x="99" y="124"/>
                    </a:lnTo>
                    <a:lnTo>
                      <a:pt x="98" y="125"/>
                    </a:lnTo>
                    <a:lnTo>
                      <a:pt x="98" y="126"/>
                    </a:lnTo>
                    <a:lnTo>
                      <a:pt x="98" y="127"/>
                    </a:lnTo>
                    <a:lnTo>
                      <a:pt x="98" y="128"/>
                    </a:lnTo>
                    <a:lnTo>
                      <a:pt x="97" y="128"/>
                    </a:lnTo>
                    <a:lnTo>
                      <a:pt x="96" y="128"/>
                    </a:lnTo>
                    <a:lnTo>
                      <a:pt x="94" y="126"/>
                    </a:lnTo>
                    <a:lnTo>
                      <a:pt x="93" y="126"/>
                    </a:lnTo>
                    <a:lnTo>
                      <a:pt x="93" y="124"/>
                    </a:lnTo>
                    <a:lnTo>
                      <a:pt x="93" y="123"/>
                    </a:lnTo>
                    <a:lnTo>
                      <a:pt x="93" y="122"/>
                    </a:lnTo>
                    <a:lnTo>
                      <a:pt x="93" y="120"/>
                    </a:lnTo>
                    <a:lnTo>
                      <a:pt x="93" y="119"/>
                    </a:lnTo>
                    <a:lnTo>
                      <a:pt x="93" y="118"/>
                    </a:lnTo>
                    <a:lnTo>
                      <a:pt x="94" y="117"/>
                    </a:lnTo>
                    <a:lnTo>
                      <a:pt x="94" y="116"/>
                    </a:lnTo>
                    <a:lnTo>
                      <a:pt x="95" y="115"/>
                    </a:lnTo>
                    <a:lnTo>
                      <a:pt x="96" y="114"/>
                    </a:lnTo>
                    <a:lnTo>
                      <a:pt x="96" y="113"/>
                    </a:lnTo>
                    <a:lnTo>
                      <a:pt x="96" y="112"/>
                    </a:lnTo>
                    <a:lnTo>
                      <a:pt x="96" y="111"/>
                    </a:lnTo>
                    <a:lnTo>
                      <a:pt x="96" y="109"/>
                    </a:lnTo>
                    <a:lnTo>
                      <a:pt x="96" y="105"/>
                    </a:lnTo>
                    <a:lnTo>
                      <a:pt x="96" y="104"/>
                    </a:lnTo>
                    <a:lnTo>
                      <a:pt x="96" y="103"/>
                    </a:lnTo>
                    <a:lnTo>
                      <a:pt x="95" y="103"/>
                    </a:lnTo>
                    <a:lnTo>
                      <a:pt x="95" y="102"/>
                    </a:lnTo>
                    <a:lnTo>
                      <a:pt x="94" y="102"/>
                    </a:lnTo>
                    <a:lnTo>
                      <a:pt x="93" y="102"/>
                    </a:lnTo>
                    <a:lnTo>
                      <a:pt x="92" y="100"/>
                    </a:lnTo>
                    <a:lnTo>
                      <a:pt x="92" y="92"/>
                    </a:lnTo>
                    <a:lnTo>
                      <a:pt x="92" y="91"/>
                    </a:lnTo>
                    <a:lnTo>
                      <a:pt x="92" y="90"/>
                    </a:lnTo>
                    <a:lnTo>
                      <a:pt x="93" y="88"/>
                    </a:lnTo>
                    <a:lnTo>
                      <a:pt x="92" y="87"/>
                    </a:lnTo>
                    <a:lnTo>
                      <a:pt x="90" y="87"/>
                    </a:lnTo>
                    <a:lnTo>
                      <a:pt x="90" y="86"/>
                    </a:lnTo>
                    <a:lnTo>
                      <a:pt x="89" y="86"/>
                    </a:lnTo>
                    <a:lnTo>
                      <a:pt x="88" y="86"/>
                    </a:lnTo>
                    <a:lnTo>
                      <a:pt x="87" y="81"/>
                    </a:lnTo>
                    <a:lnTo>
                      <a:pt x="87" y="76"/>
                    </a:lnTo>
                    <a:lnTo>
                      <a:pt x="88" y="75"/>
                    </a:lnTo>
                    <a:lnTo>
                      <a:pt x="88" y="74"/>
                    </a:lnTo>
                    <a:lnTo>
                      <a:pt x="89" y="71"/>
                    </a:lnTo>
                    <a:lnTo>
                      <a:pt x="89" y="70"/>
                    </a:lnTo>
                    <a:lnTo>
                      <a:pt x="88" y="68"/>
                    </a:lnTo>
                    <a:lnTo>
                      <a:pt x="88" y="67"/>
                    </a:lnTo>
                    <a:lnTo>
                      <a:pt x="88" y="66"/>
                    </a:lnTo>
                    <a:lnTo>
                      <a:pt x="89" y="66"/>
                    </a:lnTo>
                    <a:lnTo>
                      <a:pt x="89" y="65"/>
                    </a:lnTo>
                    <a:lnTo>
                      <a:pt x="89" y="64"/>
                    </a:lnTo>
                    <a:lnTo>
                      <a:pt x="90" y="64"/>
                    </a:lnTo>
                    <a:lnTo>
                      <a:pt x="89" y="63"/>
                    </a:lnTo>
                    <a:lnTo>
                      <a:pt x="88" y="57"/>
                    </a:lnTo>
                    <a:lnTo>
                      <a:pt x="88" y="56"/>
                    </a:lnTo>
                    <a:lnTo>
                      <a:pt x="87" y="56"/>
                    </a:lnTo>
                    <a:lnTo>
                      <a:pt x="87" y="55"/>
                    </a:lnTo>
                    <a:lnTo>
                      <a:pt x="88" y="54"/>
                    </a:lnTo>
                    <a:lnTo>
                      <a:pt x="88" y="53"/>
                    </a:lnTo>
                    <a:lnTo>
                      <a:pt x="88" y="51"/>
                    </a:lnTo>
                    <a:lnTo>
                      <a:pt x="87" y="50"/>
                    </a:lnTo>
                    <a:lnTo>
                      <a:pt x="87" y="49"/>
                    </a:lnTo>
                    <a:lnTo>
                      <a:pt x="86" y="49"/>
                    </a:lnTo>
                    <a:lnTo>
                      <a:pt x="84" y="46"/>
                    </a:lnTo>
                    <a:lnTo>
                      <a:pt x="83" y="45"/>
                    </a:lnTo>
                    <a:lnTo>
                      <a:pt x="82" y="44"/>
                    </a:lnTo>
                    <a:lnTo>
                      <a:pt x="81" y="44"/>
                    </a:lnTo>
                    <a:lnTo>
                      <a:pt x="81" y="43"/>
                    </a:lnTo>
                    <a:lnTo>
                      <a:pt x="79" y="43"/>
                    </a:lnTo>
                    <a:lnTo>
                      <a:pt x="79" y="42"/>
                    </a:lnTo>
                    <a:lnTo>
                      <a:pt x="79" y="41"/>
                    </a:lnTo>
                    <a:lnTo>
                      <a:pt x="78" y="37"/>
                    </a:lnTo>
                    <a:lnTo>
                      <a:pt x="77" y="37"/>
                    </a:lnTo>
                    <a:lnTo>
                      <a:pt x="75" y="35"/>
                    </a:lnTo>
                    <a:lnTo>
                      <a:pt x="75" y="27"/>
                    </a:lnTo>
                    <a:lnTo>
                      <a:pt x="75" y="26"/>
                    </a:lnTo>
                    <a:lnTo>
                      <a:pt x="75" y="25"/>
                    </a:lnTo>
                    <a:lnTo>
                      <a:pt x="75" y="24"/>
                    </a:lnTo>
                    <a:lnTo>
                      <a:pt x="74" y="24"/>
                    </a:lnTo>
                    <a:lnTo>
                      <a:pt x="71" y="22"/>
                    </a:lnTo>
                    <a:lnTo>
                      <a:pt x="70" y="21"/>
                    </a:lnTo>
                    <a:lnTo>
                      <a:pt x="69" y="21"/>
                    </a:lnTo>
                    <a:lnTo>
                      <a:pt x="68" y="19"/>
                    </a:lnTo>
                    <a:lnTo>
                      <a:pt x="67" y="17"/>
                    </a:lnTo>
                    <a:lnTo>
                      <a:pt x="69" y="13"/>
                    </a:lnTo>
                    <a:lnTo>
                      <a:pt x="71" y="11"/>
                    </a:lnTo>
                    <a:lnTo>
                      <a:pt x="68" y="9"/>
                    </a:lnTo>
                    <a:lnTo>
                      <a:pt x="69" y="8"/>
                    </a:lnTo>
                    <a:lnTo>
                      <a:pt x="70" y="7"/>
                    </a:lnTo>
                    <a:lnTo>
                      <a:pt x="70" y="6"/>
                    </a:lnTo>
                    <a:lnTo>
                      <a:pt x="70" y="5"/>
                    </a:lnTo>
                    <a:lnTo>
                      <a:pt x="69" y="4"/>
                    </a:lnTo>
                    <a:lnTo>
                      <a:pt x="68" y="3"/>
                    </a:lnTo>
                    <a:lnTo>
                      <a:pt x="7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50" name="Freeform 673"/>
              <p:cNvSpPr>
                <a:spLocks noEditPoints="1"/>
              </p:cNvSpPr>
              <p:nvPr/>
            </p:nvSpPr>
            <p:spPr bwMode="auto">
              <a:xfrm>
                <a:off x="5369710" y="154980"/>
                <a:ext cx="355600" cy="412750"/>
              </a:xfrm>
              <a:custGeom>
                <a:avLst/>
                <a:gdLst>
                  <a:gd name="T0" fmla="*/ 2147483646 w 147"/>
                  <a:gd name="T1" fmla="*/ 2147483646 h 192"/>
                  <a:gd name="T2" fmla="*/ 2147483646 w 147"/>
                  <a:gd name="T3" fmla="*/ 2147483646 h 192"/>
                  <a:gd name="T4" fmla="*/ 2147483646 w 147"/>
                  <a:gd name="T5" fmla="*/ 2147483646 h 192"/>
                  <a:gd name="T6" fmla="*/ 2147483646 w 147"/>
                  <a:gd name="T7" fmla="*/ 2147483646 h 192"/>
                  <a:gd name="T8" fmla="*/ 2147483646 w 147"/>
                  <a:gd name="T9" fmla="*/ 2147483646 h 192"/>
                  <a:gd name="T10" fmla="*/ 2147483646 w 147"/>
                  <a:gd name="T11" fmla="*/ 2147483646 h 192"/>
                  <a:gd name="T12" fmla="*/ 2147483646 w 147"/>
                  <a:gd name="T13" fmla="*/ 2147483646 h 192"/>
                  <a:gd name="T14" fmla="*/ 2147483646 w 147"/>
                  <a:gd name="T15" fmla="*/ 2147483646 h 192"/>
                  <a:gd name="T16" fmla="*/ 2147483646 w 147"/>
                  <a:gd name="T17" fmla="*/ 2147483646 h 192"/>
                  <a:gd name="T18" fmla="*/ 2147483646 w 147"/>
                  <a:gd name="T19" fmla="*/ 2147483646 h 192"/>
                  <a:gd name="T20" fmla="*/ 2147483646 w 147"/>
                  <a:gd name="T21" fmla="*/ 2147483646 h 192"/>
                  <a:gd name="T22" fmla="*/ 2147483646 w 147"/>
                  <a:gd name="T23" fmla="*/ 2147483646 h 192"/>
                  <a:gd name="T24" fmla="*/ 2147483646 w 147"/>
                  <a:gd name="T25" fmla="*/ 2147483646 h 192"/>
                  <a:gd name="T26" fmla="*/ 2147483646 w 147"/>
                  <a:gd name="T27" fmla="*/ 2147483646 h 192"/>
                  <a:gd name="T28" fmla="*/ 2147483646 w 147"/>
                  <a:gd name="T29" fmla="*/ 2147483646 h 192"/>
                  <a:gd name="T30" fmla="*/ 2147483646 w 147"/>
                  <a:gd name="T31" fmla="*/ 2147483646 h 192"/>
                  <a:gd name="T32" fmla="*/ 2147483646 w 147"/>
                  <a:gd name="T33" fmla="*/ 2147483646 h 192"/>
                  <a:gd name="T34" fmla="*/ 2147483646 w 147"/>
                  <a:gd name="T35" fmla="*/ 2147483646 h 192"/>
                  <a:gd name="T36" fmla="*/ 2147483646 w 147"/>
                  <a:gd name="T37" fmla="*/ 2147483646 h 192"/>
                  <a:gd name="T38" fmla="*/ 2147483646 w 147"/>
                  <a:gd name="T39" fmla="*/ 2147483646 h 192"/>
                  <a:gd name="T40" fmla="*/ 2147483646 w 147"/>
                  <a:gd name="T41" fmla="*/ 2147483646 h 192"/>
                  <a:gd name="T42" fmla="*/ 2147483646 w 147"/>
                  <a:gd name="T43" fmla="*/ 2147483646 h 192"/>
                  <a:gd name="T44" fmla="*/ 2147483646 w 147"/>
                  <a:gd name="T45" fmla="*/ 2147483646 h 192"/>
                  <a:gd name="T46" fmla="*/ 2147483646 w 147"/>
                  <a:gd name="T47" fmla="*/ 2147483646 h 192"/>
                  <a:gd name="T48" fmla="*/ 2147483646 w 147"/>
                  <a:gd name="T49" fmla="*/ 2147483646 h 192"/>
                  <a:gd name="T50" fmla="*/ 2147483646 w 147"/>
                  <a:gd name="T51" fmla="*/ 2147483646 h 192"/>
                  <a:gd name="T52" fmla="*/ 2147483646 w 147"/>
                  <a:gd name="T53" fmla="*/ 2147483646 h 192"/>
                  <a:gd name="T54" fmla="*/ 2147483646 w 147"/>
                  <a:gd name="T55" fmla="*/ 2147483646 h 192"/>
                  <a:gd name="T56" fmla="*/ 2147483646 w 147"/>
                  <a:gd name="T57" fmla="*/ 2147483646 h 192"/>
                  <a:gd name="T58" fmla="*/ 2147483646 w 147"/>
                  <a:gd name="T59" fmla="*/ 2147483646 h 192"/>
                  <a:gd name="T60" fmla="*/ 2147483646 w 147"/>
                  <a:gd name="T61" fmla="*/ 2147483646 h 192"/>
                  <a:gd name="T62" fmla="*/ 2147483646 w 147"/>
                  <a:gd name="T63" fmla="*/ 2147483646 h 192"/>
                  <a:gd name="T64" fmla="*/ 2147483646 w 147"/>
                  <a:gd name="T65" fmla="*/ 2147483646 h 192"/>
                  <a:gd name="T66" fmla="*/ 2147483646 w 147"/>
                  <a:gd name="T67" fmla="*/ 2147483646 h 192"/>
                  <a:gd name="T68" fmla="*/ 2147483646 w 147"/>
                  <a:gd name="T69" fmla="*/ 2147483646 h 192"/>
                  <a:gd name="T70" fmla="*/ 2147483646 w 147"/>
                  <a:gd name="T71" fmla="*/ 2147483646 h 192"/>
                  <a:gd name="T72" fmla="*/ 2147483646 w 147"/>
                  <a:gd name="T73" fmla="*/ 2147483646 h 192"/>
                  <a:gd name="T74" fmla="*/ 2147483646 w 147"/>
                  <a:gd name="T75" fmla="*/ 2147483646 h 192"/>
                  <a:gd name="T76" fmla="*/ 2147483646 w 147"/>
                  <a:gd name="T77" fmla="*/ 2147483646 h 192"/>
                  <a:gd name="T78" fmla="*/ 2147483646 w 147"/>
                  <a:gd name="T79" fmla="*/ 2147483646 h 192"/>
                  <a:gd name="T80" fmla="*/ 2147483646 w 147"/>
                  <a:gd name="T81" fmla="*/ 2147483646 h 192"/>
                  <a:gd name="T82" fmla="*/ 2147483646 w 147"/>
                  <a:gd name="T83" fmla="*/ 2147483646 h 192"/>
                  <a:gd name="T84" fmla="*/ 2147483646 w 147"/>
                  <a:gd name="T85" fmla="*/ 2147483646 h 192"/>
                  <a:gd name="T86" fmla="*/ 2147483646 w 147"/>
                  <a:gd name="T87" fmla="*/ 2147483646 h 192"/>
                  <a:gd name="T88" fmla="*/ 2147483646 w 147"/>
                  <a:gd name="T89" fmla="*/ 2147483646 h 192"/>
                  <a:gd name="T90" fmla="*/ 2147483646 w 147"/>
                  <a:gd name="T91" fmla="*/ 2147483646 h 192"/>
                  <a:gd name="T92" fmla="*/ 2147483646 w 147"/>
                  <a:gd name="T93" fmla="*/ 2147483646 h 192"/>
                  <a:gd name="T94" fmla="*/ 2147483646 w 147"/>
                  <a:gd name="T95" fmla="*/ 2147483646 h 192"/>
                  <a:gd name="T96" fmla="*/ 2147483646 w 147"/>
                  <a:gd name="T97" fmla="*/ 2147483646 h 192"/>
                  <a:gd name="T98" fmla="*/ 2147483646 w 147"/>
                  <a:gd name="T99" fmla="*/ 2147483646 h 192"/>
                  <a:gd name="T100" fmla="*/ 2147483646 w 147"/>
                  <a:gd name="T101" fmla="*/ 2147483646 h 192"/>
                  <a:gd name="T102" fmla="*/ 2147483646 w 147"/>
                  <a:gd name="T103" fmla="*/ 2147483646 h 192"/>
                  <a:gd name="T104" fmla="*/ 2147483646 w 147"/>
                  <a:gd name="T105" fmla="*/ 2147483646 h 192"/>
                  <a:gd name="T106" fmla="*/ 2147483646 w 147"/>
                  <a:gd name="T107" fmla="*/ 2147483646 h 192"/>
                  <a:gd name="T108" fmla="*/ 2147483646 w 147"/>
                  <a:gd name="T109" fmla="*/ 2147483646 h 192"/>
                  <a:gd name="T110" fmla="*/ 2147483646 w 147"/>
                  <a:gd name="T111" fmla="*/ 2147483646 h 19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47" h="192">
                    <a:moveTo>
                      <a:pt x="113" y="191"/>
                    </a:moveTo>
                    <a:lnTo>
                      <a:pt x="113" y="190"/>
                    </a:lnTo>
                    <a:lnTo>
                      <a:pt x="112" y="187"/>
                    </a:lnTo>
                    <a:lnTo>
                      <a:pt x="114" y="184"/>
                    </a:lnTo>
                    <a:lnTo>
                      <a:pt x="115" y="183"/>
                    </a:lnTo>
                    <a:lnTo>
                      <a:pt x="118" y="180"/>
                    </a:lnTo>
                    <a:lnTo>
                      <a:pt x="122" y="180"/>
                    </a:lnTo>
                    <a:lnTo>
                      <a:pt x="125" y="180"/>
                    </a:lnTo>
                    <a:lnTo>
                      <a:pt x="125" y="181"/>
                    </a:lnTo>
                    <a:lnTo>
                      <a:pt x="126" y="181"/>
                    </a:lnTo>
                    <a:lnTo>
                      <a:pt x="126" y="182"/>
                    </a:lnTo>
                    <a:lnTo>
                      <a:pt x="129" y="180"/>
                    </a:lnTo>
                    <a:lnTo>
                      <a:pt x="130" y="178"/>
                    </a:lnTo>
                    <a:lnTo>
                      <a:pt x="131" y="177"/>
                    </a:lnTo>
                    <a:lnTo>
                      <a:pt x="131" y="176"/>
                    </a:lnTo>
                    <a:lnTo>
                      <a:pt x="132" y="176"/>
                    </a:lnTo>
                    <a:lnTo>
                      <a:pt x="133" y="175"/>
                    </a:lnTo>
                    <a:lnTo>
                      <a:pt x="134" y="176"/>
                    </a:lnTo>
                    <a:lnTo>
                      <a:pt x="135" y="176"/>
                    </a:lnTo>
                    <a:lnTo>
                      <a:pt x="135" y="178"/>
                    </a:lnTo>
                    <a:lnTo>
                      <a:pt x="134" y="182"/>
                    </a:lnTo>
                    <a:lnTo>
                      <a:pt x="133" y="183"/>
                    </a:lnTo>
                    <a:lnTo>
                      <a:pt x="130" y="188"/>
                    </a:lnTo>
                    <a:lnTo>
                      <a:pt x="129" y="189"/>
                    </a:lnTo>
                    <a:lnTo>
                      <a:pt x="129" y="190"/>
                    </a:lnTo>
                    <a:lnTo>
                      <a:pt x="124" y="190"/>
                    </a:lnTo>
                    <a:lnTo>
                      <a:pt x="120" y="191"/>
                    </a:lnTo>
                    <a:lnTo>
                      <a:pt x="116" y="190"/>
                    </a:lnTo>
                    <a:lnTo>
                      <a:pt x="115" y="192"/>
                    </a:lnTo>
                    <a:lnTo>
                      <a:pt x="113" y="191"/>
                    </a:lnTo>
                    <a:close/>
                    <a:moveTo>
                      <a:pt x="102" y="151"/>
                    </a:moveTo>
                    <a:lnTo>
                      <a:pt x="103" y="148"/>
                    </a:lnTo>
                    <a:lnTo>
                      <a:pt x="110" y="142"/>
                    </a:lnTo>
                    <a:lnTo>
                      <a:pt x="114" y="140"/>
                    </a:lnTo>
                    <a:lnTo>
                      <a:pt x="115" y="139"/>
                    </a:lnTo>
                    <a:lnTo>
                      <a:pt x="113" y="139"/>
                    </a:lnTo>
                    <a:lnTo>
                      <a:pt x="112" y="138"/>
                    </a:lnTo>
                    <a:lnTo>
                      <a:pt x="111" y="137"/>
                    </a:lnTo>
                    <a:lnTo>
                      <a:pt x="109" y="136"/>
                    </a:lnTo>
                    <a:lnTo>
                      <a:pt x="107" y="135"/>
                    </a:lnTo>
                    <a:lnTo>
                      <a:pt x="105" y="135"/>
                    </a:lnTo>
                    <a:lnTo>
                      <a:pt x="103" y="131"/>
                    </a:lnTo>
                    <a:lnTo>
                      <a:pt x="103" y="129"/>
                    </a:lnTo>
                    <a:lnTo>
                      <a:pt x="104" y="129"/>
                    </a:lnTo>
                    <a:lnTo>
                      <a:pt x="106" y="128"/>
                    </a:lnTo>
                    <a:lnTo>
                      <a:pt x="115" y="133"/>
                    </a:lnTo>
                    <a:lnTo>
                      <a:pt x="115" y="132"/>
                    </a:lnTo>
                    <a:lnTo>
                      <a:pt x="119" y="131"/>
                    </a:lnTo>
                    <a:lnTo>
                      <a:pt x="118" y="139"/>
                    </a:lnTo>
                    <a:lnTo>
                      <a:pt x="117" y="142"/>
                    </a:lnTo>
                    <a:lnTo>
                      <a:pt x="113" y="146"/>
                    </a:lnTo>
                    <a:lnTo>
                      <a:pt x="112" y="147"/>
                    </a:lnTo>
                    <a:lnTo>
                      <a:pt x="109" y="148"/>
                    </a:lnTo>
                    <a:lnTo>
                      <a:pt x="108" y="149"/>
                    </a:lnTo>
                    <a:lnTo>
                      <a:pt x="107" y="150"/>
                    </a:lnTo>
                    <a:lnTo>
                      <a:pt x="103" y="152"/>
                    </a:lnTo>
                    <a:lnTo>
                      <a:pt x="102" y="151"/>
                    </a:lnTo>
                    <a:close/>
                    <a:moveTo>
                      <a:pt x="143" y="148"/>
                    </a:moveTo>
                    <a:lnTo>
                      <a:pt x="143" y="147"/>
                    </a:lnTo>
                    <a:lnTo>
                      <a:pt x="142" y="146"/>
                    </a:lnTo>
                    <a:lnTo>
                      <a:pt x="141" y="146"/>
                    </a:lnTo>
                    <a:lnTo>
                      <a:pt x="139" y="146"/>
                    </a:lnTo>
                    <a:lnTo>
                      <a:pt x="138" y="146"/>
                    </a:lnTo>
                    <a:lnTo>
                      <a:pt x="137" y="146"/>
                    </a:lnTo>
                    <a:lnTo>
                      <a:pt x="136" y="146"/>
                    </a:lnTo>
                    <a:lnTo>
                      <a:pt x="133" y="145"/>
                    </a:lnTo>
                    <a:lnTo>
                      <a:pt x="133" y="144"/>
                    </a:lnTo>
                    <a:lnTo>
                      <a:pt x="135" y="141"/>
                    </a:lnTo>
                    <a:lnTo>
                      <a:pt x="137" y="141"/>
                    </a:lnTo>
                    <a:lnTo>
                      <a:pt x="144" y="142"/>
                    </a:lnTo>
                    <a:lnTo>
                      <a:pt x="146" y="144"/>
                    </a:lnTo>
                    <a:lnTo>
                      <a:pt x="147" y="145"/>
                    </a:lnTo>
                    <a:lnTo>
                      <a:pt x="147" y="146"/>
                    </a:lnTo>
                    <a:lnTo>
                      <a:pt x="147" y="147"/>
                    </a:lnTo>
                    <a:lnTo>
                      <a:pt x="146" y="148"/>
                    </a:lnTo>
                    <a:lnTo>
                      <a:pt x="145" y="148"/>
                    </a:lnTo>
                    <a:lnTo>
                      <a:pt x="144" y="148"/>
                    </a:lnTo>
                    <a:lnTo>
                      <a:pt x="143" y="148"/>
                    </a:lnTo>
                    <a:close/>
                    <a:moveTo>
                      <a:pt x="88" y="125"/>
                    </a:moveTo>
                    <a:lnTo>
                      <a:pt x="88" y="124"/>
                    </a:lnTo>
                    <a:lnTo>
                      <a:pt x="88" y="123"/>
                    </a:lnTo>
                    <a:lnTo>
                      <a:pt x="86" y="123"/>
                    </a:lnTo>
                    <a:lnTo>
                      <a:pt x="85" y="123"/>
                    </a:lnTo>
                    <a:lnTo>
                      <a:pt x="84" y="122"/>
                    </a:lnTo>
                    <a:lnTo>
                      <a:pt x="82" y="120"/>
                    </a:lnTo>
                    <a:lnTo>
                      <a:pt x="84" y="118"/>
                    </a:lnTo>
                    <a:lnTo>
                      <a:pt x="85" y="116"/>
                    </a:lnTo>
                    <a:lnTo>
                      <a:pt x="85" y="114"/>
                    </a:lnTo>
                    <a:lnTo>
                      <a:pt x="84" y="112"/>
                    </a:lnTo>
                    <a:lnTo>
                      <a:pt x="82" y="110"/>
                    </a:lnTo>
                    <a:lnTo>
                      <a:pt x="81" y="105"/>
                    </a:lnTo>
                    <a:lnTo>
                      <a:pt x="82" y="103"/>
                    </a:lnTo>
                    <a:lnTo>
                      <a:pt x="82" y="101"/>
                    </a:lnTo>
                    <a:lnTo>
                      <a:pt x="84" y="103"/>
                    </a:lnTo>
                    <a:lnTo>
                      <a:pt x="88" y="114"/>
                    </a:lnTo>
                    <a:lnTo>
                      <a:pt x="88" y="116"/>
                    </a:lnTo>
                    <a:lnTo>
                      <a:pt x="88" y="118"/>
                    </a:lnTo>
                    <a:lnTo>
                      <a:pt x="88" y="120"/>
                    </a:lnTo>
                    <a:lnTo>
                      <a:pt x="90" y="120"/>
                    </a:lnTo>
                    <a:lnTo>
                      <a:pt x="91" y="121"/>
                    </a:lnTo>
                    <a:lnTo>
                      <a:pt x="93" y="124"/>
                    </a:lnTo>
                    <a:lnTo>
                      <a:pt x="93" y="129"/>
                    </a:lnTo>
                    <a:lnTo>
                      <a:pt x="92" y="130"/>
                    </a:lnTo>
                    <a:lnTo>
                      <a:pt x="90" y="130"/>
                    </a:lnTo>
                    <a:lnTo>
                      <a:pt x="88" y="125"/>
                    </a:lnTo>
                    <a:close/>
                    <a:moveTo>
                      <a:pt x="65" y="108"/>
                    </a:moveTo>
                    <a:lnTo>
                      <a:pt x="64" y="107"/>
                    </a:lnTo>
                    <a:lnTo>
                      <a:pt x="63" y="107"/>
                    </a:lnTo>
                    <a:lnTo>
                      <a:pt x="62" y="104"/>
                    </a:lnTo>
                    <a:lnTo>
                      <a:pt x="62" y="103"/>
                    </a:lnTo>
                    <a:lnTo>
                      <a:pt x="63" y="102"/>
                    </a:lnTo>
                    <a:lnTo>
                      <a:pt x="64" y="102"/>
                    </a:lnTo>
                    <a:lnTo>
                      <a:pt x="65" y="102"/>
                    </a:lnTo>
                    <a:lnTo>
                      <a:pt x="67" y="104"/>
                    </a:lnTo>
                    <a:lnTo>
                      <a:pt x="72" y="110"/>
                    </a:lnTo>
                    <a:lnTo>
                      <a:pt x="68" y="110"/>
                    </a:lnTo>
                    <a:lnTo>
                      <a:pt x="65" y="108"/>
                    </a:lnTo>
                    <a:close/>
                    <a:moveTo>
                      <a:pt x="14" y="102"/>
                    </a:moveTo>
                    <a:lnTo>
                      <a:pt x="16" y="99"/>
                    </a:lnTo>
                    <a:lnTo>
                      <a:pt x="15" y="97"/>
                    </a:lnTo>
                    <a:lnTo>
                      <a:pt x="14" y="91"/>
                    </a:lnTo>
                    <a:lnTo>
                      <a:pt x="16" y="87"/>
                    </a:lnTo>
                    <a:lnTo>
                      <a:pt x="20" y="84"/>
                    </a:lnTo>
                    <a:lnTo>
                      <a:pt x="20" y="83"/>
                    </a:lnTo>
                    <a:lnTo>
                      <a:pt x="21" y="83"/>
                    </a:lnTo>
                    <a:lnTo>
                      <a:pt x="22" y="82"/>
                    </a:lnTo>
                    <a:lnTo>
                      <a:pt x="24" y="83"/>
                    </a:lnTo>
                    <a:lnTo>
                      <a:pt x="24" y="85"/>
                    </a:lnTo>
                    <a:lnTo>
                      <a:pt x="25" y="86"/>
                    </a:lnTo>
                    <a:lnTo>
                      <a:pt x="26" y="89"/>
                    </a:lnTo>
                    <a:lnTo>
                      <a:pt x="26" y="95"/>
                    </a:lnTo>
                    <a:lnTo>
                      <a:pt x="26" y="97"/>
                    </a:lnTo>
                    <a:lnTo>
                      <a:pt x="25" y="99"/>
                    </a:lnTo>
                    <a:lnTo>
                      <a:pt x="24" y="102"/>
                    </a:lnTo>
                    <a:lnTo>
                      <a:pt x="23" y="103"/>
                    </a:lnTo>
                    <a:lnTo>
                      <a:pt x="22" y="103"/>
                    </a:lnTo>
                    <a:lnTo>
                      <a:pt x="21" y="103"/>
                    </a:lnTo>
                    <a:lnTo>
                      <a:pt x="14" y="102"/>
                    </a:lnTo>
                    <a:close/>
                    <a:moveTo>
                      <a:pt x="105" y="95"/>
                    </a:moveTo>
                    <a:lnTo>
                      <a:pt x="103" y="94"/>
                    </a:lnTo>
                    <a:lnTo>
                      <a:pt x="104" y="93"/>
                    </a:lnTo>
                    <a:lnTo>
                      <a:pt x="105" y="92"/>
                    </a:lnTo>
                    <a:lnTo>
                      <a:pt x="105" y="90"/>
                    </a:lnTo>
                    <a:lnTo>
                      <a:pt x="105" y="89"/>
                    </a:lnTo>
                    <a:lnTo>
                      <a:pt x="106" y="88"/>
                    </a:lnTo>
                    <a:lnTo>
                      <a:pt x="109" y="87"/>
                    </a:lnTo>
                    <a:lnTo>
                      <a:pt x="110" y="91"/>
                    </a:lnTo>
                    <a:lnTo>
                      <a:pt x="109" y="92"/>
                    </a:lnTo>
                    <a:lnTo>
                      <a:pt x="107" y="96"/>
                    </a:lnTo>
                    <a:lnTo>
                      <a:pt x="105" y="95"/>
                    </a:lnTo>
                    <a:close/>
                    <a:moveTo>
                      <a:pt x="79" y="90"/>
                    </a:moveTo>
                    <a:lnTo>
                      <a:pt x="79" y="90"/>
                    </a:lnTo>
                    <a:lnTo>
                      <a:pt x="78" y="88"/>
                    </a:lnTo>
                    <a:lnTo>
                      <a:pt x="80" y="86"/>
                    </a:lnTo>
                    <a:lnTo>
                      <a:pt x="81" y="84"/>
                    </a:lnTo>
                    <a:lnTo>
                      <a:pt x="79" y="82"/>
                    </a:lnTo>
                    <a:lnTo>
                      <a:pt x="78" y="78"/>
                    </a:lnTo>
                    <a:lnTo>
                      <a:pt x="77" y="75"/>
                    </a:lnTo>
                    <a:lnTo>
                      <a:pt x="76" y="74"/>
                    </a:lnTo>
                    <a:lnTo>
                      <a:pt x="75" y="74"/>
                    </a:lnTo>
                    <a:lnTo>
                      <a:pt x="74" y="73"/>
                    </a:lnTo>
                    <a:lnTo>
                      <a:pt x="76" y="70"/>
                    </a:lnTo>
                    <a:lnTo>
                      <a:pt x="77" y="70"/>
                    </a:lnTo>
                    <a:lnTo>
                      <a:pt x="79" y="71"/>
                    </a:lnTo>
                    <a:lnTo>
                      <a:pt x="80" y="72"/>
                    </a:lnTo>
                    <a:lnTo>
                      <a:pt x="81" y="73"/>
                    </a:lnTo>
                    <a:lnTo>
                      <a:pt x="81" y="75"/>
                    </a:lnTo>
                    <a:lnTo>
                      <a:pt x="81" y="76"/>
                    </a:lnTo>
                    <a:lnTo>
                      <a:pt x="82" y="79"/>
                    </a:lnTo>
                    <a:lnTo>
                      <a:pt x="83" y="81"/>
                    </a:lnTo>
                    <a:lnTo>
                      <a:pt x="84" y="82"/>
                    </a:lnTo>
                    <a:lnTo>
                      <a:pt x="86" y="86"/>
                    </a:lnTo>
                    <a:lnTo>
                      <a:pt x="87" y="90"/>
                    </a:lnTo>
                    <a:lnTo>
                      <a:pt x="84" y="90"/>
                    </a:lnTo>
                    <a:lnTo>
                      <a:pt x="82" y="90"/>
                    </a:lnTo>
                    <a:lnTo>
                      <a:pt x="81" y="91"/>
                    </a:lnTo>
                    <a:lnTo>
                      <a:pt x="79" y="90"/>
                    </a:lnTo>
                    <a:close/>
                    <a:moveTo>
                      <a:pt x="11" y="86"/>
                    </a:moveTo>
                    <a:lnTo>
                      <a:pt x="11" y="82"/>
                    </a:lnTo>
                    <a:lnTo>
                      <a:pt x="7" y="80"/>
                    </a:lnTo>
                    <a:lnTo>
                      <a:pt x="5" y="78"/>
                    </a:lnTo>
                    <a:lnTo>
                      <a:pt x="4" y="77"/>
                    </a:lnTo>
                    <a:lnTo>
                      <a:pt x="3" y="76"/>
                    </a:lnTo>
                    <a:lnTo>
                      <a:pt x="1" y="73"/>
                    </a:lnTo>
                    <a:lnTo>
                      <a:pt x="6" y="70"/>
                    </a:lnTo>
                    <a:lnTo>
                      <a:pt x="7" y="69"/>
                    </a:lnTo>
                    <a:lnTo>
                      <a:pt x="7" y="67"/>
                    </a:lnTo>
                    <a:lnTo>
                      <a:pt x="9" y="66"/>
                    </a:lnTo>
                    <a:lnTo>
                      <a:pt x="10" y="65"/>
                    </a:lnTo>
                    <a:lnTo>
                      <a:pt x="11" y="63"/>
                    </a:lnTo>
                    <a:lnTo>
                      <a:pt x="12" y="61"/>
                    </a:lnTo>
                    <a:lnTo>
                      <a:pt x="12" y="59"/>
                    </a:lnTo>
                    <a:lnTo>
                      <a:pt x="11" y="56"/>
                    </a:lnTo>
                    <a:lnTo>
                      <a:pt x="11" y="54"/>
                    </a:lnTo>
                    <a:lnTo>
                      <a:pt x="13" y="54"/>
                    </a:lnTo>
                    <a:lnTo>
                      <a:pt x="18" y="55"/>
                    </a:lnTo>
                    <a:lnTo>
                      <a:pt x="20" y="56"/>
                    </a:lnTo>
                    <a:lnTo>
                      <a:pt x="20" y="62"/>
                    </a:lnTo>
                    <a:lnTo>
                      <a:pt x="20" y="66"/>
                    </a:lnTo>
                    <a:lnTo>
                      <a:pt x="22" y="67"/>
                    </a:lnTo>
                    <a:lnTo>
                      <a:pt x="22" y="69"/>
                    </a:lnTo>
                    <a:lnTo>
                      <a:pt x="23" y="69"/>
                    </a:lnTo>
                    <a:lnTo>
                      <a:pt x="24" y="76"/>
                    </a:lnTo>
                    <a:lnTo>
                      <a:pt x="23" y="78"/>
                    </a:lnTo>
                    <a:lnTo>
                      <a:pt x="22" y="80"/>
                    </a:lnTo>
                    <a:lnTo>
                      <a:pt x="20" y="80"/>
                    </a:lnTo>
                    <a:lnTo>
                      <a:pt x="19" y="81"/>
                    </a:lnTo>
                    <a:lnTo>
                      <a:pt x="18" y="82"/>
                    </a:lnTo>
                    <a:lnTo>
                      <a:pt x="13" y="86"/>
                    </a:lnTo>
                    <a:lnTo>
                      <a:pt x="11" y="86"/>
                    </a:lnTo>
                    <a:close/>
                    <a:moveTo>
                      <a:pt x="63" y="72"/>
                    </a:moveTo>
                    <a:lnTo>
                      <a:pt x="60" y="69"/>
                    </a:lnTo>
                    <a:lnTo>
                      <a:pt x="60" y="67"/>
                    </a:lnTo>
                    <a:lnTo>
                      <a:pt x="64" y="65"/>
                    </a:lnTo>
                    <a:lnTo>
                      <a:pt x="66" y="61"/>
                    </a:lnTo>
                    <a:lnTo>
                      <a:pt x="66" y="59"/>
                    </a:lnTo>
                    <a:lnTo>
                      <a:pt x="66" y="58"/>
                    </a:lnTo>
                    <a:lnTo>
                      <a:pt x="65" y="58"/>
                    </a:lnTo>
                    <a:lnTo>
                      <a:pt x="64" y="57"/>
                    </a:lnTo>
                    <a:lnTo>
                      <a:pt x="63" y="54"/>
                    </a:lnTo>
                    <a:lnTo>
                      <a:pt x="62" y="53"/>
                    </a:lnTo>
                    <a:lnTo>
                      <a:pt x="59" y="52"/>
                    </a:lnTo>
                    <a:lnTo>
                      <a:pt x="58" y="52"/>
                    </a:lnTo>
                    <a:lnTo>
                      <a:pt x="58" y="51"/>
                    </a:lnTo>
                    <a:lnTo>
                      <a:pt x="57" y="50"/>
                    </a:lnTo>
                    <a:lnTo>
                      <a:pt x="56" y="50"/>
                    </a:lnTo>
                    <a:lnTo>
                      <a:pt x="53" y="49"/>
                    </a:lnTo>
                    <a:lnTo>
                      <a:pt x="53" y="43"/>
                    </a:lnTo>
                    <a:lnTo>
                      <a:pt x="58" y="44"/>
                    </a:lnTo>
                    <a:lnTo>
                      <a:pt x="57" y="46"/>
                    </a:lnTo>
                    <a:lnTo>
                      <a:pt x="60" y="48"/>
                    </a:lnTo>
                    <a:lnTo>
                      <a:pt x="62" y="50"/>
                    </a:lnTo>
                    <a:lnTo>
                      <a:pt x="64" y="50"/>
                    </a:lnTo>
                    <a:lnTo>
                      <a:pt x="65" y="51"/>
                    </a:lnTo>
                    <a:lnTo>
                      <a:pt x="65" y="52"/>
                    </a:lnTo>
                    <a:lnTo>
                      <a:pt x="69" y="56"/>
                    </a:lnTo>
                    <a:lnTo>
                      <a:pt x="70" y="57"/>
                    </a:lnTo>
                    <a:lnTo>
                      <a:pt x="70" y="58"/>
                    </a:lnTo>
                    <a:lnTo>
                      <a:pt x="70" y="59"/>
                    </a:lnTo>
                    <a:lnTo>
                      <a:pt x="65" y="73"/>
                    </a:lnTo>
                    <a:lnTo>
                      <a:pt x="63" y="72"/>
                    </a:lnTo>
                    <a:close/>
                    <a:moveTo>
                      <a:pt x="28" y="63"/>
                    </a:moveTo>
                    <a:lnTo>
                      <a:pt x="28" y="61"/>
                    </a:lnTo>
                    <a:lnTo>
                      <a:pt x="28" y="60"/>
                    </a:lnTo>
                    <a:lnTo>
                      <a:pt x="30" y="59"/>
                    </a:lnTo>
                    <a:lnTo>
                      <a:pt x="30" y="58"/>
                    </a:lnTo>
                    <a:lnTo>
                      <a:pt x="32" y="58"/>
                    </a:lnTo>
                    <a:lnTo>
                      <a:pt x="35" y="58"/>
                    </a:lnTo>
                    <a:lnTo>
                      <a:pt x="36" y="58"/>
                    </a:lnTo>
                    <a:lnTo>
                      <a:pt x="38" y="59"/>
                    </a:lnTo>
                    <a:lnTo>
                      <a:pt x="39" y="59"/>
                    </a:lnTo>
                    <a:lnTo>
                      <a:pt x="39" y="61"/>
                    </a:lnTo>
                    <a:lnTo>
                      <a:pt x="35" y="63"/>
                    </a:lnTo>
                    <a:lnTo>
                      <a:pt x="33" y="63"/>
                    </a:lnTo>
                    <a:lnTo>
                      <a:pt x="32" y="63"/>
                    </a:lnTo>
                    <a:lnTo>
                      <a:pt x="28" y="63"/>
                    </a:lnTo>
                    <a:close/>
                    <a:moveTo>
                      <a:pt x="43" y="35"/>
                    </a:moveTo>
                    <a:lnTo>
                      <a:pt x="42" y="35"/>
                    </a:lnTo>
                    <a:lnTo>
                      <a:pt x="41" y="33"/>
                    </a:lnTo>
                    <a:lnTo>
                      <a:pt x="41" y="32"/>
                    </a:lnTo>
                    <a:lnTo>
                      <a:pt x="37" y="29"/>
                    </a:lnTo>
                    <a:lnTo>
                      <a:pt x="42" y="27"/>
                    </a:lnTo>
                    <a:lnTo>
                      <a:pt x="44" y="25"/>
                    </a:lnTo>
                    <a:lnTo>
                      <a:pt x="45" y="17"/>
                    </a:lnTo>
                    <a:lnTo>
                      <a:pt x="46" y="15"/>
                    </a:lnTo>
                    <a:lnTo>
                      <a:pt x="47" y="15"/>
                    </a:lnTo>
                    <a:lnTo>
                      <a:pt x="48" y="14"/>
                    </a:lnTo>
                    <a:lnTo>
                      <a:pt x="48" y="13"/>
                    </a:lnTo>
                    <a:lnTo>
                      <a:pt x="47" y="13"/>
                    </a:lnTo>
                    <a:lnTo>
                      <a:pt x="45" y="13"/>
                    </a:lnTo>
                    <a:lnTo>
                      <a:pt x="43" y="12"/>
                    </a:lnTo>
                    <a:lnTo>
                      <a:pt x="44" y="10"/>
                    </a:lnTo>
                    <a:lnTo>
                      <a:pt x="41" y="5"/>
                    </a:lnTo>
                    <a:lnTo>
                      <a:pt x="40" y="5"/>
                    </a:lnTo>
                    <a:lnTo>
                      <a:pt x="38" y="5"/>
                    </a:lnTo>
                    <a:lnTo>
                      <a:pt x="34" y="3"/>
                    </a:lnTo>
                    <a:lnTo>
                      <a:pt x="33" y="3"/>
                    </a:lnTo>
                    <a:lnTo>
                      <a:pt x="24" y="5"/>
                    </a:lnTo>
                    <a:lnTo>
                      <a:pt x="31" y="1"/>
                    </a:lnTo>
                    <a:lnTo>
                      <a:pt x="32" y="0"/>
                    </a:lnTo>
                    <a:lnTo>
                      <a:pt x="34" y="0"/>
                    </a:lnTo>
                    <a:lnTo>
                      <a:pt x="38" y="1"/>
                    </a:lnTo>
                    <a:lnTo>
                      <a:pt x="39" y="1"/>
                    </a:lnTo>
                    <a:lnTo>
                      <a:pt x="41" y="0"/>
                    </a:lnTo>
                    <a:lnTo>
                      <a:pt x="41" y="1"/>
                    </a:lnTo>
                    <a:lnTo>
                      <a:pt x="42" y="1"/>
                    </a:lnTo>
                    <a:lnTo>
                      <a:pt x="43" y="1"/>
                    </a:lnTo>
                    <a:lnTo>
                      <a:pt x="43" y="3"/>
                    </a:lnTo>
                    <a:lnTo>
                      <a:pt x="48" y="9"/>
                    </a:lnTo>
                    <a:lnTo>
                      <a:pt x="48" y="10"/>
                    </a:lnTo>
                    <a:lnTo>
                      <a:pt x="49" y="10"/>
                    </a:lnTo>
                    <a:lnTo>
                      <a:pt x="52" y="12"/>
                    </a:lnTo>
                    <a:lnTo>
                      <a:pt x="53" y="13"/>
                    </a:lnTo>
                    <a:lnTo>
                      <a:pt x="54" y="14"/>
                    </a:lnTo>
                    <a:lnTo>
                      <a:pt x="54" y="15"/>
                    </a:lnTo>
                    <a:lnTo>
                      <a:pt x="53" y="20"/>
                    </a:lnTo>
                    <a:lnTo>
                      <a:pt x="52" y="22"/>
                    </a:lnTo>
                    <a:lnTo>
                      <a:pt x="50" y="22"/>
                    </a:lnTo>
                    <a:lnTo>
                      <a:pt x="49" y="24"/>
                    </a:lnTo>
                    <a:lnTo>
                      <a:pt x="46" y="33"/>
                    </a:lnTo>
                    <a:lnTo>
                      <a:pt x="45" y="34"/>
                    </a:lnTo>
                    <a:lnTo>
                      <a:pt x="45" y="35"/>
                    </a:lnTo>
                    <a:lnTo>
                      <a:pt x="43" y="35"/>
                    </a:lnTo>
                    <a:close/>
                    <a:moveTo>
                      <a:pt x="7" y="16"/>
                    </a:moveTo>
                    <a:lnTo>
                      <a:pt x="5" y="16"/>
                    </a:lnTo>
                    <a:lnTo>
                      <a:pt x="5" y="15"/>
                    </a:lnTo>
                    <a:lnTo>
                      <a:pt x="4" y="14"/>
                    </a:lnTo>
                    <a:lnTo>
                      <a:pt x="1" y="10"/>
                    </a:lnTo>
                    <a:lnTo>
                      <a:pt x="0" y="6"/>
                    </a:lnTo>
                    <a:lnTo>
                      <a:pt x="5" y="9"/>
                    </a:lnTo>
                    <a:lnTo>
                      <a:pt x="6" y="10"/>
                    </a:lnTo>
                    <a:lnTo>
                      <a:pt x="8" y="10"/>
                    </a:lnTo>
                    <a:lnTo>
                      <a:pt x="9" y="10"/>
                    </a:lnTo>
                    <a:lnTo>
                      <a:pt x="11" y="9"/>
                    </a:lnTo>
                    <a:lnTo>
                      <a:pt x="11" y="7"/>
                    </a:lnTo>
                    <a:lnTo>
                      <a:pt x="14" y="6"/>
                    </a:lnTo>
                    <a:lnTo>
                      <a:pt x="18" y="7"/>
                    </a:lnTo>
                    <a:lnTo>
                      <a:pt x="19" y="7"/>
                    </a:lnTo>
                    <a:lnTo>
                      <a:pt x="21" y="7"/>
                    </a:lnTo>
                    <a:lnTo>
                      <a:pt x="25" y="7"/>
                    </a:lnTo>
                    <a:lnTo>
                      <a:pt x="28" y="7"/>
                    </a:lnTo>
                    <a:lnTo>
                      <a:pt x="28" y="6"/>
                    </a:lnTo>
                    <a:lnTo>
                      <a:pt x="29" y="6"/>
                    </a:lnTo>
                    <a:lnTo>
                      <a:pt x="30" y="5"/>
                    </a:lnTo>
                    <a:lnTo>
                      <a:pt x="32" y="6"/>
                    </a:lnTo>
                    <a:lnTo>
                      <a:pt x="32" y="9"/>
                    </a:lnTo>
                    <a:lnTo>
                      <a:pt x="30" y="12"/>
                    </a:lnTo>
                    <a:lnTo>
                      <a:pt x="28" y="11"/>
                    </a:lnTo>
                    <a:lnTo>
                      <a:pt x="27" y="11"/>
                    </a:lnTo>
                    <a:lnTo>
                      <a:pt x="18" y="12"/>
                    </a:lnTo>
                    <a:lnTo>
                      <a:pt x="13" y="14"/>
                    </a:lnTo>
                    <a:lnTo>
                      <a:pt x="9" y="16"/>
                    </a:lnTo>
                    <a:lnTo>
                      <a:pt x="7" y="16"/>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51" name="Freeform 674"/>
              <p:cNvSpPr>
                <a:spLocks noEditPoints="1"/>
              </p:cNvSpPr>
              <p:nvPr/>
            </p:nvSpPr>
            <p:spPr bwMode="auto">
              <a:xfrm>
                <a:off x="5364947" y="153392"/>
                <a:ext cx="365125" cy="415925"/>
              </a:xfrm>
              <a:custGeom>
                <a:avLst/>
                <a:gdLst>
                  <a:gd name="T0" fmla="*/ 2147483646 w 151"/>
                  <a:gd name="T1" fmla="*/ 2147483646 h 194"/>
                  <a:gd name="T2" fmla="*/ 2147483646 w 151"/>
                  <a:gd name="T3" fmla="*/ 2147483646 h 194"/>
                  <a:gd name="T4" fmla="*/ 2147483646 w 151"/>
                  <a:gd name="T5" fmla="*/ 2147483646 h 194"/>
                  <a:gd name="T6" fmla="*/ 2147483646 w 151"/>
                  <a:gd name="T7" fmla="*/ 2147483646 h 194"/>
                  <a:gd name="T8" fmla="*/ 2147483646 w 151"/>
                  <a:gd name="T9" fmla="*/ 2147483646 h 194"/>
                  <a:gd name="T10" fmla="*/ 2147483646 w 151"/>
                  <a:gd name="T11" fmla="*/ 2147483646 h 194"/>
                  <a:gd name="T12" fmla="*/ 2147483646 w 151"/>
                  <a:gd name="T13" fmla="*/ 2147483646 h 194"/>
                  <a:gd name="T14" fmla="*/ 2147483646 w 151"/>
                  <a:gd name="T15" fmla="*/ 2147483646 h 194"/>
                  <a:gd name="T16" fmla="*/ 2147483646 w 151"/>
                  <a:gd name="T17" fmla="*/ 2147483646 h 194"/>
                  <a:gd name="T18" fmla="*/ 2147483646 w 151"/>
                  <a:gd name="T19" fmla="*/ 2147483646 h 194"/>
                  <a:gd name="T20" fmla="*/ 2147483646 w 151"/>
                  <a:gd name="T21" fmla="*/ 2147483646 h 194"/>
                  <a:gd name="T22" fmla="*/ 2147483646 w 151"/>
                  <a:gd name="T23" fmla="*/ 2147483646 h 194"/>
                  <a:gd name="T24" fmla="*/ 2147483646 w 151"/>
                  <a:gd name="T25" fmla="*/ 2147483646 h 194"/>
                  <a:gd name="T26" fmla="*/ 2147483646 w 151"/>
                  <a:gd name="T27" fmla="*/ 2147483646 h 194"/>
                  <a:gd name="T28" fmla="*/ 2147483646 w 151"/>
                  <a:gd name="T29" fmla="*/ 2147483646 h 194"/>
                  <a:gd name="T30" fmla="*/ 2147483646 w 151"/>
                  <a:gd name="T31" fmla="*/ 2147483646 h 194"/>
                  <a:gd name="T32" fmla="*/ 2147483646 w 151"/>
                  <a:gd name="T33" fmla="*/ 2147483646 h 194"/>
                  <a:gd name="T34" fmla="*/ 2147483646 w 151"/>
                  <a:gd name="T35" fmla="*/ 2147483646 h 194"/>
                  <a:gd name="T36" fmla="*/ 2147483646 w 151"/>
                  <a:gd name="T37" fmla="*/ 2147483646 h 194"/>
                  <a:gd name="T38" fmla="*/ 2147483646 w 151"/>
                  <a:gd name="T39" fmla="*/ 2147483646 h 194"/>
                  <a:gd name="T40" fmla="*/ 2147483646 w 151"/>
                  <a:gd name="T41" fmla="*/ 2147483646 h 194"/>
                  <a:gd name="T42" fmla="*/ 2147483646 w 151"/>
                  <a:gd name="T43" fmla="*/ 2147483646 h 194"/>
                  <a:gd name="T44" fmla="*/ 2147483646 w 151"/>
                  <a:gd name="T45" fmla="*/ 0 h 194"/>
                  <a:gd name="T46" fmla="*/ 2147483646 w 151"/>
                  <a:gd name="T47" fmla="*/ 2147483646 h 194"/>
                  <a:gd name="T48" fmla="*/ 2147483646 w 151"/>
                  <a:gd name="T49" fmla="*/ 2147483646 h 194"/>
                  <a:gd name="T50" fmla="*/ 2147483646 w 151"/>
                  <a:gd name="T51" fmla="*/ 2147483646 h 194"/>
                  <a:gd name="T52" fmla="*/ 2147483646 w 151"/>
                  <a:gd name="T53" fmla="*/ 2147483646 h 194"/>
                  <a:gd name="T54" fmla="*/ 2147483646 w 151"/>
                  <a:gd name="T55" fmla="*/ 2147483646 h 194"/>
                  <a:gd name="T56" fmla="*/ 2147483646 w 151"/>
                  <a:gd name="T57" fmla="*/ 2147483646 h 194"/>
                  <a:gd name="T58" fmla="*/ 2147483646 w 151"/>
                  <a:gd name="T59" fmla="*/ 2147483646 h 194"/>
                  <a:gd name="T60" fmla="*/ 2147483646 w 151"/>
                  <a:gd name="T61" fmla="*/ 0 h 194"/>
                  <a:gd name="T62" fmla="*/ 2147483646 w 151"/>
                  <a:gd name="T63" fmla="*/ 2147483646 h 194"/>
                  <a:gd name="T64" fmla="*/ 2147483646 w 151"/>
                  <a:gd name="T65" fmla="*/ 2147483646 h 194"/>
                  <a:gd name="T66" fmla="*/ 2147483646 w 151"/>
                  <a:gd name="T67" fmla="*/ 2147483646 h 194"/>
                  <a:gd name="T68" fmla="*/ 2147483646 w 151"/>
                  <a:gd name="T69" fmla="*/ 2147483646 h 194"/>
                  <a:gd name="T70" fmla="*/ 2147483646 w 151"/>
                  <a:gd name="T71" fmla="*/ 2147483646 h 194"/>
                  <a:gd name="T72" fmla="*/ 2147483646 w 151"/>
                  <a:gd name="T73" fmla="*/ 2147483646 h 194"/>
                  <a:gd name="T74" fmla="*/ 2147483646 w 151"/>
                  <a:gd name="T75" fmla="*/ 2147483646 h 194"/>
                  <a:gd name="T76" fmla="*/ 2147483646 w 151"/>
                  <a:gd name="T77" fmla="*/ 2147483646 h 194"/>
                  <a:gd name="T78" fmla="*/ 2147483646 w 151"/>
                  <a:gd name="T79" fmla="*/ 2147483646 h 194"/>
                  <a:gd name="T80" fmla="*/ 2147483646 w 151"/>
                  <a:gd name="T81" fmla="*/ 2147483646 h 194"/>
                  <a:gd name="T82" fmla="*/ 2147483646 w 151"/>
                  <a:gd name="T83" fmla="*/ 2147483646 h 194"/>
                  <a:gd name="T84" fmla="*/ 2147483646 w 151"/>
                  <a:gd name="T85" fmla="*/ 2147483646 h 194"/>
                  <a:gd name="T86" fmla="*/ 2147483646 w 151"/>
                  <a:gd name="T87" fmla="*/ 2147483646 h 194"/>
                  <a:gd name="T88" fmla="*/ 2147483646 w 151"/>
                  <a:gd name="T89" fmla="*/ 2147483646 h 194"/>
                  <a:gd name="T90" fmla="*/ 2147483646 w 151"/>
                  <a:gd name="T91" fmla="*/ 2147483646 h 194"/>
                  <a:gd name="T92" fmla="*/ 2147483646 w 151"/>
                  <a:gd name="T93" fmla="*/ 2147483646 h 194"/>
                  <a:gd name="T94" fmla="*/ 2147483646 w 151"/>
                  <a:gd name="T95" fmla="*/ 2147483646 h 194"/>
                  <a:gd name="T96" fmla="*/ 2147483646 w 151"/>
                  <a:gd name="T97" fmla="*/ 2147483646 h 194"/>
                  <a:gd name="T98" fmla="*/ 2147483646 w 151"/>
                  <a:gd name="T99" fmla="*/ 2147483646 h 194"/>
                  <a:gd name="T100" fmla="*/ 2147483646 w 151"/>
                  <a:gd name="T101" fmla="*/ 2147483646 h 194"/>
                  <a:gd name="T102" fmla="*/ 2147483646 w 151"/>
                  <a:gd name="T103" fmla="*/ 2147483646 h 194"/>
                  <a:gd name="T104" fmla="*/ 2147483646 w 151"/>
                  <a:gd name="T105" fmla="*/ 2147483646 h 194"/>
                  <a:gd name="T106" fmla="*/ 2147483646 w 151"/>
                  <a:gd name="T107" fmla="*/ 2147483646 h 194"/>
                  <a:gd name="T108" fmla="*/ 2147483646 w 151"/>
                  <a:gd name="T109" fmla="*/ 2147483646 h 194"/>
                  <a:gd name="T110" fmla="*/ 2147483646 w 151"/>
                  <a:gd name="T111" fmla="*/ 2147483646 h 194"/>
                  <a:gd name="T112" fmla="*/ 2147483646 w 151"/>
                  <a:gd name="T113" fmla="*/ 2147483646 h 194"/>
                  <a:gd name="T114" fmla="*/ 2147483646 w 151"/>
                  <a:gd name="T115" fmla="*/ 2147483646 h 194"/>
                  <a:gd name="T116" fmla="*/ 2147483646 w 151"/>
                  <a:gd name="T117" fmla="*/ 2147483646 h 194"/>
                  <a:gd name="T118" fmla="*/ 2147483646 w 151"/>
                  <a:gd name="T119" fmla="*/ 2147483646 h 194"/>
                  <a:gd name="T120" fmla="*/ 2147483646 w 151"/>
                  <a:gd name="T121" fmla="*/ 2147483646 h 194"/>
                  <a:gd name="T122" fmla="*/ 2147483646 w 151"/>
                  <a:gd name="T123" fmla="*/ 2147483646 h 194"/>
                  <a:gd name="T124" fmla="*/ 2147483646 w 151"/>
                  <a:gd name="T125" fmla="*/ 2147483646 h 19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51" h="194">
                    <a:moveTo>
                      <a:pt x="36" y="2"/>
                    </a:moveTo>
                    <a:lnTo>
                      <a:pt x="39" y="3"/>
                    </a:lnTo>
                    <a:lnTo>
                      <a:pt x="40" y="3"/>
                    </a:lnTo>
                    <a:lnTo>
                      <a:pt x="41" y="3"/>
                    </a:lnTo>
                    <a:lnTo>
                      <a:pt x="42" y="3"/>
                    </a:lnTo>
                    <a:lnTo>
                      <a:pt x="43" y="3"/>
                    </a:lnTo>
                    <a:lnTo>
                      <a:pt x="44" y="4"/>
                    </a:lnTo>
                    <a:lnTo>
                      <a:pt x="45" y="4"/>
                    </a:lnTo>
                    <a:lnTo>
                      <a:pt x="49" y="10"/>
                    </a:lnTo>
                    <a:lnTo>
                      <a:pt x="49" y="12"/>
                    </a:lnTo>
                    <a:lnTo>
                      <a:pt x="50" y="12"/>
                    </a:lnTo>
                    <a:lnTo>
                      <a:pt x="53" y="14"/>
                    </a:lnTo>
                    <a:lnTo>
                      <a:pt x="54" y="14"/>
                    </a:lnTo>
                    <a:lnTo>
                      <a:pt x="54" y="15"/>
                    </a:lnTo>
                    <a:lnTo>
                      <a:pt x="54" y="20"/>
                    </a:lnTo>
                    <a:lnTo>
                      <a:pt x="52" y="22"/>
                    </a:lnTo>
                    <a:lnTo>
                      <a:pt x="50" y="23"/>
                    </a:lnTo>
                    <a:lnTo>
                      <a:pt x="49" y="24"/>
                    </a:lnTo>
                    <a:lnTo>
                      <a:pt x="47" y="34"/>
                    </a:lnTo>
                    <a:lnTo>
                      <a:pt x="46" y="35"/>
                    </a:lnTo>
                    <a:lnTo>
                      <a:pt x="45" y="35"/>
                    </a:lnTo>
                    <a:lnTo>
                      <a:pt x="45" y="34"/>
                    </a:lnTo>
                    <a:lnTo>
                      <a:pt x="44" y="34"/>
                    </a:lnTo>
                    <a:lnTo>
                      <a:pt x="44" y="32"/>
                    </a:lnTo>
                    <a:lnTo>
                      <a:pt x="41" y="30"/>
                    </a:lnTo>
                    <a:lnTo>
                      <a:pt x="45" y="29"/>
                    </a:lnTo>
                    <a:lnTo>
                      <a:pt x="47" y="27"/>
                    </a:lnTo>
                    <a:lnTo>
                      <a:pt x="49" y="19"/>
                    </a:lnTo>
                    <a:lnTo>
                      <a:pt x="49" y="17"/>
                    </a:lnTo>
                    <a:lnTo>
                      <a:pt x="50" y="17"/>
                    </a:lnTo>
                    <a:lnTo>
                      <a:pt x="51" y="15"/>
                    </a:lnTo>
                    <a:lnTo>
                      <a:pt x="52" y="14"/>
                    </a:lnTo>
                    <a:lnTo>
                      <a:pt x="51" y="13"/>
                    </a:lnTo>
                    <a:lnTo>
                      <a:pt x="50" y="13"/>
                    </a:lnTo>
                    <a:lnTo>
                      <a:pt x="49" y="13"/>
                    </a:lnTo>
                    <a:lnTo>
                      <a:pt x="47" y="13"/>
                    </a:lnTo>
                    <a:lnTo>
                      <a:pt x="47" y="12"/>
                    </a:lnTo>
                    <a:lnTo>
                      <a:pt x="47" y="11"/>
                    </a:lnTo>
                    <a:lnTo>
                      <a:pt x="44" y="4"/>
                    </a:lnTo>
                    <a:lnTo>
                      <a:pt x="43" y="4"/>
                    </a:lnTo>
                    <a:lnTo>
                      <a:pt x="42" y="4"/>
                    </a:lnTo>
                    <a:lnTo>
                      <a:pt x="40" y="4"/>
                    </a:lnTo>
                    <a:lnTo>
                      <a:pt x="37" y="3"/>
                    </a:lnTo>
                    <a:lnTo>
                      <a:pt x="35" y="3"/>
                    </a:lnTo>
                    <a:lnTo>
                      <a:pt x="33" y="3"/>
                    </a:lnTo>
                    <a:lnTo>
                      <a:pt x="34" y="2"/>
                    </a:lnTo>
                    <a:lnTo>
                      <a:pt x="36" y="2"/>
                    </a:lnTo>
                    <a:close/>
                    <a:moveTo>
                      <a:pt x="32" y="8"/>
                    </a:moveTo>
                    <a:lnTo>
                      <a:pt x="32" y="8"/>
                    </a:lnTo>
                    <a:lnTo>
                      <a:pt x="32" y="10"/>
                    </a:lnTo>
                    <a:lnTo>
                      <a:pt x="31" y="11"/>
                    </a:lnTo>
                    <a:lnTo>
                      <a:pt x="29" y="11"/>
                    </a:lnTo>
                    <a:lnTo>
                      <a:pt x="20" y="12"/>
                    </a:lnTo>
                    <a:lnTo>
                      <a:pt x="15" y="14"/>
                    </a:lnTo>
                    <a:lnTo>
                      <a:pt x="11" y="16"/>
                    </a:lnTo>
                    <a:lnTo>
                      <a:pt x="10" y="16"/>
                    </a:lnTo>
                    <a:lnTo>
                      <a:pt x="9" y="16"/>
                    </a:lnTo>
                    <a:lnTo>
                      <a:pt x="8" y="15"/>
                    </a:lnTo>
                    <a:lnTo>
                      <a:pt x="7" y="14"/>
                    </a:lnTo>
                    <a:lnTo>
                      <a:pt x="3" y="10"/>
                    </a:lnTo>
                    <a:lnTo>
                      <a:pt x="6" y="11"/>
                    </a:lnTo>
                    <a:lnTo>
                      <a:pt x="7" y="12"/>
                    </a:lnTo>
                    <a:lnTo>
                      <a:pt x="7" y="13"/>
                    </a:lnTo>
                    <a:lnTo>
                      <a:pt x="8" y="13"/>
                    </a:lnTo>
                    <a:lnTo>
                      <a:pt x="10" y="13"/>
                    </a:lnTo>
                    <a:lnTo>
                      <a:pt x="11" y="13"/>
                    </a:lnTo>
                    <a:lnTo>
                      <a:pt x="12" y="12"/>
                    </a:lnTo>
                    <a:lnTo>
                      <a:pt x="14" y="10"/>
                    </a:lnTo>
                    <a:lnTo>
                      <a:pt x="17" y="8"/>
                    </a:lnTo>
                    <a:lnTo>
                      <a:pt x="20" y="10"/>
                    </a:lnTo>
                    <a:lnTo>
                      <a:pt x="21" y="10"/>
                    </a:lnTo>
                    <a:lnTo>
                      <a:pt x="24" y="9"/>
                    </a:lnTo>
                    <a:lnTo>
                      <a:pt x="26" y="10"/>
                    </a:lnTo>
                    <a:lnTo>
                      <a:pt x="27" y="10"/>
                    </a:lnTo>
                    <a:lnTo>
                      <a:pt x="30" y="9"/>
                    </a:lnTo>
                    <a:lnTo>
                      <a:pt x="31" y="8"/>
                    </a:lnTo>
                    <a:lnTo>
                      <a:pt x="32" y="8"/>
                    </a:lnTo>
                    <a:close/>
                    <a:moveTo>
                      <a:pt x="56" y="45"/>
                    </a:moveTo>
                    <a:lnTo>
                      <a:pt x="58" y="45"/>
                    </a:lnTo>
                    <a:lnTo>
                      <a:pt x="58" y="47"/>
                    </a:lnTo>
                    <a:lnTo>
                      <a:pt x="61" y="50"/>
                    </a:lnTo>
                    <a:lnTo>
                      <a:pt x="64" y="52"/>
                    </a:lnTo>
                    <a:lnTo>
                      <a:pt x="66" y="52"/>
                    </a:lnTo>
                    <a:lnTo>
                      <a:pt x="66" y="53"/>
                    </a:lnTo>
                    <a:lnTo>
                      <a:pt x="66" y="54"/>
                    </a:lnTo>
                    <a:lnTo>
                      <a:pt x="70" y="58"/>
                    </a:lnTo>
                    <a:lnTo>
                      <a:pt x="71" y="59"/>
                    </a:lnTo>
                    <a:lnTo>
                      <a:pt x="71" y="60"/>
                    </a:lnTo>
                    <a:lnTo>
                      <a:pt x="67" y="72"/>
                    </a:lnTo>
                    <a:lnTo>
                      <a:pt x="66" y="72"/>
                    </a:lnTo>
                    <a:lnTo>
                      <a:pt x="64" y="69"/>
                    </a:lnTo>
                    <a:lnTo>
                      <a:pt x="63" y="69"/>
                    </a:lnTo>
                    <a:lnTo>
                      <a:pt x="63" y="68"/>
                    </a:lnTo>
                    <a:lnTo>
                      <a:pt x="67" y="67"/>
                    </a:lnTo>
                    <a:lnTo>
                      <a:pt x="69" y="62"/>
                    </a:lnTo>
                    <a:lnTo>
                      <a:pt x="69" y="60"/>
                    </a:lnTo>
                    <a:lnTo>
                      <a:pt x="69" y="59"/>
                    </a:lnTo>
                    <a:lnTo>
                      <a:pt x="69" y="58"/>
                    </a:lnTo>
                    <a:lnTo>
                      <a:pt x="68" y="58"/>
                    </a:lnTo>
                    <a:lnTo>
                      <a:pt x="67" y="57"/>
                    </a:lnTo>
                    <a:lnTo>
                      <a:pt x="66" y="55"/>
                    </a:lnTo>
                    <a:lnTo>
                      <a:pt x="66" y="53"/>
                    </a:lnTo>
                    <a:lnTo>
                      <a:pt x="65" y="53"/>
                    </a:lnTo>
                    <a:lnTo>
                      <a:pt x="62" y="51"/>
                    </a:lnTo>
                    <a:lnTo>
                      <a:pt x="61" y="51"/>
                    </a:lnTo>
                    <a:lnTo>
                      <a:pt x="60" y="51"/>
                    </a:lnTo>
                    <a:lnTo>
                      <a:pt x="60" y="50"/>
                    </a:lnTo>
                    <a:lnTo>
                      <a:pt x="60" y="49"/>
                    </a:lnTo>
                    <a:lnTo>
                      <a:pt x="59" y="49"/>
                    </a:lnTo>
                    <a:lnTo>
                      <a:pt x="56" y="49"/>
                    </a:lnTo>
                    <a:lnTo>
                      <a:pt x="56" y="45"/>
                    </a:lnTo>
                    <a:close/>
                    <a:moveTo>
                      <a:pt x="15" y="57"/>
                    </a:moveTo>
                    <a:lnTo>
                      <a:pt x="19" y="57"/>
                    </a:lnTo>
                    <a:lnTo>
                      <a:pt x="20" y="58"/>
                    </a:lnTo>
                    <a:lnTo>
                      <a:pt x="20" y="63"/>
                    </a:lnTo>
                    <a:lnTo>
                      <a:pt x="22" y="68"/>
                    </a:lnTo>
                    <a:lnTo>
                      <a:pt x="22" y="69"/>
                    </a:lnTo>
                    <a:lnTo>
                      <a:pt x="23" y="70"/>
                    </a:lnTo>
                    <a:lnTo>
                      <a:pt x="24" y="71"/>
                    </a:lnTo>
                    <a:lnTo>
                      <a:pt x="24" y="77"/>
                    </a:lnTo>
                    <a:lnTo>
                      <a:pt x="24" y="79"/>
                    </a:lnTo>
                    <a:lnTo>
                      <a:pt x="23" y="80"/>
                    </a:lnTo>
                    <a:lnTo>
                      <a:pt x="21" y="80"/>
                    </a:lnTo>
                    <a:lnTo>
                      <a:pt x="20" y="81"/>
                    </a:lnTo>
                    <a:lnTo>
                      <a:pt x="19" y="82"/>
                    </a:lnTo>
                    <a:lnTo>
                      <a:pt x="15" y="85"/>
                    </a:lnTo>
                    <a:lnTo>
                      <a:pt x="14" y="85"/>
                    </a:lnTo>
                    <a:lnTo>
                      <a:pt x="14" y="83"/>
                    </a:lnTo>
                    <a:lnTo>
                      <a:pt x="13" y="82"/>
                    </a:lnTo>
                    <a:lnTo>
                      <a:pt x="11" y="79"/>
                    </a:lnTo>
                    <a:lnTo>
                      <a:pt x="8" y="78"/>
                    </a:lnTo>
                    <a:lnTo>
                      <a:pt x="7" y="77"/>
                    </a:lnTo>
                    <a:lnTo>
                      <a:pt x="6" y="76"/>
                    </a:lnTo>
                    <a:lnTo>
                      <a:pt x="5" y="75"/>
                    </a:lnTo>
                    <a:lnTo>
                      <a:pt x="9" y="72"/>
                    </a:lnTo>
                    <a:lnTo>
                      <a:pt x="9" y="73"/>
                    </a:lnTo>
                    <a:lnTo>
                      <a:pt x="9" y="74"/>
                    </a:lnTo>
                    <a:lnTo>
                      <a:pt x="9" y="75"/>
                    </a:lnTo>
                    <a:lnTo>
                      <a:pt x="8" y="76"/>
                    </a:lnTo>
                    <a:lnTo>
                      <a:pt x="10" y="76"/>
                    </a:lnTo>
                    <a:lnTo>
                      <a:pt x="11" y="76"/>
                    </a:lnTo>
                    <a:lnTo>
                      <a:pt x="12" y="75"/>
                    </a:lnTo>
                    <a:lnTo>
                      <a:pt x="11" y="72"/>
                    </a:lnTo>
                    <a:lnTo>
                      <a:pt x="10" y="73"/>
                    </a:lnTo>
                    <a:lnTo>
                      <a:pt x="9" y="72"/>
                    </a:lnTo>
                    <a:lnTo>
                      <a:pt x="10" y="70"/>
                    </a:lnTo>
                    <a:lnTo>
                      <a:pt x="11" y="69"/>
                    </a:lnTo>
                    <a:lnTo>
                      <a:pt x="12" y="68"/>
                    </a:lnTo>
                    <a:lnTo>
                      <a:pt x="13" y="67"/>
                    </a:lnTo>
                    <a:lnTo>
                      <a:pt x="14" y="65"/>
                    </a:lnTo>
                    <a:lnTo>
                      <a:pt x="15" y="62"/>
                    </a:lnTo>
                    <a:lnTo>
                      <a:pt x="15" y="60"/>
                    </a:lnTo>
                    <a:lnTo>
                      <a:pt x="15" y="57"/>
                    </a:lnTo>
                    <a:close/>
                    <a:moveTo>
                      <a:pt x="37" y="60"/>
                    </a:moveTo>
                    <a:lnTo>
                      <a:pt x="37" y="60"/>
                    </a:lnTo>
                    <a:lnTo>
                      <a:pt x="39" y="60"/>
                    </a:lnTo>
                    <a:lnTo>
                      <a:pt x="39" y="61"/>
                    </a:lnTo>
                    <a:lnTo>
                      <a:pt x="37" y="62"/>
                    </a:lnTo>
                    <a:lnTo>
                      <a:pt x="34" y="62"/>
                    </a:lnTo>
                    <a:lnTo>
                      <a:pt x="34" y="63"/>
                    </a:lnTo>
                    <a:lnTo>
                      <a:pt x="32" y="63"/>
                    </a:lnTo>
                    <a:lnTo>
                      <a:pt x="31" y="62"/>
                    </a:lnTo>
                    <a:lnTo>
                      <a:pt x="32" y="61"/>
                    </a:lnTo>
                    <a:lnTo>
                      <a:pt x="33" y="60"/>
                    </a:lnTo>
                    <a:lnTo>
                      <a:pt x="34" y="60"/>
                    </a:lnTo>
                    <a:lnTo>
                      <a:pt x="37" y="60"/>
                    </a:lnTo>
                    <a:close/>
                    <a:moveTo>
                      <a:pt x="79" y="72"/>
                    </a:moveTo>
                    <a:lnTo>
                      <a:pt x="79" y="72"/>
                    </a:lnTo>
                    <a:lnTo>
                      <a:pt x="80" y="73"/>
                    </a:lnTo>
                    <a:lnTo>
                      <a:pt x="81" y="74"/>
                    </a:lnTo>
                    <a:lnTo>
                      <a:pt x="81" y="76"/>
                    </a:lnTo>
                    <a:lnTo>
                      <a:pt x="82" y="77"/>
                    </a:lnTo>
                    <a:lnTo>
                      <a:pt x="83" y="81"/>
                    </a:lnTo>
                    <a:lnTo>
                      <a:pt x="84" y="83"/>
                    </a:lnTo>
                    <a:lnTo>
                      <a:pt x="86" y="84"/>
                    </a:lnTo>
                    <a:lnTo>
                      <a:pt x="87" y="87"/>
                    </a:lnTo>
                    <a:lnTo>
                      <a:pt x="88" y="89"/>
                    </a:lnTo>
                    <a:lnTo>
                      <a:pt x="86" y="89"/>
                    </a:lnTo>
                    <a:lnTo>
                      <a:pt x="84" y="89"/>
                    </a:lnTo>
                    <a:lnTo>
                      <a:pt x="83" y="90"/>
                    </a:lnTo>
                    <a:lnTo>
                      <a:pt x="82" y="90"/>
                    </a:lnTo>
                    <a:lnTo>
                      <a:pt x="81" y="89"/>
                    </a:lnTo>
                    <a:lnTo>
                      <a:pt x="83" y="89"/>
                    </a:lnTo>
                    <a:lnTo>
                      <a:pt x="84" y="85"/>
                    </a:lnTo>
                    <a:lnTo>
                      <a:pt x="83" y="83"/>
                    </a:lnTo>
                    <a:lnTo>
                      <a:pt x="81" y="79"/>
                    </a:lnTo>
                    <a:lnTo>
                      <a:pt x="81" y="78"/>
                    </a:lnTo>
                    <a:lnTo>
                      <a:pt x="79" y="74"/>
                    </a:lnTo>
                    <a:lnTo>
                      <a:pt x="78" y="74"/>
                    </a:lnTo>
                    <a:lnTo>
                      <a:pt x="79" y="72"/>
                    </a:lnTo>
                    <a:close/>
                    <a:moveTo>
                      <a:pt x="24" y="85"/>
                    </a:moveTo>
                    <a:lnTo>
                      <a:pt x="24" y="85"/>
                    </a:lnTo>
                    <a:lnTo>
                      <a:pt x="25" y="86"/>
                    </a:lnTo>
                    <a:lnTo>
                      <a:pt x="25" y="87"/>
                    </a:lnTo>
                    <a:lnTo>
                      <a:pt x="24" y="87"/>
                    </a:lnTo>
                    <a:lnTo>
                      <a:pt x="22" y="89"/>
                    </a:lnTo>
                    <a:lnTo>
                      <a:pt x="21" y="90"/>
                    </a:lnTo>
                    <a:lnTo>
                      <a:pt x="21" y="93"/>
                    </a:lnTo>
                    <a:lnTo>
                      <a:pt x="22" y="93"/>
                    </a:lnTo>
                    <a:lnTo>
                      <a:pt x="25" y="87"/>
                    </a:lnTo>
                    <a:lnTo>
                      <a:pt x="26" y="87"/>
                    </a:lnTo>
                    <a:lnTo>
                      <a:pt x="26" y="90"/>
                    </a:lnTo>
                    <a:lnTo>
                      <a:pt x="26" y="91"/>
                    </a:lnTo>
                    <a:lnTo>
                      <a:pt x="26" y="96"/>
                    </a:lnTo>
                    <a:lnTo>
                      <a:pt x="26" y="98"/>
                    </a:lnTo>
                    <a:lnTo>
                      <a:pt x="26" y="100"/>
                    </a:lnTo>
                    <a:lnTo>
                      <a:pt x="24" y="102"/>
                    </a:lnTo>
                    <a:lnTo>
                      <a:pt x="23" y="102"/>
                    </a:lnTo>
                    <a:lnTo>
                      <a:pt x="18" y="102"/>
                    </a:lnTo>
                    <a:lnTo>
                      <a:pt x="20" y="101"/>
                    </a:lnTo>
                    <a:lnTo>
                      <a:pt x="21" y="102"/>
                    </a:lnTo>
                    <a:lnTo>
                      <a:pt x="22" y="102"/>
                    </a:lnTo>
                    <a:lnTo>
                      <a:pt x="22" y="101"/>
                    </a:lnTo>
                    <a:lnTo>
                      <a:pt x="24" y="100"/>
                    </a:lnTo>
                    <a:lnTo>
                      <a:pt x="24" y="99"/>
                    </a:lnTo>
                    <a:lnTo>
                      <a:pt x="20" y="101"/>
                    </a:lnTo>
                    <a:lnTo>
                      <a:pt x="18" y="98"/>
                    </a:lnTo>
                    <a:lnTo>
                      <a:pt x="17" y="92"/>
                    </a:lnTo>
                    <a:lnTo>
                      <a:pt x="18" y="89"/>
                    </a:lnTo>
                    <a:lnTo>
                      <a:pt x="23" y="85"/>
                    </a:lnTo>
                    <a:lnTo>
                      <a:pt x="24" y="85"/>
                    </a:lnTo>
                    <a:close/>
                    <a:moveTo>
                      <a:pt x="110" y="90"/>
                    </a:moveTo>
                    <a:lnTo>
                      <a:pt x="111" y="92"/>
                    </a:lnTo>
                    <a:lnTo>
                      <a:pt x="110" y="93"/>
                    </a:lnTo>
                    <a:lnTo>
                      <a:pt x="108" y="96"/>
                    </a:lnTo>
                    <a:lnTo>
                      <a:pt x="107" y="95"/>
                    </a:lnTo>
                    <a:lnTo>
                      <a:pt x="107" y="94"/>
                    </a:lnTo>
                    <a:lnTo>
                      <a:pt x="108" y="93"/>
                    </a:lnTo>
                    <a:lnTo>
                      <a:pt x="108" y="92"/>
                    </a:lnTo>
                    <a:lnTo>
                      <a:pt x="108" y="91"/>
                    </a:lnTo>
                    <a:lnTo>
                      <a:pt x="109" y="90"/>
                    </a:lnTo>
                    <a:lnTo>
                      <a:pt x="110" y="90"/>
                    </a:lnTo>
                    <a:close/>
                    <a:moveTo>
                      <a:pt x="66" y="104"/>
                    </a:moveTo>
                    <a:lnTo>
                      <a:pt x="66" y="104"/>
                    </a:lnTo>
                    <a:lnTo>
                      <a:pt x="68" y="106"/>
                    </a:lnTo>
                    <a:lnTo>
                      <a:pt x="71" y="110"/>
                    </a:lnTo>
                    <a:lnTo>
                      <a:pt x="68" y="108"/>
                    </a:lnTo>
                    <a:lnTo>
                      <a:pt x="67" y="107"/>
                    </a:lnTo>
                    <a:lnTo>
                      <a:pt x="66" y="107"/>
                    </a:lnTo>
                    <a:lnTo>
                      <a:pt x="65" y="105"/>
                    </a:lnTo>
                    <a:lnTo>
                      <a:pt x="66" y="104"/>
                    </a:lnTo>
                    <a:close/>
                    <a:moveTo>
                      <a:pt x="85" y="104"/>
                    </a:moveTo>
                    <a:lnTo>
                      <a:pt x="85" y="104"/>
                    </a:lnTo>
                    <a:lnTo>
                      <a:pt x="85" y="105"/>
                    </a:lnTo>
                    <a:lnTo>
                      <a:pt x="89" y="115"/>
                    </a:lnTo>
                    <a:lnTo>
                      <a:pt x="89" y="117"/>
                    </a:lnTo>
                    <a:lnTo>
                      <a:pt x="88" y="119"/>
                    </a:lnTo>
                    <a:lnTo>
                      <a:pt x="88" y="121"/>
                    </a:lnTo>
                    <a:lnTo>
                      <a:pt x="89" y="121"/>
                    </a:lnTo>
                    <a:lnTo>
                      <a:pt x="90" y="122"/>
                    </a:lnTo>
                    <a:lnTo>
                      <a:pt x="91" y="122"/>
                    </a:lnTo>
                    <a:lnTo>
                      <a:pt x="92" y="123"/>
                    </a:lnTo>
                    <a:lnTo>
                      <a:pt x="94" y="125"/>
                    </a:lnTo>
                    <a:lnTo>
                      <a:pt x="94" y="130"/>
                    </a:lnTo>
                    <a:lnTo>
                      <a:pt x="93" y="130"/>
                    </a:lnTo>
                    <a:lnTo>
                      <a:pt x="92" y="125"/>
                    </a:lnTo>
                    <a:lnTo>
                      <a:pt x="91" y="123"/>
                    </a:lnTo>
                    <a:lnTo>
                      <a:pt x="90" y="123"/>
                    </a:lnTo>
                    <a:lnTo>
                      <a:pt x="89" y="123"/>
                    </a:lnTo>
                    <a:lnTo>
                      <a:pt x="88" y="123"/>
                    </a:lnTo>
                    <a:lnTo>
                      <a:pt x="87" y="122"/>
                    </a:lnTo>
                    <a:lnTo>
                      <a:pt x="86" y="121"/>
                    </a:lnTo>
                    <a:lnTo>
                      <a:pt x="87" y="121"/>
                    </a:lnTo>
                    <a:lnTo>
                      <a:pt x="86" y="121"/>
                    </a:lnTo>
                    <a:lnTo>
                      <a:pt x="87" y="121"/>
                    </a:lnTo>
                    <a:lnTo>
                      <a:pt x="88" y="122"/>
                    </a:lnTo>
                    <a:lnTo>
                      <a:pt x="88" y="121"/>
                    </a:lnTo>
                    <a:lnTo>
                      <a:pt x="88" y="120"/>
                    </a:lnTo>
                    <a:lnTo>
                      <a:pt x="88" y="117"/>
                    </a:lnTo>
                    <a:lnTo>
                      <a:pt x="88" y="115"/>
                    </a:lnTo>
                    <a:lnTo>
                      <a:pt x="88" y="114"/>
                    </a:lnTo>
                    <a:lnTo>
                      <a:pt x="87" y="113"/>
                    </a:lnTo>
                    <a:lnTo>
                      <a:pt x="85" y="110"/>
                    </a:lnTo>
                    <a:lnTo>
                      <a:pt x="84" y="106"/>
                    </a:lnTo>
                    <a:lnTo>
                      <a:pt x="85" y="104"/>
                    </a:lnTo>
                    <a:close/>
                    <a:moveTo>
                      <a:pt x="108" y="130"/>
                    </a:moveTo>
                    <a:lnTo>
                      <a:pt x="115" y="134"/>
                    </a:lnTo>
                    <a:lnTo>
                      <a:pt x="113" y="136"/>
                    </a:lnTo>
                    <a:lnTo>
                      <a:pt x="111" y="136"/>
                    </a:lnTo>
                    <a:lnTo>
                      <a:pt x="110" y="135"/>
                    </a:lnTo>
                    <a:lnTo>
                      <a:pt x="108" y="134"/>
                    </a:lnTo>
                    <a:lnTo>
                      <a:pt x="107" y="132"/>
                    </a:lnTo>
                    <a:lnTo>
                      <a:pt x="107" y="131"/>
                    </a:lnTo>
                    <a:lnTo>
                      <a:pt x="107" y="130"/>
                    </a:lnTo>
                    <a:lnTo>
                      <a:pt x="108" y="130"/>
                    </a:lnTo>
                    <a:close/>
                    <a:moveTo>
                      <a:pt x="120" y="134"/>
                    </a:moveTo>
                    <a:lnTo>
                      <a:pt x="119" y="140"/>
                    </a:lnTo>
                    <a:lnTo>
                      <a:pt x="118" y="142"/>
                    </a:lnTo>
                    <a:lnTo>
                      <a:pt x="115" y="146"/>
                    </a:lnTo>
                    <a:lnTo>
                      <a:pt x="113" y="147"/>
                    </a:lnTo>
                    <a:lnTo>
                      <a:pt x="111" y="147"/>
                    </a:lnTo>
                    <a:lnTo>
                      <a:pt x="109" y="149"/>
                    </a:lnTo>
                    <a:lnTo>
                      <a:pt x="108" y="150"/>
                    </a:lnTo>
                    <a:lnTo>
                      <a:pt x="105" y="151"/>
                    </a:lnTo>
                    <a:lnTo>
                      <a:pt x="105" y="150"/>
                    </a:lnTo>
                    <a:lnTo>
                      <a:pt x="113" y="144"/>
                    </a:lnTo>
                    <a:lnTo>
                      <a:pt x="117" y="142"/>
                    </a:lnTo>
                    <a:lnTo>
                      <a:pt x="118" y="142"/>
                    </a:lnTo>
                    <a:lnTo>
                      <a:pt x="118" y="141"/>
                    </a:lnTo>
                    <a:lnTo>
                      <a:pt x="118" y="140"/>
                    </a:lnTo>
                    <a:lnTo>
                      <a:pt x="118" y="139"/>
                    </a:lnTo>
                    <a:lnTo>
                      <a:pt x="118" y="138"/>
                    </a:lnTo>
                    <a:lnTo>
                      <a:pt x="117" y="138"/>
                    </a:lnTo>
                    <a:lnTo>
                      <a:pt x="116" y="138"/>
                    </a:lnTo>
                    <a:lnTo>
                      <a:pt x="115" y="138"/>
                    </a:lnTo>
                    <a:lnTo>
                      <a:pt x="114" y="138"/>
                    </a:lnTo>
                    <a:lnTo>
                      <a:pt x="116" y="136"/>
                    </a:lnTo>
                    <a:lnTo>
                      <a:pt x="118" y="134"/>
                    </a:lnTo>
                    <a:lnTo>
                      <a:pt x="120" y="134"/>
                    </a:lnTo>
                    <a:close/>
                    <a:moveTo>
                      <a:pt x="139" y="143"/>
                    </a:moveTo>
                    <a:lnTo>
                      <a:pt x="139" y="143"/>
                    </a:lnTo>
                    <a:lnTo>
                      <a:pt x="146" y="145"/>
                    </a:lnTo>
                    <a:lnTo>
                      <a:pt x="147" y="145"/>
                    </a:lnTo>
                    <a:lnTo>
                      <a:pt x="148" y="146"/>
                    </a:lnTo>
                    <a:lnTo>
                      <a:pt x="148" y="147"/>
                    </a:lnTo>
                    <a:lnTo>
                      <a:pt x="147" y="147"/>
                    </a:lnTo>
                    <a:lnTo>
                      <a:pt x="147" y="148"/>
                    </a:lnTo>
                    <a:lnTo>
                      <a:pt x="146" y="147"/>
                    </a:lnTo>
                    <a:lnTo>
                      <a:pt x="145" y="146"/>
                    </a:lnTo>
                    <a:lnTo>
                      <a:pt x="145" y="145"/>
                    </a:lnTo>
                    <a:lnTo>
                      <a:pt x="144" y="145"/>
                    </a:lnTo>
                    <a:lnTo>
                      <a:pt x="141" y="145"/>
                    </a:lnTo>
                    <a:lnTo>
                      <a:pt x="140" y="145"/>
                    </a:lnTo>
                    <a:lnTo>
                      <a:pt x="140" y="146"/>
                    </a:lnTo>
                    <a:lnTo>
                      <a:pt x="139" y="146"/>
                    </a:lnTo>
                    <a:lnTo>
                      <a:pt x="137" y="145"/>
                    </a:lnTo>
                    <a:lnTo>
                      <a:pt x="137" y="143"/>
                    </a:lnTo>
                    <a:lnTo>
                      <a:pt x="139" y="143"/>
                    </a:lnTo>
                    <a:close/>
                    <a:moveTo>
                      <a:pt x="135" y="177"/>
                    </a:moveTo>
                    <a:lnTo>
                      <a:pt x="135" y="177"/>
                    </a:lnTo>
                    <a:lnTo>
                      <a:pt x="136" y="178"/>
                    </a:lnTo>
                    <a:lnTo>
                      <a:pt x="136" y="179"/>
                    </a:lnTo>
                    <a:lnTo>
                      <a:pt x="135" y="183"/>
                    </a:lnTo>
                    <a:lnTo>
                      <a:pt x="134" y="184"/>
                    </a:lnTo>
                    <a:lnTo>
                      <a:pt x="131" y="189"/>
                    </a:lnTo>
                    <a:lnTo>
                      <a:pt x="130" y="189"/>
                    </a:lnTo>
                    <a:lnTo>
                      <a:pt x="126" y="190"/>
                    </a:lnTo>
                    <a:lnTo>
                      <a:pt x="122" y="191"/>
                    </a:lnTo>
                    <a:lnTo>
                      <a:pt x="118" y="190"/>
                    </a:lnTo>
                    <a:lnTo>
                      <a:pt x="117" y="191"/>
                    </a:lnTo>
                    <a:lnTo>
                      <a:pt x="116" y="191"/>
                    </a:lnTo>
                    <a:lnTo>
                      <a:pt x="116" y="188"/>
                    </a:lnTo>
                    <a:lnTo>
                      <a:pt x="117" y="185"/>
                    </a:lnTo>
                    <a:lnTo>
                      <a:pt x="118" y="185"/>
                    </a:lnTo>
                    <a:lnTo>
                      <a:pt x="121" y="182"/>
                    </a:lnTo>
                    <a:lnTo>
                      <a:pt x="124" y="182"/>
                    </a:lnTo>
                    <a:lnTo>
                      <a:pt x="126" y="183"/>
                    </a:lnTo>
                    <a:lnTo>
                      <a:pt x="127" y="183"/>
                    </a:lnTo>
                    <a:lnTo>
                      <a:pt x="128" y="184"/>
                    </a:lnTo>
                    <a:lnTo>
                      <a:pt x="132" y="183"/>
                    </a:lnTo>
                    <a:lnTo>
                      <a:pt x="132" y="182"/>
                    </a:lnTo>
                    <a:lnTo>
                      <a:pt x="134" y="179"/>
                    </a:lnTo>
                    <a:lnTo>
                      <a:pt x="134" y="178"/>
                    </a:lnTo>
                    <a:lnTo>
                      <a:pt x="135" y="178"/>
                    </a:lnTo>
                    <a:lnTo>
                      <a:pt x="135" y="177"/>
                    </a:lnTo>
                    <a:close/>
                    <a:moveTo>
                      <a:pt x="36" y="0"/>
                    </a:moveTo>
                    <a:lnTo>
                      <a:pt x="35" y="0"/>
                    </a:lnTo>
                    <a:lnTo>
                      <a:pt x="34" y="0"/>
                    </a:lnTo>
                    <a:lnTo>
                      <a:pt x="33" y="0"/>
                    </a:lnTo>
                    <a:lnTo>
                      <a:pt x="32" y="0"/>
                    </a:lnTo>
                    <a:lnTo>
                      <a:pt x="32" y="1"/>
                    </a:lnTo>
                    <a:lnTo>
                      <a:pt x="20" y="7"/>
                    </a:lnTo>
                    <a:lnTo>
                      <a:pt x="17" y="6"/>
                    </a:lnTo>
                    <a:lnTo>
                      <a:pt x="16" y="6"/>
                    </a:lnTo>
                    <a:lnTo>
                      <a:pt x="15" y="6"/>
                    </a:lnTo>
                    <a:lnTo>
                      <a:pt x="13" y="7"/>
                    </a:lnTo>
                    <a:lnTo>
                      <a:pt x="12" y="8"/>
                    </a:lnTo>
                    <a:lnTo>
                      <a:pt x="11" y="8"/>
                    </a:lnTo>
                    <a:lnTo>
                      <a:pt x="11" y="9"/>
                    </a:lnTo>
                    <a:lnTo>
                      <a:pt x="10" y="10"/>
                    </a:lnTo>
                    <a:lnTo>
                      <a:pt x="9" y="10"/>
                    </a:lnTo>
                    <a:lnTo>
                      <a:pt x="8" y="10"/>
                    </a:lnTo>
                    <a:lnTo>
                      <a:pt x="7" y="9"/>
                    </a:lnTo>
                    <a:lnTo>
                      <a:pt x="5" y="8"/>
                    </a:lnTo>
                    <a:lnTo>
                      <a:pt x="0" y="4"/>
                    </a:lnTo>
                    <a:lnTo>
                      <a:pt x="1" y="10"/>
                    </a:lnTo>
                    <a:lnTo>
                      <a:pt x="1" y="11"/>
                    </a:lnTo>
                    <a:lnTo>
                      <a:pt x="1" y="12"/>
                    </a:lnTo>
                    <a:lnTo>
                      <a:pt x="5" y="16"/>
                    </a:lnTo>
                    <a:lnTo>
                      <a:pt x="6" y="17"/>
                    </a:lnTo>
                    <a:lnTo>
                      <a:pt x="7" y="17"/>
                    </a:lnTo>
                    <a:lnTo>
                      <a:pt x="7" y="18"/>
                    </a:lnTo>
                    <a:lnTo>
                      <a:pt x="8" y="19"/>
                    </a:lnTo>
                    <a:lnTo>
                      <a:pt x="9" y="19"/>
                    </a:lnTo>
                    <a:lnTo>
                      <a:pt x="10" y="19"/>
                    </a:lnTo>
                    <a:lnTo>
                      <a:pt x="11" y="19"/>
                    </a:lnTo>
                    <a:lnTo>
                      <a:pt x="11" y="18"/>
                    </a:lnTo>
                    <a:lnTo>
                      <a:pt x="15" y="16"/>
                    </a:lnTo>
                    <a:lnTo>
                      <a:pt x="20" y="15"/>
                    </a:lnTo>
                    <a:lnTo>
                      <a:pt x="29" y="13"/>
                    </a:lnTo>
                    <a:lnTo>
                      <a:pt x="30" y="13"/>
                    </a:lnTo>
                    <a:lnTo>
                      <a:pt x="32" y="15"/>
                    </a:lnTo>
                    <a:lnTo>
                      <a:pt x="34" y="13"/>
                    </a:lnTo>
                    <a:lnTo>
                      <a:pt x="34" y="11"/>
                    </a:lnTo>
                    <a:lnTo>
                      <a:pt x="35" y="11"/>
                    </a:lnTo>
                    <a:lnTo>
                      <a:pt x="35" y="10"/>
                    </a:lnTo>
                    <a:lnTo>
                      <a:pt x="35" y="8"/>
                    </a:lnTo>
                    <a:lnTo>
                      <a:pt x="35" y="6"/>
                    </a:lnTo>
                    <a:lnTo>
                      <a:pt x="34" y="6"/>
                    </a:lnTo>
                    <a:lnTo>
                      <a:pt x="35" y="6"/>
                    </a:lnTo>
                    <a:lnTo>
                      <a:pt x="36" y="6"/>
                    </a:lnTo>
                    <a:lnTo>
                      <a:pt x="39" y="7"/>
                    </a:lnTo>
                    <a:lnTo>
                      <a:pt x="40" y="7"/>
                    </a:lnTo>
                    <a:lnTo>
                      <a:pt x="42" y="7"/>
                    </a:lnTo>
                    <a:lnTo>
                      <a:pt x="45" y="11"/>
                    </a:lnTo>
                    <a:lnTo>
                      <a:pt x="45" y="12"/>
                    </a:lnTo>
                    <a:lnTo>
                      <a:pt x="44" y="13"/>
                    </a:lnTo>
                    <a:lnTo>
                      <a:pt x="45" y="14"/>
                    </a:lnTo>
                    <a:lnTo>
                      <a:pt x="46" y="15"/>
                    </a:lnTo>
                    <a:lnTo>
                      <a:pt x="47" y="15"/>
                    </a:lnTo>
                    <a:lnTo>
                      <a:pt x="47" y="17"/>
                    </a:lnTo>
                    <a:lnTo>
                      <a:pt x="46" y="17"/>
                    </a:lnTo>
                    <a:lnTo>
                      <a:pt x="46" y="18"/>
                    </a:lnTo>
                    <a:lnTo>
                      <a:pt x="45" y="25"/>
                    </a:lnTo>
                    <a:lnTo>
                      <a:pt x="43" y="27"/>
                    </a:lnTo>
                    <a:lnTo>
                      <a:pt x="41" y="28"/>
                    </a:lnTo>
                    <a:lnTo>
                      <a:pt x="37" y="30"/>
                    </a:lnTo>
                    <a:lnTo>
                      <a:pt x="40" y="33"/>
                    </a:lnTo>
                    <a:lnTo>
                      <a:pt x="41" y="34"/>
                    </a:lnTo>
                    <a:lnTo>
                      <a:pt x="42" y="34"/>
                    </a:lnTo>
                    <a:lnTo>
                      <a:pt x="42" y="35"/>
                    </a:lnTo>
                    <a:lnTo>
                      <a:pt x="43" y="36"/>
                    </a:lnTo>
                    <a:lnTo>
                      <a:pt x="43" y="37"/>
                    </a:lnTo>
                    <a:lnTo>
                      <a:pt x="44" y="38"/>
                    </a:lnTo>
                    <a:lnTo>
                      <a:pt x="45" y="38"/>
                    </a:lnTo>
                    <a:lnTo>
                      <a:pt x="46" y="38"/>
                    </a:lnTo>
                    <a:lnTo>
                      <a:pt x="47" y="38"/>
                    </a:lnTo>
                    <a:lnTo>
                      <a:pt x="48" y="37"/>
                    </a:lnTo>
                    <a:lnTo>
                      <a:pt x="49" y="36"/>
                    </a:lnTo>
                    <a:lnTo>
                      <a:pt x="49" y="34"/>
                    </a:lnTo>
                    <a:lnTo>
                      <a:pt x="52" y="25"/>
                    </a:lnTo>
                    <a:lnTo>
                      <a:pt x="53" y="25"/>
                    </a:lnTo>
                    <a:lnTo>
                      <a:pt x="54" y="25"/>
                    </a:lnTo>
                    <a:lnTo>
                      <a:pt x="55" y="23"/>
                    </a:lnTo>
                    <a:lnTo>
                      <a:pt x="56" y="21"/>
                    </a:lnTo>
                    <a:lnTo>
                      <a:pt x="57" y="16"/>
                    </a:lnTo>
                    <a:lnTo>
                      <a:pt x="57" y="15"/>
                    </a:lnTo>
                    <a:lnTo>
                      <a:pt x="57" y="14"/>
                    </a:lnTo>
                    <a:lnTo>
                      <a:pt x="56" y="14"/>
                    </a:lnTo>
                    <a:lnTo>
                      <a:pt x="56" y="13"/>
                    </a:lnTo>
                    <a:lnTo>
                      <a:pt x="55" y="12"/>
                    </a:lnTo>
                    <a:lnTo>
                      <a:pt x="54" y="12"/>
                    </a:lnTo>
                    <a:lnTo>
                      <a:pt x="51" y="10"/>
                    </a:lnTo>
                    <a:lnTo>
                      <a:pt x="51" y="9"/>
                    </a:lnTo>
                    <a:lnTo>
                      <a:pt x="47" y="3"/>
                    </a:lnTo>
                    <a:lnTo>
                      <a:pt x="47" y="2"/>
                    </a:lnTo>
                    <a:lnTo>
                      <a:pt x="46" y="2"/>
                    </a:lnTo>
                    <a:lnTo>
                      <a:pt x="45" y="2"/>
                    </a:lnTo>
                    <a:lnTo>
                      <a:pt x="45" y="1"/>
                    </a:lnTo>
                    <a:lnTo>
                      <a:pt x="44" y="0"/>
                    </a:lnTo>
                    <a:lnTo>
                      <a:pt x="43" y="0"/>
                    </a:lnTo>
                    <a:lnTo>
                      <a:pt x="42" y="0"/>
                    </a:lnTo>
                    <a:lnTo>
                      <a:pt x="41" y="0"/>
                    </a:lnTo>
                    <a:lnTo>
                      <a:pt x="40" y="0"/>
                    </a:lnTo>
                    <a:lnTo>
                      <a:pt x="37" y="0"/>
                    </a:lnTo>
                    <a:lnTo>
                      <a:pt x="36" y="0"/>
                    </a:lnTo>
                    <a:close/>
                    <a:moveTo>
                      <a:pt x="26" y="7"/>
                    </a:moveTo>
                    <a:lnTo>
                      <a:pt x="29" y="6"/>
                    </a:lnTo>
                    <a:lnTo>
                      <a:pt x="27" y="7"/>
                    </a:lnTo>
                    <a:lnTo>
                      <a:pt x="26" y="7"/>
                    </a:lnTo>
                    <a:close/>
                    <a:moveTo>
                      <a:pt x="54" y="42"/>
                    </a:moveTo>
                    <a:lnTo>
                      <a:pt x="54" y="45"/>
                    </a:lnTo>
                    <a:lnTo>
                      <a:pt x="54" y="49"/>
                    </a:lnTo>
                    <a:lnTo>
                      <a:pt x="54" y="51"/>
                    </a:lnTo>
                    <a:lnTo>
                      <a:pt x="56" y="51"/>
                    </a:lnTo>
                    <a:lnTo>
                      <a:pt x="58" y="52"/>
                    </a:lnTo>
                    <a:lnTo>
                      <a:pt x="58" y="53"/>
                    </a:lnTo>
                    <a:lnTo>
                      <a:pt x="59" y="53"/>
                    </a:lnTo>
                    <a:lnTo>
                      <a:pt x="60" y="53"/>
                    </a:lnTo>
                    <a:lnTo>
                      <a:pt x="60" y="54"/>
                    </a:lnTo>
                    <a:lnTo>
                      <a:pt x="61" y="54"/>
                    </a:lnTo>
                    <a:lnTo>
                      <a:pt x="64" y="55"/>
                    </a:lnTo>
                    <a:lnTo>
                      <a:pt x="64" y="56"/>
                    </a:lnTo>
                    <a:lnTo>
                      <a:pt x="65" y="59"/>
                    </a:lnTo>
                    <a:lnTo>
                      <a:pt x="66" y="59"/>
                    </a:lnTo>
                    <a:lnTo>
                      <a:pt x="66" y="60"/>
                    </a:lnTo>
                    <a:lnTo>
                      <a:pt x="67" y="60"/>
                    </a:lnTo>
                    <a:lnTo>
                      <a:pt x="67" y="61"/>
                    </a:lnTo>
                    <a:lnTo>
                      <a:pt x="65" y="65"/>
                    </a:lnTo>
                    <a:lnTo>
                      <a:pt x="62" y="66"/>
                    </a:lnTo>
                    <a:lnTo>
                      <a:pt x="60" y="67"/>
                    </a:lnTo>
                    <a:lnTo>
                      <a:pt x="60" y="69"/>
                    </a:lnTo>
                    <a:lnTo>
                      <a:pt x="60" y="70"/>
                    </a:lnTo>
                    <a:lnTo>
                      <a:pt x="61" y="70"/>
                    </a:lnTo>
                    <a:lnTo>
                      <a:pt x="61" y="71"/>
                    </a:lnTo>
                    <a:lnTo>
                      <a:pt x="62" y="71"/>
                    </a:lnTo>
                    <a:lnTo>
                      <a:pt x="64" y="74"/>
                    </a:lnTo>
                    <a:lnTo>
                      <a:pt x="66" y="75"/>
                    </a:lnTo>
                    <a:lnTo>
                      <a:pt x="68" y="77"/>
                    </a:lnTo>
                    <a:lnTo>
                      <a:pt x="69" y="73"/>
                    </a:lnTo>
                    <a:lnTo>
                      <a:pt x="73" y="61"/>
                    </a:lnTo>
                    <a:lnTo>
                      <a:pt x="73" y="60"/>
                    </a:lnTo>
                    <a:lnTo>
                      <a:pt x="73" y="59"/>
                    </a:lnTo>
                    <a:lnTo>
                      <a:pt x="73" y="58"/>
                    </a:lnTo>
                    <a:lnTo>
                      <a:pt x="73" y="57"/>
                    </a:lnTo>
                    <a:lnTo>
                      <a:pt x="72" y="57"/>
                    </a:lnTo>
                    <a:lnTo>
                      <a:pt x="69" y="53"/>
                    </a:lnTo>
                    <a:lnTo>
                      <a:pt x="69" y="52"/>
                    </a:lnTo>
                    <a:lnTo>
                      <a:pt x="68" y="51"/>
                    </a:lnTo>
                    <a:lnTo>
                      <a:pt x="67" y="49"/>
                    </a:lnTo>
                    <a:lnTo>
                      <a:pt x="66" y="49"/>
                    </a:lnTo>
                    <a:lnTo>
                      <a:pt x="65" y="49"/>
                    </a:lnTo>
                    <a:lnTo>
                      <a:pt x="62" y="48"/>
                    </a:lnTo>
                    <a:lnTo>
                      <a:pt x="60" y="46"/>
                    </a:lnTo>
                    <a:lnTo>
                      <a:pt x="61" y="44"/>
                    </a:lnTo>
                    <a:lnTo>
                      <a:pt x="59" y="43"/>
                    </a:lnTo>
                    <a:lnTo>
                      <a:pt x="57" y="43"/>
                    </a:lnTo>
                    <a:lnTo>
                      <a:pt x="54" y="42"/>
                    </a:lnTo>
                    <a:close/>
                    <a:moveTo>
                      <a:pt x="15" y="54"/>
                    </a:moveTo>
                    <a:lnTo>
                      <a:pt x="15" y="54"/>
                    </a:lnTo>
                    <a:lnTo>
                      <a:pt x="14" y="54"/>
                    </a:lnTo>
                    <a:lnTo>
                      <a:pt x="13" y="54"/>
                    </a:lnTo>
                    <a:lnTo>
                      <a:pt x="12" y="56"/>
                    </a:lnTo>
                    <a:lnTo>
                      <a:pt x="12" y="57"/>
                    </a:lnTo>
                    <a:lnTo>
                      <a:pt x="13" y="61"/>
                    </a:lnTo>
                    <a:lnTo>
                      <a:pt x="11" y="64"/>
                    </a:lnTo>
                    <a:lnTo>
                      <a:pt x="11" y="65"/>
                    </a:lnTo>
                    <a:lnTo>
                      <a:pt x="10" y="66"/>
                    </a:lnTo>
                    <a:lnTo>
                      <a:pt x="9" y="68"/>
                    </a:lnTo>
                    <a:lnTo>
                      <a:pt x="8" y="68"/>
                    </a:lnTo>
                    <a:lnTo>
                      <a:pt x="7" y="68"/>
                    </a:lnTo>
                    <a:lnTo>
                      <a:pt x="7" y="69"/>
                    </a:lnTo>
                    <a:lnTo>
                      <a:pt x="7" y="70"/>
                    </a:lnTo>
                    <a:lnTo>
                      <a:pt x="3" y="73"/>
                    </a:lnTo>
                    <a:lnTo>
                      <a:pt x="1" y="74"/>
                    </a:lnTo>
                    <a:lnTo>
                      <a:pt x="3" y="76"/>
                    </a:lnTo>
                    <a:lnTo>
                      <a:pt x="4" y="77"/>
                    </a:lnTo>
                    <a:lnTo>
                      <a:pt x="4" y="78"/>
                    </a:lnTo>
                    <a:lnTo>
                      <a:pt x="5" y="79"/>
                    </a:lnTo>
                    <a:lnTo>
                      <a:pt x="5" y="80"/>
                    </a:lnTo>
                    <a:lnTo>
                      <a:pt x="6" y="80"/>
                    </a:lnTo>
                    <a:lnTo>
                      <a:pt x="7" y="80"/>
                    </a:lnTo>
                    <a:lnTo>
                      <a:pt x="7" y="81"/>
                    </a:lnTo>
                    <a:lnTo>
                      <a:pt x="9" y="82"/>
                    </a:lnTo>
                    <a:lnTo>
                      <a:pt x="11" y="84"/>
                    </a:lnTo>
                    <a:lnTo>
                      <a:pt x="11" y="85"/>
                    </a:lnTo>
                    <a:lnTo>
                      <a:pt x="11" y="87"/>
                    </a:lnTo>
                    <a:lnTo>
                      <a:pt x="13" y="88"/>
                    </a:lnTo>
                    <a:lnTo>
                      <a:pt x="14" y="88"/>
                    </a:lnTo>
                    <a:lnTo>
                      <a:pt x="15" y="89"/>
                    </a:lnTo>
                    <a:lnTo>
                      <a:pt x="16" y="87"/>
                    </a:lnTo>
                    <a:lnTo>
                      <a:pt x="17" y="87"/>
                    </a:lnTo>
                    <a:lnTo>
                      <a:pt x="16" y="88"/>
                    </a:lnTo>
                    <a:lnTo>
                      <a:pt x="15" y="91"/>
                    </a:lnTo>
                    <a:lnTo>
                      <a:pt x="15" y="92"/>
                    </a:lnTo>
                    <a:lnTo>
                      <a:pt x="16" y="98"/>
                    </a:lnTo>
                    <a:lnTo>
                      <a:pt x="16" y="99"/>
                    </a:lnTo>
                    <a:lnTo>
                      <a:pt x="17" y="100"/>
                    </a:lnTo>
                    <a:lnTo>
                      <a:pt x="13" y="104"/>
                    </a:lnTo>
                    <a:lnTo>
                      <a:pt x="18" y="105"/>
                    </a:lnTo>
                    <a:lnTo>
                      <a:pt x="22" y="105"/>
                    </a:lnTo>
                    <a:lnTo>
                      <a:pt x="23" y="106"/>
                    </a:lnTo>
                    <a:lnTo>
                      <a:pt x="24" y="105"/>
                    </a:lnTo>
                    <a:lnTo>
                      <a:pt x="25" y="105"/>
                    </a:lnTo>
                    <a:lnTo>
                      <a:pt x="26" y="104"/>
                    </a:lnTo>
                    <a:lnTo>
                      <a:pt x="27" y="104"/>
                    </a:lnTo>
                    <a:lnTo>
                      <a:pt x="27" y="103"/>
                    </a:lnTo>
                    <a:lnTo>
                      <a:pt x="28" y="100"/>
                    </a:lnTo>
                    <a:lnTo>
                      <a:pt x="28" y="99"/>
                    </a:lnTo>
                    <a:lnTo>
                      <a:pt x="29" y="97"/>
                    </a:lnTo>
                    <a:lnTo>
                      <a:pt x="29" y="96"/>
                    </a:lnTo>
                    <a:lnTo>
                      <a:pt x="29" y="91"/>
                    </a:lnTo>
                    <a:lnTo>
                      <a:pt x="29" y="90"/>
                    </a:lnTo>
                    <a:lnTo>
                      <a:pt x="29" y="89"/>
                    </a:lnTo>
                    <a:lnTo>
                      <a:pt x="28" y="87"/>
                    </a:lnTo>
                    <a:lnTo>
                      <a:pt x="28" y="86"/>
                    </a:lnTo>
                    <a:lnTo>
                      <a:pt x="28" y="85"/>
                    </a:lnTo>
                    <a:lnTo>
                      <a:pt x="27" y="84"/>
                    </a:lnTo>
                    <a:lnTo>
                      <a:pt x="26" y="83"/>
                    </a:lnTo>
                    <a:lnTo>
                      <a:pt x="24" y="82"/>
                    </a:lnTo>
                    <a:lnTo>
                      <a:pt x="25" y="81"/>
                    </a:lnTo>
                    <a:lnTo>
                      <a:pt x="26" y="80"/>
                    </a:lnTo>
                    <a:lnTo>
                      <a:pt x="26" y="79"/>
                    </a:lnTo>
                    <a:lnTo>
                      <a:pt x="27" y="77"/>
                    </a:lnTo>
                    <a:lnTo>
                      <a:pt x="26" y="71"/>
                    </a:lnTo>
                    <a:lnTo>
                      <a:pt x="26" y="70"/>
                    </a:lnTo>
                    <a:lnTo>
                      <a:pt x="26" y="69"/>
                    </a:lnTo>
                    <a:lnTo>
                      <a:pt x="25" y="68"/>
                    </a:lnTo>
                    <a:lnTo>
                      <a:pt x="24" y="68"/>
                    </a:lnTo>
                    <a:lnTo>
                      <a:pt x="24" y="66"/>
                    </a:lnTo>
                    <a:lnTo>
                      <a:pt x="23" y="62"/>
                    </a:lnTo>
                    <a:lnTo>
                      <a:pt x="23" y="58"/>
                    </a:lnTo>
                    <a:lnTo>
                      <a:pt x="23" y="57"/>
                    </a:lnTo>
                    <a:lnTo>
                      <a:pt x="22" y="56"/>
                    </a:lnTo>
                    <a:lnTo>
                      <a:pt x="20" y="55"/>
                    </a:lnTo>
                    <a:lnTo>
                      <a:pt x="16" y="54"/>
                    </a:lnTo>
                    <a:lnTo>
                      <a:pt x="15" y="54"/>
                    </a:lnTo>
                    <a:close/>
                    <a:moveTo>
                      <a:pt x="37" y="58"/>
                    </a:moveTo>
                    <a:lnTo>
                      <a:pt x="37" y="58"/>
                    </a:lnTo>
                    <a:lnTo>
                      <a:pt x="34" y="58"/>
                    </a:lnTo>
                    <a:lnTo>
                      <a:pt x="32" y="59"/>
                    </a:lnTo>
                    <a:lnTo>
                      <a:pt x="31" y="59"/>
                    </a:lnTo>
                    <a:lnTo>
                      <a:pt x="30" y="60"/>
                    </a:lnTo>
                    <a:lnTo>
                      <a:pt x="28" y="60"/>
                    </a:lnTo>
                    <a:lnTo>
                      <a:pt x="28" y="62"/>
                    </a:lnTo>
                    <a:lnTo>
                      <a:pt x="29" y="63"/>
                    </a:lnTo>
                    <a:lnTo>
                      <a:pt x="29" y="64"/>
                    </a:lnTo>
                    <a:lnTo>
                      <a:pt x="30" y="65"/>
                    </a:lnTo>
                    <a:lnTo>
                      <a:pt x="31" y="66"/>
                    </a:lnTo>
                    <a:lnTo>
                      <a:pt x="33" y="66"/>
                    </a:lnTo>
                    <a:lnTo>
                      <a:pt x="34" y="66"/>
                    </a:lnTo>
                    <a:lnTo>
                      <a:pt x="35" y="65"/>
                    </a:lnTo>
                    <a:lnTo>
                      <a:pt x="37" y="65"/>
                    </a:lnTo>
                    <a:lnTo>
                      <a:pt x="38" y="64"/>
                    </a:lnTo>
                    <a:lnTo>
                      <a:pt x="40" y="64"/>
                    </a:lnTo>
                    <a:lnTo>
                      <a:pt x="41" y="63"/>
                    </a:lnTo>
                    <a:lnTo>
                      <a:pt x="42" y="62"/>
                    </a:lnTo>
                    <a:lnTo>
                      <a:pt x="42" y="60"/>
                    </a:lnTo>
                    <a:lnTo>
                      <a:pt x="41" y="59"/>
                    </a:lnTo>
                    <a:lnTo>
                      <a:pt x="40" y="59"/>
                    </a:lnTo>
                    <a:lnTo>
                      <a:pt x="39" y="58"/>
                    </a:lnTo>
                    <a:lnTo>
                      <a:pt x="38" y="58"/>
                    </a:lnTo>
                    <a:lnTo>
                      <a:pt x="37" y="58"/>
                    </a:lnTo>
                    <a:close/>
                    <a:moveTo>
                      <a:pt x="77" y="70"/>
                    </a:moveTo>
                    <a:lnTo>
                      <a:pt x="77" y="71"/>
                    </a:lnTo>
                    <a:lnTo>
                      <a:pt x="75" y="72"/>
                    </a:lnTo>
                    <a:lnTo>
                      <a:pt x="74" y="74"/>
                    </a:lnTo>
                    <a:lnTo>
                      <a:pt x="76" y="76"/>
                    </a:lnTo>
                    <a:lnTo>
                      <a:pt x="77" y="76"/>
                    </a:lnTo>
                    <a:lnTo>
                      <a:pt x="79" y="79"/>
                    </a:lnTo>
                    <a:lnTo>
                      <a:pt x="79" y="80"/>
                    </a:lnTo>
                    <a:lnTo>
                      <a:pt x="80" y="83"/>
                    </a:lnTo>
                    <a:lnTo>
                      <a:pt x="81" y="84"/>
                    </a:lnTo>
                    <a:lnTo>
                      <a:pt x="81" y="85"/>
                    </a:lnTo>
                    <a:lnTo>
                      <a:pt x="81" y="87"/>
                    </a:lnTo>
                    <a:lnTo>
                      <a:pt x="80" y="87"/>
                    </a:lnTo>
                    <a:lnTo>
                      <a:pt x="78" y="88"/>
                    </a:lnTo>
                    <a:lnTo>
                      <a:pt x="79" y="90"/>
                    </a:lnTo>
                    <a:lnTo>
                      <a:pt x="79" y="91"/>
                    </a:lnTo>
                    <a:lnTo>
                      <a:pt x="80" y="92"/>
                    </a:lnTo>
                    <a:lnTo>
                      <a:pt x="81" y="93"/>
                    </a:lnTo>
                    <a:lnTo>
                      <a:pt x="83" y="93"/>
                    </a:lnTo>
                    <a:lnTo>
                      <a:pt x="84" y="93"/>
                    </a:lnTo>
                    <a:lnTo>
                      <a:pt x="84" y="92"/>
                    </a:lnTo>
                    <a:lnTo>
                      <a:pt x="85" y="92"/>
                    </a:lnTo>
                    <a:lnTo>
                      <a:pt x="86" y="92"/>
                    </a:lnTo>
                    <a:lnTo>
                      <a:pt x="87" y="92"/>
                    </a:lnTo>
                    <a:lnTo>
                      <a:pt x="91" y="93"/>
                    </a:lnTo>
                    <a:lnTo>
                      <a:pt x="90" y="89"/>
                    </a:lnTo>
                    <a:lnTo>
                      <a:pt x="90" y="87"/>
                    </a:lnTo>
                    <a:lnTo>
                      <a:pt x="90" y="86"/>
                    </a:lnTo>
                    <a:lnTo>
                      <a:pt x="88" y="83"/>
                    </a:lnTo>
                    <a:lnTo>
                      <a:pt x="88" y="82"/>
                    </a:lnTo>
                    <a:lnTo>
                      <a:pt x="87" y="82"/>
                    </a:lnTo>
                    <a:lnTo>
                      <a:pt x="86" y="81"/>
                    </a:lnTo>
                    <a:lnTo>
                      <a:pt x="85" y="79"/>
                    </a:lnTo>
                    <a:lnTo>
                      <a:pt x="84" y="76"/>
                    </a:lnTo>
                    <a:lnTo>
                      <a:pt x="84" y="74"/>
                    </a:lnTo>
                    <a:lnTo>
                      <a:pt x="84" y="73"/>
                    </a:lnTo>
                    <a:lnTo>
                      <a:pt x="83" y="72"/>
                    </a:lnTo>
                    <a:lnTo>
                      <a:pt x="81" y="70"/>
                    </a:lnTo>
                    <a:lnTo>
                      <a:pt x="80" y="70"/>
                    </a:lnTo>
                    <a:lnTo>
                      <a:pt x="79" y="70"/>
                    </a:lnTo>
                    <a:lnTo>
                      <a:pt x="77" y="70"/>
                    </a:lnTo>
                    <a:close/>
                    <a:moveTo>
                      <a:pt x="112" y="86"/>
                    </a:moveTo>
                    <a:lnTo>
                      <a:pt x="109" y="87"/>
                    </a:lnTo>
                    <a:lnTo>
                      <a:pt x="108" y="88"/>
                    </a:lnTo>
                    <a:lnTo>
                      <a:pt x="107" y="88"/>
                    </a:lnTo>
                    <a:lnTo>
                      <a:pt x="107" y="89"/>
                    </a:lnTo>
                    <a:lnTo>
                      <a:pt x="106" y="89"/>
                    </a:lnTo>
                    <a:lnTo>
                      <a:pt x="105" y="90"/>
                    </a:lnTo>
                    <a:lnTo>
                      <a:pt x="105" y="91"/>
                    </a:lnTo>
                    <a:lnTo>
                      <a:pt x="105" y="92"/>
                    </a:lnTo>
                    <a:lnTo>
                      <a:pt x="105" y="93"/>
                    </a:lnTo>
                    <a:lnTo>
                      <a:pt x="105" y="94"/>
                    </a:lnTo>
                    <a:lnTo>
                      <a:pt x="104" y="95"/>
                    </a:lnTo>
                    <a:lnTo>
                      <a:pt x="105" y="96"/>
                    </a:lnTo>
                    <a:lnTo>
                      <a:pt x="105" y="97"/>
                    </a:lnTo>
                    <a:lnTo>
                      <a:pt x="106" y="98"/>
                    </a:lnTo>
                    <a:lnTo>
                      <a:pt x="107" y="98"/>
                    </a:lnTo>
                    <a:lnTo>
                      <a:pt x="108" y="98"/>
                    </a:lnTo>
                    <a:lnTo>
                      <a:pt x="109" y="98"/>
                    </a:lnTo>
                    <a:lnTo>
                      <a:pt x="111" y="97"/>
                    </a:lnTo>
                    <a:lnTo>
                      <a:pt x="113" y="94"/>
                    </a:lnTo>
                    <a:lnTo>
                      <a:pt x="113" y="93"/>
                    </a:lnTo>
                    <a:lnTo>
                      <a:pt x="113" y="92"/>
                    </a:lnTo>
                    <a:lnTo>
                      <a:pt x="113" y="91"/>
                    </a:lnTo>
                    <a:lnTo>
                      <a:pt x="113" y="89"/>
                    </a:lnTo>
                    <a:lnTo>
                      <a:pt x="112" y="86"/>
                    </a:lnTo>
                    <a:close/>
                    <a:moveTo>
                      <a:pt x="83" y="98"/>
                    </a:moveTo>
                    <a:lnTo>
                      <a:pt x="83" y="104"/>
                    </a:lnTo>
                    <a:lnTo>
                      <a:pt x="82" y="106"/>
                    </a:lnTo>
                    <a:lnTo>
                      <a:pt x="83" y="110"/>
                    </a:lnTo>
                    <a:lnTo>
                      <a:pt x="83" y="111"/>
                    </a:lnTo>
                    <a:lnTo>
                      <a:pt x="84" y="114"/>
                    </a:lnTo>
                    <a:lnTo>
                      <a:pt x="85" y="115"/>
                    </a:lnTo>
                    <a:lnTo>
                      <a:pt x="86" y="115"/>
                    </a:lnTo>
                    <a:lnTo>
                      <a:pt x="86" y="117"/>
                    </a:lnTo>
                    <a:lnTo>
                      <a:pt x="84" y="119"/>
                    </a:lnTo>
                    <a:lnTo>
                      <a:pt x="83" y="121"/>
                    </a:lnTo>
                    <a:lnTo>
                      <a:pt x="84" y="123"/>
                    </a:lnTo>
                    <a:lnTo>
                      <a:pt x="85" y="124"/>
                    </a:lnTo>
                    <a:lnTo>
                      <a:pt x="86" y="125"/>
                    </a:lnTo>
                    <a:lnTo>
                      <a:pt x="88" y="125"/>
                    </a:lnTo>
                    <a:lnTo>
                      <a:pt x="89" y="125"/>
                    </a:lnTo>
                    <a:lnTo>
                      <a:pt x="89" y="126"/>
                    </a:lnTo>
                    <a:lnTo>
                      <a:pt x="90" y="130"/>
                    </a:lnTo>
                    <a:lnTo>
                      <a:pt x="91" y="132"/>
                    </a:lnTo>
                    <a:lnTo>
                      <a:pt x="93" y="132"/>
                    </a:lnTo>
                    <a:lnTo>
                      <a:pt x="94" y="132"/>
                    </a:lnTo>
                    <a:lnTo>
                      <a:pt x="95" y="132"/>
                    </a:lnTo>
                    <a:lnTo>
                      <a:pt x="96" y="131"/>
                    </a:lnTo>
                    <a:lnTo>
                      <a:pt x="96" y="130"/>
                    </a:lnTo>
                    <a:lnTo>
                      <a:pt x="96" y="125"/>
                    </a:lnTo>
                    <a:lnTo>
                      <a:pt x="96" y="124"/>
                    </a:lnTo>
                    <a:lnTo>
                      <a:pt x="94" y="121"/>
                    </a:lnTo>
                    <a:lnTo>
                      <a:pt x="92" y="120"/>
                    </a:lnTo>
                    <a:lnTo>
                      <a:pt x="92" y="119"/>
                    </a:lnTo>
                    <a:lnTo>
                      <a:pt x="91" y="119"/>
                    </a:lnTo>
                    <a:lnTo>
                      <a:pt x="92" y="118"/>
                    </a:lnTo>
                    <a:lnTo>
                      <a:pt x="92" y="117"/>
                    </a:lnTo>
                    <a:lnTo>
                      <a:pt x="92" y="115"/>
                    </a:lnTo>
                    <a:lnTo>
                      <a:pt x="91" y="114"/>
                    </a:lnTo>
                    <a:lnTo>
                      <a:pt x="88" y="104"/>
                    </a:lnTo>
                    <a:lnTo>
                      <a:pt x="87" y="103"/>
                    </a:lnTo>
                    <a:lnTo>
                      <a:pt x="83" y="98"/>
                    </a:lnTo>
                    <a:close/>
                    <a:moveTo>
                      <a:pt x="66" y="102"/>
                    </a:moveTo>
                    <a:lnTo>
                      <a:pt x="65" y="102"/>
                    </a:lnTo>
                    <a:lnTo>
                      <a:pt x="64" y="102"/>
                    </a:lnTo>
                    <a:lnTo>
                      <a:pt x="63" y="104"/>
                    </a:lnTo>
                    <a:lnTo>
                      <a:pt x="62" y="106"/>
                    </a:lnTo>
                    <a:lnTo>
                      <a:pt x="63" y="106"/>
                    </a:lnTo>
                    <a:lnTo>
                      <a:pt x="64" y="108"/>
                    </a:lnTo>
                    <a:lnTo>
                      <a:pt x="64" y="109"/>
                    </a:lnTo>
                    <a:lnTo>
                      <a:pt x="65" y="109"/>
                    </a:lnTo>
                    <a:lnTo>
                      <a:pt x="66" y="110"/>
                    </a:lnTo>
                    <a:lnTo>
                      <a:pt x="69" y="111"/>
                    </a:lnTo>
                    <a:lnTo>
                      <a:pt x="69" y="113"/>
                    </a:lnTo>
                    <a:lnTo>
                      <a:pt x="71" y="112"/>
                    </a:lnTo>
                    <a:lnTo>
                      <a:pt x="77" y="112"/>
                    </a:lnTo>
                    <a:lnTo>
                      <a:pt x="73" y="108"/>
                    </a:lnTo>
                    <a:lnTo>
                      <a:pt x="70" y="104"/>
                    </a:lnTo>
                    <a:lnTo>
                      <a:pt x="69" y="104"/>
                    </a:lnTo>
                    <a:lnTo>
                      <a:pt x="68" y="102"/>
                    </a:lnTo>
                    <a:lnTo>
                      <a:pt x="67" y="102"/>
                    </a:lnTo>
                    <a:lnTo>
                      <a:pt x="66" y="102"/>
                    </a:lnTo>
                    <a:close/>
                    <a:moveTo>
                      <a:pt x="109" y="128"/>
                    </a:moveTo>
                    <a:lnTo>
                      <a:pt x="107" y="128"/>
                    </a:lnTo>
                    <a:lnTo>
                      <a:pt x="106" y="128"/>
                    </a:lnTo>
                    <a:lnTo>
                      <a:pt x="105" y="128"/>
                    </a:lnTo>
                    <a:lnTo>
                      <a:pt x="104" y="130"/>
                    </a:lnTo>
                    <a:lnTo>
                      <a:pt x="104" y="131"/>
                    </a:lnTo>
                    <a:lnTo>
                      <a:pt x="104" y="132"/>
                    </a:lnTo>
                    <a:lnTo>
                      <a:pt x="104" y="133"/>
                    </a:lnTo>
                    <a:lnTo>
                      <a:pt x="106" y="136"/>
                    </a:lnTo>
                    <a:lnTo>
                      <a:pt x="107" y="137"/>
                    </a:lnTo>
                    <a:lnTo>
                      <a:pt x="109" y="138"/>
                    </a:lnTo>
                    <a:lnTo>
                      <a:pt x="110" y="138"/>
                    </a:lnTo>
                    <a:lnTo>
                      <a:pt x="111" y="138"/>
                    </a:lnTo>
                    <a:lnTo>
                      <a:pt x="112" y="138"/>
                    </a:lnTo>
                    <a:lnTo>
                      <a:pt x="112" y="139"/>
                    </a:lnTo>
                    <a:lnTo>
                      <a:pt x="113" y="140"/>
                    </a:lnTo>
                    <a:lnTo>
                      <a:pt x="114" y="140"/>
                    </a:lnTo>
                    <a:lnTo>
                      <a:pt x="114" y="141"/>
                    </a:lnTo>
                    <a:lnTo>
                      <a:pt x="111" y="142"/>
                    </a:lnTo>
                    <a:lnTo>
                      <a:pt x="104" y="148"/>
                    </a:lnTo>
                    <a:lnTo>
                      <a:pt x="103" y="149"/>
                    </a:lnTo>
                    <a:lnTo>
                      <a:pt x="103" y="151"/>
                    </a:lnTo>
                    <a:lnTo>
                      <a:pt x="102" y="153"/>
                    </a:lnTo>
                    <a:lnTo>
                      <a:pt x="104" y="153"/>
                    </a:lnTo>
                    <a:lnTo>
                      <a:pt x="104" y="154"/>
                    </a:lnTo>
                    <a:lnTo>
                      <a:pt x="105" y="155"/>
                    </a:lnTo>
                    <a:lnTo>
                      <a:pt x="107" y="154"/>
                    </a:lnTo>
                    <a:lnTo>
                      <a:pt x="109" y="152"/>
                    </a:lnTo>
                    <a:lnTo>
                      <a:pt x="110" y="152"/>
                    </a:lnTo>
                    <a:lnTo>
                      <a:pt x="111" y="151"/>
                    </a:lnTo>
                    <a:lnTo>
                      <a:pt x="112" y="150"/>
                    </a:lnTo>
                    <a:lnTo>
                      <a:pt x="114" y="149"/>
                    </a:lnTo>
                    <a:lnTo>
                      <a:pt x="115" y="149"/>
                    </a:lnTo>
                    <a:lnTo>
                      <a:pt x="116" y="148"/>
                    </a:lnTo>
                    <a:lnTo>
                      <a:pt x="117" y="147"/>
                    </a:lnTo>
                    <a:lnTo>
                      <a:pt x="120" y="144"/>
                    </a:lnTo>
                    <a:lnTo>
                      <a:pt x="120" y="143"/>
                    </a:lnTo>
                    <a:lnTo>
                      <a:pt x="122" y="141"/>
                    </a:lnTo>
                    <a:lnTo>
                      <a:pt x="122" y="140"/>
                    </a:lnTo>
                    <a:lnTo>
                      <a:pt x="122" y="134"/>
                    </a:lnTo>
                    <a:lnTo>
                      <a:pt x="122" y="130"/>
                    </a:lnTo>
                    <a:lnTo>
                      <a:pt x="119" y="132"/>
                    </a:lnTo>
                    <a:lnTo>
                      <a:pt x="117" y="132"/>
                    </a:lnTo>
                    <a:lnTo>
                      <a:pt x="109" y="128"/>
                    </a:lnTo>
                    <a:close/>
                    <a:moveTo>
                      <a:pt x="139" y="140"/>
                    </a:moveTo>
                    <a:lnTo>
                      <a:pt x="138" y="140"/>
                    </a:lnTo>
                    <a:lnTo>
                      <a:pt x="137" y="141"/>
                    </a:lnTo>
                    <a:lnTo>
                      <a:pt x="135" y="141"/>
                    </a:lnTo>
                    <a:lnTo>
                      <a:pt x="135" y="142"/>
                    </a:lnTo>
                    <a:lnTo>
                      <a:pt x="134" y="143"/>
                    </a:lnTo>
                    <a:lnTo>
                      <a:pt x="134" y="144"/>
                    </a:lnTo>
                    <a:lnTo>
                      <a:pt x="134" y="145"/>
                    </a:lnTo>
                    <a:lnTo>
                      <a:pt x="134" y="147"/>
                    </a:lnTo>
                    <a:lnTo>
                      <a:pt x="135" y="148"/>
                    </a:lnTo>
                    <a:lnTo>
                      <a:pt x="137" y="149"/>
                    </a:lnTo>
                    <a:lnTo>
                      <a:pt x="138" y="149"/>
                    </a:lnTo>
                    <a:lnTo>
                      <a:pt x="139" y="149"/>
                    </a:lnTo>
                    <a:lnTo>
                      <a:pt x="140" y="149"/>
                    </a:lnTo>
                    <a:lnTo>
                      <a:pt x="141" y="149"/>
                    </a:lnTo>
                    <a:lnTo>
                      <a:pt x="141" y="148"/>
                    </a:lnTo>
                    <a:lnTo>
                      <a:pt x="143" y="148"/>
                    </a:lnTo>
                    <a:lnTo>
                      <a:pt x="144" y="149"/>
                    </a:lnTo>
                    <a:lnTo>
                      <a:pt x="145" y="151"/>
                    </a:lnTo>
                    <a:lnTo>
                      <a:pt x="147" y="151"/>
                    </a:lnTo>
                    <a:lnTo>
                      <a:pt x="148" y="150"/>
                    </a:lnTo>
                    <a:lnTo>
                      <a:pt x="149" y="150"/>
                    </a:lnTo>
                    <a:lnTo>
                      <a:pt x="149" y="149"/>
                    </a:lnTo>
                    <a:lnTo>
                      <a:pt x="150" y="148"/>
                    </a:lnTo>
                    <a:lnTo>
                      <a:pt x="151" y="147"/>
                    </a:lnTo>
                    <a:lnTo>
                      <a:pt x="151" y="145"/>
                    </a:lnTo>
                    <a:lnTo>
                      <a:pt x="150" y="144"/>
                    </a:lnTo>
                    <a:lnTo>
                      <a:pt x="149" y="144"/>
                    </a:lnTo>
                    <a:lnTo>
                      <a:pt x="149" y="143"/>
                    </a:lnTo>
                    <a:lnTo>
                      <a:pt x="147" y="143"/>
                    </a:lnTo>
                    <a:lnTo>
                      <a:pt x="147" y="142"/>
                    </a:lnTo>
                    <a:lnTo>
                      <a:pt x="140" y="140"/>
                    </a:lnTo>
                    <a:lnTo>
                      <a:pt x="139" y="140"/>
                    </a:lnTo>
                    <a:close/>
                    <a:moveTo>
                      <a:pt x="135" y="175"/>
                    </a:moveTo>
                    <a:lnTo>
                      <a:pt x="135" y="176"/>
                    </a:lnTo>
                    <a:lnTo>
                      <a:pt x="134" y="176"/>
                    </a:lnTo>
                    <a:lnTo>
                      <a:pt x="133" y="176"/>
                    </a:lnTo>
                    <a:lnTo>
                      <a:pt x="132" y="176"/>
                    </a:lnTo>
                    <a:lnTo>
                      <a:pt x="132" y="177"/>
                    </a:lnTo>
                    <a:lnTo>
                      <a:pt x="132" y="178"/>
                    </a:lnTo>
                    <a:lnTo>
                      <a:pt x="130" y="180"/>
                    </a:lnTo>
                    <a:lnTo>
                      <a:pt x="128" y="181"/>
                    </a:lnTo>
                    <a:lnTo>
                      <a:pt x="127" y="180"/>
                    </a:lnTo>
                    <a:lnTo>
                      <a:pt x="125" y="179"/>
                    </a:lnTo>
                    <a:lnTo>
                      <a:pt x="124" y="179"/>
                    </a:lnTo>
                    <a:lnTo>
                      <a:pt x="121" y="179"/>
                    </a:lnTo>
                    <a:lnTo>
                      <a:pt x="120" y="180"/>
                    </a:lnTo>
                    <a:lnTo>
                      <a:pt x="119" y="180"/>
                    </a:lnTo>
                    <a:lnTo>
                      <a:pt x="116" y="183"/>
                    </a:lnTo>
                    <a:lnTo>
                      <a:pt x="115" y="184"/>
                    </a:lnTo>
                    <a:lnTo>
                      <a:pt x="113" y="187"/>
                    </a:lnTo>
                    <a:lnTo>
                      <a:pt x="113" y="189"/>
                    </a:lnTo>
                    <a:lnTo>
                      <a:pt x="113" y="191"/>
                    </a:lnTo>
                    <a:lnTo>
                      <a:pt x="114" y="192"/>
                    </a:lnTo>
                    <a:lnTo>
                      <a:pt x="114" y="193"/>
                    </a:lnTo>
                    <a:lnTo>
                      <a:pt x="115" y="193"/>
                    </a:lnTo>
                    <a:lnTo>
                      <a:pt x="117" y="194"/>
                    </a:lnTo>
                    <a:lnTo>
                      <a:pt x="118" y="193"/>
                    </a:lnTo>
                    <a:lnTo>
                      <a:pt x="121" y="193"/>
                    </a:lnTo>
                    <a:lnTo>
                      <a:pt x="122" y="193"/>
                    </a:lnTo>
                    <a:lnTo>
                      <a:pt x="126" y="193"/>
                    </a:lnTo>
                    <a:lnTo>
                      <a:pt x="131" y="192"/>
                    </a:lnTo>
                    <a:lnTo>
                      <a:pt x="132" y="191"/>
                    </a:lnTo>
                    <a:lnTo>
                      <a:pt x="133" y="191"/>
                    </a:lnTo>
                    <a:lnTo>
                      <a:pt x="133" y="190"/>
                    </a:lnTo>
                    <a:lnTo>
                      <a:pt x="136" y="185"/>
                    </a:lnTo>
                    <a:lnTo>
                      <a:pt x="137" y="185"/>
                    </a:lnTo>
                    <a:lnTo>
                      <a:pt x="137" y="184"/>
                    </a:lnTo>
                    <a:lnTo>
                      <a:pt x="137" y="183"/>
                    </a:lnTo>
                    <a:lnTo>
                      <a:pt x="139" y="179"/>
                    </a:lnTo>
                    <a:lnTo>
                      <a:pt x="139" y="178"/>
                    </a:lnTo>
                    <a:lnTo>
                      <a:pt x="139" y="177"/>
                    </a:lnTo>
                    <a:lnTo>
                      <a:pt x="138" y="177"/>
                    </a:lnTo>
                    <a:lnTo>
                      <a:pt x="137" y="176"/>
                    </a:lnTo>
                    <a:lnTo>
                      <a:pt x="136" y="175"/>
                    </a:lnTo>
                    <a:lnTo>
                      <a:pt x="135" y="17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52" name="Freeform 675"/>
              <p:cNvSpPr>
                <a:spLocks noEditPoints="1"/>
              </p:cNvSpPr>
              <p:nvPr/>
            </p:nvSpPr>
            <p:spPr bwMode="auto">
              <a:xfrm>
                <a:off x="5364947" y="153392"/>
                <a:ext cx="365125" cy="415925"/>
              </a:xfrm>
              <a:custGeom>
                <a:avLst/>
                <a:gdLst>
                  <a:gd name="T0" fmla="*/ 2147483646 w 151"/>
                  <a:gd name="T1" fmla="*/ 2147483646 h 194"/>
                  <a:gd name="T2" fmla="*/ 2147483646 w 151"/>
                  <a:gd name="T3" fmla="*/ 2147483646 h 194"/>
                  <a:gd name="T4" fmla="*/ 2147483646 w 151"/>
                  <a:gd name="T5" fmla="*/ 2147483646 h 194"/>
                  <a:gd name="T6" fmla="*/ 2147483646 w 151"/>
                  <a:gd name="T7" fmla="*/ 2147483646 h 194"/>
                  <a:gd name="T8" fmla="*/ 2147483646 w 151"/>
                  <a:gd name="T9" fmla="*/ 2147483646 h 194"/>
                  <a:gd name="T10" fmla="*/ 2147483646 w 151"/>
                  <a:gd name="T11" fmla="*/ 2147483646 h 194"/>
                  <a:gd name="T12" fmla="*/ 2147483646 w 151"/>
                  <a:gd name="T13" fmla="*/ 2147483646 h 194"/>
                  <a:gd name="T14" fmla="*/ 2147483646 w 151"/>
                  <a:gd name="T15" fmla="*/ 2147483646 h 194"/>
                  <a:gd name="T16" fmla="*/ 2147483646 w 151"/>
                  <a:gd name="T17" fmla="*/ 2147483646 h 194"/>
                  <a:gd name="T18" fmla="*/ 2147483646 w 151"/>
                  <a:gd name="T19" fmla="*/ 2147483646 h 194"/>
                  <a:gd name="T20" fmla="*/ 2147483646 w 151"/>
                  <a:gd name="T21" fmla="*/ 2147483646 h 194"/>
                  <a:gd name="T22" fmla="*/ 2147483646 w 151"/>
                  <a:gd name="T23" fmla="*/ 2147483646 h 194"/>
                  <a:gd name="T24" fmla="*/ 2147483646 w 151"/>
                  <a:gd name="T25" fmla="*/ 2147483646 h 194"/>
                  <a:gd name="T26" fmla="*/ 2147483646 w 151"/>
                  <a:gd name="T27" fmla="*/ 2147483646 h 194"/>
                  <a:gd name="T28" fmla="*/ 2147483646 w 151"/>
                  <a:gd name="T29" fmla="*/ 2147483646 h 194"/>
                  <a:gd name="T30" fmla="*/ 2147483646 w 151"/>
                  <a:gd name="T31" fmla="*/ 2147483646 h 194"/>
                  <a:gd name="T32" fmla="*/ 2147483646 w 151"/>
                  <a:gd name="T33" fmla="*/ 2147483646 h 194"/>
                  <a:gd name="T34" fmla="*/ 2147483646 w 151"/>
                  <a:gd name="T35" fmla="*/ 2147483646 h 194"/>
                  <a:gd name="T36" fmla="*/ 2147483646 w 151"/>
                  <a:gd name="T37" fmla="*/ 2147483646 h 194"/>
                  <a:gd name="T38" fmla="*/ 2147483646 w 151"/>
                  <a:gd name="T39" fmla="*/ 2147483646 h 194"/>
                  <a:gd name="T40" fmla="*/ 2147483646 w 151"/>
                  <a:gd name="T41" fmla="*/ 2147483646 h 194"/>
                  <a:gd name="T42" fmla="*/ 2147483646 w 151"/>
                  <a:gd name="T43" fmla="*/ 2147483646 h 194"/>
                  <a:gd name="T44" fmla="*/ 2147483646 w 151"/>
                  <a:gd name="T45" fmla="*/ 0 h 194"/>
                  <a:gd name="T46" fmla="*/ 2147483646 w 151"/>
                  <a:gd name="T47" fmla="*/ 2147483646 h 194"/>
                  <a:gd name="T48" fmla="*/ 2147483646 w 151"/>
                  <a:gd name="T49" fmla="*/ 2147483646 h 194"/>
                  <a:gd name="T50" fmla="*/ 2147483646 w 151"/>
                  <a:gd name="T51" fmla="*/ 2147483646 h 194"/>
                  <a:gd name="T52" fmla="*/ 2147483646 w 151"/>
                  <a:gd name="T53" fmla="*/ 2147483646 h 194"/>
                  <a:gd name="T54" fmla="*/ 2147483646 w 151"/>
                  <a:gd name="T55" fmla="*/ 2147483646 h 194"/>
                  <a:gd name="T56" fmla="*/ 2147483646 w 151"/>
                  <a:gd name="T57" fmla="*/ 2147483646 h 194"/>
                  <a:gd name="T58" fmla="*/ 2147483646 w 151"/>
                  <a:gd name="T59" fmla="*/ 2147483646 h 194"/>
                  <a:gd name="T60" fmla="*/ 2147483646 w 151"/>
                  <a:gd name="T61" fmla="*/ 0 h 194"/>
                  <a:gd name="T62" fmla="*/ 2147483646 w 151"/>
                  <a:gd name="T63" fmla="*/ 2147483646 h 194"/>
                  <a:gd name="T64" fmla="*/ 2147483646 w 151"/>
                  <a:gd name="T65" fmla="*/ 2147483646 h 194"/>
                  <a:gd name="T66" fmla="*/ 2147483646 w 151"/>
                  <a:gd name="T67" fmla="*/ 2147483646 h 194"/>
                  <a:gd name="T68" fmla="*/ 2147483646 w 151"/>
                  <a:gd name="T69" fmla="*/ 2147483646 h 194"/>
                  <a:gd name="T70" fmla="*/ 2147483646 w 151"/>
                  <a:gd name="T71" fmla="*/ 2147483646 h 194"/>
                  <a:gd name="T72" fmla="*/ 2147483646 w 151"/>
                  <a:gd name="T73" fmla="*/ 2147483646 h 194"/>
                  <a:gd name="T74" fmla="*/ 2147483646 w 151"/>
                  <a:gd name="T75" fmla="*/ 2147483646 h 194"/>
                  <a:gd name="T76" fmla="*/ 2147483646 w 151"/>
                  <a:gd name="T77" fmla="*/ 2147483646 h 194"/>
                  <a:gd name="T78" fmla="*/ 2147483646 w 151"/>
                  <a:gd name="T79" fmla="*/ 2147483646 h 194"/>
                  <a:gd name="T80" fmla="*/ 2147483646 w 151"/>
                  <a:gd name="T81" fmla="*/ 2147483646 h 194"/>
                  <a:gd name="T82" fmla="*/ 2147483646 w 151"/>
                  <a:gd name="T83" fmla="*/ 2147483646 h 194"/>
                  <a:gd name="T84" fmla="*/ 2147483646 w 151"/>
                  <a:gd name="T85" fmla="*/ 2147483646 h 194"/>
                  <a:gd name="T86" fmla="*/ 2147483646 w 151"/>
                  <a:gd name="T87" fmla="*/ 2147483646 h 194"/>
                  <a:gd name="T88" fmla="*/ 2147483646 w 151"/>
                  <a:gd name="T89" fmla="*/ 2147483646 h 194"/>
                  <a:gd name="T90" fmla="*/ 2147483646 w 151"/>
                  <a:gd name="T91" fmla="*/ 2147483646 h 194"/>
                  <a:gd name="T92" fmla="*/ 2147483646 w 151"/>
                  <a:gd name="T93" fmla="*/ 2147483646 h 194"/>
                  <a:gd name="T94" fmla="*/ 2147483646 w 151"/>
                  <a:gd name="T95" fmla="*/ 2147483646 h 194"/>
                  <a:gd name="T96" fmla="*/ 2147483646 w 151"/>
                  <a:gd name="T97" fmla="*/ 2147483646 h 194"/>
                  <a:gd name="T98" fmla="*/ 2147483646 w 151"/>
                  <a:gd name="T99" fmla="*/ 2147483646 h 194"/>
                  <a:gd name="T100" fmla="*/ 2147483646 w 151"/>
                  <a:gd name="T101" fmla="*/ 2147483646 h 194"/>
                  <a:gd name="T102" fmla="*/ 2147483646 w 151"/>
                  <a:gd name="T103" fmla="*/ 2147483646 h 194"/>
                  <a:gd name="T104" fmla="*/ 2147483646 w 151"/>
                  <a:gd name="T105" fmla="*/ 2147483646 h 194"/>
                  <a:gd name="T106" fmla="*/ 2147483646 w 151"/>
                  <a:gd name="T107" fmla="*/ 2147483646 h 194"/>
                  <a:gd name="T108" fmla="*/ 2147483646 w 151"/>
                  <a:gd name="T109" fmla="*/ 2147483646 h 194"/>
                  <a:gd name="T110" fmla="*/ 2147483646 w 151"/>
                  <a:gd name="T111" fmla="*/ 2147483646 h 194"/>
                  <a:gd name="T112" fmla="*/ 2147483646 w 151"/>
                  <a:gd name="T113" fmla="*/ 2147483646 h 194"/>
                  <a:gd name="T114" fmla="*/ 2147483646 w 151"/>
                  <a:gd name="T115" fmla="*/ 2147483646 h 194"/>
                  <a:gd name="T116" fmla="*/ 2147483646 w 151"/>
                  <a:gd name="T117" fmla="*/ 2147483646 h 194"/>
                  <a:gd name="T118" fmla="*/ 2147483646 w 151"/>
                  <a:gd name="T119" fmla="*/ 2147483646 h 194"/>
                  <a:gd name="T120" fmla="*/ 2147483646 w 151"/>
                  <a:gd name="T121" fmla="*/ 2147483646 h 194"/>
                  <a:gd name="T122" fmla="*/ 2147483646 w 151"/>
                  <a:gd name="T123" fmla="*/ 2147483646 h 194"/>
                  <a:gd name="T124" fmla="*/ 2147483646 w 151"/>
                  <a:gd name="T125" fmla="*/ 2147483646 h 19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51" h="194">
                    <a:moveTo>
                      <a:pt x="36" y="2"/>
                    </a:moveTo>
                    <a:lnTo>
                      <a:pt x="39" y="3"/>
                    </a:lnTo>
                    <a:lnTo>
                      <a:pt x="40" y="3"/>
                    </a:lnTo>
                    <a:lnTo>
                      <a:pt x="41" y="3"/>
                    </a:lnTo>
                    <a:lnTo>
                      <a:pt x="42" y="3"/>
                    </a:lnTo>
                    <a:lnTo>
                      <a:pt x="43" y="3"/>
                    </a:lnTo>
                    <a:lnTo>
                      <a:pt x="44" y="4"/>
                    </a:lnTo>
                    <a:lnTo>
                      <a:pt x="45" y="4"/>
                    </a:lnTo>
                    <a:lnTo>
                      <a:pt x="49" y="10"/>
                    </a:lnTo>
                    <a:lnTo>
                      <a:pt x="49" y="12"/>
                    </a:lnTo>
                    <a:lnTo>
                      <a:pt x="50" y="12"/>
                    </a:lnTo>
                    <a:lnTo>
                      <a:pt x="53" y="14"/>
                    </a:lnTo>
                    <a:lnTo>
                      <a:pt x="54" y="14"/>
                    </a:lnTo>
                    <a:lnTo>
                      <a:pt x="54" y="15"/>
                    </a:lnTo>
                    <a:lnTo>
                      <a:pt x="54" y="20"/>
                    </a:lnTo>
                    <a:lnTo>
                      <a:pt x="52" y="22"/>
                    </a:lnTo>
                    <a:lnTo>
                      <a:pt x="50" y="23"/>
                    </a:lnTo>
                    <a:lnTo>
                      <a:pt x="49" y="24"/>
                    </a:lnTo>
                    <a:lnTo>
                      <a:pt x="47" y="34"/>
                    </a:lnTo>
                    <a:lnTo>
                      <a:pt x="46" y="35"/>
                    </a:lnTo>
                    <a:lnTo>
                      <a:pt x="45" y="35"/>
                    </a:lnTo>
                    <a:lnTo>
                      <a:pt x="45" y="34"/>
                    </a:lnTo>
                    <a:lnTo>
                      <a:pt x="44" y="34"/>
                    </a:lnTo>
                    <a:lnTo>
                      <a:pt x="44" y="32"/>
                    </a:lnTo>
                    <a:lnTo>
                      <a:pt x="41" y="30"/>
                    </a:lnTo>
                    <a:lnTo>
                      <a:pt x="45" y="29"/>
                    </a:lnTo>
                    <a:lnTo>
                      <a:pt x="47" y="27"/>
                    </a:lnTo>
                    <a:lnTo>
                      <a:pt x="49" y="19"/>
                    </a:lnTo>
                    <a:lnTo>
                      <a:pt x="49" y="17"/>
                    </a:lnTo>
                    <a:lnTo>
                      <a:pt x="50" y="17"/>
                    </a:lnTo>
                    <a:lnTo>
                      <a:pt x="51" y="15"/>
                    </a:lnTo>
                    <a:lnTo>
                      <a:pt x="52" y="14"/>
                    </a:lnTo>
                    <a:lnTo>
                      <a:pt x="51" y="13"/>
                    </a:lnTo>
                    <a:lnTo>
                      <a:pt x="50" y="13"/>
                    </a:lnTo>
                    <a:lnTo>
                      <a:pt x="49" y="13"/>
                    </a:lnTo>
                    <a:lnTo>
                      <a:pt x="47" y="13"/>
                    </a:lnTo>
                    <a:lnTo>
                      <a:pt x="47" y="12"/>
                    </a:lnTo>
                    <a:lnTo>
                      <a:pt x="47" y="11"/>
                    </a:lnTo>
                    <a:lnTo>
                      <a:pt x="44" y="4"/>
                    </a:lnTo>
                    <a:lnTo>
                      <a:pt x="43" y="4"/>
                    </a:lnTo>
                    <a:lnTo>
                      <a:pt x="42" y="4"/>
                    </a:lnTo>
                    <a:lnTo>
                      <a:pt x="40" y="4"/>
                    </a:lnTo>
                    <a:lnTo>
                      <a:pt x="37" y="3"/>
                    </a:lnTo>
                    <a:lnTo>
                      <a:pt x="35" y="3"/>
                    </a:lnTo>
                    <a:lnTo>
                      <a:pt x="33" y="3"/>
                    </a:lnTo>
                    <a:lnTo>
                      <a:pt x="34" y="2"/>
                    </a:lnTo>
                    <a:lnTo>
                      <a:pt x="36" y="2"/>
                    </a:lnTo>
                    <a:moveTo>
                      <a:pt x="32" y="8"/>
                    </a:moveTo>
                    <a:lnTo>
                      <a:pt x="32" y="8"/>
                    </a:lnTo>
                    <a:lnTo>
                      <a:pt x="32" y="10"/>
                    </a:lnTo>
                    <a:lnTo>
                      <a:pt x="31" y="11"/>
                    </a:lnTo>
                    <a:lnTo>
                      <a:pt x="29" y="11"/>
                    </a:lnTo>
                    <a:lnTo>
                      <a:pt x="20" y="12"/>
                    </a:lnTo>
                    <a:lnTo>
                      <a:pt x="15" y="14"/>
                    </a:lnTo>
                    <a:lnTo>
                      <a:pt x="11" y="16"/>
                    </a:lnTo>
                    <a:lnTo>
                      <a:pt x="10" y="16"/>
                    </a:lnTo>
                    <a:lnTo>
                      <a:pt x="9" y="16"/>
                    </a:lnTo>
                    <a:lnTo>
                      <a:pt x="8" y="15"/>
                    </a:lnTo>
                    <a:lnTo>
                      <a:pt x="7" y="14"/>
                    </a:lnTo>
                    <a:lnTo>
                      <a:pt x="3" y="10"/>
                    </a:lnTo>
                    <a:lnTo>
                      <a:pt x="6" y="11"/>
                    </a:lnTo>
                    <a:lnTo>
                      <a:pt x="7" y="12"/>
                    </a:lnTo>
                    <a:lnTo>
                      <a:pt x="7" y="13"/>
                    </a:lnTo>
                    <a:lnTo>
                      <a:pt x="8" y="13"/>
                    </a:lnTo>
                    <a:lnTo>
                      <a:pt x="10" y="13"/>
                    </a:lnTo>
                    <a:lnTo>
                      <a:pt x="11" y="13"/>
                    </a:lnTo>
                    <a:lnTo>
                      <a:pt x="12" y="12"/>
                    </a:lnTo>
                    <a:lnTo>
                      <a:pt x="14" y="10"/>
                    </a:lnTo>
                    <a:lnTo>
                      <a:pt x="17" y="8"/>
                    </a:lnTo>
                    <a:lnTo>
                      <a:pt x="20" y="10"/>
                    </a:lnTo>
                    <a:lnTo>
                      <a:pt x="21" y="10"/>
                    </a:lnTo>
                    <a:lnTo>
                      <a:pt x="24" y="9"/>
                    </a:lnTo>
                    <a:lnTo>
                      <a:pt x="26" y="10"/>
                    </a:lnTo>
                    <a:lnTo>
                      <a:pt x="27" y="10"/>
                    </a:lnTo>
                    <a:lnTo>
                      <a:pt x="30" y="9"/>
                    </a:lnTo>
                    <a:lnTo>
                      <a:pt x="31" y="8"/>
                    </a:lnTo>
                    <a:lnTo>
                      <a:pt x="32" y="8"/>
                    </a:lnTo>
                    <a:moveTo>
                      <a:pt x="56" y="45"/>
                    </a:moveTo>
                    <a:lnTo>
                      <a:pt x="58" y="45"/>
                    </a:lnTo>
                    <a:lnTo>
                      <a:pt x="58" y="47"/>
                    </a:lnTo>
                    <a:lnTo>
                      <a:pt x="61" y="50"/>
                    </a:lnTo>
                    <a:lnTo>
                      <a:pt x="64" y="52"/>
                    </a:lnTo>
                    <a:lnTo>
                      <a:pt x="66" y="52"/>
                    </a:lnTo>
                    <a:lnTo>
                      <a:pt x="66" y="53"/>
                    </a:lnTo>
                    <a:lnTo>
                      <a:pt x="66" y="54"/>
                    </a:lnTo>
                    <a:lnTo>
                      <a:pt x="70" y="58"/>
                    </a:lnTo>
                    <a:lnTo>
                      <a:pt x="71" y="59"/>
                    </a:lnTo>
                    <a:lnTo>
                      <a:pt x="71" y="60"/>
                    </a:lnTo>
                    <a:lnTo>
                      <a:pt x="67" y="72"/>
                    </a:lnTo>
                    <a:lnTo>
                      <a:pt x="66" y="72"/>
                    </a:lnTo>
                    <a:lnTo>
                      <a:pt x="64" y="69"/>
                    </a:lnTo>
                    <a:lnTo>
                      <a:pt x="63" y="69"/>
                    </a:lnTo>
                    <a:lnTo>
                      <a:pt x="63" y="68"/>
                    </a:lnTo>
                    <a:lnTo>
                      <a:pt x="67" y="67"/>
                    </a:lnTo>
                    <a:lnTo>
                      <a:pt x="69" y="62"/>
                    </a:lnTo>
                    <a:lnTo>
                      <a:pt x="69" y="60"/>
                    </a:lnTo>
                    <a:lnTo>
                      <a:pt x="69" y="59"/>
                    </a:lnTo>
                    <a:lnTo>
                      <a:pt x="69" y="58"/>
                    </a:lnTo>
                    <a:lnTo>
                      <a:pt x="68" y="58"/>
                    </a:lnTo>
                    <a:lnTo>
                      <a:pt x="67" y="57"/>
                    </a:lnTo>
                    <a:lnTo>
                      <a:pt x="66" y="55"/>
                    </a:lnTo>
                    <a:lnTo>
                      <a:pt x="66" y="53"/>
                    </a:lnTo>
                    <a:lnTo>
                      <a:pt x="65" y="53"/>
                    </a:lnTo>
                    <a:lnTo>
                      <a:pt x="62" y="51"/>
                    </a:lnTo>
                    <a:lnTo>
                      <a:pt x="61" y="51"/>
                    </a:lnTo>
                    <a:lnTo>
                      <a:pt x="60" y="51"/>
                    </a:lnTo>
                    <a:lnTo>
                      <a:pt x="60" y="50"/>
                    </a:lnTo>
                    <a:lnTo>
                      <a:pt x="60" y="49"/>
                    </a:lnTo>
                    <a:lnTo>
                      <a:pt x="59" y="49"/>
                    </a:lnTo>
                    <a:lnTo>
                      <a:pt x="56" y="49"/>
                    </a:lnTo>
                    <a:lnTo>
                      <a:pt x="56" y="45"/>
                    </a:lnTo>
                    <a:moveTo>
                      <a:pt x="15" y="57"/>
                    </a:moveTo>
                    <a:lnTo>
                      <a:pt x="19" y="57"/>
                    </a:lnTo>
                    <a:lnTo>
                      <a:pt x="20" y="58"/>
                    </a:lnTo>
                    <a:lnTo>
                      <a:pt x="20" y="63"/>
                    </a:lnTo>
                    <a:lnTo>
                      <a:pt x="22" y="68"/>
                    </a:lnTo>
                    <a:lnTo>
                      <a:pt x="22" y="69"/>
                    </a:lnTo>
                    <a:lnTo>
                      <a:pt x="23" y="70"/>
                    </a:lnTo>
                    <a:lnTo>
                      <a:pt x="24" y="71"/>
                    </a:lnTo>
                    <a:lnTo>
                      <a:pt x="24" y="77"/>
                    </a:lnTo>
                    <a:lnTo>
                      <a:pt x="24" y="79"/>
                    </a:lnTo>
                    <a:lnTo>
                      <a:pt x="23" y="80"/>
                    </a:lnTo>
                    <a:lnTo>
                      <a:pt x="21" y="80"/>
                    </a:lnTo>
                    <a:lnTo>
                      <a:pt x="20" y="81"/>
                    </a:lnTo>
                    <a:lnTo>
                      <a:pt x="19" y="82"/>
                    </a:lnTo>
                    <a:lnTo>
                      <a:pt x="15" y="85"/>
                    </a:lnTo>
                    <a:lnTo>
                      <a:pt x="14" y="85"/>
                    </a:lnTo>
                    <a:lnTo>
                      <a:pt x="14" y="83"/>
                    </a:lnTo>
                    <a:lnTo>
                      <a:pt x="13" y="82"/>
                    </a:lnTo>
                    <a:lnTo>
                      <a:pt x="11" y="79"/>
                    </a:lnTo>
                    <a:lnTo>
                      <a:pt x="8" y="78"/>
                    </a:lnTo>
                    <a:lnTo>
                      <a:pt x="7" y="77"/>
                    </a:lnTo>
                    <a:lnTo>
                      <a:pt x="6" y="76"/>
                    </a:lnTo>
                    <a:lnTo>
                      <a:pt x="5" y="75"/>
                    </a:lnTo>
                    <a:lnTo>
                      <a:pt x="9" y="72"/>
                    </a:lnTo>
                    <a:lnTo>
                      <a:pt x="9" y="73"/>
                    </a:lnTo>
                    <a:lnTo>
                      <a:pt x="9" y="74"/>
                    </a:lnTo>
                    <a:lnTo>
                      <a:pt x="9" y="75"/>
                    </a:lnTo>
                    <a:lnTo>
                      <a:pt x="8" y="76"/>
                    </a:lnTo>
                    <a:lnTo>
                      <a:pt x="10" y="76"/>
                    </a:lnTo>
                    <a:lnTo>
                      <a:pt x="11" y="76"/>
                    </a:lnTo>
                    <a:lnTo>
                      <a:pt x="12" y="75"/>
                    </a:lnTo>
                    <a:lnTo>
                      <a:pt x="11" y="72"/>
                    </a:lnTo>
                    <a:lnTo>
                      <a:pt x="10" y="73"/>
                    </a:lnTo>
                    <a:lnTo>
                      <a:pt x="9" y="72"/>
                    </a:lnTo>
                    <a:lnTo>
                      <a:pt x="10" y="70"/>
                    </a:lnTo>
                    <a:lnTo>
                      <a:pt x="11" y="69"/>
                    </a:lnTo>
                    <a:lnTo>
                      <a:pt x="12" y="68"/>
                    </a:lnTo>
                    <a:lnTo>
                      <a:pt x="13" y="67"/>
                    </a:lnTo>
                    <a:lnTo>
                      <a:pt x="14" y="65"/>
                    </a:lnTo>
                    <a:lnTo>
                      <a:pt x="15" y="62"/>
                    </a:lnTo>
                    <a:lnTo>
                      <a:pt x="15" y="60"/>
                    </a:lnTo>
                    <a:lnTo>
                      <a:pt x="15" y="57"/>
                    </a:lnTo>
                    <a:moveTo>
                      <a:pt x="37" y="60"/>
                    </a:moveTo>
                    <a:lnTo>
                      <a:pt x="37" y="60"/>
                    </a:lnTo>
                    <a:lnTo>
                      <a:pt x="39" y="60"/>
                    </a:lnTo>
                    <a:lnTo>
                      <a:pt x="39" y="61"/>
                    </a:lnTo>
                    <a:lnTo>
                      <a:pt x="37" y="62"/>
                    </a:lnTo>
                    <a:lnTo>
                      <a:pt x="34" y="62"/>
                    </a:lnTo>
                    <a:lnTo>
                      <a:pt x="34" y="63"/>
                    </a:lnTo>
                    <a:lnTo>
                      <a:pt x="32" y="63"/>
                    </a:lnTo>
                    <a:lnTo>
                      <a:pt x="31" y="62"/>
                    </a:lnTo>
                    <a:lnTo>
                      <a:pt x="32" y="61"/>
                    </a:lnTo>
                    <a:lnTo>
                      <a:pt x="33" y="60"/>
                    </a:lnTo>
                    <a:lnTo>
                      <a:pt x="34" y="60"/>
                    </a:lnTo>
                    <a:lnTo>
                      <a:pt x="37" y="60"/>
                    </a:lnTo>
                    <a:moveTo>
                      <a:pt x="79" y="72"/>
                    </a:moveTo>
                    <a:lnTo>
                      <a:pt x="79" y="72"/>
                    </a:lnTo>
                    <a:lnTo>
                      <a:pt x="80" y="73"/>
                    </a:lnTo>
                    <a:lnTo>
                      <a:pt x="81" y="74"/>
                    </a:lnTo>
                    <a:lnTo>
                      <a:pt x="81" y="76"/>
                    </a:lnTo>
                    <a:lnTo>
                      <a:pt x="82" y="77"/>
                    </a:lnTo>
                    <a:lnTo>
                      <a:pt x="83" y="81"/>
                    </a:lnTo>
                    <a:lnTo>
                      <a:pt x="84" y="83"/>
                    </a:lnTo>
                    <a:lnTo>
                      <a:pt x="86" y="84"/>
                    </a:lnTo>
                    <a:lnTo>
                      <a:pt x="87" y="87"/>
                    </a:lnTo>
                    <a:lnTo>
                      <a:pt x="88" y="89"/>
                    </a:lnTo>
                    <a:lnTo>
                      <a:pt x="86" y="89"/>
                    </a:lnTo>
                    <a:lnTo>
                      <a:pt x="84" y="89"/>
                    </a:lnTo>
                    <a:lnTo>
                      <a:pt x="83" y="90"/>
                    </a:lnTo>
                    <a:lnTo>
                      <a:pt x="82" y="90"/>
                    </a:lnTo>
                    <a:lnTo>
                      <a:pt x="81" y="89"/>
                    </a:lnTo>
                    <a:lnTo>
                      <a:pt x="83" y="89"/>
                    </a:lnTo>
                    <a:lnTo>
                      <a:pt x="84" y="85"/>
                    </a:lnTo>
                    <a:lnTo>
                      <a:pt x="83" y="83"/>
                    </a:lnTo>
                    <a:lnTo>
                      <a:pt x="81" y="79"/>
                    </a:lnTo>
                    <a:lnTo>
                      <a:pt x="81" y="78"/>
                    </a:lnTo>
                    <a:lnTo>
                      <a:pt x="79" y="74"/>
                    </a:lnTo>
                    <a:lnTo>
                      <a:pt x="78" y="74"/>
                    </a:lnTo>
                    <a:lnTo>
                      <a:pt x="79" y="72"/>
                    </a:lnTo>
                    <a:moveTo>
                      <a:pt x="24" y="85"/>
                    </a:moveTo>
                    <a:lnTo>
                      <a:pt x="24" y="85"/>
                    </a:lnTo>
                    <a:lnTo>
                      <a:pt x="25" y="86"/>
                    </a:lnTo>
                    <a:lnTo>
                      <a:pt x="25" y="87"/>
                    </a:lnTo>
                    <a:lnTo>
                      <a:pt x="24" y="87"/>
                    </a:lnTo>
                    <a:lnTo>
                      <a:pt x="22" y="89"/>
                    </a:lnTo>
                    <a:lnTo>
                      <a:pt x="21" y="90"/>
                    </a:lnTo>
                    <a:lnTo>
                      <a:pt x="21" y="93"/>
                    </a:lnTo>
                    <a:lnTo>
                      <a:pt x="22" y="93"/>
                    </a:lnTo>
                    <a:lnTo>
                      <a:pt x="25" y="87"/>
                    </a:lnTo>
                    <a:lnTo>
                      <a:pt x="26" y="87"/>
                    </a:lnTo>
                    <a:lnTo>
                      <a:pt x="26" y="90"/>
                    </a:lnTo>
                    <a:lnTo>
                      <a:pt x="26" y="91"/>
                    </a:lnTo>
                    <a:lnTo>
                      <a:pt x="26" y="96"/>
                    </a:lnTo>
                    <a:lnTo>
                      <a:pt x="26" y="98"/>
                    </a:lnTo>
                    <a:lnTo>
                      <a:pt x="26" y="100"/>
                    </a:lnTo>
                    <a:lnTo>
                      <a:pt x="24" y="102"/>
                    </a:lnTo>
                    <a:lnTo>
                      <a:pt x="23" y="102"/>
                    </a:lnTo>
                    <a:lnTo>
                      <a:pt x="18" y="102"/>
                    </a:lnTo>
                    <a:lnTo>
                      <a:pt x="20" y="101"/>
                    </a:lnTo>
                    <a:lnTo>
                      <a:pt x="21" y="102"/>
                    </a:lnTo>
                    <a:lnTo>
                      <a:pt x="22" y="102"/>
                    </a:lnTo>
                    <a:lnTo>
                      <a:pt x="22" y="101"/>
                    </a:lnTo>
                    <a:lnTo>
                      <a:pt x="24" y="100"/>
                    </a:lnTo>
                    <a:lnTo>
                      <a:pt x="24" y="99"/>
                    </a:lnTo>
                    <a:lnTo>
                      <a:pt x="20" y="101"/>
                    </a:lnTo>
                    <a:lnTo>
                      <a:pt x="18" y="98"/>
                    </a:lnTo>
                    <a:lnTo>
                      <a:pt x="17" y="92"/>
                    </a:lnTo>
                    <a:lnTo>
                      <a:pt x="18" y="89"/>
                    </a:lnTo>
                    <a:lnTo>
                      <a:pt x="23" y="85"/>
                    </a:lnTo>
                    <a:lnTo>
                      <a:pt x="24" y="85"/>
                    </a:lnTo>
                    <a:moveTo>
                      <a:pt x="110" y="90"/>
                    </a:moveTo>
                    <a:lnTo>
                      <a:pt x="111" y="92"/>
                    </a:lnTo>
                    <a:lnTo>
                      <a:pt x="110" y="93"/>
                    </a:lnTo>
                    <a:lnTo>
                      <a:pt x="108" y="96"/>
                    </a:lnTo>
                    <a:lnTo>
                      <a:pt x="107" y="95"/>
                    </a:lnTo>
                    <a:lnTo>
                      <a:pt x="107" y="94"/>
                    </a:lnTo>
                    <a:lnTo>
                      <a:pt x="108" y="93"/>
                    </a:lnTo>
                    <a:lnTo>
                      <a:pt x="108" y="92"/>
                    </a:lnTo>
                    <a:lnTo>
                      <a:pt x="108" y="91"/>
                    </a:lnTo>
                    <a:lnTo>
                      <a:pt x="109" y="90"/>
                    </a:lnTo>
                    <a:lnTo>
                      <a:pt x="110" y="90"/>
                    </a:lnTo>
                    <a:moveTo>
                      <a:pt x="66" y="104"/>
                    </a:moveTo>
                    <a:lnTo>
                      <a:pt x="66" y="104"/>
                    </a:lnTo>
                    <a:lnTo>
                      <a:pt x="68" y="106"/>
                    </a:lnTo>
                    <a:lnTo>
                      <a:pt x="71" y="110"/>
                    </a:lnTo>
                    <a:lnTo>
                      <a:pt x="68" y="108"/>
                    </a:lnTo>
                    <a:lnTo>
                      <a:pt x="67" y="107"/>
                    </a:lnTo>
                    <a:lnTo>
                      <a:pt x="66" y="107"/>
                    </a:lnTo>
                    <a:lnTo>
                      <a:pt x="65" y="105"/>
                    </a:lnTo>
                    <a:lnTo>
                      <a:pt x="66" y="104"/>
                    </a:lnTo>
                    <a:moveTo>
                      <a:pt x="85" y="104"/>
                    </a:moveTo>
                    <a:lnTo>
                      <a:pt x="85" y="104"/>
                    </a:lnTo>
                    <a:lnTo>
                      <a:pt x="85" y="105"/>
                    </a:lnTo>
                    <a:lnTo>
                      <a:pt x="89" y="115"/>
                    </a:lnTo>
                    <a:lnTo>
                      <a:pt x="89" y="117"/>
                    </a:lnTo>
                    <a:lnTo>
                      <a:pt x="88" y="119"/>
                    </a:lnTo>
                    <a:lnTo>
                      <a:pt x="88" y="121"/>
                    </a:lnTo>
                    <a:lnTo>
                      <a:pt x="89" y="121"/>
                    </a:lnTo>
                    <a:lnTo>
                      <a:pt x="90" y="122"/>
                    </a:lnTo>
                    <a:lnTo>
                      <a:pt x="91" y="122"/>
                    </a:lnTo>
                    <a:lnTo>
                      <a:pt x="92" y="123"/>
                    </a:lnTo>
                    <a:lnTo>
                      <a:pt x="94" y="125"/>
                    </a:lnTo>
                    <a:lnTo>
                      <a:pt x="94" y="130"/>
                    </a:lnTo>
                    <a:lnTo>
                      <a:pt x="93" y="130"/>
                    </a:lnTo>
                    <a:lnTo>
                      <a:pt x="92" y="125"/>
                    </a:lnTo>
                    <a:lnTo>
                      <a:pt x="91" y="123"/>
                    </a:lnTo>
                    <a:lnTo>
                      <a:pt x="90" y="123"/>
                    </a:lnTo>
                    <a:lnTo>
                      <a:pt x="89" y="123"/>
                    </a:lnTo>
                    <a:lnTo>
                      <a:pt x="88" y="123"/>
                    </a:lnTo>
                    <a:lnTo>
                      <a:pt x="87" y="122"/>
                    </a:lnTo>
                    <a:lnTo>
                      <a:pt x="86" y="121"/>
                    </a:lnTo>
                    <a:lnTo>
                      <a:pt x="87" y="121"/>
                    </a:lnTo>
                    <a:lnTo>
                      <a:pt x="86" y="121"/>
                    </a:lnTo>
                    <a:lnTo>
                      <a:pt x="87" y="121"/>
                    </a:lnTo>
                    <a:lnTo>
                      <a:pt x="88" y="122"/>
                    </a:lnTo>
                    <a:lnTo>
                      <a:pt x="88" y="121"/>
                    </a:lnTo>
                    <a:lnTo>
                      <a:pt x="88" y="120"/>
                    </a:lnTo>
                    <a:lnTo>
                      <a:pt x="88" y="117"/>
                    </a:lnTo>
                    <a:lnTo>
                      <a:pt x="88" y="115"/>
                    </a:lnTo>
                    <a:lnTo>
                      <a:pt x="88" y="114"/>
                    </a:lnTo>
                    <a:lnTo>
                      <a:pt x="87" y="113"/>
                    </a:lnTo>
                    <a:lnTo>
                      <a:pt x="85" y="110"/>
                    </a:lnTo>
                    <a:lnTo>
                      <a:pt x="84" y="106"/>
                    </a:lnTo>
                    <a:lnTo>
                      <a:pt x="85" y="104"/>
                    </a:lnTo>
                    <a:moveTo>
                      <a:pt x="108" y="130"/>
                    </a:moveTo>
                    <a:lnTo>
                      <a:pt x="115" y="134"/>
                    </a:lnTo>
                    <a:lnTo>
                      <a:pt x="113" y="136"/>
                    </a:lnTo>
                    <a:lnTo>
                      <a:pt x="111" y="136"/>
                    </a:lnTo>
                    <a:lnTo>
                      <a:pt x="110" y="135"/>
                    </a:lnTo>
                    <a:lnTo>
                      <a:pt x="108" y="134"/>
                    </a:lnTo>
                    <a:lnTo>
                      <a:pt x="107" y="132"/>
                    </a:lnTo>
                    <a:lnTo>
                      <a:pt x="107" y="131"/>
                    </a:lnTo>
                    <a:lnTo>
                      <a:pt x="107" y="130"/>
                    </a:lnTo>
                    <a:lnTo>
                      <a:pt x="108" y="130"/>
                    </a:lnTo>
                    <a:moveTo>
                      <a:pt x="120" y="134"/>
                    </a:moveTo>
                    <a:lnTo>
                      <a:pt x="119" y="140"/>
                    </a:lnTo>
                    <a:lnTo>
                      <a:pt x="118" y="142"/>
                    </a:lnTo>
                    <a:lnTo>
                      <a:pt x="115" y="146"/>
                    </a:lnTo>
                    <a:lnTo>
                      <a:pt x="113" y="147"/>
                    </a:lnTo>
                    <a:lnTo>
                      <a:pt x="111" y="147"/>
                    </a:lnTo>
                    <a:lnTo>
                      <a:pt x="109" y="149"/>
                    </a:lnTo>
                    <a:lnTo>
                      <a:pt x="108" y="150"/>
                    </a:lnTo>
                    <a:lnTo>
                      <a:pt x="105" y="151"/>
                    </a:lnTo>
                    <a:lnTo>
                      <a:pt x="105" y="150"/>
                    </a:lnTo>
                    <a:lnTo>
                      <a:pt x="113" y="144"/>
                    </a:lnTo>
                    <a:lnTo>
                      <a:pt x="117" y="142"/>
                    </a:lnTo>
                    <a:lnTo>
                      <a:pt x="118" y="142"/>
                    </a:lnTo>
                    <a:lnTo>
                      <a:pt x="118" y="141"/>
                    </a:lnTo>
                    <a:lnTo>
                      <a:pt x="118" y="140"/>
                    </a:lnTo>
                    <a:lnTo>
                      <a:pt x="118" y="139"/>
                    </a:lnTo>
                    <a:lnTo>
                      <a:pt x="118" y="138"/>
                    </a:lnTo>
                    <a:lnTo>
                      <a:pt x="117" y="138"/>
                    </a:lnTo>
                    <a:lnTo>
                      <a:pt x="116" y="138"/>
                    </a:lnTo>
                    <a:lnTo>
                      <a:pt x="115" y="138"/>
                    </a:lnTo>
                    <a:lnTo>
                      <a:pt x="114" y="138"/>
                    </a:lnTo>
                    <a:lnTo>
                      <a:pt x="116" y="136"/>
                    </a:lnTo>
                    <a:lnTo>
                      <a:pt x="118" y="134"/>
                    </a:lnTo>
                    <a:lnTo>
                      <a:pt x="120" y="134"/>
                    </a:lnTo>
                    <a:moveTo>
                      <a:pt x="139" y="143"/>
                    </a:moveTo>
                    <a:lnTo>
                      <a:pt x="139" y="143"/>
                    </a:lnTo>
                    <a:lnTo>
                      <a:pt x="146" y="145"/>
                    </a:lnTo>
                    <a:lnTo>
                      <a:pt x="147" y="145"/>
                    </a:lnTo>
                    <a:lnTo>
                      <a:pt x="148" y="146"/>
                    </a:lnTo>
                    <a:lnTo>
                      <a:pt x="148" y="147"/>
                    </a:lnTo>
                    <a:lnTo>
                      <a:pt x="147" y="147"/>
                    </a:lnTo>
                    <a:lnTo>
                      <a:pt x="147" y="148"/>
                    </a:lnTo>
                    <a:lnTo>
                      <a:pt x="146" y="147"/>
                    </a:lnTo>
                    <a:lnTo>
                      <a:pt x="145" y="146"/>
                    </a:lnTo>
                    <a:lnTo>
                      <a:pt x="145" y="145"/>
                    </a:lnTo>
                    <a:lnTo>
                      <a:pt x="144" y="145"/>
                    </a:lnTo>
                    <a:lnTo>
                      <a:pt x="141" y="145"/>
                    </a:lnTo>
                    <a:lnTo>
                      <a:pt x="140" y="145"/>
                    </a:lnTo>
                    <a:lnTo>
                      <a:pt x="140" y="146"/>
                    </a:lnTo>
                    <a:lnTo>
                      <a:pt x="139" y="146"/>
                    </a:lnTo>
                    <a:lnTo>
                      <a:pt x="137" y="145"/>
                    </a:lnTo>
                    <a:lnTo>
                      <a:pt x="137" y="143"/>
                    </a:lnTo>
                    <a:lnTo>
                      <a:pt x="139" y="143"/>
                    </a:lnTo>
                    <a:moveTo>
                      <a:pt x="135" y="177"/>
                    </a:moveTo>
                    <a:lnTo>
                      <a:pt x="135" y="177"/>
                    </a:lnTo>
                    <a:lnTo>
                      <a:pt x="136" y="178"/>
                    </a:lnTo>
                    <a:lnTo>
                      <a:pt x="136" y="179"/>
                    </a:lnTo>
                    <a:lnTo>
                      <a:pt x="135" y="183"/>
                    </a:lnTo>
                    <a:lnTo>
                      <a:pt x="134" y="184"/>
                    </a:lnTo>
                    <a:lnTo>
                      <a:pt x="131" y="189"/>
                    </a:lnTo>
                    <a:lnTo>
                      <a:pt x="130" y="189"/>
                    </a:lnTo>
                    <a:lnTo>
                      <a:pt x="126" y="190"/>
                    </a:lnTo>
                    <a:lnTo>
                      <a:pt x="122" y="191"/>
                    </a:lnTo>
                    <a:lnTo>
                      <a:pt x="118" y="190"/>
                    </a:lnTo>
                    <a:lnTo>
                      <a:pt x="117" y="191"/>
                    </a:lnTo>
                    <a:lnTo>
                      <a:pt x="116" y="191"/>
                    </a:lnTo>
                    <a:lnTo>
                      <a:pt x="116" y="188"/>
                    </a:lnTo>
                    <a:lnTo>
                      <a:pt x="117" y="185"/>
                    </a:lnTo>
                    <a:lnTo>
                      <a:pt x="118" y="185"/>
                    </a:lnTo>
                    <a:lnTo>
                      <a:pt x="121" y="182"/>
                    </a:lnTo>
                    <a:lnTo>
                      <a:pt x="124" y="182"/>
                    </a:lnTo>
                    <a:lnTo>
                      <a:pt x="126" y="183"/>
                    </a:lnTo>
                    <a:lnTo>
                      <a:pt x="127" y="183"/>
                    </a:lnTo>
                    <a:lnTo>
                      <a:pt x="128" y="184"/>
                    </a:lnTo>
                    <a:lnTo>
                      <a:pt x="132" y="183"/>
                    </a:lnTo>
                    <a:lnTo>
                      <a:pt x="132" y="182"/>
                    </a:lnTo>
                    <a:lnTo>
                      <a:pt x="134" y="179"/>
                    </a:lnTo>
                    <a:lnTo>
                      <a:pt x="134" y="178"/>
                    </a:lnTo>
                    <a:lnTo>
                      <a:pt x="135" y="178"/>
                    </a:lnTo>
                    <a:lnTo>
                      <a:pt x="135" y="177"/>
                    </a:lnTo>
                    <a:moveTo>
                      <a:pt x="36" y="0"/>
                    </a:moveTo>
                    <a:lnTo>
                      <a:pt x="35" y="0"/>
                    </a:lnTo>
                    <a:lnTo>
                      <a:pt x="34" y="0"/>
                    </a:lnTo>
                    <a:lnTo>
                      <a:pt x="33" y="0"/>
                    </a:lnTo>
                    <a:lnTo>
                      <a:pt x="32" y="0"/>
                    </a:lnTo>
                    <a:lnTo>
                      <a:pt x="32" y="1"/>
                    </a:lnTo>
                    <a:lnTo>
                      <a:pt x="20" y="7"/>
                    </a:lnTo>
                    <a:lnTo>
                      <a:pt x="17" y="6"/>
                    </a:lnTo>
                    <a:lnTo>
                      <a:pt x="16" y="6"/>
                    </a:lnTo>
                    <a:lnTo>
                      <a:pt x="15" y="6"/>
                    </a:lnTo>
                    <a:lnTo>
                      <a:pt x="13" y="7"/>
                    </a:lnTo>
                    <a:lnTo>
                      <a:pt x="12" y="8"/>
                    </a:lnTo>
                    <a:lnTo>
                      <a:pt x="11" y="8"/>
                    </a:lnTo>
                    <a:lnTo>
                      <a:pt x="11" y="9"/>
                    </a:lnTo>
                    <a:lnTo>
                      <a:pt x="10" y="10"/>
                    </a:lnTo>
                    <a:lnTo>
                      <a:pt x="9" y="10"/>
                    </a:lnTo>
                    <a:lnTo>
                      <a:pt x="8" y="10"/>
                    </a:lnTo>
                    <a:lnTo>
                      <a:pt x="7" y="9"/>
                    </a:lnTo>
                    <a:lnTo>
                      <a:pt x="5" y="8"/>
                    </a:lnTo>
                    <a:lnTo>
                      <a:pt x="0" y="4"/>
                    </a:lnTo>
                    <a:lnTo>
                      <a:pt x="1" y="10"/>
                    </a:lnTo>
                    <a:lnTo>
                      <a:pt x="1" y="11"/>
                    </a:lnTo>
                    <a:lnTo>
                      <a:pt x="1" y="12"/>
                    </a:lnTo>
                    <a:lnTo>
                      <a:pt x="5" y="16"/>
                    </a:lnTo>
                    <a:lnTo>
                      <a:pt x="6" y="17"/>
                    </a:lnTo>
                    <a:lnTo>
                      <a:pt x="7" y="17"/>
                    </a:lnTo>
                    <a:lnTo>
                      <a:pt x="7" y="18"/>
                    </a:lnTo>
                    <a:lnTo>
                      <a:pt x="8" y="19"/>
                    </a:lnTo>
                    <a:lnTo>
                      <a:pt x="9" y="19"/>
                    </a:lnTo>
                    <a:lnTo>
                      <a:pt x="10" y="19"/>
                    </a:lnTo>
                    <a:lnTo>
                      <a:pt x="11" y="19"/>
                    </a:lnTo>
                    <a:lnTo>
                      <a:pt x="11" y="18"/>
                    </a:lnTo>
                    <a:lnTo>
                      <a:pt x="15" y="16"/>
                    </a:lnTo>
                    <a:lnTo>
                      <a:pt x="20" y="15"/>
                    </a:lnTo>
                    <a:lnTo>
                      <a:pt x="29" y="13"/>
                    </a:lnTo>
                    <a:lnTo>
                      <a:pt x="30" y="13"/>
                    </a:lnTo>
                    <a:lnTo>
                      <a:pt x="32" y="15"/>
                    </a:lnTo>
                    <a:lnTo>
                      <a:pt x="34" y="13"/>
                    </a:lnTo>
                    <a:lnTo>
                      <a:pt x="34" y="11"/>
                    </a:lnTo>
                    <a:lnTo>
                      <a:pt x="35" y="11"/>
                    </a:lnTo>
                    <a:lnTo>
                      <a:pt x="35" y="10"/>
                    </a:lnTo>
                    <a:lnTo>
                      <a:pt x="35" y="8"/>
                    </a:lnTo>
                    <a:lnTo>
                      <a:pt x="35" y="6"/>
                    </a:lnTo>
                    <a:lnTo>
                      <a:pt x="34" y="6"/>
                    </a:lnTo>
                    <a:lnTo>
                      <a:pt x="35" y="6"/>
                    </a:lnTo>
                    <a:lnTo>
                      <a:pt x="36" y="6"/>
                    </a:lnTo>
                    <a:lnTo>
                      <a:pt x="39" y="7"/>
                    </a:lnTo>
                    <a:lnTo>
                      <a:pt x="40" y="7"/>
                    </a:lnTo>
                    <a:lnTo>
                      <a:pt x="42" y="7"/>
                    </a:lnTo>
                    <a:lnTo>
                      <a:pt x="45" y="11"/>
                    </a:lnTo>
                    <a:lnTo>
                      <a:pt x="45" y="12"/>
                    </a:lnTo>
                    <a:lnTo>
                      <a:pt x="44" y="13"/>
                    </a:lnTo>
                    <a:lnTo>
                      <a:pt x="45" y="14"/>
                    </a:lnTo>
                    <a:lnTo>
                      <a:pt x="46" y="15"/>
                    </a:lnTo>
                    <a:lnTo>
                      <a:pt x="47" y="15"/>
                    </a:lnTo>
                    <a:lnTo>
                      <a:pt x="47" y="17"/>
                    </a:lnTo>
                    <a:lnTo>
                      <a:pt x="46" y="17"/>
                    </a:lnTo>
                    <a:lnTo>
                      <a:pt x="46" y="18"/>
                    </a:lnTo>
                    <a:lnTo>
                      <a:pt x="45" y="25"/>
                    </a:lnTo>
                    <a:lnTo>
                      <a:pt x="43" y="27"/>
                    </a:lnTo>
                    <a:lnTo>
                      <a:pt x="41" y="28"/>
                    </a:lnTo>
                    <a:lnTo>
                      <a:pt x="37" y="30"/>
                    </a:lnTo>
                    <a:lnTo>
                      <a:pt x="40" y="33"/>
                    </a:lnTo>
                    <a:lnTo>
                      <a:pt x="41" y="34"/>
                    </a:lnTo>
                    <a:lnTo>
                      <a:pt x="42" y="34"/>
                    </a:lnTo>
                    <a:lnTo>
                      <a:pt x="42" y="35"/>
                    </a:lnTo>
                    <a:lnTo>
                      <a:pt x="43" y="36"/>
                    </a:lnTo>
                    <a:lnTo>
                      <a:pt x="43" y="37"/>
                    </a:lnTo>
                    <a:lnTo>
                      <a:pt x="44" y="38"/>
                    </a:lnTo>
                    <a:lnTo>
                      <a:pt x="45" y="38"/>
                    </a:lnTo>
                    <a:lnTo>
                      <a:pt x="46" y="38"/>
                    </a:lnTo>
                    <a:lnTo>
                      <a:pt x="47" y="38"/>
                    </a:lnTo>
                    <a:lnTo>
                      <a:pt x="48" y="37"/>
                    </a:lnTo>
                    <a:lnTo>
                      <a:pt x="49" y="36"/>
                    </a:lnTo>
                    <a:lnTo>
                      <a:pt x="49" y="34"/>
                    </a:lnTo>
                    <a:lnTo>
                      <a:pt x="52" y="25"/>
                    </a:lnTo>
                    <a:lnTo>
                      <a:pt x="53" y="25"/>
                    </a:lnTo>
                    <a:lnTo>
                      <a:pt x="54" y="25"/>
                    </a:lnTo>
                    <a:lnTo>
                      <a:pt x="55" y="23"/>
                    </a:lnTo>
                    <a:lnTo>
                      <a:pt x="56" y="21"/>
                    </a:lnTo>
                    <a:lnTo>
                      <a:pt x="57" y="16"/>
                    </a:lnTo>
                    <a:lnTo>
                      <a:pt x="57" y="15"/>
                    </a:lnTo>
                    <a:lnTo>
                      <a:pt x="57" y="14"/>
                    </a:lnTo>
                    <a:lnTo>
                      <a:pt x="56" y="14"/>
                    </a:lnTo>
                    <a:lnTo>
                      <a:pt x="56" y="13"/>
                    </a:lnTo>
                    <a:lnTo>
                      <a:pt x="55" y="12"/>
                    </a:lnTo>
                    <a:lnTo>
                      <a:pt x="54" y="12"/>
                    </a:lnTo>
                    <a:lnTo>
                      <a:pt x="51" y="10"/>
                    </a:lnTo>
                    <a:lnTo>
                      <a:pt x="51" y="9"/>
                    </a:lnTo>
                    <a:lnTo>
                      <a:pt x="47" y="3"/>
                    </a:lnTo>
                    <a:lnTo>
                      <a:pt x="47" y="2"/>
                    </a:lnTo>
                    <a:lnTo>
                      <a:pt x="46" y="2"/>
                    </a:lnTo>
                    <a:lnTo>
                      <a:pt x="45" y="2"/>
                    </a:lnTo>
                    <a:lnTo>
                      <a:pt x="45" y="1"/>
                    </a:lnTo>
                    <a:lnTo>
                      <a:pt x="44" y="0"/>
                    </a:lnTo>
                    <a:lnTo>
                      <a:pt x="43" y="0"/>
                    </a:lnTo>
                    <a:lnTo>
                      <a:pt x="42" y="0"/>
                    </a:lnTo>
                    <a:lnTo>
                      <a:pt x="41" y="0"/>
                    </a:lnTo>
                    <a:lnTo>
                      <a:pt x="40" y="0"/>
                    </a:lnTo>
                    <a:lnTo>
                      <a:pt x="37" y="0"/>
                    </a:lnTo>
                    <a:lnTo>
                      <a:pt x="36" y="0"/>
                    </a:lnTo>
                    <a:moveTo>
                      <a:pt x="26" y="7"/>
                    </a:moveTo>
                    <a:lnTo>
                      <a:pt x="29" y="6"/>
                    </a:lnTo>
                    <a:lnTo>
                      <a:pt x="27" y="7"/>
                    </a:lnTo>
                    <a:lnTo>
                      <a:pt x="26" y="7"/>
                    </a:lnTo>
                    <a:moveTo>
                      <a:pt x="54" y="42"/>
                    </a:moveTo>
                    <a:lnTo>
                      <a:pt x="54" y="45"/>
                    </a:lnTo>
                    <a:lnTo>
                      <a:pt x="54" y="49"/>
                    </a:lnTo>
                    <a:lnTo>
                      <a:pt x="54" y="51"/>
                    </a:lnTo>
                    <a:lnTo>
                      <a:pt x="56" y="51"/>
                    </a:lnTo>
                    <a:lnTo>
                      <a:pt x="58" y="52"/>
                    </a:lnTo>
                    <a:lnTo>
                      <a:pt x="58" y="53"/>
                    </a:lnTo>
                    <a:lnTo>
                      <a:pt x="59" y="53"/>
                    </a:lnTo>
                    <a:lnTo>
                      <a:pt x="60" y="53"/>
                    </a:lnTo>
                    <a:lnTo>
                      <a:pt x="60" y="54"/>
                    </a:lnTo>
                    <a:lnTo>
                      <a:pt x="61" y="54"/>
                    </a:lnTo>
                    <a:lnTo>
                      <a:pt x="64" y="55"/>
                    </a:lnTo>
                    <a:lnTo>
                      <a:pt x="64" y="56"/>
                    </a:lnTo>
                    <a:lnTo>
                      <a:pt x="65" y="59"/>
                    </a:lnTo>
                    <a:lnTo>
                      <a:pt x="66" y="59"/>
                    </a:lnTo>
                    <a:lnTo>
                      <a:pt x="66" y="60"/>
                    </a:lnTo>
                    <a:lnTo>
                      <a:pt x="67" y="60"/>
                    </a:lnTo>
                    <a:lnTo>
                      <a:pt x="67" y="61"/>
                    </a:lnTo>
                    <a:lnTo>
                      <a:pt x="65" y="65"/>
                    </a:lnTo>
                    <a:lnTo>
                      <a:pt x="62" y="66"/>
                    </a:lnTo>
                    <a:lnTo>
                      <a:pt x="60" y="67"/>
                    </a:lnTo>
                    <a:lnTo>
                      <a:pt x="60" y="69"/>
                    </a:lnTo>
                    <a:lnTo>
                      <a:pt x="60" y="70"/>
                    </a:lnTo>
                    <a:lnTo>
                      <a:pt x="61" y="70"/>
                    </a:lnTo>
                    <a:lnTo>
                      <a:pt x="61" y="71"/>
                    </a:lnTo>
                    <a:lnTo>
                      <a:pt x="62" y="71"/>
                    </a:lnTo>
                    <a:lnTo>
                      <a:pt x="64" y="74"/>
                    </a:lnTo>
                    <a:lnTo>
                      <a:pt x="66" y="75"/>
                    </a:lnTo>
                    <a:lnTo>
                      <a:pt x="68" y="77"/>
                    </a:lnTo>
                    <a:lnTo>
                      <a:pt x="69" y="73"/>
                    </a:lnTo>
                    <a:lnTo>
                      <a:pt x="73" y="61"/>
                    </a:lnTo>
                    <a:lnTo>
                      <a:pt x="73" y="60"/>
                    </a:lnTo>
                    <a:lnTo>
                      <a:pt x="73" y="59"/>
                    </a:lnTo>
                    <a:lnTo>
                      <a:pt x="73" y="58"/>
                    </a:lnTo>
                    <a:lnTo>
                      <a:pt x="73" y="57"/>
                    </a:lnTo>
                    <a:lnTo>
                      <a:pt x="72" y="57"/>
                    </a:lnTo>
                    <a:lnTo>
                      <a:pt x="69" y="53"/>
                    </a:lnTo>
                    <a:lnTo>
                      <a:pt x="69" y="52"/>
                    </a:lnTo>
                    <a:lnTo>
                      <a:pt x="68" y="51"/>
                    </a:lnTo>
                    <a:lnTo>
                      <a:pt x="67" y="49"/>
                    </a:lnTo>
                    <a:lnTo>
                      <a:pt x="66" y="49"/>
                    </a:lnTo>
                    <a:lnTo>
                      <a:pt x="65" y="49"/>
                    </a:lnTo>
                    <a:lnTo>
                      <a:pt x="62" y="48"/>
                    </a:lnTo>
                    <a:lnTo>
                      <a:pt x="60" y="46"/>
                    </a:lnTo>
                    <a:lnTo>
                      <a:pt x="61" y="44"/>
                    </a:lnTo>
                    <a:lnTo>
                      <a:pt x="59" y="43"/>
                    </a:lnTo>
                    <a:lnTo>
                      <a:pt x="57" y="43"/>
                    </a:lnTo>
                    <a:lnTo>
                      <a:pt x="54" y="42"/>
                    </a:lnTo>
                    <a:moveTo>
                      <a:pt x="15" y="54"/>
                    </a:moveTo>
                    <a:lnTo>
                      <a:pt x="15" y="54"/>
                    </a:lnTo>
                    <a:lnTo>
                      <a:pt x="14" y="54"/>
                    </a:lnTo>
                    <a:lnTo>
                      <a:pt x="13" y="54"/>
                    </a:lnTo>
                    <a:lnTo>
                      <a:pt x="12" y="56"/>
                    </a:lnTo>
                    <a:lnTo>
                      <a:pt x="12" y="57"/>
                    </a:lnTo>
                    <a:lnTo>
                      <a:pt x="13" y="61"/>
                    </a:lnTo>
                    <a:lnTo>
                      <a:pt x="11" y="64"/>
                    </a:lnTo>
                    <a:lnTo>
                      <a:pt x="11" y="65"/>
                    </a:lnTo>
                    <a:lnTo>
                      <a:pt x="10" y="66"/>
                    </a:lnTo>
                    <a:lnTo>
                      <a:pt x="9" y="68"/>
                    </a:lnTo>
                    <a:lnTo>
                      <a:pt x="8" y="68"/>
                    </a:lnTo>
                    <a:lnTo>
                      <a:pt x="7" y="68"/>
                    </a:lnTo>
                    <a:lnTo>
                      <a:pt x="7" y="69"/>
                    </a:lnTo>
                    <a:lnTo>
                      <a:pt x="7" y="70"/>
                    </a:lnTo>
                    <a:lnTo>
                      <a:pt x="3" y="73"/>
                    </a:lnTo>
                    <a:lnTo>
                      <a:pt x="1" y="74"/>
                    </a:lnTo>
                    <a:lnTo>
                      <a:pt x="3" y="76"/>
                    </a:lnTo>
                    <a:lnTo>
                      <a:pt x="4" y="77"/>
                    </a:lnTo>
                    <a:lnTo>
                      <a:pt x="4" y="78"/>
                    </a:lnTo>
                    <a:lnTo>
                      <a:pt x="5" y="79"/>
                    </a:lnTo>
                    <a:lnTo>
                      <a:pt x="5" y="80"/>
                    </a:lnTo>
                    <a:lnTo>
                      <a:pt x="6" y="80"/>
                    </a:lnTo>
                    <a:lnTo>
                      <a:pt x="7" y="80"/>
                    </a:lnTo>
                    <a:lnTo>
                      <a:pt x="7" y="81"/>
                    </a:lnTo>
                    <a:lnTo>
                      <a:pt x="9" y="82"/>
                    </a:lnTo>
                    <a:lnTo>
                      <a:pt x="11" y="84"/>
                    </a:lnTo>
                    <a:lnTo>
                      <a:pt x="11" y="85"/>
                    </a:lnTo>
                    <a:lnTo>
                      <a:pt x="11" y="87"/>
                    </a:lnTo>
                    <a:lnTo>
                      <a:pt x="13" y="88"/>
                    </a:lnTo>
                    <a:lnTo>
                      <a:pt x="14" y="88"/>
                    </a:lnTo>
                    <a:lnTo>
                      <a:pt x="15" y="89"/>
                    </a:lnTo>
                    <a:lnTo>
                      <a:pt x="16" y="87"/>
                    </a:lnTo>
                    <a:lnTo>
                      <a:pt x="17" y="87"/>
                    </a:lnTo>
                    <a:lnTo>
                      <a:pt x="16" y="88"/>
                    </a:lnTo>
                    <a:lnTo>
                      <a:pt x="15" y="91"/>
                    </a:lnTo>
                    <a:lnTo>
                      <a:pt x="15" y="92"/>
                    </a:lnTo>
                    <a:lnTo>
                      <a:pt x="16" y="98"/>
                    </a:lnTo>
                    <a:lnTo>
                      <a:pt x="16" y="99"/>
                    </a:lnTo>
                    <a:lnTo>
                      <a:pt x="17" y="100"/>
                    </a:lnTo>
                    <a:lnTo>
                      <a:pt x="13" y="104"/>
                    </a:lnTo>
                    <a:lnTo>
                      <a:pt x="18" y="105"/>
                    </a:lnTo>
                    <a:lnTo>
                      <a:pt x="22" y="105"/>
                    </a:lnTo>
                    <a:lnTo>
                      <a:pt x="23" y="106"/>
                    </a:lnTo>
                    <a:lnTo>
                      <a:pt x="24" y="105"/>
                    </a:lnTo>
                    <a:lnTo>
                      <a:pt x="25" y="105"/>
                    </a:lnTo>
                    <a:lnTo>
                      <a:pt x="26" y="104"/>
                    </a:lnTo>
                    <a:lnTo>
                      <a:pt x="27" y="104"/>
                    </a:lnTo>
                    <a:lnTo>
                      <a:pt x="27" y="103"/>
                    </a:lnTo>
                    <a:lnTo>
                      <a:pt x="28" y="100"/>
                    </a:lnTo>
                    <a:lnTo>
                      <a:pt x="28" y="99"/>
                    </a:lnTo>
                    <a:lnTo>
                      <a:pt x="29" y="97"/>
                    </a:lnTo>
                    <a:lnTo>
                      <a:pt x="29" y="96"/>
                    </a:lnTo>
                    <a:lnTo>
                      <a:pt x="29" y="91"/>
                    </a:lnTo>
                    <a:lnTo>
                      <a:pt x="29" y="90"/>
                    </a:lnTo>
                    <a:lnTo>
                      <a:pt x="29" y="89"/>
                    </a:lnTo>
                    <a:lnTo>
                      <a:pt x="28" y="87"/>
                    </a:lnTo>
                    <a:lnTo>
                      <a:pt x="28" y="86"/>
                    </a:lnTo>
                    <a:lnTo>
                      <a:pt x="28" y="85"/>
                    </a:lnTo>
                    <a:lnTo>
                      <a:pt x="27" y="84"/>
                    </a:lnTo>
                    <a:lnTo>
                      <a:pt x="26" y="83"/>
                    </a:lnTo>
                    <a:lnTo>
                      <a:pt x="24" y="82"/>
                    </a:lnTo>
                    <a:lnTo>
                      <a:pt x="25" y="81"/>
                    </a:lnTo>
                    <a:lnTo>
                      <a:pt x="26" y="80"/>
                    </a:lnTo>
                    <a:lnTo>
                      <a:pt x="26" y="79"/>
                    </a:lnTo>
                    <a:lnTo>
                      <a:pt x="27" y="77"/>
                    </a:lnTo>
                    <a:lnTo>
                      <a:pt x="26" y="71"/>
                    </a:lnTo>
                    <a:lnTo>
                      <a:pt x="26" y="70"/>
                    </a:lnTo>
                    <a:lnTo>
                      <a:pt x="26" y="69"/>
                    </a:lnTo>
                    <a:lnTo>
                      <a:pt x="25" y="68"/>
                    </a:lnTo>
                    <a:lnTo>
                      <a:pt x="24" y="68"/>
                    </a:lnTo>
                    <a:lnTo>
                      <a:pt x="24" y="66"/>
                    </a:lnTo>
                    <a:lnTo>
                      <a:pt x="23" y="62"/>
                    </a:lnTo>
                    <a:lnTo>
                      <a:pt x="23" y="58"/>
                    </a:lnTo>
                    <a:lnTo>
                      <a:pt x="23" y="57"/>
                    </a:lnTo>
                    <a:lnTo>
                      <a:pt x="22" y="56"/>
                    </a:lnTo>
                    <a:lnTo>
                      <a:pt x="20" y="55"/>
                    </a:lnTo>
                    <a:lnTo>
                      <a:pt x="16" y="54"/>
                    </a:lnTo>
                    <a:lnTo>
                      <a:pt x="15" y="54"/>
                    </a:lnTo>
                    <a:moveTo>
                      <a:pt x="37" y="58"/>
                    </a:moveTo>
                    <a:lnTo>
                      <a:pt x="37" y="58"/>
                    </a:lnTo>
                    <a:lnTo>
                      <a:pt x="34" y="58"/>
                    </a:lnTo>
                    <a:lnTo>
                      <a:pt x="32" y="59"/>
                    </a:lnTo>
                    <a:lnTo>
                      <a:pt x="31" y="59"/>
                    </a:lnTo>
                    <a:lnTo>
                      <a:pt x="30" y="60"/>
                    </a:lnTo>
                    <a:lnTo>
                      <a:pt x="28" y="60"/>
                    </a:lnTo>
                    <a:lnTo>
                      <a:pt x="28" y="62"/>
                    </a:lnTo>
                    <a:lnTo>
                      <a:pt x="29" y="63"/>
                    </a:lnTo>
                    <a:lnTo>
                      <a:pt x="29" y="64"/>
                    </a:lnTo>
                    <a:lnTo>
                      <a:pt x="30" y="65"/>
                    </a:lnTo>
                    <a:lnTo>
                      <a:pt x="31" y="66"/>
                    </a:lnTo>
                    <a:lnTo>
                      <a:pt x="33" y="66"/>
                    </a:lnTo>
                    <a:lnTo>
                      <a:pt x="34" y="66"/>
                    </a:lnTo>
                    <a:lnTo>
                      <a:pt x="35" y="65"/>
                    </a:lnTo>
                    <a:lnTo>
                      <a:pt x="37" y="65"/>
                    </a:lnTo>
                    <a:lnTo>
                      <a:pt x="38" y="64"/>
                    </a:lnTo>
                    <a:lnTo>
                      <a:pt x="40" y="64"/>
                    </a:lnTo>
                    <a:lnTo>
                      <a:pt x="41" y="63"/>
                    </a:lnTo>
                    <a:lnTo>
                      <a:pt x="42" y="62"/>
                    </a:lnTo>
                    <a:lnTo>
                      <a:pt x="42" y="60"/>
                    </a:lnTo>
                    <a:lnTo>
                      <a:pt x="41" y="59"/>
                    </a:lnTo>
                    <a:lnTo>
                      <a:pt x="40" y="59"/>
                    </a:lnTo>
                    <a:lnTo>
                      <a:pt x="39" y="58"/>
                    </a:lnTo>
                    <a:lnTo>
                      <a:pt x="38" y="58"/>
                    </a:lnTo>
                    <a:lnTo>
                      <a:pt x="37" y="58"/>
                    </a:lnTo>
                    <a:moveTo>
                      <a:pt x="77" y="70"/>
                    </a:moveTo>
                    <a:lnTo>
                      <a:pt x="77" y="71"/>
                    </a:lnTo>
                    <a:lnTo>
                      <a:pt x="75" y="72"/>
                    </a:lnTo>
                    <a:lnTo>
                      <a:pt x="74" y="74"/>
                    </a:lnTo>
                    <a:lnTo>
                      <a:pt x="76" y="76"/>
                    </a:lnTo>
                    <a:lnTo>
                      <a:pt x="77" y="76"/>
                    </a:lnTo>
                    <a:lnTo>
                      <a:pt x="79" y="79"/>
                    </a:lnTo>
                    <a:lnTo>
                      <a:pt x="79" y="80"/>
                    </a:lnTo>
                    <a:lnTo>
                      <a:pt x="80" y="83"/>
                    </a:lnTo>
                    <a:lnTo>
                      <a:pt x="81" y="84"/>
                    </a:lnTo>
                    <a:lnTo>
                      <a:pt x="81" y="85"/>
                    </a:lnTo>
                    <a:lnTo>
                      <a:pt x="81" y="87"/>
                    </a:lnTo>
                    <a:lnTo>
                      <a:pt x="80" y="87"/>
                    </a:lnTo>
                    <a:lnTo>
                      <a:pt x="78" y="88"/>
                    </a:lnTo>
                    <a:lnTo>
                      <a:pt x="79" y="90"/>
                    </a:lnTo>
                    <a:lnTo>
                      <a:pt x="79" y="91"/>
                    </a:lnTo>
                    <a:lnTo>
                      <a:pt x="80" y="92"/>
                    </a:lnTo>
                    <a:lnTo>
                      <a:pt x="81" y="93"/>
                    </a:lnTo>
                    <a:lnTo>
                      <a:pt x="83" y="93"/>
                    </a:lnTo>
                    <a:lnTo>
                      <a:pt x="84" y="93"/>
                    </a:lnTo>
                    <a:lnTo>
                      <a:pt x="84" y="92"/>
                    </a:lnTo>
                    <a:lnTo>
                      <a:pt x="85" y="92"/>
                    </a:lnTo>
                    <a:lnTo>
                      <a:pt x="86" y="92"/>
                    </a:lnTo>
                    <a:lnTo>
                      <a:pt x="87" y="92"/>
                    </a:lnTo>
                    <a:lnTo>
                      <a:pt x="91" y="93"/>
                    </a:lnTo>
                    <a:lnTo>
                      <a:pt x="90" y="89"/>
                    </a:lnTo>
                    <a:lnTo>
                      <a:pt x="90" y="87"/>
                    </a:lnTo>
                    <a:lnTo>
                      <a:pt x="90" y="86"/>
                    </a:lnTo>
                    <a:lnTo>
                      <a:pt x="88" y="83"/>
                    </a:lnTo>
                    <a:lnTo>
                      <a:pt x="88" y="82"/>
                    </a:lnTo>
                    <a:lnTo>
                      <a:pt x="87" y="82"/>
                    </a:lnTo>
                    <a:lnTo>
                      <a:pt x="86" y="81"/>
                    </a:lnTo>
                    <a:lnTo>
                      <a:pt x="85" y="79"/>
                    </a:lnTo>
                    <a:lnTo>
                      <a:pt x="84" y="76"/>
                    </a:lnTo>
                    <a:lnTo>
                      <a:pt x="84" y="74"/>
                    </a:lnTo>
                    <a:lnTo>
                      <a:pt x="84" y="73"/>
                    </a:lnTo>
                    <a:lnTo>
                      <a:pt x="83" y="72"/>
                    </a:lnTo>
                    <a:lnTo>
                      <a:pt x="81" y="70"/>
                    </a:lnTo>
                    <a:lnTo>
                      <a:pt x="80" y="70"/>
                    </a:lnTo>
                    <a:lnTo>
                      <a:pt x="79" y="70"/>
                    </a:lnTo>
                    <a:lnTo>
                      <a:pt x="77" y="70"/>
                    </a:lnTo>
                    <a:moveTo>
                      <a:pt x="112" y="86"/>
                    </a:moveTo>
                    <a:lnTo>
                      <a:pt x="109" y="87"/>
                    </a:lnTo>
                    <a:lnTo>
                      <a:pt x="108" y="88"/>
                    </a:lnTo>
                    <a:lnTo>
                      <a:pt x="107" y="88"/>
                    </a:lnTo>
                    <a:lnTo>
                      <a:pt x="107" y="89"/>
                    </a:lnTo>
                    <a:lnTo>
                      <a:pt x="106" y="89"/>
                    </a:lnTo>
                    <a:lnTo>
                      <a:pt x="105" y="90"/>
                    </a:lnTo>
                    <a:lnTo>
                      <a:pt x="105" y="91"/>
                    </a:lnTo>
                    <a:lnTo>
                      <a:pt x="105" y="92"/>
                    </a:lnTo>
                    <a:lnTo>
                      <a:pt x="105" y="93"/>
                    </a:lnTo>
                    <a:lnTo>
                      <a:pt x="105" y="94"/>
                    </a:lnTo>
                    <a:lnTo>
                      <a:pt x="104" y="95"/>
                    </a:lnTo>
                    <a:lnTo>
                      <a:pt x="105" y="96"/>
                    </a:lnTo>
                    <a:lnTo>
                      <a:pt x="105" y="97"/>
                    </a:lnTo>
                    <a:lnTo>
                      <a:pt x="106" y="98"/>
                    </a:lnTo>
                    <a:lnTo>
                      <a:pt x="107" y="98"/>
                    </a:lnTo>
                    <a:lnTo>
                      <a:pt x="108" y="98"/>
                    </a:lnTo>
                    <a:lnTo>
                      <a:pt x="109" y="98"/>
                    </a:lnTo>
                    <a:lnTo>
                      <a:pt x="111" y="97"/>
                    </a:lnTo>
                    <a:lnTo>
                      <a:pt x="113" y="94"/>
                    </a:lnTo>
                    <a:lnTo>
                      <a:pt x="113" y="93"/>
                    </a:lnTo>
                    <a:lnTo>
                      <a:pt x="113" y="92"/>
                    </a:lnTo>
                    <a:lnTo>
                      <a:pt x="113" y="91"/>
                    </a:lnTo>
                    <a:lnTo>
                      <a:pt x="113" y="89"/>
                    </a:lnTo>
                    <a:lnTo>
                      <a:pt x="112" y="86"/>
                    </a:lnTo>
                    <a:moveTo>
                      <a:pt x="83" y="98"/>
                    </a:moveTo>
                    <a:lnTo>
                      <a:pt x="83" y="104"/>
                    </a:lnTo>
                    <a:lnTo>
                      <a:pt x="82" y="106"/>
                    </a:lnTo>
                    <a:lnTo>
                      <a:pt x="83" y="110"/>
                    </a:lnTo>
                    <a:lnTo>
                      <a:pt x="83" y="111"/>
                    </a:lnTo>
                    <a:lnTo>
                      <a:pt x="84" y="114"/>
                    </a:lnTo>
                    <a:lnTo>
                      <a:pt x="85" y="115"/>
                    </a:lnTo>
                    <a:lnTo>
                      <a:pt x="86" y="115"/>
                    </a:lnTo>
                    <a:lnTo>
                      <a:pt x="86" y="117"/>
                    </a:lnTo>
                    <a:lnTo>
                      <a:pt x="84" y="119"/>
                    </a:lnTo>
                    <a:lnTo>
                      <a:pt x="83" y="121"/>
                    </a:lnTo>
                    <a:lnTo>
                      <a:pt x="84" y="123"/>
                    </a:lnTo>
                    <a:lnTo>
                      <a:pt x="85" y="124"/>
                    </a:lnTo>
                    <a:lnTo>
                      <a:pt x="86" y="125"/>
                    </a:lnTo>
                    <a:lnTo>
                      <a:pt x="88" y="125"/>
                    </a:lnTo>
                    <a:lnTo>
                      <a:pt x="89" y="125"/>
                    </a:lnTo>
                    <a:lnTo>
                      <a:pt x="89" y="126"/>
                    </a:lnTo>
                    <a:lnTo>
                      <a:pt x="90" y="130"/>
                    </a:lnTo>
                    <a:lnTo>
                      <a:pt x="91" y="132"/>
                    </a:lnTo>
                    <a:lnTo>
                      <a:pt x="93" y="132"/>
                    </a:lnTo>
                    <a:lnTo>
                      <a:pt x="94" y="132"/>
                    </a:lnTo>
                    <a:lnTo>
                      <a:pt x="95" y="132"/>
                    </a:lnTo>
                    <a:lnTo>
                      <a:pt x="96" y="131"/>
                    </a:lnTo>
                    <a:lnTo>
                      <a:pt x="96" y="130"/>
                    </a:lnTo>
                    <a:lnTo>
                      <a:pt x="96" y="125"/>
                    </a:lnTo>
                    <a:lnTo>
                      <a:pt x="96" y="124"/>
                    </a:lnTo>
                    <a:lnTo>
                      <a:pt x="94" y="121"/>
                    </a:lnTo>
                    <a:lnTo>
                      <a:pt x="92" y="120"/>
                    </a:lnTo>
                    <a:lnTo>
                      <a:pt x="92" y="119"/>
                    </a:lnTo>
                    <a:lnTo>
                      <a:pt x="91" y="119"/>
                    </a:lnTo>
                    <a:lnTo>
                      <a:pt x="92" y="118"/>
                    </a:lnTo>
                    <a:lnTo>
                      <a:pt x="92" y="117"/>
                    </a:lnTo>
                    <a:lnTo>
                      <a:pt x="92" y="115"/>
                    </a:lnTo>
                    <a:lnTo>
                      <a:pt x="91" y="114"/>
                    </a:lnTo>
                    <a:lnTo>
                      <a:pt x="88" y="104"/>
                    </a:lnTo>
                    <a:lnTo>
                      <a:pt x="87" y="103"/>
                    </a:lnTo>
                    <a:lnTo>
                      <a:pt x="83" y="98"/>
                    </a:lnTo>
                    <a:moveTo>
                      <a:pt x="66" y="102"/>
                    </a:moveTo>
                    <a:lnTo>
                      <a:pt x="65" y="102"/>
                    </a:lnTo>
                    <a:lnTo>
                      <a:pt x="64" y="102"/>
                    </a:lnTo>
                    <a:lnTo>
                      <a:pt x="63" y="104"/>
                    </a:lnTo>
                    <a:lnTo>
                      <a:pt x="62" y="106"/>
                    </a:lnTo>
                    <a:lnTo>
                      <a:pt x="63" y="106"/>
                    </a:lnTo>
                    <a:lnTo>
                      <a:pt x="64" y="108"/>
                    </a:lnTo>
                    <a:lnTo>
                      <a:pt x="64" y="109"/>
                    </a:lnTo>
                    <a:lnTo>
                      <a:pt x="65" y="109"/>
                    </a:lnTo>
                    <a:lnTo>
                      <a:pt x="66" y="110"/>
                    </a:lnTo>
                    <a:lnTo>
                      <a:pt x="69" y="111"/>
                    </a:lnTo>
                    <a:lnTo>
                      <a:pt x="69" y="113"/>
                    </a:lnTo>
                    <a:lnTo>
                      <a:pt x="71" y="112"/>
                    </a:lnTo>
                    <a:lnTo>
                      <a:pt x="77" y="112"/>
                    </a:lnTo>
                    <a:lnTo>
                      <a:pt x="73" y="108"/>
                    </a:lnTo>
                    <a:lnTo>
                      <a:pt x="70" y="104"/>
                    </a:lnTo>
                    <a:lnTo>
                      <a:pt x="69" y="104"/>
                    </a:lnTo>
                    <a:lnTo>
                      <a:pt x="68" y="102"/>
                    </a:lnTo>
                    <a:lnTo>
                      <a:pt x="67" y="102"/>
                    </a:lnTo>
                    <a:lnTo>
                      <a:pt x="66" y="102"/>
                    </a:lnTo>
                    <a:moveTo>
                      <a:pt x="109" y="128"/>
                    </a:moveTo>
                    <a:lnTo>
                      <a:pt x="107" y="128"/>
                    </a:lnTo>
                    <a:lnTo>
                      <a:pt x="106" y="128"/>
                    </a:lnTo>
                    <a:lnTo>
                      <a:pt x="105" y="128"/>
                    </a:lnTo>
                    <a:lnTo>
                      <a:pt x="104" y="130"/>
                    </a:lnTo>
                    <a:lnTo>
                      <a:pt x="104" y="131"/>
                    </a:lnTo>
                    <a:lnTo>
                      <a:pt x="104" y="132"/>
                    </a:lnTo>
                    <a:lnTo>
                      <a:pt x="104" y="133"/>
                    </a:lnTo>
                    <a:lnTo>
                      <a:pt x="106" y="136"/>
                    </a:lnTo>
                    <a:lnTo>
                      <a:pt x="107" y="137"/>
                    </a:lnTo>
                    <a:lnTo>
                      <a:pt x="109" y="138"/>
                    </a:lnTo>
                    <a:lnTo>
                      <a:pt x="110" y="138"/>
                    </a:lnTo>
                    <a:lnTo>
                      <a:pt x="111" y="138"/>
                    </a:lnTo>
                    <a:lnTo>
                      <a:pt x="112" y="138"/>
                    </a:lnTo>
                    <a:lnTo>
                      <a:pt x="112" y="139"/>
                    </a:lnTo>
                    <a:lnTo>
                      <a:pt x="113" y="140"/>
                    </a:lnTo>
                    <a:lnTo>
                      <a:pt x="114" y="140"/>
                    </a:lnTo>
                    <a:lnTo>
                      <a:pt x="114" y="141"/>
                    </a:lnTo>
                    <a:lnTo>
                      <a:pt x="111" y="142"/>
                    </a:lnTo>
                    <a:lnTo>
                      <a:pt x="104" y="148"/>
                    </a:lnTo>
                    <a:lnTo>
                      <a:pt x="103" y="149"/>
                    </a:lnTo>
                    <a:lnTo>
                      <a:pt x="103" y="151"/>
                    </a:lnTo>
                    <a:lnTo>
                      <a:pt x="102" y="153"/>
                    </a:lnTo>
                    <a:lnTo>
                      <a:pt x="104" y="153"/>
                    </a:lnTo>
                    <a:lnTo>
                      <a:pt x="104" y="154"/>
                    </a:lnTo>
                    <a:lnTo>
                      <a:pt x="105" y="155"/>
                    </a:lnTo>
                    <a:lnTo>
                      <a:pt x="107" y="154"/>
                    </a:lnTo>
                    <a:lnTo>
                      <a:pt x="109" y="152"/>
                    </a:lnTo>
                    <a:lnTo>
                      <a:pt x="110" y="152"/>
                    </a:lnTo>
                    <a:lnTo>
                      <a:pt x="111" y="151"/>
                    </a:lnTo>
                    <a:lnTo>
                      <a:pt x="112" y="150"/>
                    </a:lnTo>
                    <a:lnTo>
                      <a:pt x="114" y="149"/>
                    </a:lnTo>
                    <a:lnTo>
                      <a:pt x="115" y="149"/>
                    </a:lnTo>
                    <a:lnTo>
                      <a:pt x="116" y="148"/>
                    </a:lnTo>
                    <a:lnTo>
                      <a:pt x="117" y="147"/>
                    </a:lnTo>
                    <a:lnTo>
                      <a:pt x="120" y="144"/>
                    </a:lnTo>
                    <a:lnTo>
                      <a:pt x="120" y="143"/>
                    </a:lnTo>
                    <a:lnTo>
                      <a:pt x="122" y="141"/>
                    </a:lnTo>
                    <a:lnTo>
                      <a:pt x="122" y="140"/>
                    </a:lnTo>
                    <a:lnTo>
                      <a:pt x="122" y="134"/>
                    </a:lnTo>
                    <a:lnTo>
                      <a:pt x="122" y="130"/>
                    </a:lnTo>
                    <a:lnTo>
                      <a:pt x="119" y="132"/>
                    </a:lnTo>
                    <a:lnTo>
                      <a:pt x="117" y="132"/>
                    </a:lnTo>
                    <a:lnTo>
                      <a:pt x="109" y="128"/>
                    </a:lnTo>
                    <a:moveTo>
                      <a:pt x="139" y="140"/>
                    </a:moveTo>
                    <a:lnTo>
                      <a:pt x="138" y="140"/>
                    </a:lnTo>
                    <a:lnTo>
                      <a:pt x="137" y="141"/>
                    </a:lnTo>
                    <a:lnTo>
                      <a:pt x="135" y="141"/>
                    </a:lnTo>
                    <a:lnTo>
                      <a:pt x="135" y="142"/>
                    </a:lnTo>
                    <a:lnTo>
                      <a:pt x="134" y="143"/>
                    </a:lnTo>
                    <a:lnTo>
                      <a:pt x="134" y="144"/>
                    </a:lnTo>
                    <a:lnTo>
                      <a:pt x="134" y="145"/>
                    </a:lnTo>
                    <a:lnTo>
                      <a:pt x="134" y="147"/>
                    </a:lnTo>
                    <a:lnTo>
                      <a:pt x="135" y="148"/>
                    </a:lnTo>
                    <a:lnTo>
                      <a:pt x="137" y="149"/>
                    </a:lnTo>
                    <a:lnTo>
                      <a:pt x="138" y="149"/>
                    </a:lnTo>
                    <a:lnTo>
                      <a:pt x="139" y="149"/>
                    </a:lnTo>
                    <a:lnTo>
                      <a:pt x="140" y="149"/>
                    </a:lnTo>
                    <a:lnTo>
                      <a:pt x="141" y="149"/>
                    </a:lnTo>
                    <a:lnTo>
                      <a:pt x="141" y="148"/>
                    </a:lnTo>
                    <a:lnTo>
                      <a:pt x="143" y="148"/>
                    </a:lnTo>
                    <a:lnTo>
                      <a:pt x="144" y="149"/>
                    </a:lnTo>
                    <a:lnTo>
                      <a:pt x="145" y="151"/>
                    </a:lnTo>
                    <a:lnTo>
                      <a:pt x="147" y="151"/>
                    </a:lnTo>
                    <a:lnTo>
                      <a:pt x="148" y="150"/>
                    </a:lnTo>
                    <a:lnTo>
                      <a:pt x="149" y="150"/>
                    </a:lnTo>
                    <a:lnTo>
                      <a:pt x="149" y="149"/>
                    </a:lnTo>
                    <a:lnTo>
                      <a:pt x="150" y="148"/>
                    </a:lnTo>
                    <a:lnTo>
                      <a:pt x="151" y="147"/>
                    </a:lnTo>
                    <a:lnTo>
                      <a:pt x="151" y="145"/>
                    </a:lnTo>
                    <a:lnTo>
                      <a:pt x="150" y="144"/>
                    </a:lnTo>
                    <a:lnTo>
                      <a:pt x="149" y="144"/>
                    </a:lnTo>
                    <a:lnTo>
                      <a:pt x="149" y="143"/>
                    </a:lnTo>
                    <a:lnTo>
                      <a:pt x="147" y="143"/>
                    </a:lnTo>
                    <a:lnTo>
                      <a:pt x="147" y="142"/>
                    </a:lnTo>
                    <a:lnTo>
                      <a:pt x="140" y="140"/>
                    </a:lnTo>
                    <a:lnTo>
                      <a:pt x="139" y="140"/>
                    </a:lnTo>
                    <a:moveTo>
                      <a:pt x="135" y="175"/>
                    </a:moveTo>
                    <a:lnTo>
                      <a:pt x="135" y="176"/>
                    </a:lnTo>
                    <a:lnTo>
                      <a:pt x="134" y="176"/>
                    </a:lnTo>
                    <a:lnTo>
                      <a:pt x="133" y="176"/>
                    </a:lnTo>
                    <a:lnTo>
                      <a:pt x="132" y="176"/>
                    </a:lnTo>
                    <a:lnTo>
                      <a:pt x="132" y="177"/>
                    </a:lnTo>
                    <a:lnTo>
                      <a:pt x="132" y="178"/>
                    </a:lnTo>
                    <a:lnTo>
                      <a:pt x="130" y="180"/>
                    </a:lnTo>
                    <a:lnTo>
                      <a:pt x="128" y="181"/>
                    </a:lnTo>
                    <a:lnTo>
                      <a:pt x="127" y="180"/>
                    </a:lnTo>
                    <a:lnTo>
                      <a:pt x="125" y="179"/>
                    </a:lnTo>
                    <a:lnTo>
                      <a:pt x="124" y="179"/>
                    </a:lnTo>
                    <a:lnTo>
                      <a:pt x="121" y="179"/>
                    </a:lnTo>
                    <a:lnTo>
                      <a:pt x="120" y="180"/>
                    </a:lnTo>
                    <a:lnTo>
                      <a:pt x="119" y="180"/>
                    </a:lnTo>
                    <a:lnTo>
                      <a:pt x="116" y="183"/>
                    </a:lnTo>
                    <a:lnTo>
                      <a:pt x="115" y="184"/>
                    </a:lnTo>
                    <a:lnTo>
                      <a:pt x="113" y="187"/>
                    </a:lnTo>
                    <a:lnTo>
                      <a:pt x="113" y="189"/>
                    </a:lnTo>
                    <a:lnTo>
                      <a:pt x="113" y="191"/>
                    </a:lnTo>
                    <a:lnTo>
                      <a:pt x="114" y="192"/>
                    </a:lnTo>
                    <a:lnTo>
                      <a:pt x="114" y="193"/>
                    </a:lnTo>
                    <a:lnTo>
                      <a:pt x="115" y="193"/>
                    </a:lnTo>
                    <a:lnTo>
                      <a:pt x="117" y="194"/>
                    </a:lnTo>
                    <a:lnTo>
                      <a:pt x="118" y="193"/>
                    </a:lnTo>
                    <a:lnTo>
                      <a:pt x="121" y="193"/>
                    </a:lnTo>
                    <a:lnTo>
                      <a:pt x="122" y="193"/>
                    </a:lnTo>
                    <a:lnTo>
                      <a:pt x="126" y="193"/>
                    </a:lnTo>
                    <a:lnTo>
                      <a:pt x="131" y="192"/>
                    </a:lnTo>
                    <a:lnTo>
                      <a:pt x="132" y="191"/>
                    </a:lnTo>
                    <a:lnTo>
                      <a:pt x="133" y="191"/>
                    </a:lnTo>
                    <a:lnTo>
                      <a:pt x="133" y="190"/>
                    </a:lnTo>
                    <a:lnTo>
                      <a:pt x="136" y="185"/>
                    </a:lnTo>
                    <a:lnTo>
                      <a:pt x="137" y="185"/>
                    </a:lnTo>
                    <a:lnTo>
                      <a:pt x="137" y="184"/>
                    </a:lnTo>
                    <a:lnTo>
                      <a:pt x="137" y="183"/>
                    </a:lnTo>
                    <a:lnTo>
                      <a:pt x="139" y="179"/>
                    </a:lnTo>
                    <a:lnTo>
                      <a:pt x="139" y="178"/>
                    </a:lnTo>
                    <a:lnTo>
                      <a:pt x="139" y="177"/>
                    </a:lnTo>
                    <a:lnTo>
                      <a:pt x="138" y="177"/>
                    </a:lnTo>
                    <a:lnTo>
                      <a:pt x="137" y="176"/>
                    </a:lnTo>
                    <a:lnTo>
                      <a:pt x="136" y="175"/>
                    </a:lnTo>
                    <a:lnTo>
                      <a:pt x="135" y="17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53" name="Freeform 676"/>
              <p:cNvSpPr>
                <a:spLocks noEditPoints="1"/>
              </p:cNvSpPr>
              <p:nvPr/>
            </p:nvSpPr>
            <p:spPr bwMode="auto">
              <a:xfrm>
                <a:off x="5761822" y="489942"/>
                <a:ext cx="61913" cy="42863"/>
              </a:xfrm>
              <a:custGeom>
                <a:avLst/>
                <a:gdLst>
                  <a:gd name="T0" fmla="*/ 2147483646 w 26"/>
                  <a:gd name="T1" fmla="*/ 2147483646 h 20"/>
                  <a:gd name="T2" fmla="*/ 2147483646 w 26"/>
                  <a:gd name="T3" fmla="*/ 2147483646 h 20"/>
                  <a:gd name="T4" fmla="*/ 2147483646 w 26"/>
                  <a:gd name="T5" fmla="*/ 2147483646 h 20"/>
                  <a:gd name="T6" fmla="*/ 2147483646 w 26"/>
                  <a:gd name="T7" fmla="*/ 2147483646 h 20"/>
                  <a:gd name="T8" fmla="*/ 2147483646 w 26"/>
                  <a:gd name="T9" fmla="*/ 2147483646 h 20"/>
                  <a:gd name="T10" fmla="*/ 2147483646 w 26"/>
                  <a:gd name="T11" fmla="*/ 2147483646 h 20"/>
                  <a:gd name="T12" fmla="*/ 2147483646 w 26"/>
                  <a:gd name="T13" fmla="*/ 2147483646 h 20"/>
                  <a:gd name="T14" fmla="*/ 2147483646 w 26"/>
                  <a:gd name="T15" fmla="*/ 2147483646 h 20"/>
                  <a:gd name="T16" fmla="*/ 2147483646 w 26"/>
                  <a:gd name="T17" fmla="*/ 2147483646 h 20"/>
                  <a:gd name="T18" fmla="*/ 2147483646 w 26"/>
                  <a:gd name="T19" fmla="*/ 2147483646 h 20"/>
                  <a:gd name="T20" fmla="*/ 2147483646 w 26"/>
                  <a:gd name="T21" fmla="*/ 2147483646 h 20"/>
                  <a:gd name="T22" fmla="*/ 2147483646 w 26"/>
                  <a:gd name="T23" fmla="*/ 2147483646 h 20"/>
                  <a:gd name="T24" fmla="*/ 2147483646 w 26"/>
                  <a:gd name="T25" fmla="*/ 2147483646 h 20"/>
                  <a:gd name="T26" fmla="*/ 2147483646 w 26"/>
                  <a:gd name="T27" fmla="*/ 2147483646 h 20"/>
                  <a:gd name="T28" fmla="*/ 2147483646 w 26"/>
                  <a:gd name="T29" fmla="*/ 2147483646 h 20"/>
                  <a:gd name="T30" fmla="*/ 2147483646 w 26"/>
                  <a:gd name="T31" fmla="*/ 2147483646 h 20"/>
                  <a:gd name="T32" fmla="*/ 0 w 26"/>
                  <a:gd name="T33" fmla="*/ 2147483646 h 20"/>
                  <a:gd name="T34" fmla="*/ 0 w 26"/>
                  <a:gd name="T35" fmla="*/ 2147483646 h 20"/>
                  <a:gd name="T36" fmla="*/ 2147483646 w 26"/>
                  <a:gd name="T37" fmla="*/ 0 h 20"/>
                  <a:gd name="T38" fmla="*/ 2147483646 w 26"/>
                  <a:gd name="T39" fmla="*/ 0 h 20"/>
                  <a:gd name="T40" fmla="*/ 2147483646 w 26"/>
                  <a:gd name="T41" fmla="*/ 0 h 20"/>
                  <a:gd name="T42" fmla="*/ 2147483646 w 26"/>
                  <a:gd name="T43" fmla="*/ 0 h 20"/>
                  <a:gd name="T44" fmla="*/ 2147483646 w 26"/>
                  <a:gd name="T45" fmla="*/ 0 h 20"/>
                  <a:gd name="T46" fmla="*/ 2147483646 w 26"/>
                  <a:gd name="T47" fmla="*/ 2147483646 h 20"/>
                  <a:gd name="T48" fmla="*/ 2147483646 w 26"/>
                  <a:gd name="T49" fmla="*/ 2147483646 h 20"/>
                  <a:gd name="T50" fmla="*/ 2147483646 w 26"/>
                  <a:gd name="T51" fmla="*/ 2147483646 h 20"/>
                  <a:gd name="T52" fmla="*/ 2147483646 w 26"/>
                  <a:gd name="T53" fmla="*/ 2147483646 h 20"/>
                  <a:gd name="T54" fmla="*/ 2147483646 w 26"/>
                  <a:gd name="T55" fmla="*/ 2147483646 h 20"/>
                  <a:gd name="T56" fmla="*/ 2147483646 w 26"/>
                  <a:gd name="T57" fmla="*/ 2147483646 h 20"/>
                  <a:gd name="T58" fmla="*/ 2147483646 w 26"/>
                  <a:gd name="T59" fmla="*/ 2147483646 h 20"/>
                  <a:gd name="T60" fmla="*/ 2147483646 w 26"/>
                  <a:gd name="T61" fmla="*/ 2147483646 h 20"/>
                  <a:gd name="T62" fmla="*/ 2147483646 w 26"/>
                  <a:gd name="T63" fmla="*/ 2147483646 h 20"/>
                  <a:gd name="T64" fmla="*/ 2147483646 w 26"/>
                  <a:gd name="T65" fmla="*/ 2147483646 h 20"/>
                  <a:gd name="T66" fmla="*/ 2147483646 w 26"/>
                  <a:gd name="T67" fmla="*/ 2147483646 h 2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6" h="20">
                    <a:moveTo>
                      <a:pt x="22" y="16"/>
                    </a:moveTo>
                    <a:lnTo>
                      <a:pt x="26" y="9"/>
                    </a:lnTo>
                    <a:lnTo>
                      <a:pt x="24" y="18"/>
                    </a:lnTo>
                    <a:lnTo>
                      <a:pt x="22" y="20"/>
                    </a:lnTo>
                    <a:lnTo>
                      <a:pt x="22" y="16"/>
                    </a:lnTo>
                    <a:close/>
                    <a:moveTo>
                      <a:pt x="9" y="9"/>
                    </a:moveTo>
                    <a:lnTo>
                      <a:pt x="9" y="8"/>
                    </a:lnTo>
                    <a:lnTo>
                      <a:pt x="9" y="7"/>
                    </a:lnTo>
                    <a:lnTo>
                      <a:pt x="8" y="7"/>
                    </a:lnTo>
                    <a:lnTo>
                      <a:pt x="7" y="8"/>
                    </a:lnTo>
                    <a:lnTo>
                      <a:pt x="5" y="8"/>
                    </a:lnTo>
                    <a:lnTo>
                      <a:pt x="5" y="7"/>
                    </a:lnTo>
                    <a:lnTo>
                      <a:pt x="4" y="7"/>
                    </a:lnTo>
                    <a:lnTo>
                      <a:pt x="4" y="6"/>
                    </a:lnTo>
                    <a:lnTo>
                      <a:pt x="0" y="3"/>
                    </a:lnTo>
                    <a:lnTo>
                      <a:pt x="0" y="1"/>
                    </a:lnTo>
                    <a:lnTo>
                      <a:pt x="1" y="0"/>
                    </a:lnTo>
                    <a:lnTo>
                      <a:pt x="2" y="0"/>
                    </a:lnTo>
                    <a:lnTo>
                      <a:pt x="3" y="0"/>
                    </a:lnTo>
                    <a:lnTo>
                      <a:pt x="4" y="0"/>
                    </a:lnTo>
                    <a:lnTo>
                      <a:pt x="5" y="0"/>
                    </a:lnTo>
                    <a:lnTo>
                      <a:pt x="6" y="2"/>
                    </a:lnTo>
                    <a:lnTo>
                      <a:pt x="6" y="3"/>
                    </a:lnTo>
                    <a:lnTo>
                      <a:pt x="10" y="3"/>
                    </a:lnTo>
                    <a:lnTo>
                      <a:pt x="11" y="3"/>
                    </a:lnTo>
                    <a:lnTo>
                      <a:pt x="11" y="4"/>
                    </a:lnTo>
                    <a:lnTo>
                      <a:pt x="12" y="5"/>
                    </a:lnTo>
                    <a:lnTo>
                      <a:pt x="13" y="7"/>
                    </a:lnTo>
                    <a:lnTo>
                      <a:pt x="12" y="9"/>
                    </a:lnTo>
                    <a:lnTo>
                      <a:pt x="11" y="9"/>
                    </a:lnTo>
                    <a:lnTo>
                      <a:pt x="10" y="9"/>
                    </a:lnTo>
                    <a:lnTo>
                      <a:pt x="9" y="9"/>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54" name="Freeform 677"/>
              <p:cNvSpPr>
                <a:spLocks noEditPoints="1"/>
              </p:cNvSpPr>
              <p:nvPr/>
            </p:nvSpPr>
            <p:spPr bwMode="auto">
              <a:xfrm>
                <a:off x="5757060" y="486767"/>
                <a:ext cx="69850" cy="52388"/>
              </a:xfrm>
              <a:custGeom>
                <a:avLst/>
                <a:gdLst>
                  <a:gd name="T0" fmla="*/ 2147483646 w 29"/>
                  <a:gd name="T1" fmla="*/ 2147483646 h 25"/>
                  <a:gd name="T2" fmla="*/ 2147483646 w 29"/>
                  <a:gd name="T3" fmla="*/ 2147483646 h 25"/>
                  <a:gd name="T4" fmla="*/ 2147483646 w 29"/>
                  <a:gd name="T5" fmla="*/ 2147483646 h 25"/>
                  <a:gd name="T6" fmla="*/ 2147483646 w 29"/>
                  <a:gd name="T7" fmla="*/ 2147483646 h 25"/>
                  <a:gd name="T8" fmla="*/ 2147483646 w 29"/>
                  <a:gd name="T9" fmla="*/ 2147483646 h 25"/>
                  <a:gd name="T10" fmla="*/ 2147483646 w 29"/>
                  <a:gd name="T11" fmla="*/ 2147483646 h 25"/>
                  <a:gd name="T12" fmla="*/ 2147483646 w 29"/>
                  <a:gd name="T13" fmla="*/ 2147483646 h 25"/>
                  <a:gd name="T14" fmla="*/ 2147483646 w 29"/>
                  <a:gd name="T15" fmla="*/ 2147483646 h 25"/>
                  <a:gd name="T16" fmla="*/ 2147483646 w 29"/>
                  <a:gd name="T17" fmla="*/ 2147483646 h 25"/>
                  <a:gd name="T18" fmla="*/ 2147483646 w 29"/>
                  <a:gd name="T19" fmla="*/ 2147483646 h 25"/>
                  <a:gd name="T20" fmla="*/ 2147483646 w 29"/>
                  <a:gd name="T21" fmla="*/ 2147483646 h 25"/>
                  <a:gd name="T22" fmla="*/ 2147483646 w 29"/>
                  <a:gd name="T23" fmla="*/ 2147483646 h 25"/>
                  <a:gd name="T24" fmla="*/ 2147483646 w 29"/>
                  <a:gd name="T25" fmla="*/ 2147483646 h 25"/>
                  <a:gd name="T26" fmla="*/ 2147483646 w 29"/>
                  <a:gd name="T27" fmla="*/ 2147483646 h 25"/>
                  <a:gd name="T28" fmla="*/ 2147483646 w 29"/>
                  <a:gd name="T29" fmla="*/ 2147483646 h 25"/>
                  <a:gd name="T30" fmla="*/ 2147483646 w 29"/>
                  <a:gd name="T31" fmla="*/ 2147483646 h 25"/>
                  <a:gd name="T32" fmla="*/ 2147483646 w 29"/>
                  <a:gd name="T33" fmla="*/ 2147483646 h 25"/>
                  <a:gd name="T34" fmla="*/ 2147483646 w 29"/>
                  <a:gd name="T35" fmla="*/ 2147483646 h 25"/>
                  <a:gd name="T36" fmla="*/ 2147483646 w 29"/>
                  <a:gd name="T37" fmla="*/ 0 h 25"/>
                  <a:gd name="T38" fmla="*/ 2147483646 w 29"/>
                  <a:gd name="T39" fmla="*/ 2147483646 h 25"/>
                  <a:gd name="T40" fmla="*/ 2147483646 w 29"/>
                  <a:gd name="T41" fmla="*/ 2147483646 h 25"/>
                  <a:gd name="T42" fmla="*/ 2147483646 w 29"/>
                  <a:gd name="T43" fmla="*/ 2147483646 h 25"/>
                  <a:gd name="T44" fmla="*/ 0 w 29"/>
                  <a:gd name="T45" fmla="*/ 2147483646 h 25"/>
                  <a:gd name="T46" fmla="*/ 2147483646 w 29"/>
                  <a:gd name="T47" fmla="*/ 2147483646 h 25"/>
                  <a:gd name="T48" fmla="*/ 2147483646 w 29"/>
                  <a:gd name="T49" fmla="*/ 2147483646 h 25"/>
                  <a:gd name="T50" fmla="*/ 2147483646 w 29"/>
                  <a:gd name="T51" fmla="*/ 2147483646 h 25"/>
                  <a:gd name="T52" fmla="*/ 2147483646 w 29"/>
                  <a:gd name="T53" fmla="*/ 2147483646 h 25"/>
                  <a:gd name="T54" fmla="*/ 2147483646 w 29"/>
                  <a:gd name="T55" fmla="*/ 2147483646 h 25"/>
                  <a:gd name="T56" fmla="*/ 2147483646 w 29"/>
                  <a:gd name="T57" fmla="*/ 2147483646 h 25"/>
                  <a:gd name="T58" fmla="*/ 2147483646 w 29"/>
                  <a:gd name="T59" fmla="*/ 2147483646 h 25"/>
                  <a:gd name="T60" fmla="*/ 2147483646 w 29"/>
                  <a:gd name="T61" fmla="*/ 2147483646 h 25"/>
                  <a:gd name="T62" fmla="*/ 2147483646 w 29"/>
                  <a:gd name="T63" fmla="*/ 2147483646 h 25"/>
                  <a:gd name="T64" fmla="*/ 2147483646 w 29"/>
                  <a:gd name="T65" fmla="*/ 2147483646 h 25"/>
                  <a:gd name="T66" fmla="*/ 2147483646 w 29"/>
                  <a:gd name="T67" fmla="*/ 2147483646 h 25"/>
                  <a:gd name="T68" fmla="*/ 2147483646 w 29"/>
                  <a:gd name="T69" fmla="*/ 2147483646 h 25"/>
                  <a:gd name="T70" fmla="*/ 2147483646 w 29"/>
                  <a:gd name="T71" fmla="*/ 2147483646 h 25"/>
                  <a:gd name="T72" fmla="*/ 2147483646 w 29"/>
                  <a:gd name="T73" fmla="*/ 2147483646 h 25"/>
                  <a:gd name="T74" fmla="*/ 2147483646 w 29"/>
                  <a:gd name="T75" fmla="*/ 2147483646 h 25"/>
                  <a:gd name="T76" fmla="*/ 2147483646 w 29"/>
                  <a:gd name="T77" fmla="*/ 2147483646 h 25"/>
                  <a:gd name="T78" fmla="*/ 2147483646 w 29"/>
                  <a:gd name="T79" fmla="*/ 2147483646 h 25"/>
                  <a:gd name="T80" fmla="*/ 2147483646 w 29"/>
                  <a:gd name="T81" fmla="*/ 2147483646 h 25"/>
                  <a:gd name="T82" fmla="*/ 2147483646 w 29"/>
                  <a:gd name="T83" fmla="*/ 2147483646 h 25"/>
                  <a:gd name="T84" fmla="*/ 2147483646 w 29"/>
                  <a:gd name="T85" fmla="*/ 2147483646 h 25"/>
                  <a:gd name="T86" fmla="*/ 2147483646 w 29"/>
                  <a:gd name="T87" fmla="*/ 2147483646 h 25"/>
                  <a:gd name="T88" fmla="*/ 2147483646 w 29"/>
                  <a:gd name="T89" fmla="*/ 2147483646 h 25"/>
                  <a:gd name="T90" fmla="*/ 2147483646 w 29"/>
                  <a:gd name="T91" fmla="*/ 2147483646 h 25"/>
                  <a:gd name="T92" fmla="*/ 2147483646 w 29"/>
                  <a:gd name="T93" fmla="*/ 2147483646 h 25"/>
                  <a:gd name="T94" fmla="*/ 2147483646 w 29"/>
                  <a:gd name="T95" fmla="*/ 0 h 25"/>
                  <a:gd name="T96" fmla="*/ 2147483646 w 29"/>
                  <a:gd name="T97" fmla="*/ 0 h 25"/>
                  <a:gd name="T98" fmla="*/ 2147483646 w 29"/>
                  <a:gd name="T99" fmla="*/ 0 h 25"/>
                  <a:gd name="T100" fmla="*/ 2147483646 w 29"/>
                  <a:gd name="T101" fmla="*/ 2147483646 h 25"/>
                  <a:gd name="T102" fmla="*/ 2147483646 w 29"/>
                  <a:gd name="T103" fmla="*/ 2147483646 h 25"/>
                  <a:gd name="T104" fmla="*/ 2147483646 w 29"/>
                  <a:gd name="T105" fmla="*/ 2147483646 h 25"/>
                  <a:gd name="T106" fmla="*/ 2147483646 w 29"/>
                  <a:gd name="T107" fmla="*/ 2147483646 h 25"/>
                  <a:gd name="T108" fmla="*/ 2147483646 w 29"/>
                  <a:gd name="T109" fmla="*/ 2147483646 h 25"/>
                  <a:gd name="T110" fmla="*/ 2147483646 w 29"/>
                  <a:gd name="T111" fmla="*/ 2147483646 h 25"/>
                  <a:gd name="T112" fmla="*/ 2147483646 w 29"/>
                  <a:gd name="T113" fmla="*/ 2147483646 h 2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9" h="25">
                    <a:moveTo>
                      <a:pt x="4" y="3"/>
                    </a:moveTo>
                    <a:lnTo>
                      <a:pt x="5" y="3"/>
                    </a:lnTo>
                    <a:lnTo>
                      <a:pt x="6" y="4"/>
                    </a:lnTo>
                    <a:lnTo>
                      <a:pt x="7" y="4"/>
                    </a:lnTo>
                    <a:lnTo>
                      <a:pt x="7" y="7"/>
                    </a:lnTo>
                    <a:lnTo>
                      <a:pt x="6" y="7"/>
                    </a:lnTo>
                    <a:lnTo>
                      <a:pt x="3" y="5"/>
                    </a:lnTo>
                    <a:lnTo>
                      <a:pt x="4" y="4"/>
                    </a:lnTo>
                    <a:lnTo>
                      <a:pt x="4" y="3"/>
                    </a:lnTo>
                    <a:close/>
                    <a:moveTo>
                      <a:pt x="8" y="6"/>
                    </a:moveTo>
                    <a:lnTo>
                      <a:pt x="12" y="7"/>
                    </a:lnTo>
                    <a:lnTo>
                      <a:pt x="13" y="7"/>
                    </a:lnTo>
                    <a:lnTo>
                      <a:pt x="13" y="9"/>
                    </a:lnTo>
                    <a:lnTo>
                      <a:pt x="13" y="10"/>
                    </a:lnTo>
                    <a:lnTo>
                      <a:pt x="12" y="9"/>
                    </a:lnTo>
                    <a:lnTo>
                      <a:pt x="11" y="9"/>
                    </a:lnTo>
                    <a:lnTo>
                      <a:pt x="10" y="8"/>
                    </a:lnTo>
                    <a:lnTo>
                      <a:pt x="9" y="8"/>
                    </a:lnTo>
                    <a:lnTo>
                      <a:pt x="9" y="9"/>
                    </a:lnTo>
                    <a:lnTo>
                      <a:pt x="8" y="9"/>
                    </a:lnTo>
                    <a:lnTo>
                      <a:pt x="7" y="8"/>
                    </a:lnTo>
                    <a:lnTo>
                      <a:pt x="7" y="7"/>
                    </a:lnTo>
                    <a:lnTo>
                      <a:pt x="8" y="6"/>
                    </a:lnTo>
                    <a:close/>
                    <a:moveTo>
                      <a:pt x="26" y="17"/>
                    </a:moveTo>
                    <a:lnTo>
                      <a:pt x="26" y="19"/>
                    </a:lnTo>
                    <a:lnTo>
                      <a:pt x="25" y="20"/>
                    </a:lnTo>
                    <a:lnTo>
                      <a:pt x="25" y="19"/>
                    </a:lnTo>
                    <a:lnTo>
                      <a:pt x="26" y="17"/>
                    </a:lnTo>
                    <a:close/>
                    <a:moveTo>
                      <a:pt x="4" y="0"/>
                    </a:moveTo>
                    <a:lnTo>
                      <a:pt x="3" y="1"/>
                    </a:lnTo>
                    <a:lnTo>
                      <a:pt x="2" y="1"/>
                    </a:lnTo>
                    <a:lnTo>
                      <a:pt x="2" y="2"/>
                    </a:lnTo>
                    <a:lnTo>
                      <a:pt x="1" y="2"/>
                    </a:lnTo>
                    <a:lnTo>
                      <a:pt x="1" y="4"/>
                    </a:lnTo>
                    <a:lnTo>
                      <a:pt x="0" y="5"/>
                    </a:lnTo>
                    <a:lnTo>
                      <a:pt x="0" y="6"/>
                    </a:lnTo>
                    <a:lnTo>
                      <a:pt x="2" y="7"/>
                    </a:lnTo>
                    <a:lnTo>
                      <a:pt x="5" y="9"/>
                    </a:lnTo>
                    <a:lnTo>
                      <a:pt x="6" y="9"/>
                    </a:lnTo>
                    <a:lnTo>
                      <a:pt x="6" y="10"/>
                    </a:lnTo>
                    <a:lnTo>
                      <a:pt x="6" y="11"/>
                    </a:lnTo>
                    <a:lnTo>
                      <a:pt x="8" y="11"/>
                    </a:lnTo>
                    <a:lnTo>
                      <a:pt x="9" y="11"/>
                    </a:lnTo>
                    <a:lnTo>
                      <a:pt x="10" y="11"/>
                    </a:lnTo>
                    <a:lnTo>
                      <a:pt x="11" y="13"/>
                    </a:lnTo>
                    <a:lnTo>
                      <a:pt x="13" y="13"/>
                    </a:lnTo>
                    <a:lnTo>
                      <a:pt x="13" y="12"/>
                    </a:lnTo>
                    <a:lnTo>
                      <a:pt x="14" y="12"/>
                    </a:lnTo>
                    <a:lnTo>
                      <a:pt x="15" y="12"/>
                    </a:lnTo>
                    <a:lnTo>
                      <a:pt x="15" y="11"/>
                    </a:lnTo>
                    <a:lnTo>
                      <a:pt x="15" y="10"/>
                    </a:lnTo>
                    <a:lnTo>
                      <a:pt x="16" y="9"/>
                    </a:lnTo>
                    <a:lnTo>
                      <a:pt x="16" y="8"/>
                    </a:lnTo>
                    <a:lnTo>
                      <a:pt x="15" y="7"/>
                    </a:lnTo>
                    <a:lnTo>
                      <a:pt x="15" y="6"/>
                    </a:lnTo>
                    <a:lnTo>
                      <a:pt x="15" y="5"/>
                    </a:lnTo>
                    <a:lnTo>
                      <a:pt x="14" y="5"/>
                    </a:lnTo>
                    <a:lnTo>
                      <a:pt x="13" y="5"/>
                    </a:lnTo>
                    <a:lnTo>
                      <a:pt x="13" y="4"/>
                    </a:lnTo>
                    <a:lnTo>
                      <a:pt x="12" y="4"/>
                    </a:lnTo>
                    <a:lnTo>
                      <a:pt x="9" y="4"/>
                    </a:lnTo>
                    <a:lnTo>
                      <a:pt x="9" y="3"/>
                    </a:lnTo>
                    <a:lnTo>
                      <a:pt x="9" y="2"/>
                    </a:lnTo>
                    <a:lnTo>
                      <a:pt x="8" y="2"/>
                    </a:lnTo>
                    <a:lnTo>
                      <a:pt x="7" y="1"/>
                    </a:lnTo>
                    <a:lnTo>
                      <a:pt x="6" y="1"/>
                    </a:lnTo>
                    <a:lnTo>
                      <a:pt x="6" y="0"/>
                    </a:lnTo>
                    <a:lnTo>
                      <a:pt x="5" y="0"/>
                    </a:lnTo>
                    <a:lnTo>
                      <a:pt x="4" y="0"/>
                    </a:lnTo>
                    <a:close/>
                    <a:moveTo>
                      <a:pt x="29" y="5"/>
                    </a:moveTo>
                    <a:lnTo>
                      <a:pt x="23" y="16"/>
                    </a:lnTo>
                    <a:lnTo>
                      <a:pt x="22" y="17"/>
                    </a:lnTo>
                    <a:lnTo>
                      <a:pt x="22" y="18"/>
                    </a:lnTo>
                    <a:lnTo>
                      <a:pt x="22" y="19"/>
                    </a:lnTo>
                    <a:lnTo>
                      <a:pt x="22" y="20"/>
                    </a:lnTo>
                    <a:lnTo>
                      <a:pt x="22" y="25"/>
                    </a:lnTo>
                    <a:lnTo>
                      <a:pt x="26" y="22"/>
                    </a:lnTo>
                    <a:lnTo>
                      <a:pt x="27" y="21"/>
                    </a:lnTo>
                    <a:lnTo>
                      <a:pt x="28" y="21"/>
                    </a:lnTo>
                    <a:lnTo>
                      <a:pt x="28" y="19"/>
                    </a:lnTo>
                    <a:lnTo>
                      <a:pt x="28" y="17"/>
                    </a:lnTo>
                    <a:lnTo>
                      <a:pt x="29" y="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55" name="Freeform 678"/>
              <p:cNvSpPr>
                <a:spLocks noEditPoints="1"/>
              </p:cNvSpPr>
              <p:nvPr/>
            </p:nvSpPr>
            <p:spPr bwMode="auto">
              <a:xfrm>
                <a:off x="5757060" y="486767"/>
                <a:ext cx="69850" cy="52388"/>
              </a:xfrm>
              <a:custGeom>
                <a:avLst/>
                <a:gdLst>
                  <a:gd name="T0" fmla="*/ 2147483646 w 29"/>
                  <a:gd name="T1" fmla="*/ 2147483646 h 25"/>
                  <a:gd name="T2" fmla="*/ 2147483646 w 29"/>
                  <a:gd name="T3" fmla="*/ 2147483646 h 25"/>
                  <a:gd name="T4" fmla="*/ 2147483646 w 29"/>
                  <a:gd name="T5" fmla="*/ 2147483646 h 25"/>
                  <a:gd name="T6" fmla="*/ 2147483646 w 29"/>
                  <a:gd name="T7" fmla="*/ 2147483646 h 25"/>
                  <a:gd name="T8" fmla="*/ 2147483646 w 29"/>
                  <a:gd name="T9" fmla="*/ 2147483646 h 25"/>
                  <a:gd name="T10" fmla="*/ 2147483646 w 29"/>
                  <a:gd name="T11" fmla="*/ 2147483646 h 25"/>
                  <a:gd name="T12" fmla="*/ 2147483646 w 29"/>
                  <a:gd name="T13" fmla="*/ 2147483646 h 25"/>
                  <a:gd name="T14" fmla="*/ 2147483646 w 29"/>
                  <a:gd name="T15" fmla="*/ 2147483646 h 25"/>
                  <a:gd name="T16" fmla="*/ 2147483646 w 29"/>
                  <a:gd name="T17" fmla="*/ 2147483646 h 25"/>
                  <a:gd name="T18" fmla="*/ 2147483646 w 29"/>
                  <a:gd name="T19" fmla="*/ 2147483646 h 25"/>
                  <a:gd name="T20" fmla="*/ 2147483646 w 29"/>
                  <a:gd name="T21" fmla="*/ 2147483646 h 25"/>
                  <a:gd name="T22" fmla="*/ 2147483646 w 29"/>
                  <a:gd name="T23" fmla="*/ 2147483646 h 25"/>
                  <a:gd name="T24" fmla="*/ 2147483646 w 29"/>
                  <a:gd name="T25" fmla="*/ 2147483646 h 25"/>
                  <a:gd name="T26" fmla="*/ 2147483646 w 29"/>
                  <a:gd name="T27" fmla="*/ 2147483646 h 25"/>
                  <a:gd name="T28" fmla="*/ 2147483646 w 29"/>
                  <a:gd name="T29" fmla="*/ 2147483646 h 25"/>
                  <a:gd name="T30" fmla="*/ 2147483646 w 29"/>
                  <a:gd name="T31" fmla="*/ 2147483646 h 25"/>
                  <a:gd name="T32" fmla="*/ 2147483646 w 29"/>
                  <a:gd name="T33" fmla="*/ 2147483646 h 25"/>
                  <a:gd name="T34" fmla="*/ 2147483646 w 29"/>
                  <a:gd name="T35" fmla="*/ 2147483646 h 25"/>
                  <a:gd name="T36" fmla="*/ 2147483646 w 29"/>
                  <a:gd name="T37" fmla="*/ 0 h 25"/>
                  <a:gd name="T38" fmla="*/ 2147483646 w 29"/>
                  <a:gd name="T39" fmla="*/ 2147483646 h 25"/>
                  <a:gd name="T40" fmla="*/ 2147483646 w 29"/>
                  <a:gd name="T41" fmla="*/ 2147483646 h 25"/>
                  <a:gd name="T42" fmla="*/ 2147483646 w 29"/>
                  <a:gd name="T43" fmla="*/ 2147483646 h 25"/>
                  <a:gd name="T44" fmla="*/ 0 w 29"/>
                  <a:gd name="T45" fmla="*/ 2147483646 h 25"/>
                  <a:gd name="T46" fmla="*/ 2147483646 w 29"/>
                  <a:gd name="T47" fmla="*/ 2147483646 h 25"/>
                  <a:gd name="T48" fmla="*/ 2147483646 w 29"/>
                  <a:gd name="T49" fmla="*/ 2147483646 h 25"/>
                  <a:gd name="T50" fmla="*/ 2147483646 w 29"/>
                  <a:gd name="T51" fmla="*/ 2147483646 h 25"/>
                  <a:gd name="T52" fmla="*/ 2147483646 w 29"/>
                  <a:gd name="T53" fmla="*/ 2147483646 h 25"/>
                  <a:gd name="T54" fmla="*/ 2147483646 w 29"/>
                  <a:gd name="T55" fmla="*/ 2147483646 h 25"/>
                  <a:gd name="T56" fmla="*/ 2147483646 w 29"/>
                  <a:gd name="T57" fmla="*/ 2147483646 h 25"/>
                  <a:gd name="T58" fmla="*/ 2147483646 w 29"/>
                  <a:gd name="T59" fmla="*/ 2147483646 h 25"/>
                  <a:gd name="T60" fmla="*/ 2147483646 w 29"/>
                  <a:gd name="T61" fmla="*/ 2147483646 h 25"/>
                  <a:gd name="T62" fmla="*/ 2147483646 w 29"/>
                  <a:gd name="T63" fmla="*/ 2147483646 h 25"/>
                  <a:gd name="T64" fmla="*/ 2147483646 w 29"/>
                  <a:gd name="T65" fmla="*/ 2147483646 h 25"/>
                  <a:gd name="T66" fmla="*/ 2147483646 w 29"/>
                  <a:gd name="T67" fmla="*/ 2147483646 h 25"/>
                  <a:gd name="T68" fmla="*/ 2147483646 w 29"/>
                  <a:gd name="T69" fmla="*/ 2147483646 h 25"/>
                  <a:gd name="T70" fmla="*/ 2147483646 w 29"/>
                  <a:gd name="T71" fmla="*/ 2147483646 h 25"/>
                  <a:gd name="T72" fmla="*/ 2147483646 w 29"/>
                  <a:gd name="T73" fmla="*/ 2147483646 h 25"/>
                  <a:gd name="T74" fmla="*/ 2147483646 w 29"/>
                  <a:gd name="T75" fmla="*/ 2147483646 h 25"/>
                  <a:gd name="T76" fmla="*/ 2147483646 w 29"/>
                  <a:gd name="T77" fmla="*/ 2147483646 h 25"/>
                  <a:gd name="T78" fmla="*/ 2147483646 w 29"/>
                  <a:gd name="T79" fmla="*/ 2147483646 h 25"/>
                  <a:gd name="T80" fmla="*/ 2147483646 w 29"/>
                  <a:gd name="T81" fmla="*/ 2147483646 h 25"/>
                  <a:gd name="T82" fmla="*/ 2147483646 w 29"/>
                  <a:gd name="T83" fmla="*/ 2147483646 h 25"/>
                  <a:gd name="T84" fmla="*/ 2147483646 w 29"/>
                  <a:gd name="T85" fmla="*/ 2147483646 h 25"/>
                  <a:gd name="T86" fmla="*/ 2147483646 w 29"/>
                  <a:gd name="T87" fmla="*/ 2147483646 h 25"/>
                  <a:gd name="T88" fmla="*/ 2147483646 w 29"/>
                  <a:gd name="T89" fmla="*/ 2147483646 h 25"/>
                  <a:gd name="T90" fmla="*/ 2147483646 w 29"/>
                  <a:gd name="T91" fmla="*/ 2147483646 h 25"/>
                  <a:gd name="T92" fmla="*/ 2147483646 w 29"/>
                  <a:gd name="T93" fmla="*/ 2147483646 h 25"/>
                  <a:gd name="T94" fmla="*/ 2147483646 w 29"/>
                  <a:gd name="T95" fmla="*/ 0 h 25"/>
                  <a:gd name="T96" fmla="*/ 2147483646 w 29"/>
                  <a:gd name="T97" fmla="*/ 0 h 25"/>
                  <a:gd name="T98" fmla="*/ 2147483646 w 29"/>
                  <a:gd name="T99" fmla="*/ 0 h 25"/>
                  <a:gd name="T100" fmla="*/ 2147483646 w 29"/>
                  <a:gd name="T101" fmla="*/ 2147483646 h 25"/>
                  <a:gd name="T102" fmla="*/ 2147483646 w 29"/>
                  <a:gd name="T103" fmla="*/ 2147483646 h 25"/>
                  <a:gd name="T104" fmla="*/ 2147483646 w 29"/>
                  <a:gd name="T105" fmla="*/ 2147483646 h 25"/>
                  <a:gd name="T106" fmla="*/ 2147483646 w 29"/>
                  <a:gd name="T107" fmla="*/ 2147483646 h 25"/>
                  <a:gd name="T108" fmla="*/ 2147483646 w 29"/>
                  <a:gd name="T109" fmla="*/ 2147483646 h 25"/>
                  <a:gd name="T110" fmla="*/ 2147483646 w 29"/>
                  <a:gd name="T111" fmla="*/ 2147483646 h 25"/>
                  <a:gd name="T112" fmla="*/ 2147483646 w 29"/>
                  <a:gd name="T113" fmla="*/ 2147483646 h 2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9" h="25">
                    <a:moveTo>
                      <a:pt x="4" y="3"/>
                    </a:moveTo>
                    <a:lnTo>
                      <a:pt x="5" y="3"/>
                    </a:lnTo>
                    <a:lnTo>
                      <a:pt x="6" y="4"/>
                    </a:lnTo>
                    <a:lnTo>
                      <a:pt x="7" y="4"/>
                    </a:lnTo>
                    <a:lnTo>
                      <a:pt x="7" y="7"/>
                    </a:lnTo>
                    <a:lnTo>
                      <a:pt x="6" y="7"/>
                    </a:lnTo>
                    <a:lnTo>
                      <a:pt x="3" y="5"/>
                    </a:lnTo>
                    <a:lnTo>
                      <a:pt x="4" y="4"/>
                    </a:lnTo>
                    <a:lnTo>
                      <a:pt x="4" y="3"/>
                    </a:lnTo>
                    <a:moveTo>
                      <a:pt x="8" y="6"/>
                    </a:moveTo>
                    <a:lnTo>
                      <a:pt x="12" y="7"/>
                    </a:lnTo>
                    <a:lnTo>
                      <a:pt x="13" y="7"/>
                    </a:lnTo>
                    <a:lnTo>
                      <a:pt x="13" y="9"/>
                    </a:lnTo>
                    <a:lnTo>
                      <a:pt x="13" y="10"/>
                    </a:lnTo>
                    <a:lnTo>
                      <a:pt x="12" y="9"/>
                    </a:lnTo>
                    <a:lnTo>
                      <a:pt x="11" y="9"/>
                    </a:lnTo>
                    <a:lnTo>
                      <a:pt x="10" y="8"/>
                    </a:lnTo>
                    <a:lnTo>
                      <a:pt x="9" y="8"/>
                    </a:lnTo>
                    <a:lnTo>
                      <a:pt x="9" y="9"/>
                    </a:lnTo>
                    <a:lnTo>
                      <a:pt x="8" y="9"/>
                    </a:lnTo>
                    <a:lnTo>
                      <a:pt x="7" y="8"/>
                    </a:lnTo>
                    <a:lnTo>
                      <a:pt x="7" y="7"/>
                    </a:lnTo>
                    <a:lnTo>
                      <a:pt x="8" y="6"/>
                    </a:lnTo>
                    <a:moveTo>
                      <a:pt x="26" y="17"/>
                    </a:moveTo>
                    <a:lnTo>
                      <a:pt x="26" y="19"/>
                    </a:lnTo>
                    <a:lnTo>
                      <a:pt x="25" y="20"/>
                    </a:lnTo>
                    <a:lnTo>
                      <a:pt x="25" y="19"/>
                    </a:lnTo>
                    <a:lnTo>
                      <a:pt x="26" y="17"/>
                    </a:lnTo>
                    <a:moveTo>
                      <a:pt x="4" y="0"/>
                    </a:moveTo>
                    <a:lnTo>
                      <a:pt x="3" y="1"/>
                    </a:lnTo>
                    <a:lnTo>
                      <a:pt x="2" y="1"/>
                    </a:lnTo>
                    <a:lnTo>
                      <a:pt x="2" y="2"/>
                    </a:lnTo>
                    <a:lnTo>
                      <a:pt x="1" y="2"/>
                    </a:lnTo>
                    <a:lnTo>
                      <a:pt x="1" y="4"/>
                    </a:lnTo>
                    <a:lnTo>
                      <a:pt x="0" y="5"/>
                    </a:lnTo>
                    <a:lnTo>
                      <a:pt x="0" y="6"/>
                    </a:lnTo>
                    <a:lnTo>
                      <a:pt x="2" y="7"/>
                    </a:lnTo>
                    <a:lnTo>
                      <a:pt x="5" y="9"/>
                    </a:lnTo>
                    <a:lnTo>
                      <a:pt x="6" y="9"/>
                    </a:lnTo>
                    <a:lnTo>
                      <a:pt x="6" y="10"/>
                    </a:lnTo>
                    <a:lnTo>
                      <a:pt x="6" y="11"/>
                    </a:lnTo>
                    <a:lnTo>
                      <a:pt x="8" y="11"/>
                    </a:lnTo>
                    <a:lnTo>
                      <a:pt x="9" y="11"/>
                    </a:lnTo>
                    <a:lnTo>
                      <a:pt x="10" y="11"/>
                    </a:lnTo>
                    <a:lnTo>
                      <a:pt x="11" y="13"/>
                    </a:lnTo>
                    <a:lnTo>
                      <a:pt x="13" y="13"/>
                    </a:lnTo>
                    <a:lnTo>
                      <a:pt x="13" y="12"/>
                    </a:lnTo>
                    <a:lnTo>
                      <a:pt x="14" y="12"/>
                    </a:lnTo>
                    <a:lnTo>
                      <a:pt x="15" y="12"/>
                    </a:lnTo>
                    <a:lnTo>
                      <a:pt x="15" y="11"/>
                    </a:lnTo>
                    <a:lnTo>
                      <a:pt x="15" y="10"/>
                    </a:lnTo>
                    <a:lnTo>
                      <a:pt x="16" y="9"/>
                    </a:lnTo>
                    <a:lnTo>
                      <a:pt x="16" y="8"/>
                    </a:lnTo>
                    <a:lnTo>
                      <a:pt x="15" y="7"/>
                    </a:lnTo>
                    <a:lnTo>
                      <a:pt x="15" y="6"/>
                    </a:lnTo>
                    <a:lnTo>
                      <a:pt x="15" y="5"/>
                    </a:lnTo>
                    <a:lnTo>
                      <a:pt x="14" y="5"/>
                    </a:lnTo>
                    <a:lnTo>
                      <a:pt x="13" y="5"/>
                    </a:lnTo>
                    <a:lnTo>
                      <a:pt x="13" y="4"/>
                    </a:lnTo>
                    <a:lnTo>
                      <a:pt x="12" y="4"/>
                    </a:lnTo>
                    <a:lnTo>
                      <a:pt x="9" y="4"/>
                    </a:lnTo>
                    <a:lnTo>
                      <a:pt x="9" y="3"/>
                    </a:lnTo>
                    <a:lnTo>
                      <a:pt x="9" y="2"/>
                    </a:lnTo>
                    <a:lnTo>
                      <a:pt x="8" y="2"/>
                    </a:lnTo>
                    <a:lnTo>
                      <a:pt x="7" y="1"/>
                    </a:lnTo>
                    <a:lnTo>
                      <a:pt x="6" y="1"/>
                    </a:lnTo>
                    <a:lnTo>
                      <a:pt x="6" y="0"/>
                    </a:lnTo>
                    <a:lnTo>
                      <a:pt x="5" y="0"/>
                    </a:lnTo>
                    <a:lnTo>
                      <a:pt x="4" y="0"/>
                    </a:lnTo>
                    <a:moveTo>
                      <a:pt x="29" y="5"/>
                    </a:moveTo>
                    <a:lnTo>
                      <a:pt x="23" y="16"/>
                    </a:lnTo>
                    <a:lnTo>
                      <a:pt x="22" y="17"/>
                    </a:lnTo>
                    <a:lnTo>
                      <a:pt x="22" y="18"/>
                    </a:lnTo>
                    <a:lnTo>
                      <a:pt x="22" y="19"/>
                    </a:lnTo>
                    <a:lnTo>
                      <a:pt x="22" y="20"/>
                    </a:lnTo>
                    <a:lnTo>
                      <a:pt x="22" y="25"/>
                    </a:lnTo>
                    <a:lnTo>
                      <a:pt x="26" y="22"/>
                    </a:lnTo>
                    <a:lnTo>
                      <a:pt x="27" y="21"/>
                    </a:lnTo>
                    <a:lnTo>
                      <a:pt x="28" y="21"/>
                    </a:lnTo>
                    <a:lnTo>
                      <a:pt x="28" y="19"/>
                    </a:lnTo>
                    <a:lnTo>
                      <a:pt x="28" y="17"/>
                    </a:lnTo>
                    <a:lnTo>
                      <a:pt x="29" y="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56" name="Freeform 679"/>
              <p:cNvSpPr>
                <a:spLocks noEditPoints="1"/>
              </p:cNvSpPr>
              <p:nvPr/>
            </p:nvSpPr>
            <p:spPr bwMode="auto">
              <a:xfrm>
                <a:off x="5029985" y="1121981"/>
                <a:ext cx="958850" cy="1147763"/>
              </a:xfrm>
              <a:custGeom>
                <a:avLst/>
                <a:gdLst>
                  <a:gd name="T0" fmla="*/ 2147483646 w 396"/>
                  <a:gd name="T1" fmla="*/ 2147483646 h 534"/>
                  <a:gd name="T2" fmla="*/ 2147483646 w 396"/>
                  <a:gd name="T3" fmla="*/ 2147483646 h 534"/>
                  <a:gd name="T4" fmla="*/ 2147483646 w 396"/>
                  <a:gd name="T5" fmla="*/ 2147483646 h 534"/>
                  <a:gd name="T6" fmla="*/ 2147483646 w 396"/>
                  <a:gd name="T7" fmla="*/ 2147483646 h 534"/>
                  <a:gd name="T8" fmla="*/ 2147483646 w 396"/>
                  <a:gd name="T9" fmla="*/ 2147483646 h 534"/>
                  <a:gd name="T10" fmla="*/ 2147483646 w 396"/>
                  <a:gd name="T11" fmla="*/ 2147483646 h 534"/>
                  <a:gd name="T12" fmla="*/ 2147483646 w 396"/>
                  <a:gd name="T13" fmla="*/ 2147483646 h 534"/>
                  <a:gd name="T14" fmla="*/ 2147483646 w 396"/>
                  <a:gd name="T15" fmla="*/ 2147483646 h 534"/>
                  <a:gd name="T16" fmla="*/ 2147483646 w 396"/>
                  <a:gd name="T17" fmla="*/ 2147483646 h 534"/>
                  <a:gd name="T18" fmla="*/ 2147483646 w 396"/>
                  <a:gd name="T19" fmla="*/ 2147483646 h 534"/>
                  <a:gd name="T20" fmla="*/ 2147483646 w 396"/>
                  <a:gd name="T21" fmla="*/ 2147483646 h 534"/>
                  <a:gd name="T22" fmla="*/ 2147483646 w 396"/>
                  <a:gd name="T23" fmla="*/ 2147483646 h 534"/>
                  <a:gd name="T24" fmla="*/ 2147483646 w 396"/>
                  <a:gd name="T25" fmla="*/ 2147483646 h 534"/>
                  <a:gd name="T26" fmla="*/ 2147483646 w 396"/>
                  <a:gd name="T27" fmla="*/ 2147483646 h 534"/>
                  <a:gd name="T28" fmla="*/ 2147483646 w 396"/>
                  <a:gd name="T29" fmla="*/ 2147483646 h 534"/>
                  <a:gd name="T30" fmla="*/ 2147483646 w 396"/>
                  <a:gd name="T31" fmla="*/ 2147483646 h 534"/>
                  <a:gd name="T32" fmla="*/ 2147483646 w 396"/>
                  <a:gd name="T33" fmla="*/ 2147483646 h 534"/>
                  <a:gd name="T34" fmla="*/ 2147483646 w 396"/>
                  <a:gd name="T35" fmla="*/ 2147483646 h 534"/>
                  <a:gd name="T36" fmla="*/ 2147483646 w 396"/>
                  <a:gd name="T37" fmla="*/ 2147483646 h 534"/>
                  <a:gd name="T38" fmla="*/ 2147483646 w 396"/>
                  <a:gd name="T39" fmla="*/ 2147483646 h 534"/>
                  <a:gd name="T40" fmla="*/ 2147483646 w 396"/>
                  <a:gd name="T41" fmla="*/ 2147483646 h 534"/>
                  <a:gd name="T42" fmla="*/ 2147483646 w 396"/>
                  <a:gd name="T43" fmla="*/ 2147483646 h 534"/>
                  <a:gd name="T44" fmla="*/ 2147483646 w 396"/>
                  <a:gd name="T45" fmla="*/ 2147483646 h 534"/>
                  <a:gd name="T46" fmla="*/ 2147483646 w 396"/>
                  <a:gd name="T47" fmla="*/ 2147483646 h 534"/>
                  <a:gd name="T48" fmla="*/ 2147483646 w 396"/>
                  <a:gd name="T49" fmla="*/ 2147483646 h 534"/>
                  <a:gd name="T50" fmla="*/ 2147483646 w 396"/>
                  <a:gd name="T51" fmla="*/ 2147483646 h 534"/>
                  <a:gd name="T52" fmla="*/ 2147483646 w 396"/>
                  <a:gd name="T53" fmla="*/ 2147483646 h 534"/>
                  <a:gd name="T54" fmla="*/ 2147483646 w 396"/>
                  <a:gd name="T55" fmla="*/ 2147483646 h 534"/>
                  <a:gd name="T56" fmla="*/ 2147483646 w 396"/>
                  <a:gd name="T57" fmla="*/ 2147483646 h 534"/>
                  <a:gd name="T58" fmla="*/ 2147483646 w 396"/>
                  <a:gd name="T59" fmla="*/ 2147483646 h 534"/>
                  <a:gd name="T60" fmla="*/ 2147483646 w 396"/>
                  <a:gd name="T61" fmla="*/ 2147483646 h 534"/>
                  <a:gd name="T62" fmla="*/ 2147483646 w 396"/>
                  <a:gd name="T63" fmla="*/ 2147483646 h 534"/>
                  <a:gd name="T64" fmla="*/ 2147483646 w 396"/>
                  <a:gd name="T65" fmla="*/ 2147483646 h 534"/>
                  <a:gd name="T66" fmla="*/ 2147483646 w 396"/>
                  <a:gd name="T67" fmla="*/ 2147483646 h 534"/>
                  <a:gd name="T68" fmla="*/ 2147483646 w 396"/>
                  <a:gd name="T69" fmla="*/ 2147483646 h 534"/>
                  <a:gd name="T70" fmla="*/ 2147483646 w 396"/>
                  <a:gd name="T71" fmla="*/ 2147483646 h 534"/>
                  <a:gd name="T72" fmla="*/ 2147483646 w 396"/>
                  <a:gd name="T73" fmla="*/ 2147483646 h 534"/>
                  <a:gd name="T74" fmla="*/ 2147483646 w 396"/>
                  <a:gd name="T75" fmla="*/ 2147483646 h 534"/>
                  <a:gd name="T76" fmla="*/ 2147483646 w 396"/>
                  <a:gd name="T77" fmla="*/ 2147483646 h 534"/>
                  <a:gd name="T78" fmla="*/ 2147483646 w 396"/>
                  <a:gd name="T79" fmla="*/ 2147483646 h 534"/>
                  <a:gd name="T80" fmla="*/ 2147483646 w 396"/>
                  <a:gd name="T81" fmla="*/ 2147483646 h 534"/>
                  <a:gd name="T82" fmla="*/ 2147483646 w 396"/>
                  <a:gd name="T83" fmla="*/ 2147483646 h 534"/>
                  <a:gd name="T84" fmla="*/ 2147483646 w 396"/>
                  <a:gd name="T85" fmla="*/ 2147483646 h 534"/>
                  <a:gd name="T86" fmla="*/ 2147483646 w 396"/>
                  <a:gd name="T87" fmla="*/ 2147483646 h 534"/>
                  <a:gd name="T88" fmla="*/ 2147483646 w 396"/>
                  <a:gd name="T89" fmla="*/ 2147483646 h 534"/>
                  <a:gd name="T90" fmla="*/ 2147483646 w 396"/>
                  <a:gd name="T91" fmla="*/ 2147483646 h 534"/>
                  <a:gd name="T92" fmla="*/ 2147483646 w 396"/>
                  <a:gd name="T93" fmla="*/ 2147483646 h 534"/>
                  <a:gd name="T94" fmla="*/ 2147483646 w 396"/>
                  <a:gd name="T95" fmla="*/ 2147483646 h 534"/>
                  <a:gd name="T96" fmla="*/ 2147483646 w 396"/>
                  <a:gd name="T97" fmla="*/ 2147483646 h 534"/>
                  <a:gd name="T98" fmla="*/ 2147483646 w 396"/>
                  <a:gd name="T99" fmla="*/ 2147483646 h 534"/>
                  <a:gd name="T100" fmla="*/ 2147483646 w 396"/>
                  <a:gd name="T101" fmla="*/ 2147483646 h 534"/>
                  <a:gd name="T102" fmla="*/ 2147483646 w 396"/>
                  <a:gd name="T103" fmla="*/ 2147483646 h 534"/>
                  <a:gd name="T104" fmla="*/ 2147483646 w 396"/>
                  <a:gd name="T105" fmla="*/ 2147483646 h 534"/>
                  <a:gd name="T106" fmla="*/ 2147483646 w 396"/>
                  <a:gd name="T107" fmla="*/ 2147483646 h 534"/>
                  <a:gd name="T108" fmla="*/ 2147483646 w 396"/>
                  <a:gd name="T109" fmla="*/ 2147483646 h 534"/>
                  <a:gd name="T110" fmla="*/ 2147483646 w 396"/>
                  <a:gd name="T111" fmla="*/ 2147483646 h 534"/>
                  <a:gd name="T112" fmla="*/ 2147483646 w 396"/>
                  <a:gd name="T113" fmla="*/ 2147483646 h 534"/>
                  <a:gd name="T114" fmla="*/ 2147483646 w 396"/>
                  <a:gd name="T115" fmla="*/ 2147483646 h 534"/>
                  <a:gd name="T116" fmla="*/ 2147483646 w 396"/>
                  <a:gd name="T117" fmla="*/ 2147483646 h 534"/>
                  <a:gd name="T118" fmla="*/ 2147483646 w 396"/>
                  <a:gd name="T119" fmla="*/ 2147483646 h 534"/>
                  <a:gd name="T120" fmla="*/ 2147483646 w 396"/>
                  <a:gd name="T121" fmla="*/ 2147483646 h 534"/>
                  <a:gd name="T122" fmla="*/ 2147483646 w 396"/>
                  <a:gd name="T123" fmla="*/ 2147483646 h 534"/>
                  <a:gd name="T124" fmla="*/ 2147483646 w 396"/>
                  <a:gd name="T125" fmla="*/ 2147483646 h 53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96" h="534">
                    <a:moveTo>
                      <a:pt x="309" y="528"/>
                    </a:moveTo>
                    <a:lnTo>
                      <a:pt x="308" y="528"/>
                    </a:lnTo>
                    <a:lnTo>
                      <a:pt x="307" y="527"/>
                    </a:lnTo>
                    <a:lnTo>
                      <a:pt x="305" y="524"/>
                    </a:lnTo>
                    <a:lnTo>
                      <a:pt x="304" y="524"/>
                    </a:lnTo>
                    <a:lnTo>
                      <a:pt x="303" y="523"/>
                    </a:lnTo>
                    <a:lnTo>
                      <a:pt x="303" y="521"/>
                    </a:lnTo>
                    <a:lnTo>
                      <a:pt x="303" y="520"/>
                    </a:lnTo>
                    <a:lnTo>
                      <a:pt x="301" y="518"/>
                    </a:lnTo>
                    <a:lnTo>
                      <a:pt x="299" y="516"/>
                    </a:lnTo>
                    <a:lnTo>
                      <a:pt x="298" y="517"/>
                    </a:lnTo>
                    <a:lnTo>
                      <a:pt x="297" y="517"/>
                    </a:lnTo>
                    <a:lnTo>
                      <a:pt x="296" y="518"/>
                    </a:lnTo>
                    <a:lnTo>
                      <a:pt x="295" y="518"/>
                    </a:lnTo>
                    <a:lnTo>
                      <a:pt x="293" y="518"/>
                    </a:lnTo>
                    <a:lnTo>
                      <a:pt x="287" y="515"/>
                    </a:lnTo>
                    <a:lnTo>
                      <a:pt x="304" y="483"/>
                    </a:lnTo>
                    <a:lnTo>
                      <a:pt x="304" y="482"/>
                    </a:lnTo>
                    <a:lnTo>
                      <a:pt x="301" y="479"/>
                    </a:lnTo>
                    <a:lnTo>
                      <a:pt x="301" y="478"/>
                    </a:lnTo>
                    <a:lnTo>
                      <a:pt x="300" y="477"/>
                    </a:lnTo>
                    <a:lnTo>
                      <a:pt x="299" y="475"/>
                    </a:lnTo>
                    <a:lnTo>
                      <a:pt x="298" y="475"/>
                    </a:lnTo>
                    <a:lnTo>
                      <a:pt x="297" y="476"/>
                    </a:lnTo>
                    <a:lnTo>
                      <a:pt x="291" y="475"/>
                    </a:lnTo>
                    <a:lnTo>
                      <a:pt x="290" y="475"/>
                    </a:lnTo>
                    <a:lnTo>
                      <a:pt x="288" y="471"/>
                    </a:lnTo>
                    <a:lnTo>
                      <a:pt x="283" y="467"/>
                    </a:lnTo>
                    <a:lnTo>
                      <a:pt x="281" y="468"/>
                    </a:lnTo>
                    <a:lnTo>
                      <a:pt x="277" y="469"/>
                    </a:lnTo>
                    <a:lnTo>
                      <a:pt x="274" y="471"/>
                    </a:lnTo>
                    <a:lnTo>
                      <a:pt x="269" y="471"/>
                    </a:lnTo>
                    <a:lnTo>
                      <a:pt x="267" y="468"/>
                    </a:lnTo>
                    <a:lnTo>
                      <a:pt x="265" y="468"/>
                    </a:lnTo>
                    <a:lnTo>
                      <a:pt x="263" y="468"/>
                    </a:lnTo>
                    <a:lnTo>
                      <a:pt x="260" y="467"/>
                    </a:lnTo>
                    <a:lnTo>
                      <a:pt x="259" y="466"/>
                    </a:lnTo>
                    <a:lnTo>
                      <a:pt x="258" y="467"/>
                    </a:lnTo>
                    <a:lnTo>
                      <a:pt x="257" y="469"/>
                    </a:lnTo>
                    <a:lnTo>
                      <a:pt x="256" y="471"/>
                    </a:lnTo>
                    <a:lnTo>
                      <a:pt x="254" y="471"/>
                    </a:lnTo>
                    <a:lnTo>
                      <a:pt x="252" y="471"/>
                    </a:lnTo>
                    <a:lnTo>
                      <a:pt x="250" y="473"/>
                    </a:lnTo>
                    <a:lnTo>
                      <a:pt x="246" y="475"/>
                    </a:lnTo>
                    <a:lnTo>
                      <a:pt x="243" y="475"/>
                    </a:lnTo>
                    <a:lnTo>
                      <a:pt x="239" y="473"/>
                    </a:lnTo>
                    <a:lnTo>
                      <a:pt x="236" y="473"/>
                    </a:lnTo>
                    <a:lnTo>
                      <a:pt x="230" y="475"/>
                    </a:lnTo>
                    <a:lnTo>
                      <a:pt x="227" y="476"/>
                    </a:lnTo>
                    <a:lnTo>
                      <a:pt x="225" y="473"/>
                    </a:lnTo>
                    <a:lnTo>
                      <a:pt x="224" y="473"/>
                    </a:lnTo>
                    <a:lnTo>
                      <a:pt x="222" y="471"/>
                    </a:lnTo>
                    <a:lnTo>
                      <a:pt x="220" y="470"/>
                    </a:lnTo>
                    <a:lnTo>
                      <a:pt x="220" y="469"/>
                    </a:lnTo>
                    <a:lnTo>
                      <a:pt x="219" y="466"/>
                    </a:lnTo>
                    <a:lnTo>
                      <a:pt x="220" y="465"/>
                    </a:lnTo>
                    <a:lnTo>
                      <a:pt x="221" y="464"/>
                    </a:lnTo>
                    <a:lnTo>
                      <a:pt x="221" y="463"/>
                    </a:lnTo>
                    <a:lnTo>
                      <a:pt x="220" y="456"/>
                    </a:lnTo>
                    <a:lnTo>
                      <a:pt x="219" y="454"/>
                    </a:lnTo>
                    <a:lnTo>
                      <a:pt x="218" y="454"/>
                    </a:lnTo>
                    <a:lnTo>
                      <a:pt x="216" y="456"/>
                    </a:lnTo>
                    <a:lnTo>
                      <a:pt x="212" y="454"/>
                    </a:lnTo>
                    <a:lnTo>
                      <a:pt x="209" y="452"/>
                    </a:lnTo>
                    <a:lnTo>
                      <a:pt x="208" y="451"/>
                    </a:lnTo>
                    <a:lnTo>
                      <a:pt x="209" y="447"/>
                    </a:lnTo>
                    <a:lnTo>
                      <a:pt x="210" y="446"/>
                    </a:lnTo>
                    <a:lnTo>
                      <a:pt x="209" y="445"/>
                    </a:lnTo>
                    <a:lnTo>
                      <a:pt x="208" y="443"/>
                    </a:lnTo>
                    <a:lnTo>
                      <a:pt x="207" y="443"/>
                    </a:lnTo>
                    <a:lnTo>
                      <a:pt x="207" y="439"/>
                    </a:lnTo>
                    <a:lnTo>
                      <a:pt x="205" y="437"/>
                    </a:lnTo>
                    <a:lnTo>
                      <a:pt x="204" y="437"/>
                    </a:lnTo>
                    <a:lnTo>
                      <a:pt x="203" y="437"/>
                    </a:lnTo>
                    <a:lnTo>
                      <a:pt x="199" y="437"/>
                    </a:lnTo>
                    <a:lnTo>
                      <a:pt x="199" y="435"/>
                    </a:lnTo>
                    <a:lnTo>
                      <a:pt x="193" y="431"/>
                    </a:lnTo>
                    <a:lnTo>
                      <a:pt x="189" y="430"/>
                    </a:lnTo>
                    <a:lnTo>
                      <a:pt x="188" y="428"/>
                    </a:lnTo>
                    <a:lnTo>
                      <a:pt x="186" y="425"/>
                    </a:lnTo>
                    <a:lnTo>
                      <a:pt x="188" y="424"/>
                    </a:lnTo>
                    <a:lnTo>
                      <a:pt x="188" y="423"/>
                    </a:lnTo>
                    <a:lnTo>
                      <a:pt x="186" y="421"/>
                    </a:lnTo>
                    <a:lnTo>
                      <a:pt x="184" y="415"/>
                    </a:lnTo>
                    <a:lnTo>
                      <a:pt x="184" y="414"/>
                    </a:lnTo>
                    <a:lnTo>
                      <a:pt x="179" y="409"/>
                    </a:lnTo>
                    <a:lnTo>
                      <a:pt x="178" y="410"/>
                    </a:lnTo>
                    <a:lnTo>
                      <a:pt x="175" y="408"/>
                    </a:lnTo>
                    <a:lnTo>
                      <a:pt x="174" y="407"/>
                    </a:lnTo>
                    <a:lnTo>
                      <a:pt x="174" y="405"/>
                    </a:lnTo>
                    <a:lnTo>
                      <a:pt x="174" y="404"/>
                    </a:lnTo>
                    <a:lnTo>
                      <a:pt x="174" y="403"/>
                    </a:lnTo>
                    <a:lnTo>
                      <a:pt x="173" y="404"/>
                    </a:lnTo>
                    <a:lnTo>
                      <a:pt x="172" y="405"/>
                    </a:lnTo>
                    <a:lnTo>
                      <a:pt x="169" y="403"/>
                    </a:lnTo>
                    <a:lnTo>
                      <a:pt x="168" y="402"/>
                    </a:lnTo>
                    <a:lnTo>
                      <a:pt x="163" y="398"/>
                    </a:lnTo>
                    <a:lnTo>
                      <a:pt x="163" y="400"/>
                    </a:lnTo>
                    <a:lnTo>
                      <a:pt x="161" y="401"/>
                    </a:lnTo>
                    <a:lnTo>
                      <a:pt x="159" y="401"/>
                    </a:lnTo>
                    <a:lnTo>
                      <a:pt x="159" y="400"/>
                    </a:lnTo>
                    <a:lnTo>
                      <a:pt x="158" y="400"/>
                    </a:lnTo>
                    <a:lnTo>
                      <a:pt x="157" y="400"/>
                    </a:lnTo>
                    <a:lnTo>
                      <a:pt x="156" y="399"/>
                    </a:lnTo>
                    <a:lnTo>
                      <a:pt x="152" y="396"/>
                    </a:lnTo>
                    <a:lnTo>
                      <a:pt x="149" y="396"/>
                    </a:lnTo>
                    <a:lnTo>
                      <a:pt x="148" y="396"/>
                    </a:lnTo>
                    <a:lnTo>
                      <a:pt x="146" y="396"/>
                    </a:lnTo>
                    <a:lnTo>
                      <a:pt x="142" y="392"/>
                    </a:lnTo>
                    <a:lnTo>
                      <a:pt x="139" y="386"/>
                    </a:lnTo>
                    <a:lnTo>
                      <a:pt x="133" y="385"/>
                    </a:lnTo>
                    <a:lnTo>
                      <a:pt x="130" y="385"/>
                    </a:lnTo>
                    <a:lnTo>
                      <a:pt x="130" y="388"/>
                    </a:lnTo>
                    <a:lnTo>
                      <a:pt x="128" y="389"/>
                    </a:lnTo>
                    <a:lnTo>
                      <a:pt x="125" y="390"/>
                    </a:lnTo>
                    <a:lnTo>
                      <a:pt x="124" y="390"/>
                    </a:lnTo>
                    <a:lnTo>
                      <a:pt x="123" y="390"/>
                    </a:lnTo>
                    <a:lnTo>
                      <a:pt x="122" y="389"/>
                    </a:lnTo>
                    <a:lnTo>
                      <a:pt x="121" y="388"/>
                    </a:lnTo>
                    <a:lnTo>
                      <a:pt x="120" y="389"/>
                    </a:lnTo>
                    <a:lnTo>
                      <a:pt x="118" y="390"/>
                    </a:lnTo>
                    <a:lnTo>
                      <a:pt x="116" y="390"/>
                    </a:lnTo>
                    <a:lnTo>
                      <a:pt x="110" y="387"/>
                    </a:lnTo>
                    <a:lnTo>
                      <a:pt x="110" y="386"/>
                    </a:lnTo>
                    <a:lnTo>
                      <a:pt x="107" y="386"/>
                    </a:lnTo>
                    <a:lnTo>
                      <a:pt x="106" y="386"/>
                    </a:lnTo>
                    <a:lnTo>
                      <a:pt x="101" y="385"/>
                    </a:lnTo>
                    <a:lnTo>
                      <a:pt x="99" y="384"/>
                    </a:lnTo>
                    <a:lnTo>
                      <a:pt x="99" y="379"/>
                    </a:lnTo>
                    <a:lnTo>
                      <a:pt x="99" y="377"/>
                    </a:lnTo>
                    <a:lnTo>
                      <a:pt x="97" y="377"/>
                    </a:lnTo>
                    <a:lnTo>
                      <a:pt x="96" y="376"/>
                    </a:lnTo>
                    <a:lnTo>
                      <a:pt x="95" y="375"/>
                    </a:lnTo>
                    <a:lnTo>
                      <a:pt x="93" y="374"/>
                    </a:lnTo>
                    <a:lnTo>
                      <a:pt x="93" y="373"/>
                    </a:lnTo>
                    <a:lnTo>
                      <a:pt x="93" y="371"/>
                    </a:lnTo>
                    <a:lnTo>
                      <a:pt x="91" y="371"/>
                    </a:lnTo>
                    <a:lnTo>
                      <a:pt x="90" y="372"/>
                    </a:lnTo>
                    <a:lnTo>
                      <a:pt x="89" y="371"/>
                    </a:lnTo>
                    <a:lnTo>
                      <a:pt x="88" y="371"/>
                    </a:lnTo>
                    <a:lnTo>
                      <a:pt x="86" y="369"/>
                    </a:lnTo>
                    <a:lnTo>
                      <a:pt x="85" y="369"/>
                    </a:lnTo>
                    <a:lnTo>
                      <a:pt x="84" y="369"/>
                    </a:lnTo>
                    <a:lnTo>
                      <a:pt x="82" y="369"/>
                    </a:lnTo>
                    <a:lnTo>
                      <a:pt x="82" y="368"/>
                    </a:lnTo>
                    <a:lnTo>
                      <a:pt x="79" y="366"/>
                    </a:lnTo>
                    <a:lnTo>
                      <a:pt x="78" y="365"/>
                    </a:lnTo>
                    <a:lnTo>
                      <a:pt x="76" y="364"/>
                    </a:lnTo>
                    <a:lnTo>
                      <a:pt x="75" y="364"/>
                    </a:lnTo>
                    <a:lnTo>
                      <a:pt x="74" y="363"/>
                    </a:lnTo>
                    <a:lnTo>
                      <a:pt x="72" y="360"/>
                    </a:lnTo>
                    <a:lnTo>
                      <a:pt x="71" y="360"/>
                    </a:lnTo>
                    <a:lnTo>
                      <a:pt x="71" y="359"/>
                    </a:lnTo>
                    <a:lnTo>
                      <a:pt x="69" y="360"/>
                    </a:lnTo>
                    <a:lnTo>
                      <a:pt x="68" y="358"/>
                    </a:lnTo>
                    <a:lnTo>
                      <a:pt x="66" y="357"/>
                    </a:lnTo>
                    <a:lnTo>
                      <a:pt x="65" y="356"/>
                    </a:lnTo>
                    <a:lnTo>
                      <a:pt x="61" y="351"/>
                    </a:lnTo>
                    <a:lnTo>
                      <a:pt x="60" y="348"/>
                    </a:lnTo>
                    <a:lnTo>
                      <a:pt x="59" y="347"/>
                    </a:lnTo>
                    <a:lnTo>
                      <a:pt x="57" y="347"/>
                    </a:lnTo>
                    <a:lnTo>
                      <a:pt x="56" y="347"/>
                    </a:lnTo>
                    <a:lnTo>
                      <a:pt x="55" y="345"/>
                    </a:lnTo>
                    <a:lnTo>
                      <a:pt x="57" y="340"/>
                    </a:lnTo>
                    <a:lnTo>
                      <a:pt x="60" y="337"/>
                    </a:lnTo>
                    <a:lnTo>
                      <a:pt x="62" y="337"/>
                    </a:lnTo>
                    <a:lnTo>
                      <a:pt x="65" y="337"/>
                    </a:lnTo>
                    <a:lnTo>
                      <a:pt x="65" y="338"/>
                    </a:lnTo>
                    <a:lnTo>
                      <a:pt x="68" y="339"/>
                    </a:lnTo>
                    <a:lnTo>
                      <a:pt x="69" y="336"/>
                    </a:lnTo>
                    <a:lnTo>
                      <a:pt x="68" y="334"/>
                    </a:lnTo>
                    <a:lnTo>
                      <a:pt x="67" y="333"/>
                    </a:lnTo>
                    <a:lnTo>
                      <a:pt x="66" y="332"/>
                    </a:lnTo>
                    <a:lnTo>
                      <a:pt x="65" y="328"/>
                    </a:lnTo>
                    <a:lnTo>
                      <a:pt x="65" y="327"/>
                    </a:lnTo>
                    <a:lnTo>
                      <a:pt x="71" y="315"/>
                    </a:lnTo>
                    <a:lnTo>
                      <a:pt x="71" y="318"/>
                    </a:lnTo>
                    <a:lnTo>
                      <a:pt x="72" y="318"/>
                    </a:lnTo>
                    <a:lnTo>
                      <a:pt x="72" y="316"/>
                    </a:lnTo>
                    <a:lnTo>
                      <a:pt x="74" y="316"/>
                    </a:lnTo>
                    <a:lnTo>
                      <a:pt x="76" y="317"/>
                    </a:lnTo>
                    <a:lnTo>
                      <a:pt x="78" y="315"/>
                    </a:lnTo>
                    <a:lnTo>
                      <a:pt x="78" y="314"/>
                    </a:lnTo>
                    <a:lnTo>
                      <a:pt x="79" y="313"/>
                    </a:lnTo>
                    <a:lnTo>
                      <a:pt x="80" y="312"/>
                    </a:lnTo>
                    <a:lnTo>
                      <a:pt x="81" y="311"/>
                    </a:lnTo>
                    <a:lnTo>
                      <a:pt x="82" y="311"/>
                    </a:lnTo>
                    <a:lnTo>
                      <a:pt x="83" y="312"/>
                    </a:lnTo>
                    <a:lnTo>
                      <a:pt x="84" y="314"/>
                    </a:lnTo>
                    <a:lnTo>
                      <a:pt x="84" y="315"/>
                    </a:lnTo>
                    <a:lnTo>
                      <a:pt x="84" y="316"/>
                    </a:lnTo>
                    <a:lnTo>
                      <a:pt x="86" y="315"/>
                    </a:lnTo>
                    <a:lnTo>
                      <a:pt x="87" y="309"/>
                    </a:lnTo>
                    <a:lnTo>
                      <a:pt x="89" y="314"/>
                    </a:lnTo>
                    <a:lnTo>
                      <a:pt x="90" y="314"/>
                    </a:lnTo>
                    <a:lnTo>
                      <a:pt x="91" y="314"/>
                    </a:lnTo>
                    <a:lnTo>
                      <a:pt x="91" y="313"/>
                    </a:lnTo>
                    <a:lnTo>
                      <a:pt x="91" y="309"/>
                    </a:lnTo>
                    <a:lnTo>
                      <a:pt x="93" y="305"/>
                    </a:lnTo>
                    <a:lnTo>
                      <a:pt x="97" y="299"/>
                    </a:lnTo>
                    <a:lnTo>
                      <a:pt x="98" y="299"/>
                    </a:lnTo>
                    <a:lnTo>
                      <a:pt x="101" y="293"/>
                    </a:lnTo>
                    <a:lnTo>
                      <a:pt x="99" y="292"/>
                    </a:lnTo>
                    <a:lnTo>
                      <a:pt x="101" y="290"/>
                    </a:lnTo>
                    <a:lnTo>
                      <a:pt x="103" y="288"/>
                    </a:lnTo>
                    <a:lnTo>
                      <a:pt x="107" y="283"/>
                    </a:lnTo>
                    <a:lnTo>
                      <a:pt x="108" y="283"/>
                    </a:lnTo>
                    <a:lnTo>
                      <a:pt x="109" y="280"/>
                    </a:lnTo>
                    <a:lnTo>
                      <a:pt x="110" y="279"/>
                    </a:lnTo>
                    <a:lnTo>
                      <a:pt x="110" y="277"/>
                    </a:lnTo>
                    <a:lnTo>
                      <a:pt x="110" y="276"/>
                    </a:lnTo>
                    <a:lnTo>
                      <a:pt x="110" y="277"/>
                    </a:lnTo>
                    <a:lnTo>
                      <a:pt x="108" y="277"/>
                    </a:lnTo>
                    <a:lnTo>
                      <a:pt x="107" y="277"/>
                    </a:lnTo>
                    <a:lnTo>
                      <a:pt x="106" y="276"/>
                    </a:lnTo>
                    <a:lnTo>
                      <a:pt x="105" y="274"/>
                    </a:lnTo>
                    <a:lnTo>
                      <a:pt x="105" y="275"/>
                    </a:lnTo>
                    <a:lnTo>
                      <a:pt x="102" y="271"/>
                    </a:lnTo>
                    <a:lnTo>
                      <a:pt x="101" y="270"/>
                    </a:lnTo>
                    <a:lnTo>
                      <a:pt x="102" y="266"/>
                    </a:lnTo>
                    <a:lnTo>
                      <a:pt x="102" y="265"/>
                    </a:lnTo>
                    <a:lnTo>
                      <a:pt x="101" y="265"/>
                    </a:lnTo>
                    <a:lnTo>
                      <a:pt x="98" y="266"/>
                    </a:lnTo>
                    <a:lnTo>
                      <a:pt x="99" y="262"/>
                    </a:lnTo>
                    <a:lnTo>
                      <a:pt x="103" y="259"/>
                    </a:lnTo>
                    <a:lnTo>
                      <a:pt x="104" y="258"/>
                    </a:lnTo>
                    <a:lnTo>
                      <a:pt x="105" y="256"/>
                    </a:lnTo>
                    <a:lnTo>
                      <a:pt x="106" y="253"/>
                    </a:lnTo>
                    <a:lnTo>
                      <a:pt x="106" y="248"/>
                    </a:lnTo>
                    <a:lnTo>
                      <a:pt x="105" y="245"/>
                    </a:lnTo>
                    <a:lnTo>
                      <a:pt x="105" y="243"/>
                    </a:lnTo>
                    <a:lnTo>
                      <a:pt x="105" y="234"/>
                    </a:lnTo>
                    <a:lnTo>
                      <a:pt x="105" y="232"/>
                    </a:lnTo>
                    <a:lnTo>
                      <a:pt x="106" y="232"/>
                    </a:lnTo>
                    <a:lnTo>
                      <a:pt x="105" y="226"/>
                    </a:lnTo>
                    <a:lnTo>
                      <a:pt x="103" y="224"/>
                    </a:lnTo>
                    <a:lnTo>
                      <a:pt x="101" y="224"/>
                    </a:lnTo>
                    <a:lnTo>
                      <a:pt x="102" y="220"/>
                    </a:lnTo>
                    <a:lnTo>
                      <a:pt x="105" y="218"/>
                    </a:lnTo>
                    <a:lnTo>
                      <a:pt x="107" y="219"/>
                    </a:lnTo>
                    <a:lnTo>
                      <a:pt x="109" y="216"/>
                    </a:lnTo>
                    <a:lnTo>
                      <a:pt x="109" y="215"/>
                    </a:lnTo>
                    <a:lnTo>
                      <a:pt x="107" y="209"/>
                    </a:lnTo>
                    <a:lnTo>
                      <a:pt x="105" y="205"/>
                    </a:lnTo>
                    <a:lnTo>
                      <a:pt x="104" y="204"/>
                    </a:lnTo>
                    <a:lnTo>
                      <a:pt x="103" y="204"/>
                    </a:lnTo>
                    <a:lnTo>
                      <a:pt x="103" y="202"/>
                    </a:lnTo>
                    <a:lnTo>
                      <a:pt x="104" y="196"/>
                    </a:lnTo>
                    <a:lnTo>
                      <a:pt x="106" y="198"/>
                    </a:lnTo>
                    <a:lnTo>
                      <a:pt x="107" y="195"/>
                    </a:lnTo>
                    <a:lnTo>
                      <a:pt x="108" y="190"/>
                    </a:lnTo>
                    <a:lnTo>
                      <a:pt x="106" y="187"/>
                    </a:lnTo>
                    <a:lnTo>
                      <a:pt x="105" y="187"/>
                    </a:lnTo>
                    <a:lnTo>
                      <a:pt x="99" y="181"/>
                    </a:lnTo>
                    <a:lnTo>
                      <a:pt x="100" y="177"/>
                    </a:lnTo>
                    <a:lnTo>
                      <a:pt x="99" y="175"/>
                    </a:lnTo>
                    <a:lnTo>
                      <a:pt x="93" y="170"/>
                    </a:lnTo>
                    <a:lnTo>
                      <a:pt x="97" y="160"/>
                    </a:lnTo>
                    <a:lnTo>
                      <a:pt x="98" y="160"/>
                    </a:lnTo>
                    <a:lnTo>
                      <a:pt x="99" y="160"/>
                    </a:lnTo>
                    <a:lnTo>
                      <a:pt x="99" y="159"/>
                    </a:lnTo>
                    <a:lnTo>
                      <a:pt x="98" y="157"/>
                    </a:lnTo>
                    <a:lnTo>
                      <a:pt x="98" y="156"/>
                    </a:lnTo>
                    <a:lnTo>
                      <a:pt x="98" y="154"/>
                    </a:lnTo>
                    <a:lnTo>
                      <a:pt x="99" y="152"/>
                    </a:lnTo>
                    <a:lnTo>
                      <a:pt x="103" y="154"/>
                    </a:lnTo>
                    <a:lnTo>
                      <a:pt x="104" y="157"/>
                    </a:lnTo>
                    <a:lnTo>
                      <a:pt x="105" y="158"/>
                    </a:lnTo>
                    <a:lnTo>
                      <a:pt x="110" y="154"/>
                    </a:lnTo>
                    <a:lnTo>
                      <a:pt x="108" y="152"/>
                    </a:lnTo>
                    <a:lnTo>
                      <a:pt x="111" y="148"/>
                    </a:lnTo>
                    <a:lnTo>
                      <a:pt x="112" y="147"/>
                    </a:lnTo>
                    <a:lnTo>
                      <a:pt x="114" y="146"/>
                    </a:lnTo>
                    <a:lnTo>
                      <a:pt x="114" y="145"/>
                    </a:lnTo>
                    <a:lnTo>
                      <a:pt x="114" y="143"/>
                    </a:lnTo>
                    <a:lnTo>
                      <a:pt x="112" y="139"/>
                    </a:lnTo>
                    <a:lnTo>
                      <a:pt x="110" y="138"/>
                    </a:lnTo>
                    <a:lnTo>
                      <a:pt x="110" y="136"/>
                    </a:lnTo>
                    <a:lnTo>
                      <a:pt x="110" y="134"/>
                    </a:lnTo>
                    <a:lnTo>
                      <a:pt x="110" y="133"/>
                    </a:lnTo>
                    <a:lnTo>
                      <a:pt x="109" y="132"/>
                    </a:lnTo>
                    <a:lnTo>
                      <a:pt x="108" y="132"/>
                    </a:lnTo>
                    <a:lnTo>
                      <a:pt x="107" y="128"/>
                    </a:lnTo>
                    <a:lnTo>
                      <a:pt x="108" y="126"/>
                    </a:lnTo>
                    <a:lnTo>
                      <a:pt x="109" y="126"/>
                    </a:lnTo>
                    <a:lnTo>
                      <a:pt x="110" y="124"/>
                    </a:lnTo>
                    <a:lnTo>
                      <a:pt x="111" y="121"/>
                    </a:lnTo>
                    <a:lnTo>
                      <a:pt x="114" y="123"/>
                    </a:lnTo>
                    <a:lnTo>
                      <a:pt x="115" y="126"/>
                    </a:lnTo>
                    <a:lnTo>
                      <a:pt x="115" y="128"/>
                    </a:lnTo>
                    <a:lnTo>
                      <a:pt x="116" y="130"/>
                    </a:lnTo>
                    <a:lnTo>
                      <a:pt x="117" y="130"/>
                    </a:lnTo>
                    <a:lnTo>
                      <a:pt x="118" y="130"/>
                    </a:lnTo>
                    <a:lnTo>
                      <a:pt x="119" y="131"/>
                    </a:lnTo>
                    <a:lnTo>
                      <a:pt x="120" y="134"/>
                    </a:lnTo>
                    <a:lnTo>
                      <a:pt x="123" y="137"/>
                    </a:lnTo>
                    <a:lnTo>
                      <a:pt x="123" y="139"/>
                    </a:lnTo>
                    <a:lnTo>
                      <a:pt x="124" y="139"/>
                    </a:lnTo>
                    <a:lnTo>
                      <a:pt x="126" y="139"/>
                    </a:lnTo>
                    <a:lnTo>
                      <a:pt x="127" y="140"/>
                    </a:lnTo>
                    <a:lnTo>
                      <a:pt x="127" y="132"/>
                    </a:lnTo>
                    <a:lnTo>
                      <a:pt x="125" y="130"/>
                    </a:lnTo>
                    <a:lnTo>
                      <a:pt x="122" y="129"/>
                    </a:lnTo>
                    <a:lnTo>
                      <a:pt x="123" y="126"/>
                    </a:lnTo>
                    <a:lnTo>
                      <a:pt x="124" y="124"/>
                    </a:lnTo>
                    <a:lnTo>
                      <a:pt x="127" y="124"/>
                    </a:lnTo>
                    <a:lnTo>
                      <a:pt x="131" y="122"/>
                    </a:lnTo>
                    <a:lnTo>
                      <a:pt x="137" y="117"/>
                    </a:lnTo>
                    <a:lnTo>
                      <a:pt x="137" y="115"/>
                    </a:lnTo>
                    <a:lnTo>
                      <a:pt x="139" y="115"/>
                    </a:lnTo>
                    <a:lnTo>
                      <a:pt x="140" y="115"/>
                    </a:lnTo>
                    <a:lnTo>
                      <a:pt x="142" y="113"/>
                    </a:lnTo>
                    <a:lnTo>
                      <a:pt x="144" y="107"/>
                    </a:lnTo>
                    <a:lnTo>
                      <a:pt x="145" y="105"/>
                    </a:lnTo>
                    <a:lnTo>
                      <a:pt x="147" y="103"/>
                    </a:lnTo>
                    <a:lnTo>
                      <a:pt x="148" y="102"/>
                    </a:lnTo>
                    <a:lnTo>
                      <a:pt x="153" y="99"/>
                    </a:lnTo>
                    <a:lnTo>
                      <a:pt x="156" y="98"/>
                    </a:lnTo>
                    <a:lnTo>
                      <a:pt x="159" y="99"/>
                    </a:lnTo>
                    <a:lnTo>
                      <a:pt x="160" y="99"/>
                    </a:lnTo>
                    <a:lnTo>
                      <a:pt x="161" y="98"/>
                    </a:lnTo>
                    <a:lnTo>
                      <a:pt x="161" y="96"/>
                    </a:lnTo>
                    <a:lnTo>
                      <a:pt x="161" y="95"/>
                    </a:lnTo>
                    <a:lnTo>
                      <a:pt x="161" y="94"/>
                    </a:lnTo>
                    <a:lnTo>
                      <a:pt x="161" y="93"/>
                    </a:lnTo>
                    <a:lnTo>
                      <a:pt x="161" y="92"/>
                    </a:lnTo>
                    <a:lnTo>
                      <a:pt x="160" y="90"/>
                    </a:lnTo>
                    <a:lnTo>
                      <a:pt x="163" y="83"/>
                    </a:lnTo>
                    <a:lnTo>
                      <a:pt x="163" y="81"/>
                    </a:lnTo>
                    <a:lnTo>
                      <a:pt x="163" y="80"/>
                    </a:lnTo>
                    <a:lnTo>
                      <a:pt x="163" y="79"/>
                    </a:lnTo>
                    <a:lnTo>
                      <a:pt x="163" y="77"/>
                    </a:lnTo>
                    <a:lnTo>
                      <a:pt x="165" y="76"/>
                    </a:lnTo>
                    <a:lnTo>
                      <a:pt x="165" y="75"/>
                    </a:lnTo>
                    <a:lnTo>
                      <a:pt x="165" y="68"/>
                    </a:lnTo>
                    <a:lnTo>
                      <a:pt x="167" y="68"/>
                    </a:lnTo>
                    <a:lnTo>
                      <a:pt x="167" y="67"/>
                    </a:lnTo>
                    <a:lnTo>
                      <a:pt x="166" y="64"/>
                    </a:lnTo>
                    <a:lnTo>
                      <a:pt x="167" y="63"/>
                    </a:lnTo>
                    <a:lnTo>
                      <a:pt x="169" y="60"/>
                    </a:lnTo>
                    <a:lnTo>
                      <a:pt x="173" y="58"/>
                    </a:lnTo>
                    <a:lnTo>
                      <a:pt x="173" y="56"/>
                    </a:lnTo>
                    <a:lnTo>
                      <a:pt x="175" y="56"/>
                    </a:lnTo>
                    <a:lnTo>
                      <a:pt x="180" y="53"/>
                    </a:lnTo>
                    <a:lnTo>
                      <a:pt x="180" y="51"/>
                    </a:lnTo>
                    <a:lnTo>
                      <a:pt x="186" y="45"/>
                    </a:lnTo>
                    <a:lnTo>
                      <a:pt x="188" y="47"/>
                    </a:lnTo>
                    <a:lnTo>
                      <a:pt x="197" y="50"/>
                    </a:lnTo>
                    <a:lnTo>
                      <a:pt x="198" y="50"/>
                    </a:lnTo>
                    <a:lnTo>
                      <a:pt x="199" y="50"/>
                    </a:lnTo>
                    <a:lnTo>
                      <a:pt x="201" y="50"/>
                    </a:lnTo>
                    <a:lnTo>
                      <a:pt x="202" y="49"/>
                    </a:lnTo>
                    <a:lnTo>
                      <a:pt x="203" y="47"/>
                    </a:lnTo>
                    <a:lnTo>
                      <a:pt x="203" y="45"/>
                    </a:lnTo>
                    <a:lnTo>
                      <a:pt x="203" y="43"/>
                    </a:lnTo>
                    <a:lnTo>
                      <a:pt x="205" y="40"/>
                    </a:lnTo>
                    <a:lnTo>
                      <a:pt x="206" y="39"/>
                    </a:lnTo>
                    <a:lnTo>
                      <a:pt x="210" y="38"/>
                    </a:lnTo>
                    <a:lnTo>
                      <a:pt x="211" y="38"/>
                    </a:lnTo>
                    <a:lnTo>
                      <a:pt x="212" y="39"/>
                    </a:lnTo>
                    <a:lnTo>
                      <a:pt x="213" y="39"/>
                    </a:lnTo>
                    <a:lnTo>
                      <a:pt x="215" y="41"/>
                    </a:lnTo>
                    <a:lnTo>
                      <a:pt x="216" y="41"/>
                    </a:lnTo>
                    <a:lnTo>
                      <a:pt x="220" y="41"/>
                    </a:lnTo>
                    <a:lnTo>
                      <a:pt x="221" y="41"/>
                    </a:lnTo>
                    <a:lnTo>
                      <a:pt x="223" y="41"/>
                    </a:lnTo>
                    <a:lnTo>
                      <a:pt x="224" y="41"/>
                    </a:lnTo>
                    <a:lnTo>
                      <a:pt x="227" y="41"/>
                    </a:lnTo>
                    <a:lnTo>
                      <a:pt x="229" y="41"/>
                    </a:lnTo>
                    <a:lnTo>
                      <a:pt x="230" y="40"/>
                    </a:lnTo>
                    <a:lnTo>
                      <a:pt x="231" y="39"/>
                    </a:lnTo>
                    <a:lnTo>
                      <a:pt x="232" y="38"/>
                    </a:lnTo>
                    <a:lnTo>
                      <a:pt x="234" y="36"/>
                    </a:lnTo>
                    <a:lnTo>
                      <a:pt x="245" y="28"/>
                    </a:lnTo>
                    <a:lnTo>
                      <a:pt x="246" y="28"/>
                    </a:lnTo>
                    <a:lnTo>
                      <a:pt x="253" y="24"/>
                    </a:lnTo>
                    <a:lnTo>
                      <a:pt x="254" y="25"/>
                    </a:lnTo>
                    <a:lnTo>
                      <a:pt x="255" y="24"/>
                    </a:lnTo>
                    <a:lnTo>
                      <a:pt x="259" y="22"/>
                    </a:lnTo>
                    <a:lnTo>
                      <a:pt x="260" y="21"/>
                    </a:lnTo>
                    <a:lnTo>
                      <a:pt x="263" y="16"/>
                    </a:lnTo>
                    <a:lnTo>
                      <a:pt x="263" y="13"/>
                    </a:lnTo>
                    <a:lnTo>
                      <a:pt x="262" y="13"/>
                    </a:lnTo>
                    <a:lnTo>
                      <a:pt x="263" y="11"/>
                    </a:lnTo>
                    <a:lnTo>
                      <a:pt x="264" y="10"/>
                    </a:lnTo>
                    <a:lnTo>
                      <a:pt x="267" y="10"/>
                    </a:lnTo>
                    <a:lnTo>
                      <a:pt x="269" y="10"/>
                    </a:lnTo>
                    <a:lnTo>
                      <a:pt x="272" y="11"/>
                    </a:lnTo>
                    <a:lnTo>
                      <a:pt x="271" y="13"/>
                    </a:lnTo>
                    <a:lnTo>
                      <a:pt x="271" y="12"/>
                    </a:lnTo>
                    <a:lnTo>
                      <a:pt x="273" y="9"/>
                    </a:lnTo>
                    <a:lnTo>
                      <a:pt x="274" y="8"/>
                    </a:lnTo>
                    <a:lnTo>
                      <a:pt x="275" y="5"/>
                    </a:lnTo>
                    <a:lnTo>
                      <a:pt x="277" y="4"/>
                    </a:lnTo>
                    <a:lnTo>
                      <a:pt x="278" y="4"/>
                    </a:lnTo>
                    <a:lnTo>
                      <a:pt x="281" y="4"/>
                    </a:lnTo>
                    <a:lnTo>
                      <a:pt x="282" y="4"/>
                    </a:lnTo>
                    <a:lnTo>
                      <a:pt x="290" y="7"/>
                    </a:lnTo>
                    <a:lnTo>
                      <a:pt x="290" y="8"/>
                    </a:lnTo>
                    <a:lnTo>
                      <a:pt x="291" y="9"/>
                    </a:lnTo>
                    <a:lnTo>
                      <a:pt x="293" y="16"/>
                    </a:lnTo>
                    <a:lnTo>
                      <a:pt x="293" y="17"/>
                    </a:lnTo>
                    <a:lnTo>
                      <a:pt x="293" y="19"/>
                    </a:lnTo>
                    <a:lnTo>
                      <a:pt x="293" y="20"/>
                    </a:lnTo>
                    <a:lnTo>
                      <a:pt x="291" y="21"/>
                    </a:lnTo>
                    <a:lnTo>
                      <a:pt x="288" y="23"/>
                    </a:lnTo>
                    <a:lnTo>
                      <a:pt x="287" y="24"/>
                    </a:lnTo>
                    <a:lnTo>
                      <a:pt x="287" y="25"/>
                    </a:lnTo>
                    <a:lnTo>
                      <a:pt x="284" y="26"/>
                    </a:lnTo>
                    <a:lnTo>
                      <a:pt x="278" y="28"/>
                    </a:lnTo>
                    <a:lnTo>
                      <a:pt x="274" y="30"/>
                    </a:lnTo>
                    <a:lnTo>
                      <a:pt x="269" y="31"/>
                    </a:lnTo>
                    <a:lnTo>
                      <a:pt x="261" y="44"/>
                    </a:lnTo>
                    <a:lnTo>
                      <a:pt x="257" y="47"/>
                    </a:lnTo>
                    <a:lnTo>
                      <a:pt x="256" y="47"/>
                    </a:lnTo>
                    <a:lnTo>
                      <a:pt x="253" y="48"/>
                    </a:lnTo>
                    <a:lnTo>
                      <a:pt x="252" y="51"/>
                    </a:lnTo>
                    <a:lnTo>
                      <a:pt x="243" y="64"/>
                    </a:lnTo>
                    <a:lnTo>
                      <a:pt x="240" y="69"/>
                    </a:lnTo>
                    <a:lnTo>
                      <a:pt x="239" y="79"/>
                    </a:lnTo>
                    <a:lnTo>
                      <a:pt x="238" y="80"/>
                    </a:lnTo>
                    <a:lnTo>
                      <a:pt x="237" y="83"/>
                    </a:lnTo>
                    <a:lnTo>
                      <a:pt x="236" y="90"/>
                    </a:lnTo>
                    <a:lnTo>
                      <a:pt x="233" y="95"/>
                    </a:lnTo>
                    <a:lnTo>
                      <a:pt x="228" y="102"/>
                    </a:lnTo>
                    <a:lnTo>
                      <a:pt x="225" y="107"/>
                    </a:lnTo>
                    <a:lnTo>
                      <a:pt x="227" y="107"/>
                    </a:lnTo>
                    <a:lnTo>
                      <a:pt x="228" y="106"/>
                    </a:lnTo>
                    <a:lnTo>
                      <a:pt x="229" y="105"/>
                    </a:lnTo>
                    <a:lnTo>
                      <a:pt x="234" y="102"/>
                    </a:lnTo>
                    <a:lnTo>
                      <a:pt x="235" y="105"/>
                    </a:lnTo>
                    <a:lnTo>
                      <a:pt x="236" y="107"/>
                    </a:lnTo>
                    <a:lnTo>
                      <a:pt x="237" y="109"/>
                    </a:lnTo>
                    <a:lnTo>
                      <a:pt x="240" y="110"/>
                    </a:lnTo>
                    <a:lnTo>
                      <a:pt x="243" y="124"/>
                    </a:lnTo>
                    <a:lnTo>
                      <a:pt x="249" y="132"/>
                    </a:lnTo>
                    <a:lnTo>
                      <a:pt x="250" y="132"/>
                    </a:lnTo>
                    <a:lnTo>
                      <a:pt x="250" y="133"/>
                    </a:lnTo>
                    <a:lnTo>
                      <a:pt x="250" y="134"/>
                    </a:lnTo>
                    <a:lnTo>
                      <a:pt x="252" y="142"/>
                    </a:lnTo>
                    <a:lnTo>
                      <a:pt x="251" y="143"/>
                    </a:lnTo>
                    <a:lnTo>
                      <a:pt x="250" y="145"/>
                    </a:lnTo>
                    <a:lnTo>
                      <a:pt x="249" y="145"/>
                    </a:lnTo>
                    <a:lnTo>
                      <a:pt x="248" y="148"/>
                    </a:lnTo>
                    <a:lnTo>
                      <a:pt x="246" y="160"/>
                    </a:lnTo>
                    <a:lnTo>
                      <a:pt x="248" y="162"/>
                    </a:lnTo>
                    <a:lnTo>
                      <a:pt x="249" y="162"/>
                    </a:lnTo>
                    <a:lnTo>
                      <a:pt x="251" y="163"/>
                    </a:lnTo>
                    <a:lnTo>
                      <a:pt x="255" y="166"/>
                    </a:lnTo>
                    <a:lnTo>
                      <a:pt x="254" y="168"/>
                    </a:lnTo>
                    <a:lnTo>
                      <a:pt x="255" y="170"/>
                    </a:lnTo>
                    <a:lnTo>
                      <a:pt x="256" y="173"/>
                    </a:lnTo>
                    <a:lnTo>
                      <a:pt x="258" y="175"/>
                    </a:lnTo>
                    <a:lnTo>
                      <a:pt x="259" y="175"/>
                    </a:lnTo>
                    <a:lnTo>
                      <a:pt x="261" y="175"/>
                    </a:lnTo>
                    <a:lnTo>
                      <a:pt x="262" y="175"/>
                    </a:lnTo>
                    <a:lnTo>
                      <a:pt x="265" y="173"/>
                    </a:lnTo>
                    <a:lnTo>
                      <a:pt x="267" y="173"/>
                    </a:lnTo>
                    <a:lnTo>
                      <a:pt x="269" y="173"/>
                    </a:lnTo>
                    <a:lnTo>
                      <a:pt x="273" y="174"/>
                    </a:lnTo>
                    <a:lnTo>
                      <a:pt x="276" y="174"/>
                    </a:lnTo>
                    <a:lnTo>
                      <a:pt x="278" y="175"/>
                    </a:lnTo>
                    <a:lnTo>
                      <a:pt x="280" y="176"/>
                    </a:lnTo>
                    <a:lnTo>
                      <a:pt x="284" y="175"/>
                    </a:lnTo>
                    <a:lnTo>
                      <a:pt x="285" y="175"/>
                    </a:lnTo>
                    <a:lnTo>
                      <a:pt x="287" y="174"/>
                    </a:lnTo>
                    <a:lnTo>
                      <a:pt x="288" y="173"/>
                    </a:lnTo>
                    <a:lnTo>
                      <a:pt x="289" y="172"/>
                    </a:lnTo>
                    <a:lnTo>
                      <a:pt x="293" y="172"/>
                    </a:lnTo>
                    <a:lnTo>
                      <a:pt x="298" y="173"/>
                    </a:lnTo>
                    <a:lnTo>
                      <a:pt x="303" y="175"/>
                    </a:lnTo>
                    <a:lnTo>
                      <a:pt x="304" y="177"/>
                    </a:lnTo>
                    <a:lnTo>
                      <a:pt x="305" y="177"/>
                    </a:lnTo>
                    <a:lnTo>
                      <a:pt x="306" y="176"/>
                    </a:lnTo>
                    <a:lnTo>
                      <a:pt x="308" y="175"/>
                    </a:lnTo>
                    <a:lnTo>
                      <a:pt x="310" y="176"/>
                    </a:lnTo>
                    <a:lnTo>
                      <a:pt x="327" y="202"/>
                    </a:lnTo>
                    <a:lnTo>
                      <a:pt x="329" y="202"/>
                    </a:lnTo>
                    <a:lnTo>
                      <a:pt x="331" y="202"/>
                    </a:lnTo>
                    <a:lnTo>
                      <a:pt x="332" y="203"/>
                    </a:lnTo>
                    <a:lnTo>
                      <a:pt x="332" y="204"/>
                    </a:lnTo>
                    <a:lnTo>
                      <a:pt x="333" y="204"/>
                    </a:lnTo>
                    <a:lnTo>
                      <a:pt x="336" y="200"/>
                    </a:lnTo>
                    <a:lnTo>
                      <a:pt x="337" y="200"/>
                    </a:lnTo>
                    <a:lnTo>
                      <a:pt x="339" y="200"/>
                    </a:lnTo>
                    <a:lnTo>
                      <a:pt x="344" y="200"/>
                    </a:lnTo>
                    <a:lnTo>
                      <a:pt x="348" y="202"/>
                    </a:lnTo>
                    <a:lnTo>
                      <a:pt x="349" y="202"/>
                    </a:lnTo>
                    <a:lnTo>
                      <a:pt x="353" y="200"/>
                    </a:lnTo>
                    <a:lnTo>
                      <a:pt x="354" y="200"/>
                    </a:lnTo>
                    <a:lnTo>
                      <a:pt x="356" y="200"/>
                    </a:lnTo>
                    <a:lnTo>
                      <a:pt x="358" y="201"/>
                    </a:lnTo>
                    <a:lnTo>
                      <a:pt x="362" y="200"/>
                    </a:lnTo>
                    <a:lnTo>
                      <a:pt x="363" y="200"/>
                    </a:lnTo>
                    <a:lnTo>
                      <a:pt x="364" y="200"/>
                    </a:lnTo>
                    <a:lnTo>
                      <a:pt x="366" y="200"/>
                    </a:lnTo>
                    <a:lnTo>
                      <a:pt x="367" y="200"/>
                    </a:lnTo>
                    <a:lnTo>
                      <a:pt x="369" y="199"/>
                    </a:lnTo>
                    <a:lnTo>
                      <a:pt x="371" y="196"/>
                    </a:lnTo>
                    <a:lnTo>
                      <a:pt x="377" y="198"/>
                    </a:lnTo>
                    <a:lnTo>
                      <a:pt x="380" y="198"/>
                    </a:lnTo>
                    <a:lnTo>
                      <a:pt x="380" y="199"/>
                    </a:lnTo>
                    <a:lnTo>
                      <a:pt x="382" y="200"/>
                    </a:lnTo>
                    <a:lnTo>
                      <a:pt x="384" y="200"/>
                    </a:lnTo>
                    <a:lnTo>
                      <a:pt x="382" y="204"/>
                    </a:lnTo>
                    <a:lnTo>
                      <a:pt x="382" y="205"/>
                    </a:lnTo>
                    <a:lnTo>
                      <a:pt x="383" y="205"/>
                    </a:lnTo>
                    <a:lnTo>
                      <a:pt x="384" y="208"/>
                    </a:lnTo>
                    <a:lnTo>
                      <a:pt x="383" y="209"/>
                    </a:lnTo>
                    <a:lnTo>
                      <a:pt x="382" y="210"/>
                    </a:lnTo>
                    <a:lnTo>
                      <a:pt x="378" y="214"/>
                    </a:lnTo>
                    <a:lnTo>
                      <a:pt x="378" y="215"/>
                    </a:lnTo>
                    <a:lnTo>
                      <a:pt x="377" y="217"/>
                    </a:lnTo>
                    <a:lnTo>
                      <a:pt x="377" y="218"/>
                    </a:lnTo>
                    <a:lnTo>
                      <a:pt x="377" y="221"/>
                    </a:lnTo>
                    <a:lnTo>
                      <a:pt x="378" y="222"/>
                    </a:lnTo>
                    <a:lnTo>
                      <a:pt x="376" y="225"/>
                    </a:lnTo>
                    <a:lnTo>
                      <a:pt x="375" y="226"/>
                    </a:lnTo>
                    <a:lnTo>
                      <a:pt x="373" y="227"/>
                    </a:lnTo>
                    <a:lnTo>
                      <a:pt x="373" y="228"/>
                    </a:lnTo>
                    <a:lnTo>
                      <a:pt x="372" y="228"/>
                    </a:lnTo>
                    <a:lnTo>
                      <a:pt x="371" y="230"/>
                    </a:lnTo>
                    <a:lnTo>
                      <a:pt x="371" y="235"/>
                    </a:lnTo>
                    <a:lnTo>
                      <a:pt x="372" y="237"/>
                    </a:lnTo>
                    <a:lnTo>
                      <a:pt x="372" y="240"/>
                    </a:lnTo>
                    <a:lnTo>
                      <a:pt x="370" y="253"/>
                    </a:lnTo>
                    <a:lnTo>
                      <a:pt x="372" y="260"/>
                    </a:lnTo>
                    <a:lnTo>
                      <a:pt x="371" y="261"/>
                    </a:lnTo>
                    <a:lnTo>
                      <a:pt x="371" y="262"/>
                    </a:lnTo>
                    <a:lnTo>
                      <a:pt x="371" y="263"/>
                    </a:lnTo>
                    <a:lnTo>
                      <a:pt x="371" y="265"/>
                    </a:lnTo>
                    <a:lnTo>
                      <a:pt x="373" y="267"/>
                    </a:lnTo>
                    <a:lnTo>
                      <a:pt x="373" y="268"/>
                    </a:lnTo>
                    <a:lnTo>
                      <a:pt x="374" y="273"/>
                    </a:lnTo>
                    <a:lnTo>
                      <a:pt x="375" y="276"/>
                    </a:lnTo>
                    <a:lnTo>
                      <a:pt x="376" y="277"/>
                    </a:lnTo>
                    <a:lnTo>
                      <a:pt x="378" y="277"/>
                    </a:lnTo>
                    <a:lnTo>
                      <a:pt x="379" y="278"/>
                    </a:lnTo>
                    <a:lnTo>
                      <a:pt x="380" y="281"/>
                    </a:lnTo>
                    <a:lnTo>
                      <a:pt x="381" y="283"/>
                    </a:lnTo>
                    <a:lnTo>
                      <a:pt x="382" y="285"/>
                    </a:lnTo>
                    <a:lnTo>
                      <a:pt x="382" y="286"/>
                    </a:lnTo>
                    <a:lnTo>
                      <a:pt x="384" y="287"/>
                    </a:lnTo>
                    <a:lnTo>
                      <a:pt x="384" y="290"/>
                    </a:lnTo>
                    <a:lnTo>
                      <a:pt x="382" y="293"/>
                    </a:lnTo>
                    <a:lnTo>
                      <a:pt x="380" y="295"/>
                    </a:lnTo>
                    <a:lnTo>
                      <a:pt x="369" y="305"/>
                    </a:lnTo>
                    <a:lnTo>
                      <a:pt x="374" y="307"/>
                    </a:lnTo>
                    <a:lnTo>
                      <a:pt x="375" y="307"/>
                    </a:lnTo>
                    <a:lnTo>
                      <a:pt x="376" y="311"/>
                    </a:lnTo>
                    <a:lnTo>
                      <a:pt x="378" y="311"/>
                    </a:lnTo>
                    <a:lnTo>
                      <a:pt x="382" y="317"/>
                    </a:lnTo>
                    <a:lnTo>
                      <a:pt x="384" y="319"/>
                    </a:lnTo>
                    <a:lnTo>
                      <a:pt x="385" y="319"/>
                    </a:lnTo>
                    <a:lnTo>
                      <a:pt x="386" y="320"/>
                    </a:lnTo>
                    <a:lnTo>
                      <a:pt x="387" y="322"/>
                    </a:lnTo>
                    <a:lnTo>
                      <a:pt x="386" y="324"/>
                    </a:lnTo>
                    <a:lnTo>
                      <a:pt x="386" y="325"/>
                    </a:lnTo>
                    <a:lnTo>
                      <a:pt x="386" y="328"/>
                    </a:lnTo>
                    <a:lnTo>
                      <a:pt x="387" y="328"/>
                    </a:lnTo>
                    <a:lnTo>
                      <a:pt x="393" y="350"/>
                    </a:lnTo>
                    <a:lnTo>
                      <a:pt x="394" y="356"/>
                    </a:lnTo>
                    <a:lnTo>
                      <a:pt x="396" y="359"/>
                    </a:lnTo>
                    <a:lnTo>
                      <a:pt x="393" y="359"/>
                    </a:lnTo>
                    <a:lnTo>
                      <a:pt x="387" y="360"/>
                    </a:lnTo>
                    <a:lnTo>
                      <a:pt x="386" y="358"/>
                    </a:lnTo>
                    <a:lnTo>
                      <a:pt x="386" y="353"/>
                    </a:lnTo>
                    <a:lnTo>
                      <a:pt x="386" y="351"/>
                    </a:lnTo>
                    <a:lnTo>
                      <a:pt x="387" y="351"/>
                    </a:lnTo>
                    <a:lnTo>
                      <a:pt x="387" y="348"/>
                    </a:lnTo>
                    <a:lnTo>
                      <a:pt x="387" y="345"/>
                    </a:lnTo>
                    <a:lnTo>
                      <a:pt x="386" y="342"/>
                    </a:lnTo>
                    <a:lnTo>
                      <a:pt x="384" y="339"/>
                    </a:lnTo>
                    <a:lnTo>
                      <a:pt x="384" y="338"/>
                    </a:lnTo>
                    <a:lnTo>
                      <a:pt x="383" y="337"/>
                    </a:lnTo>
                    <a:lnTo>
                      <a:pt x="382" y="336"/>
                    </a:lnTo>
                    <a:lnTo>
                      <a:pt x="380" y="333"/>
                    </a:lnTo>
                    <a:lnTo>
                      <a:pt x="380" y="332"/>
                    </a:lnTo>
                    <a:lnTo>
                      <a:pt x="380" y="331"/>
                    </a:lnTo>
                    <a:lnTo>
                      <a:pt x="380" y="330"/>
                    </a:lnTo>
                    <a:lnTo>
                      <a:pt x="378" y="330"/>
                    </a:lnTo>
                    <a:lnTo>
                      <a:pt x="376" y="331"/>
                    </a:lnTo>
                    <a:lnTo>
                      <a:pt x="374" y="332"/>
                    </a:lnTo>
                    <a:lnTo>
                      <a:pt x="373" y="335"/>
                    </a:lnTo>
                    <a:lnTo>
                      <a:pt x="373" y="336"/>
                    </a:lnTo>
                    <a:lnTo>
                      <a:pt x="370" y="339"/>
                    </a:lnTo>
                    <a:lnTo>
                      <a:pt x="369" y="341"/>
                    </a:lnTo>
                    <a:lnTo>
                      <a:pt x="367" y="342"/>
                    </a:lnTo>
                    <a:lnTo>
                      <a:pt x="365" y="342"/>
                    </a:lnTo>
                    <a:lnTo>
                      <a:pt x="364" y="343"/>
                    </a:lnTo>
                    <a:lnTo>
                      <a:pt x="363" y="342"/>
                    </a:lnTo>
                    <a:lnTo>
                      <a:pt x="362" y="342"/>
                    </a:lnTo>
                    <a:lnTo>
                      <a:pt x="361" y="341"/>
                    </a:lnTo>
                    <a:lnTo>
                      <a:pt x="360" y="340"/>
                    </a:lnTo>
                    <a:lnTo>
                      <a:pt x="359" y="337"/>
                    </a:lnTo>
                    <a:lnTo>
                      <a:pt x="359" y="336"/>
                    </a:lnTo>
                    <a:lnTo>
                      <a:pt x="358" y="336"/>
                    </a:lnTo>
                    <a:lnTo>
                      <a:pt x="357" y="335"/>
                    </a:lnTo>
                    <a:lnTo>
                      <a:pt x="357" y="336"/>
                    </a:lnTo>
                    <a:lnTo>
                      <a:pt x="357" y="337"/>
                    </a:lnTo>
                    <a:lnTo>
                      <a:pt x="357" y="339"/>
                    </a:lnTo>
                    <a:lnTo>
                      <a:pt x="358" y="339"/>
                    </a:lnTo>
                    <a:lnTo>
                      <a:pt x="360" y="343"/>
                    </a:lnTo>
                    <a:lnTo>
                      <a:pt x="324" y="343"/>
                    </a:lnTo>
                    <a:lnTo>
                      <a:pt x="323" y="342"/>
                    </a:lnTo>
                    <a:lnTo>
                      <a:pt x="320" y="341"/>
                    </a:lnTo>
                    <a:lnTo>
                      <a:pt x="316" y="342"/>
                    </a:lnTo>
                    <a:lnTo>
                      <a:pt x="313" y="343"/>
                    </a:lnTo>
                    <a:lnTo>
                      <a:pt x="312" y="343"/>
                    </a:lnTo>
                    <a:lnTo>
                      <a:pt x="312" y="361"/>
                    </a:lnTo>
                    <a:lnTo>
                      <a:pt x="318" y="361"/>
                    </a:lnTo>
                    <a:lnTo>
                      <a:pt x="322" y="362"/>
                    </a:lnTo>
                    <a:lnTo>
                      <a:pt x="323" y="362"/>
                    </a:lnTo>
                    <a:lnTo>
                      <a:pt x="325" y="361"/>
                    </a:lnTo>
                    <a:lnTo>
                      <a:pt x="328" y="362"/>
                    </a:lnTo>
                    <a:lnTo>
                      <a:pt x="329" y="364"/>
                    </a:lnTo>
                    <a:lnTo>
                      <a:pt x="332" y="368"/>
                    </a:lnTo>
                    <a:lnTo>
                      <a:pt x="331" y="372"/>
                    </a:lnTo>
                    <a:lnTo>
                      <a:pt x="332" y="377"/>
                    </a:lnTo>
                    <a:lnTo>
                      <a:pt x="329" y="378"/>
                    </a:lnTo>
                    <a:lnTo>
                      <a:pt x="325" y="377"/>
                    </a:lnTo>
                    <a:lnTo>
                      <a:pt x="324" y="376"/>
                    </a:lnTo>
                    <a:lnTo>
                      <a:pt x="322" y="374"/>
                    </a:lnTo>
                    <a:lnTo>
                      <a:pt x="316" y="376"/>
                    </a:lnTo>
                    <a:lnTo>
                      <a:pt x="312" y="378"/>
                    </a:lnTo>
                    <a:lnTo>
                      <a:pt x="307" y="379"/>
                    </a:lnTo>
                    <a:lnTo>
                      <a:pt x="306" y="400"/>
                    </a:lnTo>
                    <a:lnTo>
                      <a:pt x="309" y="405"/>
                    </a:lnTo>
                    <a:lnTo>
                      <a:pt x="314" y="409"/>
                    </a:lnTo>
                    <a:lnTo>
                      <a:pt x="316" y="409"/>
                    </a:lnTo>
                    <a:lnTo>
                      <a:pt x="318" y="410"/>
                    </a:lnTo>
                    <a:lnTo>
                      <a:pt x="318" y="411"/>
                    </a:lnTo>
                    <a:lnTo>
                      <a:pt x="320" y="416"/>
                    </a:lnTo>
                    <a:lnTo>
                      <a:pt x="320" y="417"/>
                    </a:lnTo>
                    <a:lnTo>
                      <a:pt x="319" y="419"/>
                    </a:lnTo>
                    <a:lnTo>
                      <a:pt x="318" y="419"/>
                    </a:lnTo>
                    <a:lnTo>
                      <a:pt x="321" y="424"/>
                    </a:lnTo>
                    <a:lnTo>
                      <a:pt x="322" y="425"/>
                    </a:lnTo>
                    <a:lnTo>
                      <a:pt x="323" y="427"/>
                    </a:lnTo>
                    <a:lnTo>
                      <a:pt x="323" y="428"/>
                    </a:lnTo>
                    <a:lnTo>
                      <a:pt x="325" y="438"/>
                    </a:lnTo>
                    <a:lnTo>
                      <a:pt x="325" y="439"/>
                    </a:lnTo>
                    <a:lnTo>
                      <a:pt x="323" y="444"/>
                    </a:lnTo>
                    <a:lnTo>
                      <a:pt x="312" y="528"/>
                    </a:lnTo>
                    <a:lnTo>
                      <a:pt x="309" y="534"/>
                    </a:lnTo>
                    <a:lnTo>
                      <a:pt x="309" y="528"/>
                    </a:lnTo>
                    <a:close/>
                    <a:moveTo>
                      <a:pt x="107" y="270"/>
                    </a:moveTo>
                    <a:lnTo>
                      <a:pt x="108" y="270"/>
                    </a:lnTo>
                    <a:lnTo>
                      <a:pt x="108" y="269"/>
                    </a:lnTo>
                    <a:lnTo>
                      <a:pt x="108" y="270"/>
                    </a:lnTo>
                    <a:lnTo>
                      <a:pt x="107" y="270"/>
                    </a:lnTo>
                    <a:close/>
                    <a:moveTo>
                      <a:pt x="125" y="147"/>
                    </a:moveTo>
                    <a:lnTo>
                      <a:pt x="127" y="146"/>
                    </a:lnTo>
                    <a:lnTo>
                      <a:pt x="127" y="143"/>
                    </a:lnTo>
                    <a:lnTo>
                      <a:pt x="127" y="142"/>
                    </a:lnTo>
                    <a:lnTo>
                      <a:pt x="127" y="146"/>
                    </a:lnTo>
                    <a:lnTo>
                      <a:pt x="124" y="145"/>
                    </a:lnTo>
                    <a:lnTo>
                      <a:pt x="124" y="146"/>
                    </a:lnTo>
                    <a:lnTo>
                      <a:pt x="125" y="147"/>
                    </a:lnTo>
                    <a:close/>
                    <a:moveTo>
                      <a:pt x="198" y="58"/>
                    </a:moveTo>
                    <a:lnTo>
                      <a:pt x="199" y="57"/>
                    </a:lnTo>
                    <a:lnTo>
                      <a:pt x="200" y="53"/>
                    </a:lnTo>
                    <a:lnTo>
                      <a:pt x="198" y="53"/>
                    </a:lnTo>
                    <a:lnTo>
                      <a:pt x="197" y="53"/>
                    </a:lnTo>
                    <a:lnTo>
                      <a:pt x="195" y="55"/>
                    </a:lnTo>
                    <a:lnTo>
                      <a:pt x="194" y="56"/>
                    </a:lnTo>
                    <a:lnTo>
                      <a:pt x="195" y="55"/>
                    </a:lnTo>
                    <a:lnTo>
                      <a:pt x="198" y="58"/>
                    </a:lnTo>
                    <a:close/>
                    <a:moveTo>
                      <a:pt x="1" y="5"/>
                    </a:moveTo>
                    <a:lnTo>
                      <a:pt x="0" y="4"/>
                    </a:lnTo>
                    <a:lnTo>
                      <a:pt x="1" y="2"/>
                    </a:lnTo>
                    <a:lnTo>
                      <a:pt x="1" y="1"/>
                    </a:lnTo>
                    <a:lnTo>
                      <a:pt x="1" y="0"/>
                    </a:lnTo>
                    <a:lnTo>
                      <a:pt x="3" y="0"/>
                    </a:lnTo>
                    <a:lnTo>
                      <a:pt x="5" y="0"/>
                    </a:lnTo>
                    <a:lnTo>
                      <a:pt x="4" y="3"/>
                    </a:lnTo>
                    <a:lnTo>
                      <a:pt x="3" y="5"/>
                    </a:lnTo>
                    <a:lnTo>
                      <a:pt x="1" y="6"/>
                    </a:lnTo>
                    <a:lnTo>
                      <a:pt x="1" y="5"/>
                    </a:lnTo>
                    <a:close/>
                  </a:path>
                </a:pathLst>
              </a:custGeom>
              <a:solidFill>
                <a:schemeClr val="accent2">
                  <a:lumMod val="75000"/>
                </a:schemeClr>
              </a:solidFill>
              <a:ln>
                <a:noFill/>
              </a:ln>
              <a:extLst/>
            </p:spPr>
            <p:txBody>
              <a:bodyPr/>
              <a:lstStyle/>
              <a:p>
                <a:endParaRPr lang="en-US" sz="1215">
                  <a:solidFill>
                    <a:prstClr val="black"/>
                  </a:solidFill>
                </a:endParaRPr>
              </a:p>
            </p:txBody>
          </p:sp>
          <p:sp>
            <p:nvSpPr>
              <p:cNvPr id="357" name="Freeform 680"/>
              <p:cNvSpPr>
                <a:spLocks noEditPoints="1"/>
              </p:cNvSpPr>
              <p:nvPr/>
            </p:nvSpPr>
            <p:spPr bwMode="auto">
              <a:xfrm>
                <a:off x="5026810" y="1118592"/>
                <a:ext cx="966787" cy="1163638"/>
              </a:xfrm>
              <a:custGeom>
                <a:avLst/>
                <a:gdLst>
                  <a:gd name="T0" fmla="*/ 2147483646 w 400"/>
                  <a:gd name="T1" fmla="*/ 2147483646 h 542"/>
                  <a:gd name="T2" fmla="*/ 2147483646 w 400"/>
                  <a:gd name="T3" fmla="*/ 2147483646 h 542"/>
                  <a:gd name="T4" fmla="*/ 2147483646 w 400"/>
                  <a:gd name="T5" fmla="*/ 2147483646 h 542"/>
                  <a:gd name="T6" fmla="*/ 2147483646 w 400"/>
                  <a:gd name="T7" fmla="*/ 2147483646 h 542"/>
                  <a:gd name="T8" fmla="*/ 2147483646 w 400"/>
                  <a:gd name="T9" fmla="*/ 2147483646 h 542"/>
                  <a:gd name="T10" fmla="*/ 2147483646 w 400"/>
                  <a:gd name="T11" fmla="*/ 2147483646 h 542"/>
                  <a:gd name="T12" fmla="*/ 2147483646 w 400"/>
                  <a:gd name="T13" fmla="*/ 2147483646 h 542"/>
                  <a:gd name="T14" fmla="*/ 2147483646 w 400"/>
                  <a:gd name="T15" fmla="*/ 2147483646 h 542"/>
                  <a:gd name="T16" fmla="*/ 2147483646 w 400"/>
                  <a:gd name="T17" fmla="*/ 2147483646 h 542"/>
                  <a:gd name="T18" fmla="*/ 2147483646 w 400"/>
                  <a:gd name="T19" fmla="*/ 2147483646 h 542"/>
                  <a:gd name="T20" fmla="*/ 2147483646 w 400"/>
                  <a:gd name="T21" fmla="*/ 2147483646 h 542"/>
                  <a:gd name="T22" fmla="*/ 2147483646 w 400"/>
                  <a:gd name="T23" fmla="*/ 2147483646 h 542"/>
                  <a:gd name="T24" fmla="*/ 2147483646 w 400"/>
                  <a:gd name="T25" fmla="*/ 2147483646 h 542"/>
                  <a:gd name="T26" fmla="*/ 2147483646 w 400"/>
                  <a:gd name="T27" fmla="*/ 2147483646 h 542"/>
                  <a:gd name="T28" fmla="*/ 2147483646 w 400"/>
                  <a:gd name="T29" fmla="*/ 2147483646 h 542"/>
                  <a:gd name="T30" fmla="*/ 2147483646 w 400"/>
                  <a:gd name="T31" fmla="*/ 2147483646 h 542"/>
                  <a:gd name="T32" fmla="*/ 2147483646 w 400"/>
                  <a:gd name="T33" fmla="*/ 2147483646 h 542"/>
                  <a:gd name="T34" fmla="*/ 2147483646 w 400"/>
                  <a:gd name="T35" fmla="*/ 2147483646 h 542"/>
                  <a:gd name="T36" fmla="*/ 2147483646 w 400"/>
                  <a:gd name="T37" fmla="*/ 2147483646 h 542"/>
                  <a:gd name="T38" fmla="*/ 2147483646 w 400"/>
                  <a:gd name="T39" fmla="*/ 2147483646 h 542"/>
                  <a:gd name="T40" fmla="*/ 2147483646 w 400"/>
                  <a:gd name="T41" fmla="*/ 2147483646 h 542"/>
                  <a:gd name="T42" fmla="*/ 2147483646 w 400"/>
                  <a:gd name="T43" fmla="*/ 2147483646 h 542"/>
                  <a:gd name="T44" fmla="*/ 2147483646 w 400"/>
                  <a:gd name="T45" fmla="*/ 2147483646 h 542"/>
                  <a:gd name="T46" fmla="*/ 2147483646 w 400"/>
                  <a:gd name="T47" fmla="*/ 2147483646 h 542"/>
                  <a:gd name="T48" fmla="*/ 2147483646 w 400"/>
                  <a:gd name="T49" fmla="*/ 2147483646 h 542"/>
                  <a:gd name="T50" fmla="*/ 2147483646 w 400"/>
                  <a:gd name="T51" fmla="*/ 2147483646 h 542"/>
                  <a:gd name="T52" fmla="*/ 2147483646 w 400"/>
                  <a:gd name="T53" fmla="*/ 2147483646 h 542"/>
                  <a:gd name="T54" fmla="*/ 2147483646 w 400"/>
                  <a:gd name="T55" fmla="*/ 2147483646 h 542"/>
                  <a:gd name="T56" fmla="*/ 2147483646 w 400"/>
                  <a:gd name="T57" fmla="*/ 2147483646 h 542"/>
                  <a:gd name="T58" fmla="*/ 2147483646 w 400"/>
                  <a:gd name="T59" fmla="*/ 2147483646 h 542"/>
                  <a:gd name="T60" fmla="*/ 2147483646 w 400"/>
                  <a:gd name="T61" fmla="*/ 2147483646 h 542"/>
                  <a:gd name="T62" fmla="*/ 2147483646 w 400"/>
                  <a:gd name="T63" fmla="*/ 2147483646 h 542"/>
                  <a:gd name="T64" fmla="*/ 2147483646 w 400"/>
                  <a:gd name="T65" fmla="*/ 2147483646 h 542"/>
                  <a:gd name="T66" fmla="*/ 2147483646 w 400"/>
                  <a:gd name="T67" fmla="*/ 2147483646 h 542"/>
                  <a:gd name="T68" fmla="*/ 2147483646 w 400"/>
                  <a:gd name="T69" fmla="*/ 2147483646 h 542"/>
                  <a:gd name="T70" fmla="*/ 2147483646 w 400"/>
                  <a:gd name="T71" fmla="*/ 2147483646 h 542"/>
                  <a:gd name="T72" fmla="*/ 2147483646 w 400"/>
                  <a:gd name="T73" fmla="*/ 2147483646 h 542"/>
                  <a:gd name="T74" fmla="*/ 2147483646 w 400"/>
                  <a:gd name="T75" fmla="*/ 2147483646 h 542"/>
                  <a:gd name="T76" fmla="*/ 2147483646 w 400"/>
                  <a:gd name="T77" fmla="*/ 2147483646 h 542"/>
                  <a:gd name="T78" fmla="*/ 2147483646 w 400"/>
                  <a:gd name="T79" fmla="*/ 2147483646 h 542"/>
                  <a:gd name="T80" fmla="*/ 2147483646 w 400"/>
                  <a:gd name="T81" fmla="*/ 2147483646 h 542"/>
                  <a:gd name="T82" fmla="*/ 2147483646 w 400"/>
                  <a:gd name="T83" fmla="*/ 2147483646 h 542"/>
                  <a:gd name="T84" fmla="*/ 2147483646 w 400"/>
                  <a:gd name="T85" fmla="*/ 2147483646 h 542"/>
                  <a:gd name="T86" fmla="*/ 2147483646 w 400"/>
                  <a:gd name="T87" fmla="*/ 2147483646 h 542"/>
                  <a:gd name="T88" fmla="*/ 2147483646 w 400"/>
                  <a:gd name="T89" fmla="*/ 2147483646 h 542"/>
                  <a:gd name="T90" fmla="*/ 2147483646 w 400"/>
                  <a:gd name="T91" fmla="*/ 2147483646 h 542"/>
                  <a:gd name="T92" fmla="*/ 2147483646 w 400"/>
                  <a:gd name="T93" fmla="*/ 2147483646 h 542"/>
                  <a:gd name="T94" fmla="*/ 2147483646 w 400"/>
                  <a:gd name="T95" fmla="*/ 2147483646 h 542"/>
                  <a:gd name="T96" fmla="*/ 2147483646 w 400"/>
                  <a:gd name="T97" fmla="*/ 2147483646 h 542"/>
                  <a:gd name="T98" fmla="*/ 2147483646 w 400"/>
                  <a:gd name="T99" fmla="*/ 2147483646 h 542"/>
                  <a:gd name="T100" fmla="*/ 2147483646 w 400"/>
                  <a:gd name="T101" fmla="*/ 2147483646 h 542"/>
                  <a:gd name="T102" fmla="*/ 2147483646 w 400"/>
                  <a:gd name="T103" fmla="*/ 2147483646 h 542"/>
                  <a:gd name="T104" fmla="*/ 2147483646 w 400"/>
                  <a:gd name="T105" fmla="*/ 2147483646 h 542"/>
                  <a:gd name="T106" fmla="*/ 2147483646 w 400"/>
                  <a:gd name="T107" fmla="*/ 2147483646 h 542"/>
                  <a:gd name="T108" fmla="*/ 2147483646 w 400"/>
                  <a:gd name="T109" fmla="*/ 2147483646 h 542"/>
                  <a:gd name="T110" fmla="*/ 2147483646 w 400"/>
                  <a:gd name="T111" fmla="*/ 2147483646 h 542"/>
                  <a:gd name="T112" fmla="*/ 2147483646 w 400"/>
                  <a:gd name="T113" fmla="*/ 2147483646 h 542"/>
                  <a:gd name="T114" fmla="*/ 2147483646 w 400"/>
                  <a:gd name="T115" fmla="*/ 2147483646 h 542"/>
                  <a:gd name="T116" fmla="*/ 2147483646 w 400"/>
                  <a:gd name="T117" fmla="*/ 2147483646 h 542"/>
                  <a:gd name="T118" fmla="*/ 2147483646 w 400"/>
                  <a:gd name="T119" fmla="*/ 2147483646 h 542"/>
                  <a:gd name="T120" fmla="*/ 2147483646 w 400"/>
                  <a:gd name="T121" fmla="*/ 2147483646 h 542"/>
                  <a:gd name="T122" fmla="*/ 2147483646 w 400"/>
                  <a:gd name="T123" fmla="*/ 2147483646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400" h="542">
                    <a:moveTo>
                      <a:pt x="4" y="3"/>
                    </a:moveTo>
                    <a:lnTo>
                      <a:pt x="4" y="3"/>
                    </a:lnTo>
                    <a:lnTo>
                      <a:pt x="4" y="5"/>
                    </a:lnTo>
                    <a:lnTo>
                      <a:pt x="3" y="6"/>
                    </a:lnTo>
                    <a:lnTo>
                      <a:pt x="2" y="6"/>
                    </a:lnTo>
                    <a:lnTo>
                      <a:pt x="3" y="4"/>
                    </a:lnTo>
                    <a:lnTo>
                      <a:pt x="3" y="3"/>
                    </a:lnTo>
                    <a:lnTo>
                      <a:pt x="4" y="3"/>
                    </a:lnTo>
                    <a:close/>
                    <a:moveTo>
                      <a:pt x="279" y="7"/>
                    </a:moveTo>
                    <a:lnTo>
                      <a:pt x="282" y="8"/>
                    </a:lnTo>
                    <a:lnTo>
                      <a:pt x="283" y="8"/>
                    </a:lnTo>
                    <a:lnTo>
                      <a:pt x="289" y="11"/>
                    </a:lnTo>
                    <a:lnTo>
                      <a:pt x="291" y="11"/>
                    </a:lnTo>
                    <a:lnTo>
                      <a:pt x="291" y="12"/>
                    </a:lnTo>
                    <a:lnTo>
                      <a:pt x="293" y="19"/>
                    </a:lnTo>
                    <a:lnTo>
                      <a:pt x="293" y="20"/>
                    </a:lnTo>
                    <a:lnTo>
                      <a:pt x="292" y="21"/>
                    </a:lnTo>
                    <a:lnTo>
                      <a:pt x="291" y="22"/>
                    </a:lnTo>
                    <a:lnTo>
                      <a:pt x="288" y="24"/>
                    </a:lnTo>
                    <a:lnTo>
                      <a:pt x="287" y="26"/>
                    </a:lnTo>
                    <a:lnTo>
                      <a:pt x="285" y="27"/>
                    </a:lnTo>
                    <a:lnTo>
                      <a:pt x="278" y="29"/>
                    </a:lnTo>
                    <a:lnTo>
                      <a:pt x="274" y="31"/>
                    </a:lnTo>
                    <a:lnTo>
                      <a:pt x="268" y="32"/>
                    </a:lnTo>
                    <a:lnTo>
                      <a:pt x="261" y="45"/>
                    </a:lnTo>
                    <a:lnTo>
                      <a:pt x="258" y="47"/>
                    </a:lnTo>
                    <a:lnTo>
                      <a:pt x="257" y="47"/>
                    </a:lnTo>
                    <a:lnTo>
                      <a:pt x="253" y="49"/>
                    </a:lnTo>
                    <a:lnTo>
                      <a:pt x="251" y="52"/>
                    </a:lnTo>
                    <a:lnTo>
                      <a:pt x="243" y="66"/>
                    </a:lnTo>
                    <a:lnTo>
                      <a:pt x="240" y="70"/>
                    </a:lnTo>
                    <a:lnTo>
                      <a:pt x="240" y="71"/>
                    </a:lnTo>
                    <a:lnTo>
                      <a:pt x="238" y="81"/>
                    </a:lnTo>
                    <a:lnTo>
                      <a:pt x="237" y="84"/>
                    </a:lnTo>
                    <a:lnTo>
                      <a:pt x="236" y="91"/>
                    </a:lnTo>
                    <a:lnTo>
                      <a:pt x="233" y="96"/>
                    </a:lnTo>
                    <a:lnTo>
                      <a:pt x="228" y="103"/>
                    </a:lnTo>
                    <a:lnTo>
                      <a:pt x="224" y="108"/>
                    </a:lnTo>
                    <a:lnTo>
                      <a:pt x="224" y="110"/>
                    </a:lnTo>
                    <a:lnTo>
                      <a:pt x="225" y="110"/>
                    </a:lnTo>
                    <a:lnTo>
                      <a:pt x="228" y="110"/>
                    </a:lnTo>
                    <a:lnTo>
                      <a:pt x="230" y="109"/>
                    </a:lnTo>
                    <a:lnTo>
                      <a:pt x="234" y="106"/>
                    </a:lnTo>
                    <a:lnTo>
                      <a:pt x="235" y="107"/>
                    </a:lnTo>
                    <a:lnTo>
                      <a:pt x="236" y="109"/>
                    </a:lnTo>
                    <a:lnTo>
                      <a:pt x="236" y="110"/>
                    </a:lnTo>
                    <a:lnTo>
                      <a:pt x="238" y="112"/>
                    </a:lnTo>
                    <a:lnTo>
                      <a:pt x="240" y="113"/>
                    </a:lnTo>
                    <a:lnTo>
                      <a:pt x="243" y="127"/>
                    </a:lnTo>
                    <a:lnTo>
                      <a:pt x="249" y="135"/>
                    </a:lnTo>
                    <a:lnTo>
                      <a:pt x="250" y="136"/>
                    </a:lnTo>
                    <a:lnTo>
                      <a:pt x="251" y="144"/>
                    </a:lnTo>
                    <a:lnTo>
                      <a:pt x="251" y="145"/>
                    </a:lnTo>
                    <a:lnTo>
                      <a:pt x="249" y="145"/>
                    </a:lnTo>
                    <a:lnTo>
                      <a:pt x="247" y="149"/>
                    </a:lnTo>
                    <a:lnTo>
                      <a:pt x="246" y="162"/>
                    </a:lnTo>
                    <a:lnTo>
                      <a:pt x="247" y="165"/>
                    </a:lnTo>
                    <a:lnTo>
                      <a:pt x="248" y="166"/>
                    </a:lnTo>
                    <a:lnTo>
                      <a:pt x="250" y="166"/>
                    </a:lnTo>
                    <a:lnTo>
                      <a:pt x="252" y="166"/>
                    </a:lnTo>
                    <a:lnTo>
                      <a:pt x="255" y="168"/>
                    </a:lnTo>
                    <a:lnTo>
                      <a:pt x="254" y="169"/>
                    </a:lnTo>
                    <a:lnTo>
                      <a:pt x="254" y="170"/>
                    </a:lnTo>
                    <a:lnTo>
                      <a:pt x="255" y="172"/>
                    </a:lnTo>
                    <a:lnTo>
                      <a:pt x="257" y="176"/>
                    </a:lnTo>
                    <a:lnTo>
                      <a:pt x="258" y="178"/>
                    </a:lnTo>
                    <a:lnTo>
                      <a:pt x="260" y="178"/>
                    </a:lnTo>
                    <a:lnTo>
                      <a:pt x="262" y="179"/>
                    </a:lnTo>
                    <a:lnTo>
                      <a:pt x="263" y="179"/>
                    </a:lnTo>
                    <a:lnTo>
                      <a:pt x="264" y="178"/>
                    </a:lnTo>
                    <a:lnTo>
                      <a:pt x="266" y="177"/>
                    </a:lnTo>
                    <a:lnTo>
                      <a:pt x="268" y="176"/>
                    </a:lnTo>
                    <a:lnTo>
                      <a:pt x="270" y="177"/>
                    </a:lnTo>
                    <a:lnTo>
                      <a:pt x="273" y="177"/>
                    </a:lnTo>
                    <a:lnTo>
                      <a:pt x="277" y="177"/>
                    </a:lnTo>
                    <a:lnTo>
                      <a:pt x="279" y="179"/>
                    </a:lnTo>
                    <a:lnTo>
                      <a:pt x="281" y="179"/>
                    </a:lnTo>
                    <a:lnTo>
                      <a:pt x="285" y="179"/>
                    </a:lnTo>
                    <a:lnTo>
                      <a:pt x="287" y="178"/>
                    </a:lnTo>
                    <a:lnTo>
                      <a:pt x="289" y="177"/>
                    </a:lnTo>
                    <a:lnTo>
                      <a:pt x="289" y="176"/>
                    </a:lnTo>
                    <a:lnTo>
                      <a:pt x="290" y="175"/>
                    </a:lnTo>
                    <a:lnTo>
                      <a:pt x="294" y="175"/>
                    </a:lnTo>
                    <a:lnTo>
                      <a:pt x="298" y="177"/>
                    </a:lnTo>
                    <a:lnTo>
                      <a:pt x="303" y="179"/>
                    </a:lnTo>
                    <a:lnTo>
                      <a:pt x="304" y="180"/>
                    </a:lnTo>
                    <a:lnTo>
                      <a:pt x="305" y="180"/>
                    </a:lnTo>
                    <a:lnTo>
                      <a:pt x="306" y="180"/>
                    </a:lnTo>
                    <a:lnTo>
                      <a:pt x="307" y="179"/>
                    </a:lnTo>
                    <a:lnTo>
                      <a:pt x="308" y="179"/>
                    </a:lnTo>
                    <a:lnTo>
                      <a:pt x="309" y="179"/>
                    </a:lnTo>
                    <a:lnTo>
                      <a:pt x="310" y="179"/>
                    </a:lnTo>
                    <a:lnTo>
                      <a:pt x="328" y="206"/>
                    </a:lnTo>
                    <a:lnTo>
                      <a:pt x="330" y="205"/>
                    </a:lnTo>
                    <a:lnTo>
                      <a:pt x="331" y="205"/>
                    </a:lnTo>
                    <a:lnTo>
                      <a:pt x="332" y="206"/>
                    </a:lnTo>
                    <a:lnTo>
                      <a:pt x="332" y="207"/>
                    </a:lnTo>
                    <a:lnTo>
                      <a:pt x="333" y="207"/>
                    </a:lnTo>
                    <a:lnTo>
                      <a:pt x="334" y="206"/>
                    </a:lnTo>
                    <a:lnTo>
                      <a:pt x="338" y="204"/>
                    </a:lnTo>
                    <a:lnTo>
                      <a:pt x="339" y="203"/>
                    </a:lnTo>
                    <a:lnTo>
                      <a:pt x="340" y="203"/>
                    </a:lnTo>
                    <a:lnTo>
                      <a:pt x="345" y="204"/>
                    </a:lnTo>
                    <a:lnTo>
                      <a:pt x="348" y="205"/>
                    </a:lnTo>
                    <a:lnTo>
                      <a:pt x="349" y="205"/>
                    </a:lnTo>
                    <a:lnTo>
                      <a:pt x="350" y="206"/>
                    </a:lnTo>
                    <a:lnTo>
                      <a:pt x="355" y="204"/>
                    </a:lnTo>
                    <a:lnTo>
                      <a:pt x="356" y="204"/>
                    </a:lnTo>
                    <a:lnTo>
                      <a:pt x="359" y="204"/>
                    </a:lnTo>
                    <a:lnTo>
                      <a:pt x="364" y="203"/>
                    </a:lnTo>
                    <a:lnTo>
                      <a:pt x="365" y="203"/>
                    </a:lnTo>
                    <a:lnTo>
                      <a:pt x="367" y="203"/>
                    </a:lnTo>
                    <a:lnTo>
                      <a:pt x="368" y="203"/>
                    </a:lnTo>
                    <a:lnTo>
                      <a:pt x="369" y="203"/>
                    </a:lnTo>
                    <a:lnTo>
                      <a:pt x="370" y="202"/>
                    </a:lnTo>
                    <a:lnTo>
                      <a:pt x="373" y="200"/>
                    </a:lnTo>
                    <a:lnTo>
                      <a:pt x="378" y="201"/>
                    </a:lnTo>
                    <a:lnTo>
                      <a:pt x="380" y="202"/>
                    </a:lnTo>
                    <a:lnTo>
                      <a:pt x="381" y="202"/>
                    </a:lnTo>
                    <a:lnTo>
                      <a:pt x="382" y="203"/>
                    </a:lnTo>
                    <a:lnTo>
                      <a:pt x="382" y="204"/>
                    </a:lnTo>
                    <a:lnTo>
                      <a:pt x="383" y="204"/>
                    </a:lnTo>
                    <a:lnTo>
                      <a:pt x="382" y="205"/>
                    </a:lnTo>
                    <a:lnTo>
                      <a:pt x="382" y="206"/>
                    </a:lnTo>
                    <a:lnTo>
                      <a:pt x="382" y="207"/>
                    </a:lnTo>
                    <a:lnTo>
                      <a:pt x="383" y="208"/>
                    </a:lnTo>
                    <a:lnTo>
                      <a:pt x="384" y="210"/>
                    </a:lnTo>
                    <a:lnTo>
                      <a:pt x="383" y="210"/>
                    </a:lnTo>
                    <a:lnTo>
                      <a:pt x="382" y="211"/>
                    </a:lnTo>
                    <a:lnTo>
                      <a:pt x="379" y="215"/>
                    </a:lnTo>
                    <a:lnTo>
                      <a:pt x="377" y="216"/>
                    </a:lnTo>
                    <a:lnTo>
                      <a:pt x="377" y="218"/>
                    </a:lnTo>
                    <a:lnTo>
                      <a:pt x="377" y="220"/>
                    </a:lnTo>
                    <a:lnTo>
                      <a:pt x="377" y="223"/>
                    </a:lnTo>
                    <a:lnTo>
                      <a:pt x="377" y="224"/>
                    </a:lnTo>
                    <a:lnTo>
                      <a:pt x="377" y="226"/>
                    </a:lnTo>
                    <a:lnTo>
                      <a:pt x="375" y="227"/>
                    </a:lnTo>
                    <a:lnTo>
                      <a:pt x="374" y="228"/>
                    </a:lnTo>
                    <a:lnTo>
                      <a:pt x="373" y="228"/>
                    </a:lnTo>
                    <a:lnTo>
                      <a:pt x="372" y="229"/>
                    </a:lnTo>
                    <a:lnTo>
                      <a:pt x="371" y="232"/>
                    </a:lnTo>
                    <a:lnTo>
                      <a:pt x="371" y="237"/>
                    </a:lnTo>
                    <a:lnTo>
                      <a:pt x="372" y="239"/>
                    </a:lnTo>
                    <a:lnTo>
                      <a:pt x="372" y="242"/>
                    </a:lnTo>
                    <a:lnTo>
                      <a:pt x="370" y="255"/>
                    </a:lnTo>
                    <a:lnTo>
                      <a:pt x="372" y="262"/>
                    </a:lnTo>
                    <a:lnTo>
                      <a:pt x="371" y="263"/>
                    </a:lnTo>
                    <a:lnTo>
                      <a:pt x="371" y="264"/>
                    </a:lnTo>
                    <a:lnTo>
                      <a:pt x="371" y="265"/>
                    </a:lnTo>
                    <a:lnTo>
                      <a:pt x="371" y="267"/>
                    </a:lnTo>
                    <a:lnTo>
                      <a:pt x="373" y="270"/>
                    </a:lnTo>
                    <a:lnTo>
                      <a:pt x="373" y="271"/>
                    </a:lnTo>
                    <a:lnTo>
                      <a:pt x="374" y="275"/>
                    </a:lnTo>
                    <a:lnTo>
                      <a:pt x="375" y="279"/>
                    </a:lnTo>
                    <a:lnTo>
                      <a:pt x="375" y="280"/>
                    </a:lnTo>
                    <a:lnTo>
                      <a:pt x="376" y="281"/>
                    </a:lnTo>
                    <a:lnTo>
                      <a:pt x="377" y="281"/>
                    </a:lnTo>
                    <a:lnTo>
                      <a:pt x="378" y="281"/>
                    </a:lnTo>
                    <a:lnTo>
                      <a:pt x="379" y="281"/>
                    </a:lnTo>
                    <a:lnTo>
                      <a:pt x="380" y="283"/>
                    </a:lnTo>
                    <a:lnTo>
                      <a:pt x="381" y="285"/>
                    </a:lnTo>
                    <a:lnTo>
                      <a:pt x="381" y="288"/>
                    </a:lnTo>
                    <a:lnTo>
                      <a:pt x="381" y="289"/>
                    </a:lnTo>
                    <a:lnTo>
                      <a:pt x="382" y="289"/>
                    </a:lnTo>
                    <a:lnTo>
                      <a:pt x="383" y="289"/>
                    </a:lnTo>
                    <a:lnTo>
                      <a:pt x="384" y="290"/>
                    </a:lnTo>
                    <a:lnTo>
                      <a:pt x="384" y="291"/>
                    </a:lnTo>
                    <a:lnTo>
                      <a:pt x="383" y="294"/>
                    </a:lnTo>
                    <a:lnTo>
                      <a:pt x="382" y="294"/>
                    </a:lnTo>
                    <a:lnTo>
                      <a:pt x="380" y="296"/>
                    </a:lnTo>
                    <a:lnTo>
                      <a:pt x="369" y="307"/>
                    </a:lnTo>
                    <a:lnTo>
                      <a:pt x="369" y="309"/>
                    </a:lnTo>
                    <a:lnTo>
                      <a:pt x="370" y="309"/>
                    </a:lnTo>
                    <a:lnTo>
                      <a:pt x="374" y="309"/>
                    </a:lnTo>
                    <a:lnTo>
                      <a:pt x="375" y="310"/>
                    </a:lnTo>
                    <a:lnTo>
                      <a:pt x="377" y="314"/>
                    </a:lnTo>
                    <a:lnTo>
                      <a:pt x="378" y="315"/>
                    </a:lnTo>
                    <a:lnTo>
                      <a:pt x="383" y="321"/>
                    </a:lnTo>
                    <a:lnTo>
                      <a:pt x="385" y="322"/>
                    </a:lnTo>
                    <a:lnTo>
                      <a:pt x="386" y="322"/>
                    </a:lnTo>
                    <a:lnTo>
                      <a:pt x="387" y="324"/>
                    </a:lnTo>
                    <a:lnTo>
                      <a:pt x="386" y="325"/>
                    </a:lnTo>
                    <a:lnTo>
                      <a:pt x="385" y="326"/>
                    </a:lnTo>
                    <a:lnTo>
                      <a:pt x="385" y="328"/>
                    </a:lnTo>
                    <a:lnTo>
                      <a:pt x="387" y="330"/>
                    </a:lnTo>
                    <a:lnTo>
                      <a:pt x="387" y="331"/>
                    </a:lnTo>
                    <a:lnTo>
                      <a:pt x="393" y="352"/>
                    </a:lnTo>
                    <a:lnTo>
                      <a:pt x="394" y="358"/>
                    </a:lnTo>
                    <a:lnTo>
                      <a:pt x="394" y="359"/>
                    </a:lnTo>
                    <a:lnTo>
                      <a:pt x="394" y="360"/>
                    </a:lnTo>
                    <a:lnTo>
                      <a:pt x="389" y="361"/>
                    </a:lnTo>
                    <a:lnTo>
                      <a:pt x="389" y="360"/>
                    </a:lnTo>
                    <a:lnTo>
                      <a:pt x="389" y="355"/>
                    </a:lnTo>
                    <a:lnTo>
                      <a:pt x="389" y="353"/>
                    </a:lnTo>
                    <a:lnTo>
                      <a:pt x="389" y="350"/>
                    </a:lnTo>
                    <a:lnTo>
                      <a:pt x="389" y="347"/>
                    </a:lnTo>
                    <a:lnTo>
                      <a:pt x="388" y="343"/>
                    </a:lnTo>
                    <a:lnTo>
                      <a:pt x="387" y="341"/>
                    </a:lnTo>
                    <a:lnTo>
                      <a:pt x="385" y="339"/>
                    </a:lnTo>
                    <a:lnTo>
                      <a:pt x="385" y="338"/>
                    </a:lnTo>
                    <a:lnTo>
                      <a:pt x="384" y="337"/>
                    </a:lnTo>
                    <a:lnTo>
                      <a:pt x="383" y="334"/>
                    </a:lnTo>
                    <a:lnTo>
                      <a:pt x="382" y="333"/>
                    </a:lnTo>
                    <a:lnTo>
                      <a:pt x="382" y="332"/>
                    </a:lnTo>
                    <a:lnTo>
                      <a:pt x="379" y="330"/>
                    </a:lnTo>
                    <a:lnTo>
                      <a:pt x="377" y="332"/>
                    </a:lnTo>
                    <a:lnTo>
                      <a:pt x="375" y="334"/>
                    </a:lnTo>
                    <a:lnTo>
                      <a:pt x="373" y="336"/>
                    </a:lnTo>
                    <a:lnTo>
                      <a:pt x="372" y="337"/>
                    </a:lnTo>
                    <a:lnTo>
                      <a:pt x="372" y="338"/>
                    </a:lnTo>
                    <a:lnTo>
                      <a:pt x="370" y="341"/>
                    </a:lnTo>
                    <a:lnTo>
                      <a:pt x="368" y="342"/>
                    </a:lnTo>
                    <a:lnTo>
                      <a:pt x="367" y="343"/>
                    </a:lnTo>
                    <a:lnTo>
                      <a:pt x="366" y="343"/>
                    </a:lnTo>
                    <a:lnTo>
                      <a:pt x="365" y="343"/>
                    </a:lnTo>
                    <a:lnTo>
                      <a:pt x="364" y="343"/>
                    </a:lnTo>
                    <a:lnTo>
                      <a:pt x="363" y="342"/>
                    </a:lnTo>
                    <a:lnTo>
                      <a:pt x="362" y="341"/>
                    </a:lnTo>
                    <a:lnTo>
                      <a:pt x="361" y="339"/>
                    </a:lnTo>
                    <a:lnTo>
                      <a:pt x="361" y="338"/>
                    </a:lnTo>
                    <a:lnTo>
                      <a:pt x="360" y="337"/>
                    </a:lnTo>
                    <a:lnTo>
                      <a:pt x="360" y="336"/>
                    </a:lnTo>
                    <a:lnTo>
                      <a:pt x="358" y="336"/>
                    </a:lnTo>
                    <a:lnTo>
                      <a:pt x="357" y="337"/>
                    </a:lnTo>
                    <a:lnTo>
                      <a:pt x="357" y="339"/>
                    </a:lnTo>
                    <a:lnTo>
                      <a:pt x="357" y="342"/>
                    </a:lnTo>
                    <a:lnTo>
                      <a:pt x="358" y="342"/>
                    </a:lnTo>
                    <a:lnTo>
                      <a:pt x="359" y="344"/>
                    </a:lnTo>
                    <a:lnTo>
                      <a:pt x="325" y="343"/>
                    </a:lnTo>
                    <a:lnTo>
                      <a:pt x="324" y="343"/>
                    </a:lnTo>
                    <a:lnTo>
                      <a:pt x="321" y="342"/>
                    </a:lnTo>
                    <a:lnTo>
                      <a:pt x="316" y="343"/>
                    </a:lnTo>
                    <a:lnTo>
                      <a:pt x="314" y="344"/>
                    </a:lnTo>
                    <a:lnTo>
                      <a:pt x="312" y="344"/>
                    </a:lnTo>
                    <a:lnTo>
                      <a:pt x="312" y="345"/>
                    </a:lnTo>
                    <a:lnTo>
                      <a:pt x="312" y="364"/>
                    </a:lnTo>
                    <a:lnTo>
                      <a:pt x="319" y="364"/>
                    </a:lnTo>
                    <a:lnTo>
                      <a:pt x="323" y="365"/>
                    </a:lnTo>
                    <a:lnTo>
                      <a:pt x="325" y="365"/>
                    </a:lnTo>
                    <a:lnTo>
                      <a:pt x="326" y="364"/>
                    </a:lnTo>
                    <a:lnTo>
                      <a:pt x="328" y="366"/>
                    </a:lnTo>
                    <a:lnTo>
                      <a:pt x="329" y="366"/>
                    </a:lnTo>
                    <a:lnTo>
                      <a:pt x="332" y="371"/>
                    </a:lnTo>
                    <a:lnTo>
                      <a:pt x="331" y="374"/>
                    </a:lnTo>
                    <a:lnTo>
                      <a:pt x="332" y="377"/>
                    </a:lnTo>
                    <a:lnTo>
                      <a:pt x="330" y="379"/>
                    </a:lnTo>
                    <a:lnTo>
                      <a:pt x="327" y="378"/>
                    </a:lnTo>
                    <a:lnTo>
                      <a:pt x="326" y="377"/>
                    </a:lnTo>
                    <a:lnTo>
                      <a:pt x="323" y="375"/>
                    </a:lnTo>
                    <a:lnTo>
                      <a:pt x="316" y="377"/>
                    </a:lnTo>
                    <a:lnTo>
                      <a:pt x="313" y="379"/>
                    </a:lnTo>
                    <a:lnTo>
                      <a:pt x="308" y="379"/>
                    </a:lnTo>
                    <a:lnTo>
                      <a:pt x="306" y="379"/>
                    </a:lnTo>
                    <a:lnTo>
                      <a:pt x="306" y="403"/>
                    </a:lnTo>
                    <a:lnTo>
                      <a:pt x="309" y="407"/>
                    </a:lnTo>
                    <a:lnTo>
                      <a:pt x="315" y="412"/>
                    </a:lnTo>
                    <a:lnTo>
                      <a:pt x="316" y="413"/>
                    </a:lnTo>
                    <a:lnTo>
                      <a:pt x="318" y="413"/>
                    </a:lnTo>
                    <a:lnTo>
                      <a:pt x="319" y="414"/>
                    </a:lnTo>
                    <a:lnTo>
                      <a:pt x="319" y="418"/>
                    </a:lnTo>
                    <a:lnTo>
                      <a:pt x="319" y="419"/>
                    </a:lnTo>
                    <a:lnTo>
                      <a:pt x="319" y="420"/>
                    </a:lnTo>
                    <a:lnTo>
                      <a:pt x="318" y="421"/>
                    </a:lnTo>
                    <a:lnTo>
                      <a:pt x="318" y="422"/>
                    </a:lnTo>
                    <a:lnTo>
                      <a:pt x="321" y="427"/>
                    </a:lnTo>
                    <a:lnTo>
                      <a:pt x="322" y="428"/>
                    </a:lnTo>
                    <a:lnTo>
                      <a:pt x="323" y="429"/>
                    </a:lnTo>
                    <a:lnTo>
                      <a:pt x="323" y="430"/>
                    </a:lnTo>
                    <a:lnTo>
                      <a:pt x="325" y="439"/>
                    </a:lnTo>
                    <a:lnTo>
                      <a:pt x="324" y="441"/>
                    </a:lnTo>
                    <a:lnTo>
                      <a:pt x="323" y="446"/>
                    </a:lnTo>
                    <a:lnTo>
                      <a:pt x="311" y="530"/>
                    </a:lnTo>
                    <a:lnTo>
                      <a:pt x="311" y="531"/>
                    </a:lnTo>
                    <a:lnTo>
                      <a:pt x="311" y="530"/>
                    </a:lnTo>
                    <a:lnTo>
                      <a:pt x="310" y="529"/>
                    </a:lnTo>
                    <a:lnTo>
                      <a:pt x="309" y="528"/>
                    </a:lnTo>
                    <a:lnTo>
                      <a:pt x="306" y="526"/>
                    </a:lnTo>
                    <a:lnTo>
                      <a:pt x="306" y="525"/>
                    </a:lnTo>
                    <a:lnTo>
                      <a:pt x="306" y="524"/>
                    </a:lnTo>
                    <a:lnTo>
                      <a:pt x="305" y="522"/>
                    </a:lnTo>
                    <a:lnTo>
                      <a:pt x="305" y="521"/>
                    </a:lnTo>
                    <a:lnTo>
                      <a:pt x="303" y="519"/>
                    </a:lnTo>
                    <a:lnTo>
                      <a:pt x="300" y="517"/>
                    </a:lnTo>
                    <a:lnTo>
                      <a:pt x="298" y="517"/>
                    </a:lnTo>
                    <a:lnTo>
                      <a:pt x="296" y="519"/>
                    </a:lnTo>
                    <a:lnTo>
                      <a:pt x="295" y="519"/>
                    </a:lnTo>
                    <a:lnTo>
                      <a:pt x="289" y="517"/>
                    </a:lnTo>
                    <a:lnTo>
                      <a:pt x="307" y="485"/>
                    </a:lnTo>
                    <a:lnTo>
                      <a:pt x="306" y="483"/>
                    </a:lnTo>
                    <a:lnTo>
                      <a:pt x="305" y="483"/>
                    </a:lnTo>
                    <a:lnTo>
                      <a:pt x="303" y="481"/>
                    </a:lnTo>
                    <a:lnTo>
                      <a:pt x="303" y="480"/>
                    </a:lnTo>
                    <a:lnTo>
                      <a:pt x="302" y="479"/>
                    </a:lnTo>
                    <a:lnTo>
                      <a:pt x="300" y="476"/>
                    </a:lnTo>
                    <a:lnTo>
                      <a:pt x="299" y="476"/>
                    </a:lnTo>
                    <a:lnTo>
                      <a:pt x="298" y="476"/>
                    </a:lnTo>
                    <a:lnTo>
                      <a:pt x="298" y="477"/>
                    </a:lnTo>
                    <a:lnTo>
                      <a:pt x="292" y="476"/>
                    </a:lnTo>
                    <a:lnTo>
                      <a:pt x="291" y="473"/>
                    </a:lnTo>
                    <a:lnTo>
                      <a:pt x="290" y="471"/>
                    </a:lnTo>
                    <a:lnTo>
                      <a:pt x="285" y="468"/>
                    </a:lnTo>
                    <a:lnTo>
                      <a:pt x="281" y="470"/>
                    </a:lnTo>
                    <a:lnTo>
                      <a:pt x="277" y="470"/>
                    </a:lnTo>
                    <a:lnTo>
                      <a:pt x="275" y="472"/>
                    </a:lnTo>
                    <a:lnTo>
                      <a:pt x="270" y="471"/>
                    </a:lnTo>
                    <a:lnTo>
                      <a:pt x="269" y="470"/>
                    </a:lnTo>
                    <a:lnTo>
                      <a:pt x="266" y="468"/>
                    </a:lnTo>
                    <a:lnTo>
                      <a:pt x="264" y="468"/>
                    </a:lnTo>
                    <a:lnTo>
                      <a:pt x="262" y="468"/>
                    </a:lnTo>
                    <a:lnTo>
                      <a:pt x="262" y="467"/>
                    </a:lnTo>
                    <a:lnTo>
                      <a:pt x="262" y="466"/>
                    </a:lnTo>
                    <a:lnTo>
                      <a:pt x="261" y="465"/>
                    </a:lnTo>
                    <a:lnTo>
                      <a:pt x="260" y="466"/>
                    </a:lnTo>
                    <a:lnTo>
                      <a:pt x="258" y="468"/>
                    </a:lnTo>
                    <a:lnTo>
                      <a:pt x="257" y="471"/>
                    </a:lnTo>
                    <a:lnTo>
                      <a:pt x="256" y="472"/>
                    </a:lnTo>
                    <a:lnTo>
                      <a:pt x="255" y="472"/>
                    </a:lnTo>
                    <a:lnTo>
                      <a:pt x="253" y="472"/>
                    </a:lnTo>
                    <a:lnTo>
                      <a:pt x="251" y="473"/>
                    </a:lnTo>
                    <a:lnTo>
                      <a:pt x="247" y="476"/>
                    </a:lnTo>
                    <a:lnTo>
                      <a:pt x="245" y="476"/>
                    </a:lnTo>
                    <a:lnTo>
                      <a:pt x="240" y="474"/>
                    </a:lnTo>
                    <a:lnTo>
                      <a:pt x="236" y="473"/>
                    </a:lnTo>
                    <a:lnTo>
                      <a:pt x="230" y="476"/>
                    </a:lnTo>
                    <a:lnTo>
                      <a:pt x="228" y="477"/>
                    </a:lnTo>
                    <a:lnTo>
                      <a:pt x="228" y="475"/>
                    </a:lnTo>
                    <a:lnTo>
                      <a:pt x="227" y="473"/>
                    </a:lnTo>
                    <a:lnTo>
                      <a:pt x="226" y="473"/>
                    </a:lnTo>
                    <a:lnTo>
                      <a:pt x="225" y="473"/>
                    </a:lnTo>
                    <a:lnTo>
                      <a:pt x="223" y="472"/>
                    </a:lnTo>
                    <a:lnTo>
                      <a:pt x="223" y="471"/>
                    </a:lnTo>
                    <a:lnTo>
                      <a:pt x="222" y="471"/>
                    </a:lnTo>
                    <a:lnTo>
                      <a:pt x="221" y="468"/>
                    </a:lnTo>
                    <a:lnTo>
                      <a:pt x="223" y="468"/>
                    </a:lnTo>
                    <a:lnTo>
                      <a:pt x="223" y="467"/>
                    </a:lnTo>
                    <a:lnTo>
                      <a:pt x="223" y="465"/>
                    </a:lnTo>
                    <a:lnTo>
                      <a:pt x="223" y="458"/>
                    </a:lnTo>
                    <a:lnTo>
                      <a:pt x="221" y="456"/>
                    </a:lnTo>
                    <a:lnTo>
                      <a:pt x="219" y="454"/>
                    </a:lnTo>
                    <a:lnTo>
                      <a:pt x="218" y="456"/>
                    </a:lnTo>
                    <a:lnTo>
                      <a:pt x="217" y="456"/>
                    </a:lnTo>
                    <a:lnTo>
                      <a:pt x="213" y="454"/>
                    </a:lnTo>
                    <a:lnTo>
                      <a:pt x="211" y="453"/>
                    </a:lnTo>
                    <a:lnTo>
                      <a:pt x="211" y="450"/>
                    </a:lnTo>
                    <a:lnTo>
                      <a:pt x="211" y="449"/>
                    </a:lnTo>
                    <a:lnTo>
                      <a:pt x="212" y="449"/>
                    </a:lnTo>
                    <a:lnTo>
                      <a:pt x="211" y="447"/>
                    </a:lnTo>
                    <a:lnTo>
                      <a:pt x="210" y="445"/>
                    </a:lnTo>
                    <a:lnTo>
                      <a:pt x="209" y="444"/>
                    </a:lnTo>
                    <a:lnTo>
                      <a:pt x="209" y="441"/>
                    </a:lnTo>
                    <a:lnTo>
                      <a:pt x="206" y="438"/>
                    </a:lnTo>
                    <a:lnTo>
                      <a:pt x="205" y="438"/>
                    </a:lnTo>
                    <a:lnTo>
                      <a:pt x="204" y="438"/>
                    </a:lnTo>
                    <a:lnTo>
                      <a:pt x="201" y="437"/>
                    </a:lnTo>
                    <a:lnTo>
                      <a:pt x="200" y="436"/>
                    </a:lnTo>
                    <a:lnTo>
                      <a:pt x="194" y="432"/>
                    </a:lnTo>
                    <a:lnTo>
                      <a:pt x="191" y="430"/>
                    </a:lnTo>
                    <a:lnTo>
                      <a:pt x="190" y="430"/>
                    </a:lnTo>
                    <a:lnTo>
                      <a:pt x="189" y="427"/>
                    </a:lnTo>
                    <a:lnTo>
                      <a:pt x="189" y="426"/>
                    </a:lnTo>
                    <a:lnTo>
                      <a:pt x="190" y="424"/>
                    </a:lnTo>
                    <a:lnTo>
                      <a:pt x="188" y="422"/>
                    </a:lnTo>
                    <a:lnTo>
                      <a:pt x="187" y="416"/>
                    </a:lnTo>
                    <a:lnTo>
                      <a:pt x="186" y="415"/>
                    </a:lnTo>
                    <a:lnTo>
                      <a:pt x="180" y="410"/>
                    </a:lnTo>
                    <a:lnTo>
                      <a:pt x="179" y="411"/>
                    </a:lnTo>
                    <a:lnTo>
                      <a:pt x="177" y="409"/>
                    </a:lnTo>
                    <a:lnTo>
                      <a:pt x="177" y="408"/>
                    </a:lnTo>
                    <a:lnTo>
                      <a:pt x="177" y="407"/>
                    </a:lnTo>
                    <a:lnTo>
                      <a:pt x="176" y="406"/>
                    </a:lnTo>
                    <a:lnTo>
                      <a:pt x="176" y="405"/>
                    </a:lnTo>
                    <a:lnTo>
                      <a:pt x="175" y="404"/>
                    </a:lnTo>
                    <a:lnTo>
                      <a:pt x="174" y="404"/>
                    </a:lnTo>
                    <a:lnTo>
                      <a:pt x="174" y="405"/>
                    </a:lnTo>
                    <a:lnTo>
                      <a:pt x="173" y="405"/>
                    </a:lnTo>
                    <a:lnTo>
                      <a:pt x="171" y="404"/>
                    </a:lnTo>
                    <a:lnTo>
                      <a:pt x="170" y="403"/>
                    </a:lnTo>
                    <a:lnTo>
                      <a:pt x="165" y="399"/>
                    </a:lnTo>
                    <a:lnTo>
                      <a:pt x="163" y="399"/>
                    </a:lnTo>
                    <a:lnTo>
                      <a:pt x="162" y="401"/>
                    </a:lnTo>
                    <a:lnTo>
                      <a:pt x="162" y="402"/>
                    </a:lnTo>
                    <a:lnTo>
                      <a:pt x="161" y="402"/>
                    </a:lnTo>
                    <a:lnTo>
                      <a:pt x="160" y="401"/>
                    </a:lnTo>
                    <a:lnTo>
                      <a:pt x="159" y="400"/>
                    </a:lnTo>
                    <a:lnTo>
                      <a:pt x="158" y="400"/>
                    </a:lnTo>
                    <a:lnTo>
                      <a:pt x="157" y="400"/>
                    </a:lnTo>
                    <a:lnTo>
                      <a:pt x="153" y="397"/>
                    </a:lnTo>
                    <a:lnTo>
                      <a:pt x="150" y="396"/>
                    </a:lnTo>
                    <a:lnTo>
                      <a:pt x="149" y="397"/>
                    </a:lnTo>
                    <a:lnTo>
                      <a:pt x="148" y="396"/>
                    </a:lnTo>
                    <a:lnTo>
                      <a:pt x="143" y="392"/>
                    </a:lnTo>
                    <a:lnTo>
                      <a:pt x="141" y="388"/>
                    </a:lnTo>
                    <a:lnTo>
                      <a:pt x="140" y="387"/>
                    </a:lnTo>
                    <a:lnTo>
                      <a:pt x="134" y="385"/>
                    </a:lnTo>
                    <a:lnTo>
                      <a:pt x="130" y="385"/>
                    </a:lnTo>
                    <a:lnTo>
                      <a:pt x="130" y="389"/>
                    </a:lnTo>
                    <a:lnTo>
                      <a:pt x="129" y="390"/>
                    </a:lnTo>
                    <a:lnTo>
                      <a:pt x="126" y="391"/>
                    </a:lnTo>
                    <a:lnTo>
                      <a:pt x="125" y="390"/>
                    </a:lnTo>
                    <a:lnTo>
                      <a:pt x="124" y="390"/>
                    </a:lnTo>
                    <a:lnTo>
                      <a:pt x="121" y="389"/>
                    </a:lnTo>
                    <a:lnTo>
                      <a:pt x="121" y="390"/>
                    </a:lnTo>
                    <a:lnTo>
                      <a:pt x="120" y="390"/>
                    </a:lnTo>
                    <a:lnTo>
                      <a:pt x="119" y="390"/>
                    </a:lnTo>
                    <a:lnTo>
                      <a:pt x="117" y="390"/>
                    </a:lnTo>
                    <a:lnTo>
                      <a:pt x="113" y="388"/>
                    </a:lnTo>
                    <a:lnTo>
                      <a:pt x="111" y="387"/>
                    </a:lnTo>
                    <a:lnTo>
                      <a:pt x="108" y="387"/>
                    </a:lnTo>
                    <a:lnTo>
                      <a:pt x="107" y="387"/>
                    </a:lnTo>
                    <a:lnTo>
                      <a:pt x="103" y="386"/>
                    </a:lnTo>
                    <a:lnTo>
                      <a:pt x="102" y="385"/>
                    </a:lnTo>
                    <a:lnTo>
                      <a:pt x="101" y="381"/>
                    </a:lnTo>
                    <a:lnTo>
                      <a:pt x="101" y="378"/>
                    </a:lnTo>
                    <a:lnTo>
                      <a:pt x="101" y="377"/>
                    </a:lnTo>
                    <a:lnTo>
                      <a:pt x="100" y="377"/>
                    </a:lnTo>
                    <a:lnTo>
                      <a:pt x="99" y="377"/>
                    </a:lnTo>
                    <a:lnTo>
                      <a:pt x="98" y="377"/>
                    </a:lnTo>
                    <a:lnTo>
                      <a:pt x="98" y="376"/>
                    </a:lnTo>
                    <a:lnTo>
                      <a:pt x="96" y="375"/>
                    </a:lnTo>
                    <a:lnTo>
                      <a:pt x="95" y="374"/>
                    </a:lnTo>
                    <a:lnTo>
                      <a:pt x="95" y="373"/>
                    </a:lnTo>
                    <a:lnTo>
                      <a:pt x="95" y="372"/>
                    </a:lnTo>
                    <a:lnTo>
                      <a:pt x="95" y="371"/>
                    </a:lnTo>
                    <a:lnTo>
                      <a:pt x="94" y="371"/>
                    </a:lnTo>
                    <a:lnTo>
                      <a:pt x="92" y="372"/>
                    </a:lnTo>
                    <a:lnTo>
                      <a:pt x="91" y="372"/>
                    </a:lnTo>
                    <a:lnTo>
                      <a:pt x="90" y="372"/>
                    </a:lnTo>
                    <a:lnTo>
                      <a:pt x="89" y="372"/>
                    </a:lnTo>
                    <a:lnTo>
                      <a:pt x="88" y="370"/>
                    </a:lnTo>
                    <a:lnTo>
                      <a:pt x="86" y="370"/>
                    </a:lnTo>
                    <a:lnTo>
                      <a:pt x="85" y="370"/>
                    </a:lnTo>
                    <a:lnTo>
                      <a:pt x="84" y="370"/>
                    </a:lnTo>
                    <a:lnTo>
                      <a:pt x="83" y="369"/>
                    </a:lnTo>
                    <a:lnTo>
                      <a:pt x="81" y="368"/>
                    </a:lnTo>
                    <a:lnTo>
                      <a:pt x="79" y="366"/>
                    </a:lnTo>
                    <a:lnTo>
                      <a:pt x="77" y="365"/>
                    </a:lnTo>
                    <a:lnTo>
                      <a:pt x="76" y="364"/>
                    </a:lnTo>
                    <a:lnTo>
                      <a:pt x="73" y="362"/>
                    </a:lnTo>
                    <a:lnTo>
                      <a:pt x="73" y="360"/>
                    </a:lnTo>
                    <a:lnTo>
                      <a:pt x="71" y="360"/>
                    </a:lnTo>
                    <a:lnTo>
                      <a:pt x="70" y="360"/>
                    </a:lnTo>
                    <a:lnTo>
                      <a:pt x="70" y="359"/>
                    </a:lnTo>
                    <a:lnTo>
                      <a:pt x="68" y="358"/>
                    </a:lnTo>
                    <a:lnTo>
                      <a:pt x="67" y="358"/>
                    </a:lnTo>
                    <a:lnTo>
                      <a:pt x="64" y="353"/>
                    </a:lnTo>
                    <a:lnTo>
                      <a:pt x="62" y="349"/>
                    </a:lnTo>
                    <a:lnTo>
                      <a:pt x="60" y="348"/>
                    </a:lnTo>
                    <a:lnTo>
                      <a:pt x="59" y="348"/>
                    </a:lnTo>
                    <a:lnTo>
                      <a:pt x="58" y="348"/>
                    </a:lnTo>
                    <a:lnTo>
                      <a:pt x="57" y="347"/>
                    </a:lnTo>
                    <a:lnTo>
                      <a:pt x="59" y="343"/>
                    </a:lnTo>
                    <a:lnTo>
                      <a:pt x="62" y="341"/>
                    </a:lnTo>
                    <a:lnTo>
                      <a:pt x="63" y="340"/>
                    </a:lnTo>
                    <a:lnTo>
                      <a:pt x="65" y="341"/>
                    </a:lnTo>
                    <a:lnTo>
                      <a:pt x="66" y="341"/>
                    </a:lnTo>
                    <a:lnTo>
                      <a:pt x="69" y="343"/>
                    </a:lnTo>
                    <a:lnTo>
                      <a:pt x="70" y="342"/>
                    </a:lnTo>
                    <a:lnTo>
                      <a:pt x="71" y="339"/>
                    </a:lnTo>
                    <a:lnTo>
                      <a:pt x="71" y="338"/>
                    </a:lnTo>
                    <a:lnTo>
                      <a:pt x="70" y="334"/>
                    </a:lnTo>
                    <a:lnTo>
                      <a:pt x="69" y="334"/>
                    </a:lnTo>
                    <a:lnTo>
                      <a:pt x="68" y="333"/>
                    </a:lnTo>
                    <a:lnTo>
                      <a:pt x="68" y="330"/>
                    </a:lnTo>
                    <a:lnTo>
                      <a:pt x="68" y="329"/>
                    </a:lnTo>
                    <a:lnTo>
                      <a:pt x="71" y="322"/>
                    </a:lnTo>
                    <a:lnTo>
                      <a:pt x="71" y="323"/>
                    </a:lnTo>
                    <a:lnTo>
                      <a:pt x="72" y="322"/>
                    </a:lnTo>
                    <a:lnTo>
                      <a:pt x="72" y="321"/>
                    </a:lnTo>
                    <a:lnTo>
                      <a:pt x="73" y="321"/>
                    </a:lnTo>
                    <a:lnTo>
                      <a:pt x="74" y="319"/>
                    </a:lnTo>
                    <a:lnTo>
                      <a:pt x="75" y="319"/>
                    </a:lnTo>
                    <a:lnTo>
                      <a:pt x="76" y="320"/>
                    </a:lnTo>
                    <a:lnTo>
                      <a:pt x="77" y="321"/>
                    </a:lnTo>
                    <a:lnTo>
                      <a:pt x="79" y="319"/>
                    </a:lnTo>
                    <a:lnTo>
                      <a:pt x="83" y="320"/>
                    </a:lnTo>
                    <a:lnTo>
                      <a:pt x="87" y="319"/>
                    </a:lnTo>
                    <a:lnTo>
                      <a:pt x="88" y="318"/>
                    </a:lnTo>
                    <a:lnTo>
                      <a:pt x="89" y="315"/>
                    </a:lnTo>
                    <a:lnTo>
                      <a:pt x="89" y="316"/>
                    </a:lnTo>
                    <a:lnTo>
                      <a:pt x="90" y="317"/>
                    </a:lnTo>
                    <a:lnTo>
                      <a:pt x="92" y="317"/>
                    </a:lnTo>
                    <a:lnTo>
                      <a:pt x="94" y="316"/>
                    </a:lnTo>
                    <a:lnTo>
                      <a:pt x="93" y="315"/>
                    </a:lnTo>
                    <a:lnTo>
                      <a:pt x="93" y="311"/>
                    </a:lnTo>
                    <a:lnTo>
                      <a:pt x="95" y="308"/>
                    </a:lnTo>
                    <a:lnTo>
                      <a:pt x="99" y="302"/>
                    </a:lnTo>
                    <a:lnTo>
                      <a:pt x="100" y="302"/>
                    </a:lnTo>
                    <a:lnTo>
                      <a:pt x="104" y="296"/>
                    </a:lnTo>
                    <a:lnTo>
                      <a:pt x="104" y="294"/>
                    </a:lnTo>
                    <a:lnTo>
                      <a:pt x="103" y="294"/>
                    </a:lnTo>
                    <a:lnTo>
                      <a:pt x="102" y="293"/>
                    </a:lnTo>
                    <a:lnTo>
                      <a:pt x="103" y="292"/>
                    </a:lnTo>
                    <a:lnTo>
                      <a:pt x="105" y="290"/>
                    </a:lnTo>
                    <a:lnTo>
                      <a:pt x="109" y="286"/>
                    </a:lnTo>
                    <a:lnTo>
                      <a:pt x="111" y="283"/>
                    </a:lnTo>
                    <a:lnTo>
                      <a:pt x="112" y="281"/>
                    </a:lnTo>
                    <a:lnTo>
                      <a:pt x="112" y="279"/>
                    </a:lnTo>
                    <a:lnTo>
                      <a:pt x="115" y="275"/>
                    </a:lnTo>
                    <a:lnTo>
                      <a:pt x="113" y="275"/>
                    </a:lnTo>
                    <a:lnTo>
                      <a:pt x="111" y="277"/>
                    </a:lnTo>
                    <a:lnTo>
                      <a:pt x="109" y="277"/>
                    </a:lnTo>
                    <a:lnTo>
                      <a:pt x="108" y="277"/>
                    </a:lnTo>
                    <a:lnTo>
                      <a:pt x="107" y="277"/>
                    </a:lnTo>
                    <a:lnTo>
                      <a:pt x="107" y="275"/>
                    </a:lnTo>
                    <a:lnTo>
                      <a:pt x="108" y="274"/>
                    </a:lnTo>
                    <a:lnTo>
                      <a:pt x="109" y="273"/>
                    </a:lnTo>
                    <a:lnTo>
                      <a:pt x="110" y="273"/>
                    </a:lnTo>
                    <a:lnTo>
                      <a:pt x="111" y="270"/>
                    </a:lnTo>
                    <a:lnTo>
                      <a:pt x="110" y="270"/>
                    </a:lnTo>
                    <a:lnTo>
                      <a:pt x="109" y="270"/>
                    </a:lnTo>
                    <a:lnTo>
                      <a:pt x="107" y="270"/>
                    </a:lnTo>
                    <a:lnTo>
                      <a:pt x="107" y="271"/>
                    </a:lnTo>
                    <a:lnTo>
                      <a:pt x="107" y="273"/>
                    </a:lnTo>
                    <a:lnTo>
                      <a:pt x="106" y="274"/>
                    </a:lnTo>
                    <a:lnTo>
                      <a:pt x="106" y="275"/>
                    </a:lnTo>
                    <a:lnTo>
                      <a:pt x="104" y="272"/>
                    </a:lnTo>
                    <a:lnTo>
                      <a:pt x="104" y="268"/>
                    </a:lnTo>
                    <a:lnTo>
                      <a:pt x="104" y="267"/>
                    </a:lnTo>
                    <a:lnTo>
                      <a:pt x="107" y="266"/>
                    </a:lnTo>
                    <a:lnTo>
                      <a:pt x="109" y="266"/>
                    </a:lnTo>
                    <a:lnTo>
                      <a:pt x="109" y="265"/>
                    </a:lnTo>
                    <a:lnTo>
                      <a:pt x="109" y="264"/>
                    </a:lnTo>
                    <a:lnTo>
                      <a:pt x="108" y="264"/>
                    </a:lnTo>
                    <a:lnTo>
                      <a:pt x="107" y="264"/>
                    </a:lnTo>
                    <a:lnTo>
                      <a:pt x="106" y="262"/>
                    </a:lnTo>
                    <a:lnTo>
                      <a:pt x="107" y="258"/>
                    </a:lnTo>
                    <a:lnTo>
                      <a:pt x="108" y="255"/>
                    </a:lnTo>
                    <a:lnTo>
                      <a:pt x="108" y="250"/>
                    </a:lnTo>
                    <a:lnTo>
                      <a:pt x="107" y="247"/>
                    </a:lnTo>
                    <a:lnTo>
                      <a:pt x="107" y="245"/>
                    </a:lnTo>
                    <a:lnTo>
                      <a:pt x="107" y="236"/>
                    </a:lnTo>
                    <a:lnTo>
                      <a:pt x="107" y="235"/>
                    </a:lnTo>
                    <a:lnTo>
                      <a:pt x="108" y="234"/>
                    </a:lnTo>
                    <a:lnTo>
                      <a:pt x="107" y="226"/>
                    </a:lnTo>
                    <a:lnTo>
                      <a:pt x="105" y="225"/>
                    </a:lnTo>
                    <a:lnTo>
                      <a:pt x="103" y="224"/>
                    </a:lnTo>
                    <a:lnTo>
                      <a:pt x="104" y="223"/>
                    </a:lnTo>
                    <a:lnTo>
                      <a:pt x="106" y="221"/>
                    </a:lnTo>
                    <a:lnTo>
                      <a:pt x="107" y="222"/>
                    </a:lnTo>
                    <a:lnTo>
                      <a:pt x="108" y="222"/>
                    </a:lnTo>
                    <a:lnTo>
                      <a:pt x="109" y="222"/>
                    </a:lnTo>
                    <a:lnTo>
                      <a:pt x="111" y="219"/>
                    </a:lnTo>
                    <a:lnTo>
                      <a:pt x="111" y="217"/>
                    </a:lnTo>
                    <a:lnTo>
                      <a:pt x="111" y="216"/>
                    </a:lnTo>
                    <a:lnTo>
                      <a:pt x="109" y="210"/>
                    </a:lnTo>
                    <a:lnTo>
                      <a:pt x="107" y="207"/>
                    </a:lnTo>
                    <a:lnTo>
                      <a:pt x="106" y="206"/>
                    </a:lnTo>
                    <a:lnTo>
                      <a:pt x="106" y="205"/>
                    </a:lnTo>
                    <a:lnTo>
                      <a:pt x="106" y="204"/>
                    </a:lnTo>
                    <a:lnTo>
                      <a:pt x="106" y="201"/>
                    </a:lnTo>
                    <a:lnTo>
                      <a:pt x="107" y="202"/>
                    </a:lnTo>
                    <a:lnTo>
                      <a:pt x="108" y="201"/>
                    </a:lnTo>
                    <a:lnTo>
                      <a:pt x="109" y="198"/>
                    </a:lnTo>
                    <a:lnTo>
                      <a:pt x="110" y="192"/>
                    </a:lnTo>
                    <a:lnTo>
                      <a:pt x="108" y="188"/>
                    </a:lnTo>
                    <a:lnTo>
                      <a:pt x="107" y="187"/>
                    </a:lnTo>
                    <a:lnTo>
                      <a:pt x="102" y="182"/>
                    </a:lnTo>
                    <a:lnTo>
                      <a:pt x="102" y="179"/>
                    </a:lnTo>
                    <a:lnTo>
                      <a:pt x="102" y="178"/>
                    </a:lnTo>
                    <a:lnTo>
                      <a:pt x="102" y="177"/>
                    </a:lnTo>
                    <a:lnTo>
                      <a:pt x="96" y="171"/>
                    </a:lnTo>
                    <a:lnTo>
                      <a:pt x="98" y="163"/>
                    </a:lnTo>
                    <a:lnTo>
                      <a:pt x="100" y="163"/>
                    </a:lnTo>
                    <a:lnTo>
                      <a:pt x="101" y="162"/>
                    </a:lnTo>
                    <a:lnTo>
                      <a:pt x="101" y="160"/>
                    </a:lnTo>
                    <a:lnTo>
                      <a:pt x="100" y="159"/>
                    </a:lnTo>
                    <a:lnTo>
                      <a:pt x="100" y="158"/>
                    </a:lnTo>
                    <a:lnTo>
                      <a:pt x="100" y="157"/>
                    </a:lnTo>
                    <a:lnTo>
                      <a:pt x="101" y="156"/>
                    </a:lnTo>
                    <a:lnTo>
                      <a:pt x="103" y="157"/>
                    </a:lnTo>
                    <a:lnTo>
                      <a:pt x="104" y="159"/>
                    </a:lnTo>
                    <a:lnTo>
                      <a:pt x="104" y="161"/>
                    </a:lnTo>
                    <a:lnTo>
                      <a:pt x="105" y="162"/>
                    </a:lnTo>
                    <a:lnTo>
                      <a:pt x="112" y="157"/>
                    </a:lnTo>
                    <a:lnTo>
                      <a:pt x="112" y="155"/>
                    </a:lnTo>
                    <a:lnTo>
                      <a:pt x="111" y="154"/>
                    </a:lnTo>
                    <a:lnTo>
                      <a:pt x="113" y="151"/>
                    </a:lnTo>
                    <a:lnTo>
                      <a:pt x="113" y="150"/>
                    </a:lnTo>
                    <a:lnTo>
                      <a:pt x="116" y="149"/>
                    </a:lnTo>
                    <a:lnTo>
                      <a:pt x="117" y="147"/>
                    </a:lnTo>
                    <a:lnTo>
                      <a:pt x="116" y="144"/>
                    </a:lnTo>
                    <a:lnTo>
                      <a:pt x="115" y="141"/>
                    </a:lnTo>
                    <a:lnTo>
                      <a:pt x="114" y="140"/>
                    </a:lnTo>
                    <a:lnTo>
                      <a:pt x="113" y="138"/>
                    </a:lnTo>
                    <a:lnTo>
                      <a:pt x="112" y="138"/>
                    </a:lnTo>
                    <a:lnTo>
                      <a:pt x="112" y="136"/>
                    </a:lnTo>
                    <a:lnTo>
                      <a:pt x="112" y="134"/>
                    </a:lnTo>
                    <a:lnTo>
                      <a:pt x="111" y="133"/>
                    </a:lnTo>
                    <a:lnTo>
                      <a:pt x="111" y="132"/>
                    </a:lnTo>
                    <a:lnTo>
                      <a:pt x="109" y="132"/>
                    </a:lnTo>
                    <a:lnTo>
                      <a:pt x="109" y="130"/>
                    </a:lnTo>
                    <a:lnTo>
                      <a:pt x="110" y="130"/>
                    </a:lnTo>
                    <a:lnTo>
                      <a:pt x="111" y="129"/>
                    </a:lnTo>
                    <a:lnTo>
                      <a:pt x="113" y="126"/>
                    </a:lnTo>
                    <a:lnTo>
                      <a:pt x="115" y="129"/>
                    </a:lnTo>
                    <a:lnTo>
                      <a:pt x="115" y="131"/>
                    </a:lnTo>
                    <a:lnTo>
                      <a:pt x="116" y="132"/>
                    </a:lnTo>
                    <a:lnTo>
                      <a:pt x="117" y="133"/>
                    </a:lnTo>
                    <a:lnTo>
                      <a:pt x="118" y="133"/>
                    </a:lnTo>
                    <a:lnTo>
                      <a:pt x="119" y="134"/>
                    </a:lnTo>
                    <a:lnTo>
                      <a:pt x="120" y="137"/>
                    </a:lnTo>
                    <a:lnTo>
                      <a:pt x="123" y="140"/>
                    </a:lnTo>
                    <a:lnTo>
                      <a:pt x="124" y="142"/>
                    </a:lnTo>
                    <a:lnTo>
                      <a:pt x="125" y="143"/>
                    </a:lnTo>
                    <a:lnTo>
                      <a:pt x="126" y="143"/>
                    </a:lnTo>
                    <a:lnTo>
                      <a:pt x="126" y="144"/>
                    </a:lnTo>
                    <a:lnTo>
                      <a:pt x="126" y="146"/>
                    </a:lnTo>
                    <a:lnTo>
                      <a:pt x="125" y="146"/>
                    </a:lnTo>
                    <a:lnTo>
                      <a:pt x="125" y="145"/>
                    </a:lnTo>
                    <a:lnTo>
                      <a:pt x="124" y="146"/>
                    </a:lnTo>
                    <a:lnTo>
                      <a:pt x="124" y="147"/>
                    </a:lnTo>
                    <a:lnTo>
                      <a:pt x="124" y="149"/>
                    </a:lnTo>
                    <a:lnTo>
                      <a:pt x="125" y="150"/>
                    </a:lnTo>
                    <a:lnTo>
                      <a:pt x="126" y="150"/>
                    </a:lnTo>
                    <a:lnTo>
                      <a:pt x="128" y="149"/>
                    </a:lnTo>
                    <a:lnTo>
                      <a:pt x="129" y="149"/>
                    </a:lnTo>
                    <a:lnTo>
                      <a:pt x="129" y="145"/>
                    </a:lnTo>
                    <a:lnTo>
                      <a:pt x="129" y="134"/>
                    </a:lnTo>
                    <a:lnTo>
                      <a:pt x="128" y="132"/>
                    </a:lnTo>
                    <a:lnTo>
                      <a:pt x="126" y="130"/>
                    </a:lnTo>
                    <a:lnTo>
                      <a:pt x="124" y="130"/>
                    </a:lnTo>
                    <a:lnTo>
                      <a:pt x="125" y="129"/>
                    </a:lnTo>
                    <a:lnTo>
                      <a:pt x="126" y="127"/>
                    </a:lnTo>
                    <a:lnTo>
                      <a:pt x="128" y="127"/>
                    </a:lnTo>
                    <a:lnTo>
                      <a:pt x="132" y="126"/>
                    </a:lnTo>
                    <a:lnTo>
                      <a:pt x="139" y="119"/>
                    </a:lnTo>
                    <a:lnTo>
                      <a:pt x="140" y="119"/>
                    </a:lnTo>
                    <a:lnTo>
                      <a:pt x="141" y="118"/>
                    </a:lnTo>
                    <a:lnTo>
                      <a:pt x="142" y="117"/>
                    </a:lnTo>
                    <a:lnTo>
                      <a:pt x="144" y="116"/>
                    </a:lnTo>
                    <a:lnTo>
                      <a:pt x="147" y="109"/>
                    </a:lnTo>
                    <a:lnTo>
                      <a:pt x="147" y="108"/>
                    </a:lnTo>
                    <a:lnTo>
                      <a:pt x="149" y="106"/>
                    </a:lnTo>
                    <a:lnTo>
                      <a:pt x="149" y="105"/>
                    </a:lnTo>
                    <a:lnTo>
                      <a:pt x="155" y="102"/>
                    </a:lnTo>
                    <a:lnTo>
                      <a:pt x="157" y="102"/>
                    </a:lnTo>
                    <a:lnTo>
                      <a:pt x="161" y="103"/>
                    </a:lnTo>
                    <a:lnTo>
                      <a:pt x="162" y="102"/>
                    </a:lnTo>
                    <a:lnTo>
                      <a:pt x="163" y="101"/>
                    </a:lnTo>
                    <a:lnTo>
                      <a:pt x="164" y="99"/>
                    </a:lnTo>
                    <a:lnTo>
                      <a:pt x="164" y="98"/>
                    </a:lnTo>
                    <a:lnTo>
                      <a:pt x="164" y="97"/>
                    </a:lnTo>
                    <a:lnTo>
                      <a:pt x="164" y="96"/>
                    </a:lnTo>
                    <a:lnTo>
                      <a:pt x="164" y="94"/>
                    </a:lnTo>
                    <a:lnTo>
                      <a:pt x="163" y="94"/>
                    </a:lnTo>
                    <a:lnTo>
                      <a:pt x="162" y="92"/>
                    </a:lnTo>
                    <a:lnTo>
                      <a:pt x="164" y="85"/>
                    </a:lnTo>
                    <a:lnTo>
                      <a:pt x="165" y="83"/>
                    </a:lnTo>
                    <a:lnTo>
                      <a:pt x="165" y="82"/>
                    </a:lnTo>
                    <a:lnTo>
                      <a:pt x="165" y="81"/>
                    </a:lnTo>
                    <a:lnTo>
                      <a:pt x="166" y="80"/>
                    </a:lnTo>
                    <a:lnTo>
                      <a:pt x="167" y="79"/>
                    </a:lnTo>
                    <a:lnTo>
                      <a:pt x="167" y="77"/>
                    </a:lnTo>
                    <a:lnTo>
                      <a:pt x="167" y="71"/>
                    </a:lnTo>
                    <a:lnTo>
                      <a:pt x="169" y="70"/>
                    </a:lnTo>
                    <a:lnTo>
                      <a:pt x="169" y="69"/>
                    </a:lnTo>
                    <a:lnTo>
                      <a:pt x="168" y="67"/>
                    </a:lnTo>
                    <a:lnTo>
                      <a:pt x="169" y="66"/>
                    </a:lnTo>
                    <a:lnTo>
                      <a:pt x="172" y="64"/>
                    </a:lnTo>
                    <a:lnTo>
                      <a:pt x="175" y="62"/>
                    </a:lnTo>
                    <a:lnTo>
                      <a:pt x="177" y="61"/>
                    </a:lnTo>
                    <a:lnTo>
                      <a:pt x="176" y="60"/>
                    </a:lnTo>
                    <a:lnTo>
                      <a:pt x="176" y="61"/>
                    </a:lnTo>
                    <a:lnTo>
                      <a:pt x="175" y="60"/>
                    </a:lnTo>
                    <a:lnTo>
                      <a:pt x="175" y="59"/>
                    </a:lnTo>
                    <a:lnTo>
                      <a:pt x="176" y="59"/>
                    </a:lnTo>
                    <a:lnTo>
                      <a:pt x="177" y="59"/>
                    </a:lnTo>
                    <a:lnTo>
                      <a:pt x="182" y="56"/>
                    </a:lnTo>
                    <a:lnTo>
                      <a:pt x="183" y="54"/>
                    </a:lnTo>
                    <a:lnTo>
                      <a:pt x="187" y="49"/>
                    </a:lnTo>
                    <a:lnTo>
                      <a:pt x="188" y="49"/>
                    </a:lnTo>
                    <a:lnTo>
                      <a:pt x="197" y="53"/>
                    </a:lnTo>
                    <a:lnTo>
                      <a:pt x="198" y="53"/>
                    </a:lnTo>
                    <a:lnTo>
                      <a:pt x="200" y="53"/>
                    </a:lnTo>
                    <a:lnTo>
                      <a:pt x="202" y="53"/>
                    </a:lnTo>
                    <a:lnTo>
                      <a:pt x="203" y="53"/>
                    </a:lnTo>
                    <a:lnTo>
                      <a:pt x="202" y="53"/>
                    </a:lnTo>
                    <a:lnTo>
                      <a:pt x="202" y="54"/>
                    </a:lnTo>
                    <a:lnTo>
                      <a:pt x="199" y="54"/>
                    </a:lnTo>
                    <a:lnTo>
                      <a:pt x="198" y="54"/>
                    </a:lnTo>
                    <a:lnTo>
                      <a:pt x="194" y="57"/>
                    </a:lnTo>
                    <a:lnTo>
                      <a:pt x="194" y="58"/>
                    </a:lnTo>
                    <a:lnTo>
                      <a:pt x="194" y="60"/>
                    </a:lnTo>
                    <a:lnTo>
                      <a:pt x="196" y="58"/>
                    </a:lnTo>
                    <a:lnTo>
                      <a:pt x="198" y="60"/>
                    </a:lnTo>
                    <a:lnTo>
                      <a:pt x="198" y="61"/>
                    </a:lnTo>
                    <a:lnTo>
                      <a:pt x="200" y="61"/>
                    </a:lnTo>
                    <a:lnTo>
                      <a:pt x="200" y="60"/>
                    </a:lnTo>
                    <a:lnTo>
                      <a:pt x="203" y="54"/>
                    </a:lnTo>
                    <a:lnTo>
                      <a:pt x="204" y="53"/>
                    </a:lnTo>
                    <a:lnTo>
                      <a:pt x="205" y="49"/>
                    </a:lnTo>
                    <a:lnTo>
                      <a:pt x="205" y="47"/>
                    </a:lnTo>
                    <a:lnTo>
                      <a:pt x="205" y="45"/>
                    </a:lnTo>
                    <a:lnTo>
                      <a:pt x="206" y="43"/>
                    </a:lnTo>
                    <a:lnTo>
                      <a:pt x="207" y="42"/>
                    </a:lnTo>
                    <a:lnTo>
                      <a:pt x="211" y="41"/>
                    </a:lnTo>
                    <a:lnTo>
                      <a:pt x="213" y="42"/>
                    </a:lnTo>
                    <a:lnTo>
                      <a:pt x="213" y="43"/>
                    </a:lnTo>
                    <a:lnTo>
                      <a:pt x="215" y="44"/>
                    </a:lnTo>
                    <a:lnTo>
                      <a:pt x="217" y="45"/>
                    </a:lnTo>
                    <a:lnTo>
                      <a:pt x="221" y="45"/>
                    </a:lnTo>
                    <a:lnTo>
                      <a:pt x="222" y="44"/>
                    </a:lnTo>
                    <a:lnTo>
                      <a:pt x="224" y="44"/>
                    </a:lnTo>
                    <a:lnTo>
                      <a:pt x="225" y="44"/>
                    </a:lnTo>
                    <a:lnTo>
                      <a:pt x="228" y="44"/>
                    </a:lnTo>
                    <a:lnTo>
                      <a:pt x="230" y="44"/>
                    </a:lnTo>
                    <a:lnTo>
                      <a:pt x="232" y="43"/>
                    </a:lnTo>
                    <a:lnTo>
                      <a:pt x="234" y="42"/>
                    </a:lnTo>
                    <a:lnTo>
                      <a:pt x="234" y="41"/>
                    </a:lnTo>
                    <a:lnTo>
                      <a:pt x="236" y="40"/>
                    </a:lnTo>
                    <a:lnTo>
                      <a:pt x="247" y="31"/>
                    </a:lnTo>
                    <a:lnTo>
                      <a:pt x="248" y="30"/>
                    </a:lnTo>
                    <a:lnTo>
                      <a:pt x="254" y="28"/>
                    </a:lnTo>
                    <a:lnTo>
                      <a:pt x="255" y="28"/>
                    </a:lnTo>
                    <a:lnTo>
                      <a:pt x="257" y="28"/>
                    </a:lnTo>
                    <a:lnTo>
                      <a:pt x="261" y="25"/>
                    </a:lnTo>
                    <a:lnTo>
                      <a:pt x="262" y="24"/>
                    </a:lnTo>
                    <a:lnTo>
                      <a:pt x="265" y="18"/>
                    </a:lnTo>
                    <a:lnTo>
                      <a:pt x="265" y="15"/>
                    </a:lnTo>
                    <a:lnTo>
                      <a:pt x="264" y="15"/>
                    </a:lnTo>
                    <a:lnTo>
                      <a:pt x="265" y="14"/>
                    </a:lnTo>
                    <a:lnTo>
                      <a:pt x="266" y="13"/>
                    </a:lnTo>
                    <a:lnTo>
                      <a:pt x="268" y="13"/>
                    </a:lnTo>
                    <a:lnTo>
                      <a:pt x="270" y="13"/>
                    </a:lnTo>
                    <a:lnTo>
                      <a:pt x="270" y="14"/>
                    </a:lnTo>
                    <a:lnTo>
                      <a:pt x="269" y="15"/>
                    </a:lnTo>
                    <a:lnTo>
                      <a:pt x="270" y="17"/>
                    </a:lnTo>
                    <a:lnTo>
                      <a:pt x="271" y="17"/>
                    </a:lnTo>
                    <a:lnTo>
                      <a:pt x="273" y="15"/>
                    </a:lnTo>
                    <a:lnTo>
                      <a:pt x="275" y="11"/>
                    </a:lnTo>
                    <a:lnTo>
                      <a:pt x="278" y="10"/>
                    </a:lnTo>
                    <a:lnTo>
                      <a:pt x="280" y="8"/>
                    </a:lnTo>
                    <a:lnTo>
                      <a:pt x="279" y="8"/>
                    </a:lnTo>
                    <a:lnTo>
                      <a:pt x="278" y="8"/>
                    </a:lnTo>
                    <a:lnTo>
                      <a:pt x="277" y="8"/>
                    </a:lnTo>
                    <a:lnTo>
                      <a:pt x="278" y="7"/>
                    </a:lnTo>
                    <a:lnTo>
                      <a:pt x="279" y="7"/>
                    </a:lnTo>
                    <a:close/>
                    <a:moveTo>
                      <a:pt x="105" y="262"/>
                    </a:moveTo>
                    <a:lnTo>
                      <a:pt x="105" y="262"/>
                    </a:lnTo>
                    <a:lnTo>
                      <a:pt x="106" y="262"/>
                    </a:lnTo>
                    <a:lnTo>
                      <a:pt x="106" y="264"/>
                    </a:lnTo>
                    <a:lnTo>
                      <a:pt x="107" y="264"/>
                    </a:lnTo>
                    <a:lnTo>
                      <a:pt x="107" y="265"/>
                    </a:lnTo>
                    <a:lnTo>
                      <a:pt x="102" y="266"/>
                    </a:lnTo>
                    <a:lnTo>
                      <a:pt x="101" y="266"/>
                    </a:lnTo>
                    <a:lnTo>
                      <a:pt x="101" y="265"/>
                    </a:lnTo>
                    <a:lnTo>
                      <a:pt x="104" y="262"/>
                    </a:lnTo>
                    <a:lnTo>
                      <a:pt x="105" y="262"/>
                    </a:lnTo>
                    <a:close/>
                    <a:moveTo>
                      <a:pt x="83" y="315"/>
                    </a:moveTo>
                    <a:lnTo>
                      <a:pt x="83" y="315"/>
                    </a:lnTo>
                    <a:lnTo>
                      <a:pt x="84" y="317"/>
                    </a:lnTo>
                    <a:lnTo>
                      <a:pt x="84" y="319"/>
                    </a:lnTo>
                    <a:lnTo>
                      <a:pt x="83" y="319"/>
                    </a:lnTo>
                    <a:lnTo>
                      <a:pt x="81" y="317"/>
                    </a:lnTo>
                    <a:lnTo>
                      <a:pt x="81" y="316"/>
                    </a:lnTo>
                    <a:lnTo>
                      <a:pt x="81" y="315"/>
                    </a:lnTo>
                    <a:lnTo>
                      <a:pt x="83" y="315"/>
                    </a:lnTo>
                    <a:close/>
                    <a:moveTo>
                      <a:pt x="3" y="0"/>
                    </a:moveTo>
                    <a:lnTo>
                      <a:pt x="2" y="1"/>
                    </a:lnTo>
                    <a:lnTo>
                      <a:pt x="1" y="2"/>
                    </a:lnTo>
                    <a:lnTo>
                      <a:pt x="0" y="2"/>
                    </a:lnTo>
                    <a:lnTo>
                      <a:pt x="0" y="3"/>
                    </a:lnTo>
                    <a:lnTo>
                      <a:pt x="0" y="4"/>
                    </a:lnTo>
                    <a:lnTo>
                      <a:pt x="0" y="6"/>
                    </a:lnTo>
                    <a:lnTo>
                      <a:pt x="0" y="7"/>
                    </a:lnTo>
                    <a:lnTo>
                      <a:pt x="0" y="8"/>
                    </a:lnTo>
                    <a:lnTo>
                      <a:pt x="1" y="8"/>
                    </a:lnTo>
                    <a:lnTo>
                      <a:pt x="2" y="9"/>
                    </a:lnTo>
                    <a:lnTo>
                      <a:pt x="4" y="9"/>
                    </a:lnTo>
                    <a:lnTo>
                      <a:pt x="4" y="8"/>
                    </a:lnTo>
                    <a:lnTo>
                      <a:pt x="5" y="8"/>
                    </a:lnTo>
                    <a:lnTo>
                      <a:pt x="6" y="6"/>
                    </a:lnTo>
                    <a:lnTo>
                      <a:pt x="6" y="4"/>
                    </a:lnTo>
                    <a:lnTo>
                      <a:pt x="7" y="2"/>
                    </a:lnTo>
                    <a:lnTo>
                      <a:pt x="5" y="1"/>
                    </a:lnTo>
                    <a:lnTo>
                      <a:pt x="5" y="0"/>
                    </a:lnTo>
                    <a:lnTo>
                      <a:pt x="3" y="0"/>
                    </a:lnTo>
                    <a:close/>
                    <a:moveTo>
                      <a:pt x="279" y="4"/>
                    </a:moveTo>
                    <a:lnTo>
                      <a:pt x="279" y="4"/>
                    </a:lnTo>
                    <a:lnTo>
                      <a:pt x="278" y="4"/>
                    </a:lnTo>
                    <a:lnTo>
                      <a:pt x="277" y="4"/>
                    </a:lnTo>
                    <a:lnTo>
                      <a:pt x="277" y="5"/>
                    </a:lnTo>
                    <a:lnTo>
                      <a:pt x="276" y="6"/>
                    </a:lnTo>
                    <a:lnTo>
                      <a:pt x="275" y="6"/>
                    </a:lnTo>
                    <a:lnTo>
                      <a:pt x="275" y="8"/>
                    </a:lnTo>
                    <a:lnTo>
                      <a:pt x="274" y="9"/>
                    </a:lnTo>
                    <a:lnTo>
                      <a:pt x="273" y="9"/>
                    </a:lnTo>
                    <a:lnTo>
                      <a:pt x="272" y="10"/>
                    </a:lnTo>
                    <a:lnTo>
                      <a:pt x="272" y="11"/>
                    </a:lnTo>
                    <a:lnTo>
                      <a:pt x="270" y="11"/>
                    </a:lnTo>
                    <a:lnTo>
                      <a:pt x="269" y="11"/>
                    </a:lnTo>
                    <a:lnTo>
                      <a:pt x="268" y="11"/>
                    </a:lnTo>
                    <a:lnTo>
                      <a:pt x="265" y="11"/>
                    </a:lnTo>
                    <a:lnTo>
                      <a:pt x="264" y="11"/>
                    </a:lnTo>
                    <a:lnTo>
                      <a:pt x="263" y="12"/>
                    </a:lnTo>
                    <a:lnTo>
                      <a:pt x="262" y="13"/>
                    </a:lnTo>
                    <a:lnTo>
                      <a:pt x="261" y="15"/>
                    </a:lnTo>
                    <a:lnTo>
                      <a:pt x="262" y="16"/>
                    </a:lnTo>
                    <a:lnTo>
                      <a:pt x="262" y="17"/>
                    </a:lnTo>
                    <a:lnTo>
                      <a:pt x="260" y="23"/>
                    </a:lnTo>
                    <a:lnTo>
                      <a:pt x="255" y="25"/>
                    </a:lnTo>
                    <a:lnTo>
                      <a:pt x="255" y="26"/>
                    </a:lnTo>
                    <a:lnTo>
                      <a:pt x="254" y="26"/>
                    </a:lnTo>
                    <a:lnTo>
                      <a:pt x="253" y="25"/>
                    </a:lnTo>
                    <a:lnTo>
                      <a:pt x="253" y="26"/>
                    </a:lnTo>
                    <a:lnTo>
                      <a:pt x="247" y="28"/>
                    </a:lnTo>
                    <a:lnTo>
                      <a:pt x="245" y="29"/>
                    </a:lnTo>
                    <a:lnTo>
                      <a:pt x="234" y="38"/>
                    </a:lnTo>
                    <a:lnTo>
                      <a:pt x="232" y="39"/>
                    </a:lnTo>
                    <a:lnTo>
                      <a:pt x="232" y="40"/>
                    </a:lnTo>
                    <a:lnTo>
                      <a:pt x="230" y="41"/>
                    </a:lnTo>
                    <a:lnTo>
                      <a:pt x="229" y="41"/>
                    </a:lnTo>
                    <a:lnTo>
                      <a:pt x="228" y="41"/>
                    </a:lnTo>
                    <a:lnTo>
                      <a:pt x="225" y="41"/>
                    </a:lnTo>
                    <a:lnTo>
                      <a:pt x="224" y="41"/>
                    </a:lnTo>
                    <a:lnTo>
                      <a:pt x="222" y="41"/>
                    </a:lnTo>
                    <a:lnTo>
                      <a:pt x="221" y="41"/>
                    </a:lnTo>
                    <a:lnTo>
                      <a:pt x="221" y="42"/>
                    </a:lnTo>
                    <a:lnTo>
                      <a:pt x="218" y="42"/>
                    </a:lnTo>
                    <a:lnTo>
                      <a:pt x="216" y="41"/>
                    </a:lnTo>
                    <a:lnTo>
                      <a:pt x="215" y="41"/>
                    </a:lnTo>
                    <a:lnTo>
                      <a:pt x="214" y="40"/>
                    </a:lnTo>
                    <a:lnTo>
                      <a:pt x="213" y="40"/>
                    </a:lnTo>
                    <a:lnTo>
                      <a:pt x="212" y="39"/>
                    </a:lnTo>
                    <a:lnTo>
                      <a:pt x="211" y="39"/>
                    </a:lnTo>
                    <a:lnTo>
                      <a:pt x="210" y="39"/>
                    </a:lnTo>
                    <a:lnTo>
                      <a:pt x="207" y="40"/>
                    </a:lnTo>
                    <a:lnTo>
                      <a:pt x="206" y="40"/>
                    </a:lnTo>
                    <a:lnTo>
                      <a:pt x="205" y="41"/>
                    </a:lnTo>
                    <a:lnTo>
                      <a:pt x="204" y="41"/>
                    </a:lnTo>
                    <a:lnTo>
                      <a:pt x="203" y="44"/>
                    </a:lnTo>
                    <a:lnTo>
                      <a:pt x="202" y="45"/>
                    </a:lnTo>
                    <a:lnTo>
                      <a:pt x="202" y="46"/>
                    </a:lnTo>
                    <a:lnTo>
                      <a:pt x="202" y="47"/>
                    </a:lnTo>
                    <a:lnTo>
                      <a:pt x="202" y="49"/>
                    </a:lnTo>
                    <a:lnTo>
                      <a:pt x="202" y="51"/>
                    </a:lnTo>
                    <a:lnTo>
                      <a:pt x="201" y="51"/>
                    </a:lnTo>
                    <a:lnTo>
                      <a:pt x="200" y="51"/>
                    </a:lnTo>
                    <a:lnTo>
                      <a:pt x="199" y="51"/>
                    </a:lnTo>
                    <a:lnTo>
                      <a:pt x="198" y="51"/>
                    </a:lnTo>
                    <a:lnTo>
                      <a:pt x="190" y="47"/>
                    </a:lnTo>
                    <a:lnTo>
                      <a:pt x="189" y="47"/>
                    </a:lnTo>
                    <a:lnTo>
                      <a:pt x="187" y="45"/>
                    </a:lnTo>
                    <a:lnTo>
                      <a:pt x="186" y="47"/>
                    </a:lnTo>
                    <a:lnTo>
                      <a:pt x="181" y="52"/>
                    </a:lnTo>
                    <a:lnTo>
                      <a:pt x="180" y="53"/>
                    </a:lnTo>
                    <a:lnTo>
                      <a:pt x="180" y="54"/>
                    </a:lnTo>
                    <a:lnTo>
                      <a:pt x="175" y="57"/>
                    </a:lnTo>
                    <a:lnTo>
                      <a:pt x="174" y="57"/>
                    </a:lnTo>
                    <a:lnTo>
                      <a:pt x="173" y="58"/>
                    </a:lnTo>
                    <a:lnTo>
                      <a:pt x="173" y="60"/>
                    </a:lnTo>
                    <a:lnTo>
                      <a:pt x="170" y="61"/>
                    </a:lnTo>
                    <a:lnTo>
                      <a:pt x="170" y="62"/>
                    </a:lnTo>
                    <a:lnTo>
                      <a:pt x="168" y="64"/>
                    </a:lnTo>
                    <a:lnTo>
                      <a:pt x="167" y="64"/>
                    </a:lnTo>
                    <a:lnTo>
                      <a:pt x="166" y="66"/>
                    </a:lnTo>
                    <a:lnTo>
                      <a:pt x="166" y="68"/>
                    </a:lnTo>
                    <a:lnTo>
                      <a:pt x="166" y="69"/>
                    </a:lnTo>
                    <a:lnTo>
                      <a:pt x="164" y="70"/>
                    </a:lnTo>
                    <a:lnTo>
                      <a:pt x="164" y="71"/>
                    </a:lnTo>
                    <a:lnTo>
                      <a:pt x="164" y="77"/>
                    </a:lnTo>
                    <a:lnTo>
                      <a:pt x="164" y="78"/>
                    </a:lnTo>
                    <a:lnTo>
                      <a:pt x="163" y="79"/>
                    </a:lnTo>
                    <a:lnTo>
                      <a:pt x="162" y="81"/>
                    </a:lnTo>
                    <a:lnTo>
                      <a:pt x="162" y="82"/>
                    </a:lnTo>
                    <a:lnTo>
                      <a:pt x="162" y="83"/>
                    </a:lnTo>
                    <a:lnTo>
                      <a:pt x="162" y="84"/>
                    </a:lnTo>
                    <a:lnTo>
                      <a:pt x="160" y="90"/>
                    </a:lnTo>
                    <a:lnTo>
                      <a:pt x="160" y="92"/>
                    </a:lnTo>
                    <a:lnTo>
                      <a:pt x="160" y="94"/>
                    </a:lnTo>
                    <a:lnTo>
                      <a:pt x="160" y="95"/>
                    </a:lnTo>
                    <a:lnTo>
                      <a:pt x="161" y="95"/>
                    </a:lnTo>
                    <a:lnTo>
                      <a:pt x="161" y="96"/>
                    </a:lnTo>
                    <a:lnTo>
                      <a:pt x="161" y="97"/>
                    </a:lnTo>
                    <a:lnTo>
                      <a:pt x="161" y="98"/>
                    </a:lnTo>
                    <a:lnTo>
                      <a:pt x="160" y="100"/>
                    </a:lnTo>
                    <a:lnTo>
                      <a:pt x="158" y="99"/>
                    </a:lnTo>
                    <a:lnTo>
                      <a:pt x="157" y="99"/>
                    </a:lnTo>
                    <a:lnTo>
                      <a:pt x="154" y="100"/>
                    </a:lnTo>
                    <a:lnTo>
                      <a:pt x="153" y="100"/>
                    </a:lnTo>
                    <a:lnTo>
                      <a:pt x="148" y="103"/>
                    </a:lnTo>
                    <a:lnTo>
                      <a:pt x="147" y="103"/>
                    </a:lnTo>
                    <a:lnTo>
                      <a:pt x="147" y="104"/>
                    </a:lnTo>
                    <a:lnTo>
                      <a:pt x="145" y="107"/>
                    </a:lnTo>
                    <a:lnTo>
                      <a:pt x="144" y="109"/>
                    </a:lnTo>
                    <a:lnTo>
                      <a:pt x="141" y="114"/>
                    </a:lnTo>
                    <a:lnTo>
                      <a:pt x="141" y="115"/>
                    </a:lnTo>
                    <a:lnTo>
                      <a:pt x="140" y="116"/>
                    </a:lnTo>
                    <a:lnTo>
                      <a:pt x="138" y="116"/>
                    </a:lnTo>
                    <a:lnTo>
                      <a:pt x="137" y="118"/>
                    </a:lnTo>
                    <a:lnTo>
                      <a:pt x="131" y="123"/>
                    </a:lnTo>
                    <a:lnTo>
                      <a:pt x="127" y="124"/>
                    </a:lnTo>
                    <a:lnTo>
                      <a:pt x="126" y="125"/>
                    </a:lnTo>
                    <a:lnTo>
                      <a:pt x="124" y="125"/>
                    </a:lnTo>
                    <a:lnTo>
                      <a:pt x="124" y="126"/>
                    </a:lnTo>
                    <a:lnTo>
                      <a:pt x="123" y="128"/>
                    </a:lnTo>
                    <a:lnTo>
                      <a:pt x="123" y="129"/>
                    </a:lnTo>
                    <a:lnTo>
                      <a:pt x="122" y="130"/>
                    </a:lnTo>
                    <a:lnTo>
                      <a:pt x="122" y="132"/>
                    </a:lnTo>
                    <a:lnTo>
                      <a:pt x="124" y="132"/>
                    </a:lnTo>
                    <a:lnTo>
                      <a:pt x="125" y="133"/>
                    </a:lnTo>
                    <a:lnTo>
                      <a:pt x="126" y="134"/>
                    </a:lnTo>
                    <a:lnTo>
                      <a:pt x="126" y="135"/>
                    </a:lnTo>
                    <a:lnTo>
                      <a:pt x="126" y="140"/>
                    </a:lnTo>
                    <a:lnTo>
                      <a:pt x="126" y="139"/>
                    </a:lnTo>
                    <a:lnTo>
                      <a:pt x="126" y="138"/>
                    </a:lnTo>
                    <a:lnTo>
                      <a:pt x="125" y="138"/>
                    </a:lnTo>
                    <a:lnTo>
                      <a:pt x="123" y="135"/>
                    </a:lnTo>
                    <a:lnTo>
                      <a:pt x="121" y="133"/>
                    </a:lnTo>
                    <a:lnTo>
                      <a:pt x="121" y="132"/>
                    </a:lnTo>
                    <a:lnTo>
                      <a:pt x="120" y="132"/>
                    </a:lnTo>
                    <a:lnTo>
                      <a:pt x="119" y="131"/>
                    </a:lnTo>
                    <a:lnTo>
                      <a:pt x="118" y="130"/>
                    </a:lnTo>
                    <a:lnTo>
                      <a:pt x="117" y="130"/>
                    </a:lnTo>
                    <a:lnTo>
                      <a:pt x="117" y="128"/>
                    </a:lnTo>
                    <a:lnTo>
                      <a:pt x="116" y="125"/>
                    </a:lnTo>
                    <a:lnTo>
                      <a:pt x="115" y="124"/>
                    </a:lnTo>
                    <a:lnTo>
                      <a:pt x="111" y="121"/>
                    </a:lnTo>
                    <a:lnTo>
                      <a:pt x="110" y="125"/>
                    </a:lnTo>
                    <a:lnTo>
                      <a:pt x="110" y="126"/>
                    </a:lnTo>
                    <a:lnTo>
                      <a:pt x="109" y="127"/>
                    </a:lnTo>
                    <a:lnTo>
                      <a:pt x="108" y="128"/>
                    </a:lnTo>
                    <a:lnTo>
                      <a:pt x="107" y="129"/>
                    </a:lnTo>
                    <a:lnTo>
                      <a:pt x="107" y="130"/>
                    </a:lnTo>
                    <a:lnTo>
                      <a:pt x="107" y="131"/>
                    </a:lnTo>
                    <a:lnTo>
                      <a:pt x="107" y="132"/>
                    </a:lnTo>
                    <a:lnTo>
                      <a:pt x="107" y="135"/>
                    </a:lnTo>
                    <a:lnTo>
                      <a:pt x="109" y="135"/>
                    </a:lnTo>
                    <a:lnTo>
                      <a:pt x="109" y="136"/>
                    </a:lnTo>
                    <a:lnTo>
                      <a:pt x="109" y="138"/>
                    </a:lnTo>
                    <a:lnTo>
                      <a:pt x="109" y="139"/>
                    </a:lnTo>
                    <a:lnTo>
                      <a:pt x="110" y="140"/>
                    </a:lnTo>
                    <a:lnTo>
                      <a:pt x="111" y="140"/>
                    </a:lnTo>
                    <a:lnTo>
                      <a:pt x="112" y="142"/>
                    </a:lnTo>
                    <a:lnTo>
                      <a:pt x="113" y="142"/>
                    </a:lnTo>
                    <a:lnTo>
                      <a:pt x="113" y="145"/>
                    </a:lnTo>
                    <a:lnTo>
                      <a:pt x="113" y="147"/>
                    </a:lnTo>
                    <a:lnTo>
                      <a:pt x="112" y="148"/>
                    </a:lnTo>
                    <a:lnTo>
                      <a:pt x="111" y="148"/>
                    </a:lnTo>
                    <a:lnTo>
                      <a:pt x="111" y="149"/>
                    </a:lnTo>
                    <a:lnTo>
                      <a:pt x="109" y="153"/>
                    </a:lnTo>
                    <a:lnTo>
                      <a:pt x="108" y="154"/>
                    </a:lnTo>
                    <a:lnTo>
                      <a:pt x="109" y="155"/>
                    </a:lnTo>
                    <a:lnTo>
                      <a:pt x="106" y="158"/>
                    </a:lnTo>
                    <a:lnTo>
                      <a:pt x="106" y="156"/>
                    </a:lnTo>
                    <a:lnTo>
                      <a:pt x="105" y="155"/>
                    </a:lnTo>
                    <a:lnTo>
                      <a:pt x="104" y="155"/>
                    </a:lnTo>
                    <a:lnTo>
                      <a:pt x="102" y="153"/>
                    </a:lnTo>
                    <a:lnTo>
                      <a:pt x="100" y="152"/>
                    </a:lnTo>
                    <a:lnTo>
                      <a:pt x="98" y="155"/>
                    </a:lnTo>
                    <a:lnTo>
                      <a:pt x="98" y="156"/>
                    </a:lnTo>
                    <a:lnTo>
                      <a:pt x="98" y="157"/>
                    </a:lnTo>
                    <a:lnTo>
                      <a:pt x="98" y="158"/>
                    </a:lnTo>
                    <a:lnTo>
                      <a:pt x="98" y="159"/>
                    </a:lnTo>
                    <a:lnTo>
                      <a:pt x="98" y="160"/>
                    </a:lnTo>
                    <a:lnTo>
                      <a:pt x="97" y="160"/>
                    </a:lnTo>
                    <a:lnTo>
                      <a:pt x="96" y="162"/>
                    </a:lnTo>
                    <a:lnTo>
                      <a:pt x="93" y="170"/>
                    </a:lnTo>
                    <a:lnTo>
                      <a:pt x="93" y="172"/>
                    </a:lnTo>
                    <a:lnTo>
                      <a:pt x="94" y="173"/>
                    </a:lnTo>
                    <a:lnTo>
                      <a:pt x="99" y="178"/>
                    </a:lnTo>
                    <a:lnTo>
                      <a:pt x="100" y="179"/>
                    </a:lnTo>
                    <a:lnTo>
                      <a:pt x="99" y="182"/>
                    </a:lnTo>
                    <a:lnTo>
                      <a:pt x="98" y="183"/>
                    </a:lnTo>
                    <a:lnTo>
                      <a:pt x="100" y="184"/>
                    </a:lnTo>
                    <a:lnTo>
                      <a:pt x="105" y="189"/>
                    </a:lnTo>
                    <a:lnTo>
                      <a:pt x="106" y="190"/>
                    </a:lnTo>
                    <a:lnTo>
                      <a:pt x="107" y="192"/>
                    </a:lnTo>
                    <a:lnTo>
                      <a:pt x="107" y="197"/>
                    </a:lnTo>
                    <a:lnTo>
                      <a:pt x="106" y="198"/>
                    </a:lnTo>
                    <a:lnTo>
                      <a:pt x="104" y="196"/>
                    </a:lnTo>
                    <a:lnTo>
                      <a:pt x="103" y="200"/>
                    </a:lnTo>
                    <a:lnTo>
                      <a:pt x="103" y="204"/>
                    </a:lnTo>
                    <a:lnTo>
                      <a:pt x="103" y="205"/>
                    </a:lnTo>
                    <a:lnTo>
                      <a:pt x="103" y="206"/>
                    </a:lnTo>
                    <a:lnTo>
                      <a:pt x="104" y="206"/>
                    </a:lnTo>
                    <a:lnTo>
                      <a:pt x="104" y="207"/>
                    </a:lnTo>
                    <a:lnTo>
                      <a:pt x="106" y="209"/>
                    </a:lnTo>
                    <a:lnTo>
                      <a:pt x="107" y="211"/>
                    </a:lnTo>
                    <a:lnTo>
                      <a:pt x="109" y="217"/>
                    </a:lnTo>
                    <a:lnTo>
                      <a:pt x="109" y="218"/>
                    </a:lnTo>
                    <a:lnTo>
                      <a:pt x="107" y="219"/>
                    </a:lnTo>
                    <a:lnTo>
                      <a:pt x="106" y="219"/>
                    </a:lnTo>
                    <a:lnTo>
                      <a:pt x="105" y="219"/>
                    </a:lnTo>
                    <a:lnTo>
                      <a:pt x="103" y="221"/>
                    </a:lnTo>
                    <a:lnTo>
                      <a:pt x="102" y="221"/>
                    </a:lnTo>
                    <a:lnTo>
                      <a:pt x="102" y="222"/>
                    </a:lnTo>
                    <a:lnTo>
                      <a:pt x="101" y="224"/>
                    </a:lnTo>
                    <a:lnTo>
                      <a:pt x="100" y="226"/>
                    </a:lnTo>
                    <a:lnTo>
                      <a:pt x="102" y="227"/>
                    </a:lnTo>
                    <a:lnTo>
                      <a:pt x="104" y="228"/>
                    </a:lnTo>
                    <a:lnTo>
                      <a:pt x="106" y="234"/>
                    </a:lnTo>
                    <a:lnTo>
                      <a:pt x="105" y="234"/>
                    </a:lnTo>
                    <a:lnTo>
                      <a:pt x="105" y="235"/>
                    </a:lnTo>
                    <a:lnTo>
                      <a:pt x="104" y="236"/>
                    </a:lnTo>
                    <a:lnTo>
                      <a:pt x="105" y="245"/>
                    </a:lnTo>
                    <a:lnTo>
                      <a:pt x="105" y="247"/>
                    </a:lnTo>
                    <a:lnTo>
                      <a:pt x="106" y="250"/>
                    </a:lnTo>
                    <a:lnTo>
                      <a:pt x="106" y="255"/>
                    </a:lnTo>
                    <a:lnTo>
                      <a:pt x="105" y="257"/>
                    </a:lnTo>
                    <a:lnTo>
                      <a:pt x="104" y="257"/>
                    </a:lnTo>
                    <a:lnTo>
                      <a:pt x="104" y="258"/>
                    </a:lnTo>
                    <a:lnTo>
                      <a:pt x="104" y="259"/>
                    </a:lnTo>
                    <a:lnTo>
                      <a:pt x="104" y="260"/>
                    </a:lnTo>
                    <a:lnTo>
                      <a:pt x="103" y="260"/>
                    </a:lnTo>
                    <a:lnTo>
                      <a:pt x="102" y="260"/>
                    </a:lnTo>
                    <a:lnTo>
                      <a:pt x="100" y="263"/>
                    </a:lnTo>
                    <a:lnTo>
                      <a:pt x="99" y="264"/>
                    </a:lnTo>
                    <a:lnTo>
                      <a:pt x="98" y="266"/>
                    </a:lnTo>
                    <a:lnTo>
                      <a:pt x="97" y="270"/>
                    </a:lnTo>
                    <a:lnTo>
                      <a:pt x="102" y="269"/>
                    </a:lnTo>
                    <a:lnTo>
                      <a:pt x="101" y="272"/>
                    </a:lnTo>
                    <a:lnTo>
                      <a:pt x="102" y="272"/>
                    </a:lnTo>
                    <a:lnTo>
                      <a:pt x="102" y="273"/>
                    </a:lnTo>
                    <a:lnTo>
                      <a:pt x="102" y="274"/>
                    </a:lnTo>
                    <a:lnTo>
                      <a:pt x="104" y="276"/>
                    </a:lnTo>
                    <a:lnTo>
                      <a:pt x="106" y="279"/>
                    </a:lnTo>
                    <a:lnTo>
                      <a:pt x="107" y="279"/>
                    </a:lnTo>
                    <a:lnTo>
                      <a:pt x="107" y="280"/>
                    </a:lnTo>
                    <a:lnTo>
                      <a:pt x="108" y="280"/>
                    </a:lnTo>
                    <a:lnTo>
                      <a:pt x="109" y="280"/>
                    </a:lnTo>
                    <a:lnTo>
                      <a:pt x="109" y="281"/>
                    </a:lnTo>
                    <a:lnTo>
                      <a:pt x="109" y="282"/>
                    </a:lnTo>
                    <a:lnTo>
                      <a:pt x="108" y="283"/>
                    </a:lnTo>
                    <a:lnTo>
                      <a:pt x="107" y="284"/>
                    </a:lnTo>
                    <a:lnTo>
                      <a:pt x="106" y="285"/>
                    </a:lnTo>
                    <a:lnTo>
                      <a:pt x="104" y="289"/>
                    </a:lnTo>
                    <a:lnTo>
                      <a:pt x="101" y="290"/>
                    </a:lnTo>
                    <a:lnTo>
                      <a:pt x="100" y="291"/>
                    </a:lnTo>
                    <a:lnTo>
                      <a:pt x="100" y="292"/>
                    </a:lnTo>
                    <a:lnTo>
                      <a:pt x="99" y="294"/>
                    </a:lnTo>
                    <a:lnTo>
                      <a:pt x="100" y="295"/>
                    </a:lnTo>
                    <a:lnTo>
                      <a:pt x="100" y="296"/>
                    </a:lnTo>
                    <a:lnTo>
                      <a:pt x="98" y="300"/>
                    </a:lnTo>
                    <a:lnTo>
                      <a:pt x="97" y="300"/>
                    </a:lnTo>
                    <a:lnTo>
                      <a:pt x="93" y="306"/>
                    </a:lnTo>
                    <a:lnTo>
                      <a:pt x="92" y="307"/>
                    </a:lnTo>
                    <a:lnTo>
                      <a:pt x="90" y="310"/>
                    </a:lnTo>
                    <a:lnTo>
                      <a:pt x="90" y="311"/>
                    </a:lnTo>
                    <a:lnTo>
                      <a:pt x="90" y="313"/>
                    </a:lnTo>
                    <a:lnTo>
                      <a:pt x="87" y="307"/>
                    </a:lnTo>
                    <a:lnTo>
                      <a:pt x="86" y="314"/>
                    </a:lnTo>
                    <a:lnTo>
                      <a:pt x="86" y="315"/>
                    </a:lnTo>
                    <a:lnTo>
                      <a:pt x="85" y="314"/>
                    </a:lnTo>
                    <a:lnTo>
                      <a:pt x="85" y="313"/>
                    </a:lnTo>
                    <a:lnTo>
                      <a:pt x="83" y="312"/>
                    </a:lnTo>
                    <a:lnTo>
                      <a:pt x="82" y="312"/>
                    </a:lnTo>
                    <a:lnTo>
                      <a:pt x="81" y="312"/>
                    </a:lnTo>
                    <a:lnTo>
                      <a:pt x="81" y="313"/>
                    </a:lnTo>
                    <a:lnTo>
                      <a:pt x="80" y="313"/>
                    </a:lnTo>
                    <a:lnTo>
                      <a:pt x="79" y="313"/>
                    </a:lnTo>
                    <a:lnTo>
                      <a:pt x="79" y="314"/>
                    </a:lnTo>
                    <a:lnTo>
                      <a:pt x="79" y="315"/>
                    </a:lnTo>
                    <a:lnTo>
                      <a:pt x="78" y="315"/>
                    </a:lnTo>
                    <a:lnTo>
                      <a:pt x="78" y="316"/>
                    </a:lnTo>
                    <a:lnTo>
                      <a:pt x="77" y="317"/>
                    </a:lnTo>
                    <a:lnTo>
                      <a:pt x="75" y="317"/>
                    </a:lnTo>
                    <a:lnTo>
                      <a:pt x="74" y="317"/>
                    </a:lnTo>
                    <a:lnTo>
                      <a:pt x="73" y="317"/>
                    </a:lnTo>
                    <a:lnTo>
                      <a:pt x="72" y="313"/>
                    </a:lnTo>
                    <a:lnTo>
                      <a:pt x="69" y="321"/>
                    </a:lnTo>
                    <a:lnTo>
                      <a:pt x="65" y="328"/>
                    </a:lnTo>
                    <a:lnTo>
                      <a:pt x="65" y="329"/>
                    </a:lnTo>
                    <a:lnTo>
                      <a:pt x="65" y="330"/>
                    </a:lnTo>
                    <a:lnTo>
                      <a:pt x="65" y="331"/>
                    </a:lnTo>
                    <a:lnTo>
                      <a:pt x="66" y="334"/>
                    </a:lnTo>
                    <a:lnTo>
                      <a:pt x="66" y="335"/>
                    </a:lnTo>
                    <a:lnTo>
                      <a:pt x="67" y="336"/>
                    </a:lnTo>
                    <a:lnTo>
                      <a:pt x="68" y="336"/>
                    </a:lnTo>
                    <a:lnTo>
                      <a:pt x="68" y="338"/>
                    </a:lnTo>
                    <a:lnTo>
                      <a:pt x="68" y="339"/>
                    </a:lnTo>
                    <a:lnTo>
                      <a:pt x="67" y="339"/>
                    </a:lnTo>
                    <a:lnTo>
                      <a:pt x="66" y="338"/>
                    </a:lnTo>
                    <a:lnTo>
                      <a:pt x="64" y="338"/>
                    </a:lnTo>
                    <a:lnTo>
                      <a:pt x="62" y="338"/>
                    </a:lnTo>
                    <a:lnTo>
                      <a:pt x="61" y="338"/>
                    </a:lnTo>
                    <a:lnTo>
                      <a:pt x="60" y="338"/>
                    </a:lnTo>
                    <a:lnTo>
                      <a:pt x="60" y="339"/>
                    </a:lnTo>
                    <a:lnTo>
                      <a:pt x="58" y="341"/>
                    </a:lnTo>
                    <a:lnTo>
                      <a:pt x="57" y="341"/>
                    </a:lnTo>
                    <a:lnTo>
                      <a:pt x="55" y="345"/>
                    </a:lnTo>
                    <a:lnTo>
                      <a:pt x="54" y="347"/>
                    </a:lnTo>
                    <a:lnTo>
                      <a:pt x="55" y="348"/>
                    </a:lnTo>
                    <a:lnTo>
                      <a:pt x="55" y="349"/>
                    </a:lnTo>
                    <a:lnTo>
                      <a:pt x="56" y="350"/>
                    </a:lnTo>
                    <a:lnTo>
                      <a:pt x="57" y="350"/>
                    </a:lnTo>
                    <a:lnTo>
                      <a:pt x="58" y="351"/>
                    </a:lnTo>
                    <a:lnTo>
                      <a:pt x="60" y="351"/>
                    </a:lnTo>
                    <a:lnTo>
                      <a:pt x="61" y="354"/>
                    </a:lnTo>
                    <a:lnTo>
                      <a:pt x="62" y="355"/>
                    </a:lnTo>
                    <a:lnTo>
                      <a:pt x="65" y="359"/>
                    </a:lnTo>
                    <a:lnTo>
                      <a:pt x="66" y="359"/>
                    </a:lnTo>
                    <a:lnTo>
                      <a:pt x="66" y="360"/>
                    </a:lnTo>
                    <a:lnTo>
                      <a:pt x="68" y="361"/>
                    </a:lnTo>
                    <a:lnTo>
                      <a:pt x="68" y="362"/>
                    </a:lnTo>
                    <a:lnTo>
                      <a:pt x="70" y="364"/>
                    </a:lnTo>
                    <a:lnTo>
                      <a:pt x="72" y="363"/>
                    </a:lnTo>
                    <a:lnTo>
                      <a:pt x="72" y="364"/>
                    </a:lnTo>
                    <a:lnTo>
                      <a:pt x="74" y="366"/>
                    </a:lnTo>
                    <a:lnTo>
                      <a:pt x="75" y="367"/>
                    </a:lnTo>
                    <a:lnTo>
                      <a:pt x="76" y="368"/>
                    </a:lnTo>
                    <a:lnTo>
                      <a:pt x="77" y="368"/>
                    </a:lnTo>
                    <a:lnTo>
                      <a:pt x="78" y="368"/>
                    </a:lnTo>
                    <a:lnTo>
                      <a:pt x="79" y="370"/>
                    </a:lnTo>
                    <a:lnTo>
                      <a:pt x="81" y="371"/>
                    </a:lnTo>
                    <a:lnTo>
                      <a:pt x="82" y="371"/>
                    </a:lnTo>
                    <a:lnTo>
                      <a:pt x="83" y="372"/>
                    </a:lnTo>
                    <a:lnTo>
                      <a:pt x="85" y="372"/>
                    </a:lnTo>
                    <a:lnTo>
                      <a:pt x="86" y="372"/>
                    </a:lnTo>
                    <a:lnTo>
                      <a:pt x="87" y="373"/>
                    </a:lnTo>
                    <a:lnTo>
                      <a:pt x="87" y="374"/>
                    </a:lnTo>
                    <a:lnTo>
                      <a:pt x="88" y="374"/>
                    </a:lnTo>
                    <a:lnTo>
                      <a:pt x="89" y="375"/>
                    </a:lnTo>
                    <a:lnTo>
                      <a:pt x="90" y="375"/>
                    </a:lnTo>
                    <a:lnTo>
                      <a:pt x="92" y="375"/>
                    </a:lnTo>
                    <a:lnTo>
                      <a:pt x="93" y="375"/>
                    </a:lnTo>
                    <a:lnTo>
                      <a:pt x="93" y="376"/>
                    </a:lnTo>
                    <a:lnTo>
                      <a:pt x="94" y="377"/>
                    </a:lnTo>
                    <a:lnTo>
                      <a:pt x="95" y="378"/>
                    </a:lnTo>
                    <a:lnTo>
                      <a:pt x="96" y="379"/>
                    </a:lnTo>
                    <a:lnTo>
                      <a:pt x="97" y="379"/>
                    </a:lnTo>
                    <a:lnTo>
                      <a:pt x="98" y="380"/>
                    </a:lnTo>
                    <a:lnTo>
                      <a:pt x="98" y="381"/>
                    </a:lnTo>
                    <a:lnTo>
                      <a:pt x="99" y="385"/>
                    </a:lnTo>
                    <a:lnTo>
                      <a:pt x="100" y="387"/>
                    </a:lnTo>
                    <a:lnTo>
                      <a:pt x="102" y="388"/>
                    </a:lnTo>
                    <a:lnTo>
                      <a:pt x="107" y="390"/>
                    </a:lnTo>
                    <a:lnTo>
                      <a:pt x="108" y="390"/>
                    </a:lnTo>
                    <a:lnTo>
                      <a:pt x="109" y="390"/>
                    </a:lnTo>
                    <a:lnTo>
                      <a:pt x="110" y="390"/>
                    </a:lnTo>
                    <a:lnTo>
                      <a:pt x="111" y="390"/>
                    </a:lnTo>
                    <a:lnTo>
                      <a:pt x="116" y="392"/>
                    </a:lnTo>
                    <a:lnTo>
                      <a:pt x="117" y="393"/>
                    </a:lnTo>
                    <a:lnTo>
                      <a:pt x="119" y="393"/>
                    </a:lnTo>
                    <a:lnTo>
                      <a:pt x="121" y="392"/>
                    </a:lnTo>
                    <a:lnTo>
                      <a:pt x="122" y="392"/>
                    </a:lnTo>
                    <a:lnTo>
                      <a:pt x="123" y="392"/>
                    </a:lnTo>
                    <a:lnTo>
                      <a:pt x="124" y="393"/>
                    </a:lnTo>
                    <a:lnTo>
                      <a:pt x="124" y="394"/>
                    </a:lnTo>
                    <a:lnTo>
                      <a:pt x="125" y="394"/>
                    </a:lnTo>
                    <a:lnTo>
                      <a:pt x="126" y="394"/>
                    </a:lnTo>
                    <a:lnTo>
                      <a:pt x="127" y="394"/>
                    </a:lnTo>
                    <a:lnTo>
                      <a:pt x="130" y="392"/>
                    </a:lnTo>
                    <a:lnTo>
                      <a:pt x="132" y="392"/>
                    </a:lnTo>
                    <a:lnTo>
                      <a:pt x="132" y="390"/>
                    </a:lnTo>
                    <a:lnTo>
                      <a:pt x="132" y="389"/>
                    </a:lnTo>
                    <a:lnTo>
                      <a:pt x="132" y="388"/>
                    </a:lnTo>
                    <a:lnTo>
                      <a:pt x="134" y="388"/>
                    </a:lnTo>
                    <a:lnTo>
                      <a:pt x="138" y="389"/>
                    </a:lnTo>
                    <a:lnTo>
                      <a:pt x="141" y="394"/>
                    </a:lnTo>
                    <a:lnTo>
                      <a:pt x="142" y="394"/>
                    </a:lnTo>
                    <a:lnTo>
                      <a:pt x="146" y="398"/>
                    </a:lnTo>
                    <a:lnTo>
                      <a:pt x="147" y="399"/>
                    </a:lnTo>
                    <a:lnTo>
                      <a:pt x="148" y="399"/>
                    </a:lnTo>
                    <a:lnTo>
                      <a:pt x="149" y="400"/>
                    </a:lnTo>
                    <a:lnTo>
                      <a:pt x="149" y="399"/>
                    </a:lnTo>
                    <a:lnTo>
                      <a:pt x="150" y="399"/>
                    </a:lnTo>
                    <a:lnTo>
                      <a:pt x="152" y="400"/>
                    </a:lnTo>
                    <a:lnTo>
                      <a:pt x="155" y="402"/>
                    </a:lnTo>
                    <a:lnTo>
                      <a:pt x="156" y="402"/>
                    </a:lnTo>
                    <a:lnTo>
                      <a:pt x="157" y="402"/>
                    </a:lnTo>
                    <a:lnTo>
                      <a:pt x="157" y="403"/>
                    </a:lnTo>
                    <a:lnTo>
                      <a:pt x="158" y="403"/>
                    </a:lnTo>
                    <a:lnTo>
                      <a:pt x="159" y="403"/>
                    </a:lnTo>
                    <a:lnTo>
                      <a:pt x="160" y="404"/>
                    </a:lnTo>
                    <a:lnTo>
                      <a:pt x="162" y="404"/>
                    </a:lnTo>
                    <a:lnTo>
                      <a:pt x="164" y="404"/>
                    </a:lnTo>
                    <a:lnTo>
                      <a:pt x="164" y="403"/>
                    </a:lnTo>
                    <a:lnTo>
                      <a:pt x="165" y="402"/>
                    </a:lnTo>
                    <a:lnTo>
                      <a:pt x="168" y="405"/>
                    </a:lnTo>
                    <a:lnTo>
                      <a:pt x="169" y="406"/>
                    </a:lnTo>
                    <a:lnTo>
                      <a:pt x="170" y="406"/>
                    </a:lnTo>
                    <a:lnTo>
                      <a:pt x="172" y="407"/>
                    </a:lnTo>
                    <a:lnTo>
                      <a:pt x="173" y="408"/>
                    </a:lnTo>
                    <a:lnTo>
                      <a:pt x="174" y="407"/>
                    </a:lnTo>
                    <a:lnTo>
                      <a:pt x="174" y="408"/>
                    </a:lnTo>
                    <a:lnTo>
                      <a:pt x="174" y="409"/>
                    </a:lnTo>
                    <a:lnTo>
                      <a:pt x="174" y="410"/>
                    </a:lnTo>
                    <a:lnTo>
                      <a:pt x="175" y="411"/>
                    </a:lnTo>
                    <a:lnTo>
                      <a:pt x="177" y="413"/>
                    </a:lnTo>
                    <a:lnTo>
                      <a:pt x="179" y="414"/>
                    </a:lnTo>
                    <a:lnTo>
                      <a:pt x="180" y="413"/>
                    </a:lnTo>
                    <a:lnTo>
                      <a:pt x="184" y="417"/>
                    </a:lnTo>
                    <a:lnTo>
                      <a:pt x="185" y="423"/>
                    </a:lnTo>
                    <a:lnTo>
                      <a:pt x="185" y="424"/>
                    </a:lnTo>
                    <a:lnTo>
                      <a:pt x="186" y="424"/>
                    </a:lnTo>
                    <a:lnTo>
                      <a:pt x="187" y="425"/>
                    </a:lnTo>
                    <a:lnTo>
                      <a:pt x="187" y="426"/>
                    </a:lnTo>
                    <a:lnTo>
                      <a:pt x="186" y="427"/>
                    </a:lnTo>
                    <a:lnTo>
                      <a:pt x="187" y="428"/>
                    </a:lnTo>
                    <a:lnTo>
                      <a:pt x="188" y="431"/>
                    </a:lnTo>
                    <a:lnTo>
                      <a:pt x="189" y="432"/>
                    </a:lnTo>
                    <a:lnTo>
                      <a:pt x="190" y="433"/>
                    </a:lnTo>
                    <a:lnTo>
                      <a:pt x="193" y="434"/>
                    </a:lnTo>
                    <a:lnTo>
                      <a:pt x="198" y="437"/>
                    </a:lnTo>
                    <a:lnTo>
                      <a:pt x="199" y="439"/>
                    </a:lnTo>
                    <a:lnTo>
                      <a:pt x="200" y="440"/>
                    </a:lnTo>
                    <a:lnTo>
                      <a:pt x="203" y="441"/>
                    </a:lnTo>
                    <a:lnTo>
                      <a:pt x="204" y="441"/>
                    </a:lnTo>
                    <a:lnTo>
                      <a:pt x="205" y="441"/>
                    </a:lnTo>
                    <a:lnTo>
                      <a:pt x="206" y="441"/>
                    </a:lnTo>
                    <a:lnTo>
                      <a:pt x="207" y="442"/>
                    </a:lnTo>
                    <a:lnTo>
                      <a:pt x="207" y="444"/>
                    </a:lnTo>
                    <a:lnTo>
                      <a:pt x="207" y="445"/>
                    </a:lnTo>
                    <a:lnTo>
                      <a:pt x="208" y="446"/>
                    </a:lnTo>
                    <a:lnTo>
                      <a:pt x="209" y="448"/>
                    </a:lnTo>
                    <a:lnTo>
                      <a:pt x="209" y="449"/>
                    </a:lnTo>
                    <a:lnTo>
                      <a:pt x="208" y="452"/>
                    </a:lnTo>
                    <a:lnTo>
                      <a:pt x="208" y="453"/>
                    </a:lnTo>
                    <a:lnTo>
                      <a:pt x="209" y="454"/>
                    </a:lnTo>
                    <a:lnTo>
                      <a:pt x="209" y="455"/>
                    </a:lnTo>
                    <a:lnTo>
                      <a:pt x="211" y="457"/>
                    </a:lnTo>
                    <a:lnTo>
                      <a:pt x="212" y="457"/>
                    </a:lnTo>
                    <a:lnTo>
                      <a:pt x="215" y="459"/>
                    </a:lnTo>
                    <a:lnTo>
                      <a:pt x="217" y="460"/>
                    </a:lnTo>
                    <a:lnTo>
                      <a:pt x="218" y="459"/>
                    </a:lnTo>
                    <a:lnTo>
                      <a:pt x="219" y="458"/>
                    </a:lnTo>
                    <a:lnTo>
                      <a:pt x="220" y="459"/>
                    </a:lnTo>
                    <a:lnTo>
                      <a:pt x="221" y="465"/>
                    </a:lnTo>
                    <a:lnTo>
                      <a:pt x="221" y="466"/>
                    </a:lnTo>
                    <a:lnTo>
                      <a:pt x="220" y="466"/>
                    </a:lnTo>
                    <a:lnTo>
                      <a:pt x="219" y="467"/>
                    </a:lnTo>
                    <a:lnTo>
                      <a:pt x="219" y="469"/>
                    </a:lnTo>
                    <a:lnTo>
                      <a:pt x="219" y="471"/>
                    </a:lnTo>
                    <a:lnTo>
                      <a:pt x="220" y="472"/>
                    </a:lnTo>
                    <a:lnTo>
                      <a:pt x="220" y="473"/>
                    </a:lnTo>
                    <a:lnTo>
                      <a:pt x="221" y="473"/>
                    </a:lnTo>
                    <a:lnTo>
                      <a:pt x="221" y="474"/>
                    </a:lnTo>
                    <a:lnTo>
                      <a:pt x="222" y="475"/>
                    </a:lnTo>
                    <a:lnTo>
                      <a:pt x="224" y="475"/>
                    </a:lnTo>
                    <a:lnTo>
                      <a:pt x="224" y="476"/>
                    </a:lnTo>
                    <a:lnTo>
                      <a:pt x="226" y="476"/>
                    </a:lnTo>
                    <a:lnTo>
                      <a:pt x="226" y="477"/>
                    </a:lnTo>
                    <a:lnTo>
                      <a:pt x="227" y="479"/>
                    </a:lnTo>
                    <a:lnTo>
                      <a:pt x="229" y="479"/>
                    </a:lnTo>
                    <a:lnTo>
                      <a:pt x="231" y="479"/>
                    </a:lnTo>
                    <a:lnTo>
                      <a:pt x="232" y="478"/>
                    </a:lnTo>
                    <a:lnTo>
                      <a:pt x="237" y="476"/>
                    </a:lnTo>
                    <a:lnTo>
                      <a:pt x="240" y="477"/>
                    </a:lnTo>
                    <a:lnTo>
                      <a:pt x="243" y="479"/>
                    </a:lnTo>
                    <a:lnTo>
                      <a:pt x="244" y="479"/>
                    </a:lnTo>
                    <a:lnTo>
                      <a:pt x="246" y="479"/>
                    </a:lnTo>
                    <a:lnTo>
                      <a:pt x="247" y="479"/>
                    </a:lnTo>
                    <a:lnTo>
                      <a:pt x="248" y="479"/>
                    </a:lnTo>
                    <a:lnTo>
                      <a:pt x="252" y="475"/>
                    </a:lnTo>
                    <a:lnTo>
                      <a:pt x="254" y="475"/>
                    </a:lnTo>
                    <a:lnTo>
                      <a:pt x="255" y="475"/>
                    </a:lnTo>
                    <a:lnTo>
                      <a:pt x="256" y="475"/>
                    </a:lnTo>
                    <a:lnTo>
                      <a:pt x="258" y="475"/>
                    </a:lnTo>
                    <a:lnTo>
                      <a:pt x="258" y="473"/>
                    </a:lnTo>
                    <a:lnTo>
                      <a:pt x="258" y="471"/>
                    </a:lnTo>
                    <a:lnTo>
                      <a:pt x="260" y="470"/>
                    </a:lnTo>
                    <a:lnTo>
                      <a:pt x="261" y="470"/>
                    </a:lnTo>
                    <a:lnTo>
                      <a:pt x="264" y="471"/>
                    </a:lnTo>
                    <a:lnTo>
                      <a:pt x="266" y="471"/>
                    </a:lnTo>
                    <a:lnTo>
                      <a:pt x="267" y="471"/>
                    </a:lnTo>
                    <a:lnTo>
                      <a:pt x="268" y="473"/>
                    </a:lnTo>
                    <a:lnTo>
                      <a:pt x="269" y="474"/>
                    </a:lnTo>
                    <a:lnTo>
                      <a:pt x="270" y="474"/>
                    </a:lnTo>
                    <a:lnTo>
                      <a:pt x="275" y="475"/>
                    </a:lnTo>
                    <a:lnTo>
                      <a:pt x="276" y="475"/>
                    </a:lnTo>
                    <a:lnTo>
                      <a:pt x="277" y="474"/>
                    </a:lnTo>
                    <a:lnTo>
                      <a:pt x="279" y="473"/>
                    </a:lnTo>
                    <a:lnTo>
                      <a:pt x="282" y="471"/>
                    </a:lnTo>
                    <a:lnTo>
                      <a:pt x="284" y="471"/>
                    </a:lnTo>
                    <a:lnTo>
                      <a:pt x="288" y="473"/>
                    </a:lnTo>
                    <a:lnTo>
                      <a:pt x="288" y="474"/>
                    </a:lnTo>
                    <a:lnTo>
                      <a:pt x="288" y="475"/>
                    </a:lnTo>
                    <a:lnTo>
                      <a:pt x="290" y="477"/>
                    </a:lnTo>
                    <a:lnTo>
                      <a:pt x="291" y="478"/>
                    </a:lnTo>
                    <a:lnTo>
                      <a:pt x="292" y="479"/>
                    </a:lnTo>
                    <a:lnTo>
                      <a:pt x="298" y="479"/>
                    </a:lnTo>
                    <a:lnTo>
                      <a:pt x="299" y="479"/>
                    </a:lnTo>
                    <a:lnTo>
                      <a:pt x="300" y="480"/>
                    </a:lnTo>
                    <a:lnTo>
                      <a:pt x="300" y="481"/>
                    </a:lnTo>
                    <a:lnTo>
                      <a:pt x="300" y="482"/>
                    </a:lnTo>
                    <a:lnTo>
                      <a:pt x="301" y="483"/>
                    </a:lnTo>
                    <a:lnTo>
                      <a:pt x="302" y="483"/>
                    </a:lnTo>
                    <a:lnTo>
                      <a:pt x="304" y="485"/>
                    </a:lnTo>
                    <a:lnTo>
                      <a:pt x="287" y="515"/>
                    </a:lnTo>
                    <a:lnTo>
                      <a:pt x="286" y="518"/>
                    </a:lnTo>
                    <a:lnTo>
                      <a:pt x="289" y="519"/>
                    </a:lnTo>
                    <a:lnTo>
                      <a:pt x="294" y="521"/>
                    </a:lnTo>
                    <a:lnTo>
                      <a:pt x="294" y="522"/>
                    </a:lnTo>
                    <a:lnTo>
                      <a:pt x="295" y="522"/>
                    </a:lnTo>
                    <a:lnTo>
                      <a:pt x="296" y="522"/>
                    </a:lnTo>
                    <a:lnTo>
                      <a:pt x="297" y="521"/>
                    </a:lnTo>
                    <a:lnTo>
                      <a:pt x="298" y="521"/>
                    </a:lnTo>
                    <a:lnTo>
                      <a:pt x="298" y="520"/>
                    </a:lnTo>
                    <a:lnTo>
                      <a:pt x="299" y="520"/>
                    </a:lnTo>
                    <a:lnTo>
                      <a:pt x="300" y="520"/>
                    </a:lnTo>
                    <a:lnTo>
                      <a:pt x="301" y="521"/>
                    </a:lnTo>
                    <a:lnTo>
                      <a:pt x="302" y="522"/>
                    </a:lnTo>
                    <a:lnTo>
                      <a:pt x="303" y="524"/>
                    </a:lnTo>
                    <a:lnTo>
                      <a:pt x="303" y="525"/>
                    </a:lnTo>
                    <a:lnTo>
                      <a:pt x="304" y="525"/>
                    </a:lnTo>
                    <a:lnTo>
                      <a:pt x="304" y="526"/>
                    </a:lnTo>
                    <a:lnTo>
                      <a:pt x="304" y="527"/>
                    </a:lnTo>
                    <a:lnTo>
                      <a:pt x="305" y="528"/>
                    </a:lnTo>
                    <a:lnTo>
                      <a:pt x="307" y="530"/>
                    </a:lnTo>
                    <a:lnTo>
                      <a:pt x="308" y="531"/>
                    </a:lnTo>
                    <a:lnTo>
                      <a:pt x="309" y="531"/>
                    </a:lnTo>
                    <a:lnTo>
                      <a:pt x="309" y="542"/>
                    </a:lnTo>
                    <a:lnTo>
                      <a:pt x="313" y="532"/>
                    </a:lnTo>
                    <a:lnTo>
                      <a:pt x="314" y="531"/>
                    </a:lnTo>
                    <a:lnTo>
                      <a:pt x="314" y="530"/>
                    </a:lnTo>
                    <a:lnTo>
                      <a:pt x="326" y="446"/>
                    </a:lnTo>
                    <a:lnTo>
                      <a:pt x="327" y="442"/>
                    </a:lnTo>
                    <a:lnTo>
                      <a:pt x="328" y="440"/>
                    </a:lnTo>
                    <a:lnTo>
                      <a:pt x="328" y="439"/>
                    </a:lnTo>
                    <a:lnTo>
                      <a:pt x="326" y="430"/>
                    </a:lnTo>
                    <a:lnTo>
                      <a:pt x="326" y="429"/>
                    </a:lnTo>
                    <a:lnTo>
                      <a:pt x="325" y="428"/>
                    </a:lnTo>
                    <a:lnTo>
                      <a:pt x="324" y="426"/>
                    </a:lnTo>
                    <a:lnTo>
                      <a:pt x="323" y="426"/>
                    </a:lnTo>
                    <a:lnTo>
                      <a:pt x="323" y="425"/>
                    </a:lnTo>
                    <a:lnTo>
                      <a:pt x="321" y="421"/>
                    </a:lnTo>
                    <a:lnTo>
                      <a:pt x="321" y="420"/>
                    </a:lnTo>
                    <a:lnTo>
                      <a:pt x="322" y="419"/>
                    </a:lnTo>
                    <a:lnTo>
                      <a:pt x="322" y="418"/>
                    </a:lnTo>
                    <a:lnTo>
                      <a:pt x="322" y="417"/>
                    </a:lnTo>
                    <a:lnTo>
                      <a:pt x="321" y="413"/>
                    </a:lnTo>
                    <a:lnTo>
                      <a:pt x="320" y="411"/>
                    </a:lnTo>
                    <a:lnTo>
                      <a:pt x="319" y="411"/>
                    </a:lnTo>
                    <a:lnTo>
                      <a:pt x="317" y="410"/>
                    </a:lnTo>
                    <a:lnTo>
                      <a:pt x="316" y="410"/>
                    </a:lnTo>
                    <a:lnTo>
                      <a:pt x="311" y="405"/>
                    </a:lnTo>
                    <a:lnTo>
                      <a:pt x="308" y="402"/>
                    </a:lnTo>
                    <a:lnTo>
                      <a:pt x="309" y="382"/>
                    </a:lnTo>
                    <a:lnTo>
                      <a:pt x="313" y="381"/>
                    </a:lnTo>
                    <a:lnTo>
                      <a:pt x="314" y="381"/>
                    </a:lnTo>
                    <a:lnTo>
                      <a:pt x="315" y="381"/>
                    </a:lnTo>
                    <a:lnTo>
                      <a:pt x="317" y="379"/>
                    </a:lnTo>
                    <a:lnTo>
                      <a:pt x="322" y="377"/>
                    </a:lnTo>
                    <a:lnTo>
                      <a:pt x="324" y="379"/>
                    </a:lnTo>
                    <a:lnTo>
                      <a:pt x="326" y="380"/>
                    </a:lnTo>
                    <a:lnTo>
                      <a:pt x="326" y="381"/>
                    </a:lnTo>
                    <a:lnTo>
                      <a:pt x="327" y="381"/>
                    </a:lnTo>
                    <a:lnTo>
                      <a:pt x="329" y="381"/>
                    </a:lnTo>
                    <a:lnTo>
                      <a:pt x="330" y="381"/>
                    </a:lnTo>
                    <a:lnTo>
                      <a:pt x="332" y="380"/>
                    </a:lnTo>
                    <a:lnTo>
                      <a:pt x="335" y="379"/>
                    </a:lnTo>
                    <a:lnTo>
                      <a:pt x="334" y="377"/>
                    </a:lnTo>
                    <a:lnTo>
                      <a:pt x="334" y="374"/>
                    </a:lnTo>
                    <a:lnTo>
                      <a:pt x="334" y="371"/>
                    </a:lnTo>
                    <a:lnTo>
                      <a:pt x="334" y="370"/>
                    </a:lnTo>
                    <a:lnTo>
                      <a:pt x="331" y="365"/>
                    </a:lnTo>
                    <a:lnTo>
                      <a:pt x="330" y="364"/>
                    </a:lnTo>
                    <a:lnTo>
                      <a:pt x="329" y="363"/>
                    </a:lnTo>
                    <a:lnTo>
                      <a:pt x="327" y="362"/>
                    </a:lnTo>
                    <a:lnTo>
                      <a:pt x="326" y="361"/>
                    </a:lnTo>
                    <a:lnTo>
                      <a:pt x="324" y="362"/>
                    </a:lnTo>
                    <a:lnTo>
                      <a:pt x="323" y="362"/>
                    </a:lnTo>
                    <a:lnTo>
                      <a:pt x="319" y="362"/>
                    </a:lnTo>
                    <a:lnTo>
                      <a:pt x="318" y="362"/>
                    </a:lnTo>
                    <a:lnTo>
                      <a:pt x="315" y="362"/>
                    </a:lnTo>
                    <a:lnTo>
                      <a:pt x="315" y="347"/>
                    </a:lnTo>
                    <a:lnTo>
                      <a:pt x="317" y="345"/>
                    </a:lnTo>
                    <a:lnTo>
                      <a:pt x="321" y="345"/>
                    </a:lnTo>
                    <a:lnTo>
                      <a:pt x="323" y="345"/>
                    </a:lnTo>
                    <a:lnTo>
                      <a:pt x="324" y="346"/>
                    </a:lnTo>
                    <a:lnTo>
                      <a:pt x="325" y="346"/>
                    </a:lnTo>
                    <a:lnTo>
                      <a:pt x="359" y="347"/>
                    </a:lnTo>
                    <a:lnTo>
                      <a:pt x="364" y="347"/>
                    </a:lnTo>
                    <a:lnTo>
                      <a:pt x="363" y="345"/>
                    </a:lnTo>
                    <a:lnTo>
                      <a:pt x="364" y="345"/>
                    </a:lnTo>
                    <a:lnTo>
                      <a:pt x="364" y="346"/>
                    </a:lnTo>
                    <a:lnTo>
                      <a:pt x="365" y="346"/>
                    </a:lnTo>
                    <a:lnTo>
                      <a:pt x="366" y="345"/>
                    </a:lnTo>
                    <a:lnTo>
                      <a:pt x="368" y="345"/>
                    </a:lnTo>
                    <a:lnTo>
                      <a:pt x="370" y="344"/>
                    </a:lnTo>
                    <a:lnTo>
                      <a:pt x="372" y="343"/>
                    </a:lnTo>
                    <a:lnTo>
                      <a:pt x="372" y="342"/>
                    </a:lnTo>
                    <a:lnTo>
                      <a:pt x="374" y="339"/>
                    </a:lnTo>
                    <a:lnTo>
                      <a:pt x="375" y="338"/>
                    </a:lnTo>
                    <a:lnTo>
                      <a:pt x="377" y="336"/>
                    </a:lnTo>
                    <a:lnTo>
                      <a:pt x="379" y="334"/>
                    </a:lnTo>
                    <a:lnTo>
                      <a:pt x="380" y="334"/>
                    </a:lnTo>
                    <a:lnTo>
                      <a:pt x="380" y="335"/>
                    </a:lnTo>
                    <a:lnTo>
                      <a:pt x="381" y="338"/>
                    </a:lnTo>
                    <a:lnTo>
                      <a:pt x="383" y="339"/>
                    </a:lnTo>
                    <a:lnTo>
                      <a:pt x="383" y="340"/>
                    </a:lnTo>
                    <a:lnTo>
                      <a:pt x="383" y="341"/>
                    </a:lnTo>
                    <a:lnTo>
                      <a:pt x="385" y="342"/>
                    </a:lnTo>
                    <a:lnTo>
                      <a:pt x="385" y="344"/>
                    </a:lnTo>
                    <a:lnTo>
                      <a:pt x="387" y="347"/>
                    </a:lnTo>
                    <a:lnTo>
                      <a:pt x="387" y="350"/>
                    </a:lnTo>
                    <a:lnTo>
                      <a:pt x="387" y="352"/>
                    </a:lnTo>
                    <a:lnTo>
                      <a:pt x="387" y="353"/>
                    </a:lnTo>
                    <a:lnTo>
                      <a:pt x="386" y="353"/>
                    </a:lnTo>
                    <a:lnTo>
                      <a:pt x="386" y="354"/>
                    </a:lnTo>
                    <a:lnTo>
                      <a:pt x="386" y="355"/>
                    </a:lnTo>
                    <a:lnTo>
                      <a:pt x="386" y="360"/>
                    </a:lnTo>
                    <a:lnTo>
                      <a:pt x="386" y="361"/>
                    </a:lnTo>
                    <a:lnTo>
                      <a:pt x="386" y="362"/>
                    </a:lnTo>
                    <a:lnTo>
                      <a:pt x="387" y="364"/>
                    </a:lnTo>
                    <a:lnTo>
                      <a:pt x="389" y="364"/>
                    </a:lnTo>
                    <a:lnTo>
                      <a:pt x="394" y="362"/>
                    </a:lnTo>
                    <a:lnTo>
                      <a:pt x="400" y="362"/>
                    </a:lnTo>
                    <a:lnTo>
                      <a:pt x="396" y="358"/>
                    </a:lnTo>
                    <a:lnTo>
                      <a:pt x="396" y="352"/>
                    </a:lnTo>
                    <a:lnTo>
                      <a:pt x="396" y="351"/>
                    </a:lnTo>
                    <a:lnTo>
                      <a:pt x="389" y="330"/>
                    </a:lnTo>
                    <a:lnTo>
                      <a:pt x="389" y="329"/>
                    </a:lnTo>
                    <a:lnTo>
                      <a:pt x="388" y="327"/>
                    </a:lnTo>
                    <a:lnTo>
                      <a:pt x="389" y="326"/>
                    </a:lnTo>
                    <a:lnTo>
                      <a:pt x="389" y="325"/>
                    </a:lnTo>
                    <a:lnTo>
                      <a:pt x="389" y="324"/>
                    </a:lnTo>
                    <a:lnTo>
                      <a:pt x="389" y="322"/>
                    </a:lnTo>
                    <a:lnTo>
                      <a:pt x="389" y="321"/>
                    </a:lnTo>
                    <a:lnTo>
                      <a:pt x="388" y="321"/>
                    </a:lnTo>
                    <a:lnTo>
                      <a:pt x="387" y="320"/>
                    </a:lnTo>
                    <a:lnTo>
                      <a:pt x="385" y="319"/>
                    </a:lnTo>
                    <a:lnTo>
                      <a:pt x="380" y="313"/>
                    </a:lnTo>
                    <a:lnTo>
                      <a:pt x="379" y="313"/>
                    </a:lnTo>
                    <a:lnTo>
                      <a:pt x="379" y="312"/>
                    </a:lnTo>
                    <a:lnTo>
                      <a:pt x="377" y="309"/>
                    </a:lnTo>
                    <a:lnTo>
                      <a:pt x="377" y="308"/>
                    </a:lnTo>
                    <a:lnTo>
                      <a:pt x="376" y="308"/>
                    </a:lnTo>
                    <a:lnTo>
                      <a:pt x="375" y="307"/>
                    </a:lnTo>
                    <a:lnTo>
                      <a:pt x="373" y="307"/>
                    </a:lnTo>
                    <a:lnTo>
                      <a:pt x="382" y="298"/>
                    </a:lnTo>
                    <a:lnTo>
                      <a:pt x="383" y="296"/>
                    </a:lnTo>
                    <a:lnTo>
                      <a:pt x="384" y="296"/>
                    </a:lnTo>
                    <a:lnTo>
                      <a:pt x="385" y="295"/>
                    </a:lnTo>
                    <a:lnTo>
                      <a:pt x="387" y="292"/>
                    </a:lnTo>
                    <a:lnTo>
                      <a:pt x="387" y="291"/>
                    </a:lnTo>
                    <a:lnTo>
                      <a:pt x="387" y="289"/>
                    </a:lnTo>
                    <a:lnTo>
                      <a:pt x="386" y="288"/>
                    </a:lnTo>
                    <a:lnTo>
                      <a:pt x="385" y="287"/>
                    </a:lnTo>
                    <a:lnTo>
                      <a:pt x="384" y="287"/>
                    </a:lnTo>
                    <a:lnTo>
                      <a:pt x="383" y="284"/>
                    </a:lnTo>
                    <a:lnTo>
                      <a:pt x="383" y="283"/>
                    </a:lnTo>
                    <a:lnTo>
                      <a:pt x="383" y="282"/>
                    </a:lnTo>
                    <a:lnTo>
                      <a:pt x="381" y="279"/>
                    </a:lnTo>
                    <a:lnTo>
                      <a:pt x="380" y="279"/>
                    </a:lnTo>
                    <a:lnTo>
                      <a:pt x="379" y="278"/>
                    </a:lnTo>
                    <a:lnTo>
                      <a:pt x="378" y="278"/>
                    </a:lnTo>
                    <a:lnTo>
                      <a:pt x="377" y="278"/>
                    </a:lnTo>
                    <a:lnTo>
                      <a:pt x="376" y="274"/>
                    </a:lnTo>
                    <a:lnTo>
                      <a:pt x="375" y="270"/>
                    </a:lnTo>
                    <a:lnTo>
                      <a:pt x="375" y="269"/>
                    </a:lnTo>
                    <a:lnTo>
                      <a:pt x="375" y="268"/>
                    </a:lnTo>
                    <a:lnTo>
                      <a:pt x="374" y="266"/>
                    </a:lnTo>
                    <a:lnTo>
                      <a:pt x="374" y="265"/>
                    </a:lnTo>
                    <a:lnTo>
                      <a:pt x="374" y="264"/>
                    </a:lnTo>
                    <a:lnTo>
                      <a:pt x="374" y="263"/>
                    </a:lnTo>
                    <a:lnTo>
                      <a:pt x="374" y="262"/>
                    </a:lnTo>
                    <a:lnTo>
                      <a:pt x="374" y="261"/>
                    </a:lnTo>
                    <a:lnTo>
                      <a:pt x="372" y="255"/>
                    </a:lnTo>
                    <a:lnTo>
                      <a:pt x="374" y="242"/>
                    </a:lnTo>
                    <a:lnTo>
                      <a:pt x="374" y="239"/>
                    </a:lnTo>
                    <a:lnTo>
                      <a:pt x="374" y="236"/>
                    </a:lnTo>
                    <a:lnTo>
                      <a:pt x="374" y="232"/>
                    </a:lnTo>
                    <a:lnTo>
                      <a:pt x="374" y="231"/>
                    </a:lnTo>
                    <a:lnTo>
                      <a:pt x="374" y="230"/>
                    </a:lnTo>
                    <a:lnTo>
                      <a:pt x="375" y="230"/>
                    </a:lnTo>
                    <a:lnTo>
                      <a:pt x="377" y="229"/>
                    </a:lnTo>
                    <a:lnTo>
                      <a:pt x="378" y="228"/>
                    </a:lnTo>
                    <a:lnTo>
                      <a:pt x="379" y="228"/>
                    </a:lnTo>
                    <a:lnTo>
                      <a:pt x="379" y="227"/>
                    </a:lnTo>
                    <a:lnTo>
                      <a:pt x="380" y="225"/>
                    </a:lnTo>
                    <a:lnTo>
                      <a:pt x="381" y="224"/>
                    </a:lnTo>
                    <a:lnTo>
                      <a:pt x="380" y="223"/>
                    </a:lnTo>
                    <a:lnTo>
                      <a:pt x="379" y="222"/>
                    </a:lnTo>
                    <a:lnTo>
                      <a:pt x="379" y="220"/>
                    </a:lnTo>
                    <a:lnTo>
                      <a:pt x="379" y="219"/>
                    </a:lnTo>
                    <a:lnTo>
                      <a:pt x="380" y="217"/>
                    </a:lnTo>
                    <a:lnTo>
                      <a:pt x="381" y="217"/>
                    </a:lnTo>
                    <a:lnTo>
                      <a:pt x="384" y="213"/>
                    </a:lnTo>
                    <a:lnTo>
                      <a:pt x="385" y="213"/>
                    </a:lnTo>
                    <a:lnTo>
                      <a:pt x="385" y="212"/>
                    </a:lnTo>
                    <a:lnTo>
                      <a:pt x="386" y="211"/>
                    </a:lnTo>
                    <a:lnTo>
                      <a:pt x="387" y="210"/>
                    </a:lnTo>
                    <a:lnTo>
                      <a:pt x="386" y="209"/>
                    </a:lnTo>
                    <a:lnTo>
                      <a:pt x="385" y="207"/>
                    </a:lnTo>
                    <a:lnTo>
                      <a:pt x="385" y="206"/>
                    </a:lnTo>
                    <a:lnTo>
                      <a:pt x="388" y="202"/>
                    </a:lnTo>
                    <a:lnTo>
                      <a:pt x="383" y="201"/>
                    </a:lnTo>
                    <a:lnTo>
                      <a:pt x="383" y="200"/>
                    </a:lnTo>
                    <a:lnTo>
                      <a:pt x="382" y="200"/>
                    </a:lnTo>
                    <a:lnTo>
                      <a:pt x="381" y="200"/>
                    </a:lnTo>
                    <a:lnTo>
                      <a:pt x="381" y="199"/>
                    </a:lnTo>
                    <a:lnTo>
                      <a:pt x="379" y="198"/>
                    </a:lnTo>
                    <a:lnTo>
                      <a:pt x="378" y="198"/>
                    </a:lnTo>
                    <a:lnTo>
                      <a:pt x="373" y="198"/>
                    </a:lnTo>
                    <a:lnTo>
                      <a:pt x="372" y="197"/>
                    </a:lnTo>
                    <a:lnTo>
                      <a:pt x="371" y="198"/>
                    </a:lnTo>
                    <a:lnTo>
                      <a:pt x="368" y="200"/>
                    </a:lnTo>
                    <a:lnTo>
                      <a:pt x="367" y="200"/>
                    </a:lnTo>
                    <a:lnTo>
                      <a:pt x="366" y="200"/>
                    </a:lnTo>
                    <a:lnTo>
                      <a:pt x="365" y="200"/>
                    </a:lnTo>
                    <a:lnTo>
                      <a:pt x="364" y="200"/>
                    </a:lnTo>
                    <a:lnTo>
                      <a:pt x="363" y="200"/>
                    </a:lnTo>
                    <a:lnTo>
                      <a:pt x="362" y="200"/>
                    </a:lnTo>
                    <a:lnTo>
                      <a:pt x="358" y="202"/>
                    </a:lnTo>
                    <a:lnTo>
                      <a:pt x="357" y="201"/>
                    </a:lnTo>
                    <a:lnTo>
                      <a:pt x="356" y="201"/>
                    </a:lnTo>
                    <a:lnTo>
                      <a:pt x="355" y="201"/>
                    </a:lnTo>
                    <a:lnTo>
                      <a:pt x="354" y="201"/>
                    </a:lnTo>
                    <a:lnTo>
                      <a:pt x="354" y="202"/>
                    </a:lnTo>
                    <a:lnTo>
                      <a:pt x="350" y="203"/>
                    </a:lnTo>
                    <a:lnTo>
                      <a:pt x="349" y="202"/>
                    </a:lnTo>
                    <a:lnTo>
                      <a:pt x="345" y="202"/>
                    </a:lnTo>
                    <a:lnTo>
                      <a:pt x="345" y="201"/>
                    </a:lnTo>
                    <a:lnTo>
                      <a:pt x="340" y="200"/>
                    </a:lnTo>
                    <a:lnTo>
                      <a:pt x="339" y="200"/>
                    </a:lnTo>
                    <a:lnTo>
                      <a:pt x="338" y="200"/>
                    </a:lnTo>
                    <a:lnTo>
                      <a:pt x="337" y="201"/>
                    </a:lnTo>
                    <a:lnTo>
                      <a:pt x="336" y="201"/>
                    </a:lnTo>
                    <a:lnTo>
                      <a:pt x="336" y="202"/>
                    </a:lnTo>
                    <a:lnTo>
                      <a:pt x="334" y="204"/>
                    </a:lnTo>
                    <a:lnTo>
                      <a:pt x="333" y="202"/>
                    </a:lnTo>
                    <a:lnTo>
                      <a:pt x="331" y="202"/>
                    </a:lnTo>
                    <a:lnTo>
                      <a:pt x="330" y="202"/>
                    </a:lnTo>
                    <a:lnTo>
                      <a:pt x="329" y="202"/>
                    </a:lnTo>
                    <a:lnTo>
                      <a:pt x="313" y="177"/>
                    </a:lnTo>
                    <a:lnTo>
                      <a:pt x="312" y="177"/>
                    </a:lnTo>
                    <a:lnTo>
                      <a:pt x="311" y="177"/>
                    </a:lnTo>
                    <a:lnTo>
                      <a:pt x="309" y="176"/>
                    </a:lnTo>
                    <a:lnTo>
                      <a:pt x="307" y="177"/>
                    </a:lnTo>
                    <a:lnTo>
                      <a:pt x="306" y="177"/>
                    </a:lnTo>
                    <a:lnTo>
                      <a:pt x="305" y="177"/>
                    </a:lnTo>
                    <a:lnTo>
                      <a:pt x="304" y="177"/>
                    </a:lnTo>
                    <a:lnTo>
                      <a:pt x="300" y="174"/>
                    </a:lnTo>
                    <a:lnTo>
                      <a:pt x="299" y="174"/>
                    </a:lnTo>
                    <a:lnTo>
                      <a:pt x="294" y="173"/>
                    </a:lnTo>
                    <a:lnTo>
                      <a:pt x="290" y="173"/>
                    </a:lnTo>
                    <a:lnTo>
                      <a:pt x="289" y="173"/>
                    </a:lnTo>
                    <a:lnTo>
                      <a:pt x="288" y="173"/>
                    </a:lnTo>
                    <a:lnTo>
                      <a:pt x="287" y="174"/>
                    </a:lnTo>
                    <a:lnTo>
                      <a:pt x="287" y="175"/>
                    </a:lnTo>
                    <a:lnTo>
                      <a:pt x="285" y="175"/>
                    </a:lnTo>
                    <a:lnTo>
                      <a:pt x="285" y="176"/>
                    </a:lnTo>
                    <a:lnTo>
                      <a:pt x="281" y="177"/>
                    </a:lnTo>
                    <a:lnTo>
                      <a:pt x="280" y="176"/>
                    </a:lnTo>
                    <a:lnTo>
                      <a:pt x="278" y="175"/>
                    </a:lnTo>
                    <a:lnTo>
                      <a:pt x="277" y="175"/>
                    </a:lnTo>
                    <a:lnTo>
                      <a:pt x="274" y="175"/>
                    </a:lnTo>
                    <a:lnTo>
                      <a:pt x="270" y="174"/>
                    </a:lnTo>
                    <a:lnTo>
                      <a:pt x="268" y="173"/>
                    </a:lnTo>
                    <a:lnTo>
                      <a:pt x="268" y="174"/>
                    </a:lnTo>
                    <a:lnTo>
                      <a:pt x="266" y="174"/>
                    </a:lnTo>
                    <a:lnTo>
                      <a:pt x="262" y="176"/>
                    </a:lnTo>
                    <a:lnTo>
                      <a:pt x="262" y="175"/>
                    </a:lnTo>
                    <a:lnTo>
                      <a:pt x="261" y="175"/>
                    </a:lnTo>
                    <a:lnTo>
                      <a:pt x="260" y="175"/>
                    </a:lnTo>
                    <a:lnTo>
                      <a:pt x="258" y="174"/>
                    </a:lnTo>
                    <a:lnTo>
                      <a:pt x="257" y="171"/>
                    </a:lnTo>
                    <a:lnTo>
                      <a:pt x="257" y="170"/>
                    </a:lnTo>
                    <a:lnTo>
                      <a:pt x="257" y="169"/>
                    </a:lnTo>
                    <a:lnTo>
                      <a:pt x="258" y="167"/>
                    </a:lnTo>
                    <a:lnTo>
                      <a:pt x="256" y="166"/>
                    </a:lnTo>
                    <a:lnTo>
                      <a:pt x="253" y="164"/>
                    </a:lnTo>
                    <a:lnTo>
                      <a:pt x="252" y="164"/>
                    </a:lnTo>
                    <a:lnTo>
                      <a:pt x="251" y="163"/>
                    </a:lnTo>
                    <a:lnTo>
                      <a:pt x="249" y="163"/>
                    </a:lnTo>
                    <a:lnTo>
                      <a:pt x="249" y="162"/>
                    </a:lnTo>
                    <a:lnTo>
                      <a:pt x="250" y="150"/>
                    </a:lnTo>
                    <a:lnTo>
                      <a:pt x="251" y="148"/>
                    </a:lnTo>
                    <a:lnTo>
                      <a:pt x="252" y="147"/>
                    </a:lnTo>
                    <a:lnTo>
                      <a:pt x="253" y="147"/>
                    </a:lnTo>
                    <a:lnTo>
                      <a:pt x="253" y="146"/>
                    </a:lnTo>
                    <a:lnTo>
                      <a:pt x="253" y="145"/>
                    </a:lnTo>
                    <a:lnTo>
                      <a:pt x="254" y="145"/>
                    </a:lnTo>
                    <a:lnTo>
                      <a:pt x="254" y="144"/>
                    </a:lnTo>
                    <a:lnTo>
                      <a:pt x="253" y="136"/>
                    </a:lnTo>
                    <a:lnTo>
                      <a:pt x="253" y="135"/>
                    </a:lnTo>
                    <a:lnTo>
                      <a:pt x="252" y="134"/>
                    </a:lnTo>
                    <a:lnTo>
                      <a:pt x="252" y="133"/>
                    </a:lnTo>
                    <a:lnTo>
                      <a:pt x="251" y="133"/>
                    </a:lnTo>
                    <a:lnTo>
                      <a:pt x="251" y="132"/>
                    </a:lnTo>
                    <a:lnTo>
                      <a:pt x="245" y="126"/>
                    </a:lnTo>
                    <a:lnTo>
                      <a:pt x="243" y="113"/>
                    </a:lnTo>
                    <a:lnTo>
                      <a:pt x="243" y="111"/>
                    </a:lnTo>
                    <a:lnTo>
                      <a:pt x="241" y="111"/>
                    </a:lnTo>
                    <a:lnTo>
                      <a:pt x="239" y="109"/>
                    </a:lnTo>
                    <a:lnTo>
                      <a:pt x="238" y="109"/>
                    </a:lnTo>
                    <a:lnTo>
                      <a:pt x="238" y="107"/>
                    </a:lnTo>
                    <a:lnTo>
                      <a:pt x="238" y="106"/>
                    </a:lnTo>
                    <a:lnTo>
                      <a:pt x="237" y="105"/>
                    </a:lnTo>
                    <a:lnTo>
                      <a:pt x="236" y="102"/>
                    </a:lnTo>
                    <a:lnTo>
                      <a:pt x="233" y="104"/>
                    </a:lnTo>
                    <a:lnTo>
                      <a:pt x="229" y="106"/>
                    </a:lnTo>
                    <a:lnTo>
                      <a:pt x="229" y="107"/>
                    </a:lnTo>
                    <a:lnTo>
                      <a:pt x="230" y="104"/>
                    </a:lnTo>
                    <a:lnTo>
                      <a:pt x="235" y="98"/>
                    </a:lnTo>
                    <a:lnTo>
                      <a:pt x="236" y="98"/>
                    </a:lnTo>
                    <a:lnTo>
                      <a:pt x="238" y="92"/>
                    </a:lnTo>
                    <a:lnTo>
                      <a:pt x="240" y="85"/>
                    </a:lnTo>
                    <a:lnTo>
                      <a:pt x="240" y="83"/>
                    </a:lnTo>
                    <a:lnTo>
                      <a:pt x="240" y="82"/>
                    </a:lnTo>
                    <a:lnTo>
                      <a:pt x="241" y="81"/>
                    </a:lnTo>
                    <a:lnTo>
                      <a:pt x="242" y="72"/>
                    </a:lnTo>
                    <a:lnTo>
                      <a:pt x="245" y="67"/>
                    </a:lnTo>
                    <a:lnTo>
                      <a:pt x="253" y="53"/>
                    </a:lnTo>
                    <a:lnTo>
                      <a:pt x="255" y="51"/>
                    </a:lnTo>
                    <a:lnTo>
                      <a:pt x="257" y="50"/>
                    </a:lnTo>
                    <a:lnTo>
                      <a:pt x="258" y="50"/>
                    </a:lnTo>
                    <a:lnTo>
                      <a:pt x="259" y="49"/>
                    </a:lnTo>
                    <a:lnTo>
                      <a:pt x="262" y="47"/>
                    </a:lnTo>
                    <a:lnTo>
                      <a:pt x="263" y="47"/>
                    </a:lnTo>
                    <a:lnTo>
                      <a:pt x="263" y="46"/>
                    </a:lnTo>
                    <a:lnTo>
                      <a:pt x="270" y="34"/>
                    </a:lnTo>
                    <a:lnTo>
                      <a:pt x="275" y="34"/>
                    </a:lnTo>
                    <a:lnTo>
                      <a:pt x="275" y="33"/>
                    </a:lnTo>
                    <a:lnTo>
                      <a:pt x="279" y="32"/>
                    </a:lnTo>
                    <a:lnTo>
                      <a:pt x="285" y="30"/>
                    </a:lnTo>
                    <a:lnTo>
                      <a:pt x="286" y="30"/>
                    </a:lnTo>
                    <a:lnTo>
                      <a:pt x="288" y="28"/>
                    </a:lnTo>
                    <a:lnTo>
                      <a:pt x="289" y="28"/>
                    </a:lnTo>
                    <a:lnTo>
                      <a:pt x="289" y="27"/>
                    </a:lnTo>
                    <a:lnTo>
                      <a:pt x="290" y="26"/>
                    </a:lnTo>
                    <a:lnTo>
                      <a:pt x="292" y="24"/>
                    </a:lnTo>
                    <a:lnTo>
                      <a:pt x="293" y="24"/>
                    </a:lnTo>
                    <a:lnTo>
                      <a:pt x="294" y="23"/>
                    </a:lnTo>
                    <a:lnTo>
                      <a:pt x="295" y="22"/>
                    </a:lnTo>
                    <a:lnTo>
                      <a:pt x="295" y="21"/>
                    </a:lnTo>
                    <a:lnTo>
                      <a:pt x="296" y="21"/>
                    </a:lnTo>
                    <a:lnTo>
                      <a:pt x="296" y="19"/>
                    </a:lnTo>
                    <a:lnTo>
                      <a:pt x="296" y="18"/>
                    </a:lnTo>
                    <a:lnTo>
                      <a:pt x="296" y="17"/>
                    </a:lnTo>
                    <a:lnTo>
                      <a:pt x="293" y="11"/>
                    </a:lnTo>
                    <a:lnTo>
                      <a:pt x="292" y="10"/>
                    </a:lnTo>
                    <a:lnTo>
                      <a:pt x="292" y="9"/>
                    </a:lnTo>
                    <a:lnTo>
                      <a:pt x="291" y="9"/>
                    </a:lnTo>
                    <a:lnTo>
                      <a:pt x="291" y="8"/>
                    </a:lnTo>
                    <a:lnTo>
                      <a:pt x="284" y="5"/>
                    </a:lnTo>
                    <a:lnTo>
                      <a:pt x="283" y="5"/>
                    </a:lnTo>
                    <a:lnTo>
                      <a:pt x="282" y="5"/>
                    </a:lnTo>
                    <a:lnTo>
                      <a:pt x="279"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58" name="Freeform 681"/>
              <p:cNvSpPr>
                <a:spLocks noEditPoints="1"/>
              </p:cNvSpPr>
              <p:nvPr/>
            </p:nvSpPr>
            <p:spPr bwMode="auto">
              <a:xfrm>
                <a:off x="5026810" y="1118592"/>
                <a:ext cx="966787" cy="1163638"/>
              </a:xfrm>
              <a:custGeom>
                <a:avLst/>
                <a:gdLst>
                  <a:gd name="T0" fmla="*/ 2147483646 w 400"/>
                  <a:gd name="T1" fmla="*/ 2147483646 h 542"/>
                  <a:gd name="T2" fmla="*/ 2147483646 w 400"/>
                  <a:gd name="T3" fmla="*/ 2147483646 h 542"/>
                  <a:gd name="T4" fmla="*/ 2147483646 w 400"/>
                  <a:gd name="T5" fmla="*/ 2147483646 h 542"/>
                  <a:gd name="T6" fmla="*/ 2147483646 w 400"/>
                  <a:gd name="T7" fmla="*/ 2147483646 h 542"/>
                  <a:gd name="T8" fmla="*/ 2147483646 w 400"/>
                  <a:gd name="T9" fmla="*/ 2147483646 h 542"/>
                  <a:gd name="T10" fmla="*/ 2147483646 w 400"/>
                  <a:gd name="T11" fmla="*/ 2147483646 h 542"/>
                  <a:gd name="T12" fmla="*/ 2147483646 w 400"/>
                  <a:gd name="T13" fmla="*/ 2147483646 h 542"/>
                  <a:gd name="T14" fmla="*/ 2147483646 w 400"/>
                  <a:gd name="T15" fmla="*/ 2147483646 h 542"/>
                  <a:gd name="T16" fmla="*/ 2147483646 w 400"/>
                  <a:gd name="T17" fmla="*/ 2147483646 h 542"/>
                  <a:gd name="T18" fmla="*/ 2147483646 w 400"/>
                  <a:gd name="T19" fmla="*/ 2147483646 h 542"/>
                  <a:gd name="T20" fmla="*/ 2147483646 w 400"/>
                  <a:gd name="T21" fmla="*/ 2147483646 h 542"/>
                  <a:gd name="T22" fmla="*/ 2147483646 w 400"/>
                  <a:gd name="T23" fmla="*/ 2147483646 h 542"/>
                  <a:gd name="T24" fmla="*/ 2147483646 w 400"/>
                  <a:gd name="T25" fmla="*/ 2147483646 h 542"/>
                  <a:gd name="T26" fmla="*/ 2147483646 w 400"/>
                  <a:gd name="T27" fmla="*/ 2147483646 h 542"/>
                  <a:gd name="T28" fmla="*/ 2147483646 w 400"/>
                  <a:gd name="T29" fmla="*/ 2147483646 h 542"/>
                  <a:gd name="T30" fmla="*/ 2147483646 w 400"/>
                  <a:gd name="T31" fmla="*/ 2147483646 h 542"/>
                  <a:gd name="T32" fmla="*/ 2147483646 w 400"/>
                  <a:gd name="T33" fmla="*/ 2147483646 h 542"/>
                  <a:gd name="T34" fmla="*/ 2147483646 w 400"/>
                  <a:gd name="T35" fmla="*/ 2147483646 h 542"/>
                  <a:gd name="T36" fmla="*/ 2147483646 w 400"/>
                  <a:gd name="T37" fmla="*/ 2147483646 h 542"/>
                  <a:gd name="T38" fmla="*/ 2147483646 w 400"/>
                  <a:gd name="T39" fmla="*/ 2147483646 h 542"/>
                  <a:gd name="T40" fmla="*/ 2147483646 w 400"/>
                  <a:gd name="T41" fmla="*/ 2147483646 h 542"/>
                  <a:gd name="T42" fmla="*/ 2147483646 w 400"/>
                  <a:gd name="T43" fmla="*/ 2147483646 h 542"/>
                  <a:gd name="T44" fmla="*/ 2147483646 w 400"/>
                  <a:gd name="T45" fmla="*/ 2147483646 h 542"/>
                  <a:gd name="T46" fmla="*/ 2147483646 w 400"/>
                  <a:gd name="T47" fmla="*/ 2147483646 h 542"/>
                  <a:gd name="T48" fmla="*/ 2147483646 w 400"/>
                  <a:gd name="T49" fmla="*/ 2147483646 h 542"/>
                  <a:gd name="T50" fmla="*/ 2147483646 w 400"/>
                  <a:gd name="T51" fmla="*/ 2147483646 h 542"/>
                  <a:gd name="T52" fmla="*/ 2147483646 w 400"/>
                  <a:gd name="T53" fmla="*/ 2147483646 h 542"/>
                  <a:gd name="T54" fmla="*/ 2147483646 w 400"/>
                  <a:gd name="T55" fmla="*/ 2147483646 h 542"/>
                  <a:gd name="T56" fmla="*/ 2147483646 w 400"/>
                  <a:gd name="T57" fmla="*/ 2147483646 h 542"/>
                  <a:gd name="T58" fmla="*/ 2147483646 w 400"/>
                  <a:gd name="T59" fmla="*/ 2147483646 h 542"/>
                  <a:gd name="T60" fmla="*/ 2147483646 w 400"/>
                  <a:gd name="T61" fmla="*/ 2147483646 h 542"/>
                  <a:gd name="T62" fmla="*/ 2147483646 w 400"/>
                  <a:gd name="T63" fmla="*/ 2147483646 h 542"/>
                  <a:gd name="T64" fmla="*/ 2147483646 w 400"/>
                  <a:gd name="T65" fmla="*/ 2147483646 h 542"/>
                  <a:gd name="T66" fmla="*/ 2147483646 w 400"/>
                  <a:gd name="T67" fmla="*/ 2147483646 h 542"/>
                  <a:gd name="T68" fmla="*/ 2147483646 w 400"/>
                  <a:gd name="T69" fmla="*/ 2147483646 h 542"/>
                  <a:gd name="T70" fmla="*/ 2147483646 w 400"/>
                  <a:gd name="T71" fmla="*/ 2147483646 h 542"/>
                  <a:gd name="T72" fmla="*/ 2147483646 w 400"/>
                  <a:gd name="T73" fmla="*/ 2147483646 h 542"/>
                  <a:gd name="T74" fmla="*/ 2147483646 w 400"/>
                  <a:gd name="T75" fmla="*/ 2147483646 h 542"/>
                  <a:gd name="T76" fmla="*/ 2147483646 w 400"/>
                  <a:gd name="T77" fmla="*/ 2147483646 h 542"/>
                  <a:gd name="T78" fmla="*/ 2147483646 w 400"/>
                  <a:gd name="T79" fmla="*/ 2147483646 h 542"/>
                  <a:gd name="T80" fmla="*/ 2147483646 w 400"/>
                  <a:gd name="T81" fmla="*/ 2147483646 h 542"/>
                  <a:gd name="T82" fmla="*/ 2147483646 w 400"/>
                  <a:gd name="T83" fmla="*/ 2147483646 h 542"/>
                  <a:gd name="T84" fmla="*/ 2147483646 w 400"/>
                  <a:gd name="T85" fmla="*/ 2147483646 h 542"/>
                  <a:gd name="T86" fmla="*/ 2147483646 w 400"/>
                  <a:gd name="T87" fmla="*/ 2147483646 h 542"/>
                  <a:gd name="T88" fmla="*/ 2147483646 w 400"/>
                  <a:gd name="T89" fmla="*/ 2147483646 h 542"/>
                  <a:gd name="T90" fmla="*/ 2147483646 w 400"/>
                  <a:gd name="T91" fmla="*/ 2147483646 h 542"/>
                  <a:gd name="T92" fmla="*/ 2147483646 w 400"/>
                  <a:gd name="T93" fmla="*/ 2147483646 h 542"/>
                  <a:gd name="T94" fmla="*/ 2147483646 w 400"/>
                  <a:gd name="T95" fmla="*/ 2147483646 h 542"/>
                  <a:gd name="T96" fmla="*/ 2147483646 w 400"/>
                  <a:gd name="T97" fmla="*/ 2147483646 h 542"/>
                  <a:gd name="T98" fmla="*/ 2147483646 w 400"/>
                  <a:gd name="T99" fmla="*/ 2147483646 h 542"/>
                  <a:gd name="T100" fmla="*/ 2147483646 w 400"/>
                  <a:gd name="T101" fmla="*/ 2147483646 h 542"/>
                  <a:gd name="T102" fmla="*/ 2147483646 w 400"/>
                  <a:gd name="T103" fmla="*/ 2147483646 h 542"/>
                  <a:gd name="T104" fmla="*/ 2147483646 w 400"/>
                  <a:gd name="T105" fmla="*/ 2147483646 h 542"/>
                  <a:gd name="T106" fmla="*/ 2147483646 w 400"/>
                  <a:gd name="T107" fmla="*/ 2147483646 h 542"/>
                  <a:gd name="T108" fmla="*/ 2147483646 w 400"/>
                  <a:gd name="T109" fmla="*/ 2147483646 h 542"/>
                  <a:gd name="T110" fmla="*/ 2147483646 w 400"/>
                  <a:gd name="T111" fmla="*/ 2147483646 h 542"/>
                  <a:gd name="T112" fmla="*/ 2147483646 w 400"/>
                  <a:gd name="T113" fmla="*/ 2147483646 h 542"/>
                  <a:gd name="T114" fmla="*/ 2147483646 w 400"/>
                  <a:gd name="T115" fmla="*/ 2147483646 h 542"/>
                  <a:gd name="T116" fmla="*/ 2147483646 w 400"/>
                  <a:gd name="T117" fmla="*/ 2147483646 h 542"/>
                  <a:gd name="T118" fmla="*/ 2147483646 w 400"/>
                  <a:gd name="T119" fmla="*/ 2147483646 h 542"/>
                  <a:gd name="T120" fmla="*/ 2147483646 w 400"/>
                  <a:gd name="T121" fmla="*/ 2147483646 h 542"/>
                  <a:gd name="T122" fmla="*/ 2147483646 w 400"/>
                  <a:gd name="T123" fmla="*/ 2147483646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400" h="542">
                    <a:moveTo>
                      <a:pt x="4" y="3"/>
                    </a:moveTo>
                    <a:lnTo>
                      <a:pt x="4" y="3"/>
                    </a:lnTo>
                    <a:lnTo>
                      <a:pt x="4" y="5"/>
                    </a:lnTo>
                    <a:lnTo>
                      <a:pt x="3" y="6"/>
                    </a:lnTo>
                    <a:lnTo>
                      <a:pt x="2" y="6"/>
                    </a:lnTo>
                    <a:lnTo>
                      <a:pt x="3" y="4"/>
                    </a:lnTo>
                    <a:lnTo>
                      <a:pt x="3" y="3"/>
                    </a:lnTo>
                    <a:lnTo>
                      <a:pt x="4" y="3"/>
                    </a:lnTo>
                    <a:moveTo>
                      <a:pt x="279" y="7"/>
                    </a:moveTo>
                    <a:lnTo>
                      <a:pt x="282" y="8"/>
                    </a:lnTo>
                    <a:lnTo>
                      <a:pt x="283" y="8"/>
                    </a:lnTo>
                    <a:lnTo>
                      <a:pt x="289" y="11"/>
                    </a:lnTo>
                    <a:lnTo>
                      <a:pt x="291" y="11"/>
                    </a:lnTo>
                    <a:lnTo>
                      <a:pt x="291" y="12"/>
                    </a:lnTo>
                    <a:lnTo>
                      <a:pt x="293" y="19"/>
                    </a:lnTo>
                    <a:lnTo>
                      <a:pt x="293" y="20"/>
                    </a:lnTo>
                    <a:lnTo>
                      <a:pt x="292" y="21"/>
                    </a:lnTo>
                    <a:lnTo>
                      <a:pt x="291" y="22"/>
                    </a:lnTo>
                    <a:lnTo>
                      <a:pt x="288" y="24"/>
                    </a:lnTo>
                    <a:lnTo>
                      <a:pt x="287" y="26"/>
                    </a:lnTo>
                    <a:lnTo>
                      <a:pt x="285" y="27"/>
                    </a:lnTo>
                    <a:lnTo>
                      <a:pt x="278" y="29"/>
                    </a:lnTo>
                    <a:lnTo>
                      <a:pt x="274" y="31"/>
                    </a:lnTo>
                    <a:lnTo>
                      <a:pt x="268" y="32"/>
                    </a:lnTo>
                    <a:lnTo>
                      <a:pt x="261" y="45"/>
                    </a:lnTo>
                    <a:lnTo>
                      <a:pt x="258" y="47"/>
                    </a:lnTo>
                    <a:lnTo>
                      <a:pt x="257" y="47"/>
                    </a:lnTo>
                    <a:lnTo>
                      <a:pt x="253" y="49"/>
                    </a:lnTo>
                    <a:lnTo>
                      <a:pt x="251" y="52"/>
                    </a:lnTo>
                    <a:lnTo>
                      <a:pt x="243" y="66"/>
                    </a:lnTo>
                    <a:lnTo>
                      <a:pt x="240" y="70"/>
                    </a:lnTo>
                    <a:lnTo>
                      <a:pt x="240" y="71"/>
                    </a:lnTo>
                    <a:lnTo>
                      <a:pt x="238" y="81"/>
                    </a:lnTo>
                    <a:lnTo>
                      <a:pt x="237" y="84"/>
                    </a:lnTo>
                    <a:lnTo>
                      <a:pt x="236" y="91"/>
                    </a:lnTo>
                    <a:lnTo>
                      <a:pt x="233" y="96"/>
                    </a:lnTo>
                    <a:lnTo>
                      <a:pt x="228" y="103"/>
                    </a:lnTo>
                    <a:lnTo>
                      <a:pt x="224" y="108"/>
                    </a:lnTo>
                    <a:lnTo>
                      <a:pt x="224" y="110"/>
                    </a:lnTo>
                    <a:lnTo>
                      <a:pt x="225" y="110"/>
                    </a:lnTo>
                    <a:lnTo>
                      <a:pt x="228" y="110"/>
                    </a:lnTo>
                    <a:lnTo>
                      <a:pt x="230" y="109"/>
                    </a:lnTo>
                    <a:lnTo>
                      <a:pt x="234" y="106"/>
                    </a:lnTo>
                    <a:lnTo>
                      <a:pt x="235" y="107"/>
                    </a:lnTo>
                    <a:lnTo>
                      <a:pt x="236" y="109"/>
                    </a:lnTo>
                    <a:lnTo>
                      <a:pt x="236" y="110"/>
                    </a:lnTo>
                    <a:lnTo>
                      <a:pt x="238" y="112"/>
                    </a:lnTo>
                    <a:lnTo>
                      <a:pt x="240" y="113"/>
                    </a:lnTo>
                    <a:lnTo>
                      <a:pt x="243" y="127"/>
                    </a:lnTo>
                    <a:lnTo>
                      <a:pt x="249" y="135"/>
                    </a:lnTo>
                    <a:lnTo>
                      <a:pt x="250" y="136"/>
                    </a:lnTo>
                    <a:lnTo>
                      <a:pt x="251" y="144"/>
                    </a:lnTo>
                    <a:lnTo>
                      <a:pt x="251" y="145"/>
                    </a:lnTo>
                    <a:lnTo>
                      <a:pt x="249" y="145"/>
                    </a:lnTo>
                    <a:lnTo>
                      <a:pt x="247" y="149"/>
                    </a:lnTo>
                    <a:lnTo>
                      <a:pt x="246" y="162"/>
                    </a:lnTo>
                    <a:lnTo>
                      <a:pt x="247" y="165"/>
                    </a:lnTo>
                    <a:lnTo>
                      <a:pt x="248" y="166"/>
                    </a:lnTo>
                    <a:lnTo>
                      <a:pt x="250" y="166"/>
                    </a:lnTo>
                    <a:lnTo>
                      <a:pt x="252" y="166"/>
                    </a:lnTo>
                    <a:lnTo>
                      <a:pt x="255" y="168"/>
                    </a:lnTo>
                    <a:lnTo>
                      <a:pt x="254" y="169"/>
                    </a:lnTo>
                    <a:lnTo>
                      <a:pt x="254" y="170"/>
                    </a:lnTo>
                    <a:lnTo>
                      <a:pt x="255" y="172"/>
                    </a:lnTo>
                    <a:lnTo>
                      <a:pt x="257" y="176"/>
                    </a:lnTo>
                    <a:lnTo>
                      <a:pt x="258" y="178"/>
                    </a:lnTo>
                    <a:lnTo>
                      <a:pt x="260" y="178"/>
                    </a:lnTo>
                    <a:lnTo>
                      <a:pt x="262" y="179"/>
                    </a:lnTo>
                    <a:lnTo>
                      <a:pt x="263" y="179"/>
                    </a:lnTo>
                    <a:lnTo>
                      <a:pt x="264" y="178"/>
                    </a:lnTo>
                    <a:lnTo>
                      <a:pt x="266" y="177"/>
                    </a:lnTo>
                    <a:lnTo>
                      <a:pt x="268" y="176"/>
                    </a:lnTo>
                    <a:lnTo>
                      <a:pt x="270" y="177"/>
                    </a:lnTo>
                    <a:lnTo>
                      <a:pt x="273" y="177"/>
                    </a:lnTo>
                    <a:lnTo>
                      <a:pt x="277" y="177"/>
                    </a:lnTo>
                    <a:lnTo>
                      <a:pt x="279" y="179"/>
                    </a:lnTo>
                    <a:lnTo>
                      <a:pt x="281" y="179"/>
                    </a:lnTo>
                    <a:lnTo>
                      <a:pt x="285" y="179"/>
                    </a:lnTo>
                    <a:lnTo>
                      <a:pt x="287" y="178"/>
                    </a:lnTo>
                    <a:lnTo>
                      <a:pt x="289" y="177"/>
                    </a:lnTo>
                    <a:lnTo>
                      <a:pt x="289" y="176"/>
                    </a:lnTo>
                    <a:lnTo>
                      <a:pt x="290" y="175"/>
                    </a:lnTo>
                    <a:lnTo>
                      <a:pt x="294" y="175"/>
                    </a:lnTo>
                    <a:lnTo>
                      <a:pt x="298" y="177"/>
                    </a:lnTo>
                    <a:lnTo>
                      <a:pt x="303" y="179"/>
                    </a:lnTo>
                    <a:lnTo>
                      <a:pt x="304" y="180"/>
                    </a:lnTo>
                    <a:lnTo>
                      <a:pt x="305" y="180"/>
                    </a:lnTo>
                    <a:lnTo>
                      <a:pt x="306" y="180"/>
                    </a:lnTo>
                    <a:lnTo>
                      <a:pt x="307" y="179"/>
                    </a:lnTo>
                    <a:lnTo>
                      <a:pt x="308" y="179"/>
                    </a:lnTo>
                    <a:lnTo>
                      <a:pt x="309" y="179"/>
                    </a:lnTo>
                    <a:lnTo>
                      <a:pt x="310" y="179"/>
                    </a:lnTo>
                    <a:lnTo>
                      <a:pt x="328" y="206"/>
                    </a:lnTo>
                    <a:lnTo>
                      <a:pt x="330" y="205"/>
                    </a:lnTo>
                    <a:lnTo>
                      <a:pt x="331" y="205"/>
                    </a:lnTo>
                    <a:lnTo>
                      <a:pt x="332" y="206"/>
                    </a:lnTo>
                    <a:lnTo>
                      <a:pt x="332" y="207"/>
                    </a:lnTo>
                    <a:lnTo>
                      <a:pt x="333" y="207"/>
                    </a:lnTo>
                    <a:lnTo>
                      <a:pt x="334" y="206"/>
                    </a:lnTo>
                    <a:lnTo>
                      <a:pt x="338" y="204"/>
                    </a:lnTo>
                    <a:lnTo>
                      <a:pt x="339" y="203"/>
                    </a:lnTo>
                    <a:lnTo>
                      <a:pt x="340" y="203"/>
                    </a:lnTo>
                    <a:lnTo>
                      <a:pt x="345" y="204"/>
                    </a:lnTo>
                    <a:lnTo>
                      <a:pt x="348" y="205"/>
                    </a:lnTo>
                    <a:lnTo>
                      <a:pt x="349" y="205"/>
                    </a:lnTo>
                    <a:lnTo>
                      <a:pt x="350" y="206"/>
                    </a:lnTo>
                    <a:lnTo>
                      <a:pt x="355" y="204"/>
                    </a:lnTo>
                    <a:lnTo>
                      <a:pt x="356" y="204"/>
                    </a:lnTo>
                    <a:lnTo>
                      <a:pt x="359" y="204"/>
                    </a:lnTo>
                    <a:lnTo>
                      <a:pt x="364" y="203"/>
                    </a:lnTo>
                    <a:lnTo>
                      <a:pt x="365" y="203"/>
                    </a:lnTo>
                    <a:lnTo>
                      <a:pt x="367" y="203"/>
                    </a:lnTo>
                    <a:lnTo>
                      <a:pt x="368" y="203"/>
                    </a:lnTo>
                    <a:lnTo>
                      <a:pt x="369" y="203"/>
                    </a:lnTo>
                    <a:lnTo>
                      <a:pt x="370" y="202"/>
                    </a:lnTo>
                    <a:lnTo>
                      <a:pt x="373" y="200"/>
                    </a:lnTo>
                    <a:lnTo>
                      <a:pt x="378" y="201"/>
                    </a:lnTo>
                    <a:lnTo>
                      <a:pt x="380" y="202"/>
                    </a:lnTo>
                    <a:lnTo>
                      <a:pt x="381" y="202"/>
                    </a:lnTo>
                    <a:lnTo>
                      <a:pt x="382" y="203"/>
                    </a:lnTo>
                    <a:lnTo>
                      <a:pt x="382" y="204"/>
                    </a:lnTo>
                    <a:lnTo>
                      <a:pt x="383" y="204"/>
                    </a:lnTo>
                    <a:lnTo>
                      <a:pt x="382" y="205"/>
                    </a:lnTo>
                    <a:lnTo>
                      <a:pt x="382" y="206"/>
                    </a:lnTo>
                    <a:lnTo>
                      <a:pt x="382" y="207"/>
                    </a:lnTo>
                    <a:lnTo>
                      <a:pt x="383" y="208"/>
                    </a:lnTo>
                    <a:lnTo>
                      <a:pt x="384" y="210"/>
                    </a:lnTo>
                    <a:lnTo>
                      <a:pt x="383" y="210"/>
                    </a:lnTo>
                    <a:lnTo>
                      <a:pt x="382" y="211"/>
                    </a:lnTo>
                    <a:lnTo>
                      <a:pt x="379" y="215"/>
                    </a:lnTo>
                    <a:lnTo>
                      <a:pt x="377" y="216"/>
                    </a:lnTo>
                    <a:lnTo>
                      <a:pt x="377" y="218"/>
                    </a:lnTo>
                    <a:lnTo>
                      <a:pt x="377" y="220"/>
                    </a:lnTo>
                    <a:lnTo>
                      <a:pt x="377" y="223"/>
                    </a:lnTo>
                    <a:lnTo>
                      <a:pt x="377" y="224"/>
                    </a:lnTo>
                    <a:lnTo>
                      <a:pt x="377" y="226"/>
                    </a:lnTo>
                    <a:lnTo>
                      <a:pt x="375" y="227"/>
                    </a:lnTo>
                    <a:lnTo>
                      <a:pt x="374" y="228"/>
                    </a:lnTo>
                    <a:lnTo>
                      <a:pt x="373" y="228"/>
                    </a:lnTo>
                    <a:lnTo>
                      <a:pt x="372" y="229"/>
                    </a:lnTo>
                    <a:lnTo>
                      <a:pt x="371" y="232"/>
                    </a:lnTo>
                    <a:lnTo>
                      <a:pt x="371" y="237"/>
                    </a:lnTo>
                    <a:lnTo>
                      <a:pt x="372" y="239"/>
                    </a:lnTo>
                    <a:lnTo>
                      <a:pt x="372" y="242"/>
                    </a:lnTo>
                    <a:lnTo>
                      <a:pt x="370" y="255"/>
                    </a:lnTo>
                    <a:lnTo>
                      <a:pt x="372" y="262"/>
                    </a:lnTo>
                    <a:lnTo>
                      <a:pt x="371" y="263"/>
                    </a:lnTo>
                    <a:lnTo>
                      <a:pt x="371" y="264"/>
                    </a:lnTo>
                    <a:lnTo>
                      <a:pt x="371" y="265"/>
                    </a:lnTo>
                    <a:lnTo>
                      <a:pt x="371" y="267"/>
                    </a:lnTo>
                    <a:lnTo>
                      <a:pt x="373" y="270"/>
                    </a:lnTo>
                    <a:lnTo>
                      <a:pt x="373" y="271"/>
                    </a:lnTo>
                    <a:lnTo>
                      <a:pt x="374" y="275"/>
                    </a:lnTo>
                    <a:lnTo>
                      <a:pt x="375" y="279"/>
                    </a:lnTo>
                    <a:lnTo>
                      <a:pt x="375" y="280"/>
                    </a:lnTo>
                    <a:lnTo>
                      <a:pt x="376" y="281"/>
                    </a:lnTo>
                    <a:lnTo>
                      <a:pt x="377" y="281"/>
                    </a:lnTo>
                    <a:lnTo>
                      <a:pt x="378" y="281"/>
                    </a:lnTo>
                    <a:lnTo>
                      <a:pt x="379" y="281"/>
                    </a:lnTo>
                    <a:lnTo>
                      <a:pt x="380" y="283"/>
                    </a:lnTo>
                    <a:lnTo>
                      <a:pt x="381" y="285"/>
                    </a:lnTo>
                    <a:lnTo>
                      <a:pt x="381" y="288"/>
                    </a:lnTo>
                    <a:lnTo>
                      <a:pt x="381" y="289"/>
                    </a:lnTo>
                    <a:lnTo>
                      <a:pt x="382" y="289"/>
                    </a:lnTo>
                    <a:lnTo>
                      <a:pt x="383" y="289"/>
                    </a:lnTo>
                    <a:lnTo>
                      <a:pt x="384" y="290"/>
                    </a:lnTo>
                    <a:lnTo>
                      <a:pt x="384" y="291"/>
                    </a:lnTo>
                    <a:lnTo>
                      <a:pt x="383" y="294"/>
                    </a:lnTo>
                    <a:lnTo>
                      <a:pt x="382" y="294"/>
                    </a:lnTo>
                    <a:lnTo>
                      <a:pt x="380" y="296"/>
                    </a:lnTo>
                    <a:lnTo>
                      <a:pt x="369" y="307"/>
                    </a:lnTo>
                    <a:lnTo>
                      <a:pt x="369" y="309"/>
                    </a:lnTo>
                    <a:lnTo>
                      <a:pt x="370" y="309"/>
                    </a:lnTo>
                    <a:lnTo>
                      <a:pt x="374" y="309"/>
                    </a:lnTo>
                    <a:lnTo>
                      <a:pt x="375" y="310"/>
                    </a:lnTo>
                    <a:lnTo>
                      <a:pt x="377" y="314"/>
                    </a:lnTo>
                    <a:lnTo>
                      <a:pt x="378" y="315"/>
                    </a:lnTo>
                    <a:lnTo>
                      <a:pt x="383" y="321"/>
                    </a:lnTo>
                    <a:lnTo>
                      <a:pt x="385" y="322"/>
                    </a:lnTo>
                    <a:lnTo>
                      <a:pt x="386" y="322"/>
                    </a:lnTo>
                    <a:lnTo>
                      <a:pt x="387" y="324"/>
                    </a:lnTo>
                    <a:lnTo>
                      <a:pt x="386" y="325"/>
                    </a:lnTo>
                    <a:lnTo>
                      <a:pt x="385" y="326"/>
                    </a:lnTo>
                    <a:lnTo>
                      <a:pt x="385" y="328"/>
                    </a:lnTo>
                    <a:lnTo>
                      <a:pt x="387" y="330"/>
                    </a:lnTo>
                    <a:lnTo>
                      <a:pt x="387" y="331"/>
                    </a:lnTo>
                    <a:lnTo>
                      <a:pt x="393" y="352"/>
                    </a:lnTo>
                    <a:lnTo>
                      <a:pt x="394" y="358"/>
                    </a:lnTo>
                    <a:lnTo>
                      <a:pt x="394" y="359"/>
                    </a:lnTo>
                    <a:lnTo>
                      <a:pt x="394" y="360"/>
                    </a:lnTo>
                    <a:lnTo>
                      <a:pt x="389" y="361"/>
                    </a:lnTo>
                    <a:lnTo>
                      <a:pt x="389" y="360"/>
                    </a:lnTo>
                    <a:lnTo>
                      <a:pt x="389" y="355"/>
                    </a:lnTo>
                    <a:lnTo>
                      <a:pt x="389" y="353"/>
                    </a:lnTo>
                    <a:lnTo>
                      <a:pt x="389" y="350"/>
                    </a:lnTo>
                    <a:lnTo>
                      <a:pt x="389" y="347"/>
                    </a:lnTo>
                    <a:lnTo>
                      <a:pt x="388" y="343"/>
                    </a:lnTo>
                    <a:lnTo>
                      <a:pt x="387" y="341"/>
                    </a:lnTo>
                    <a:lnTo>
                      <a:pt x="385" y="339"/>
                    </a:lnTo>
                    <a:lnTo>
                      <a:pt x="385" y="338"/>
                    </a:lnTo>
                    <a:lnTo>
                      <a:pt x="384" y="337"/>
                    </a:lnTo>
                    <a:lnTo>
                      <a:pt x="383" y="334"/>
                    </a:lnTo>
                    <a:lnTo>
                      <a:pt x="382" y="333"/>
                    </a:lnTo>
                    <a:lnTo>
                      <a:pt x="382" y="332"/>
                    </a:lnTo>
                    <a:lnTo>
                      <a:pt x="379" y="330"/>
                    </a:lnTo>
                    <a:lnTo>
                      <a:pt x="377" y="332"/>
                    </a:lnTo>
                    <a:lnTo>
                      <a:pt x="375" y="334"/>
                    </a:lnTo>
                    <a:lnTo>
                      <a:pt x="373" y="336"/>
                    </a:lnTo>
                    <a:lnTo>
                      <a:pt x="372" y="337"/>
                    </a:lnTo>
                    <a:lnTo>
                      <a:pt x="372" y="338"/>
                    </a:lnTo>
                    <a:lnTo>
                      <a:pt x="370" y="341"/>
                    </a:lnTo>
                    <a:lnTo>
                      <a:pt x="368" y="342"/>
                    </a:lnTo>
                    <a:lnTo>
                      <a:pt x="367" y="343"/>
                    </a:lnTo>
                    <a:lnTo>
                      <a:pt x="366" y="343"/>
                    </a:lnTo>
                    <a:lnTo>
                      <a:pt x="365" y="343"/>
                    </a:lnTo>
                    <a:lnTo>
                      <a:pt x="364" y="343"/>
                    </a:lnTo>
                    <a:lnTo>
                      <a:pt x="363" y="342"/>
                    </a:lnTo>
                    <a:lnTo>
                      <a:pt x="362" y="341"/>
                    </a:lnTo>
                    <a:lnTo>
                      <a:pt x="361" y="339"/>
                    </a:lnTo>
                    <a:lnTo>
                      <a:pt x="361" y="338"/>
                    </a:lnTo>
                    <a:lnTo>
                      <a:pt x="360" y="337"/>
                    </a:lnTo>
                    <a:lnTo>
                      <a:pt x="360" y="336"/>
                    </a:lnTo>
                    <a:lnTo>
                      <a:pt x="358" y="336"/>
                    </a:lnTo>
                    <a:lnTo>
                      <a:pt x="357" y="337"/>
                    </a:lnTo>
                    <a:lnTo>
                      <a:pt x="357" y="339"/>
                    </a:lnTo>
                    <a:lnTo>
                      <a:pt x="357" y="342"/>
                    </a:lnTo>
                    <a:lnTo>
                      <a:pt x="358" y="342"/>
                    </a:lnTo>
                    <a:lnTo>
                      <a:pt x="359" y="344"/>
                    </a:lnTo>
                    <a:lnTo>
                      <a:pt x="325" y="343"/>
                    </a:lnTo>
                    <a:lnTo>
                      <a:pt x="324" y="343"/>
                    </a:lnTo>
                    <a:lnTo>
                      <a:pt x="321" y="342"/>
                    </a:lnTo>
                    <a:lnTo>
                      <a:pt x="316" y="343"/>
                    </a:lnTo>
                    <a:lnTo>
                      <a:pt x="314" y="344"/>
                    </a:lnTo>
                    <a:lnTo>
                      <a:pt x="312" y="344"/>
                    </a:lnTo>
                    <a:lnTo>
                      <a:pt x="312" y="345"/>
                    </a:lnTo>
                    <a:lnTo>
                      <a:pt x="312" y="364"/>
                    </a:lnTo>
                    <a:lnTo>
                      <a:pt x="319" y="364"/>
                    </a:lnTo>
                    <a:lnTo>
                      <a:pt x="323" y="365"/>
                    </a:lnTo>
                    <a:lnTo>
                      <a:pt x="325" y="365"/>
                    </a:lnTo>
                    <a:lnTo>
                      <a:pt x="326" y="364"/>
                    </a:lnTo>
                    <a:lnTo>
                      <a:pt x="328" y="366"/>
                    </a:lnTo>
                    <a:lnTo>
                      <a:pt x="329" y="366"/>
                    </a:lnTo>
                    <a:lnTo>
                      <a:pt x="332" y="371"/>
                    </a:lnTo>
                    <a:lnTo>
                      <a:pt x="331" y="374"/>
                    </a:lnTo>
                    <a:lnTo>
                      <a:pt x="332" y="377"/>
                    </a:lnTo>
                    <a:lnTo>
                      <a:pt x="330" y="379"/>
                    </a:lnTo>
                    <a:lnTo>
                      <a:pt x="327" y="378"/>
                    </a:lnTo>
                    <a:lnTo>
                      <a:pt x="326" y="377"/>
                    </a:lnTo>
                    <a:lnTo>
                      <a:pt x="323" y="375"/>
                    </a:lnTo>
                    <a:lnTo>
                      <a:pt x="316" y="377"/>
                    </a:lnTo>
                    <a:lnTo>
                      <a:pt x="313" y="379"/>
                    </a:lnTo>
                    <a:lnTo>
                      <a:pt x="308" y="379"/>
                    </a:lnTo>
                    <a:lnTo>
                      <a:pt x="306" y="379"/>
                    </a:lnTo>
                    <a:lnTo>
                      <a:pt x="306" y="403"/>
                    </a:lnTo>
                    <a:lnTo>
                      <a:pt x="309" y="407"/>
                    </a:lnTo>
                    <a:lnTo>
                      <a:pt x="315" y="412"/>
                    </a:lnTo>
                    <a:lnTo>
                      <a:pt x="316" y="413"/>
                    </a:lnTo>
                    <a:lnTo>
                      <a:pt x="318" y="413"/>
                    </a:lnTo>
                    <a:lnTo>
                      <a:pt x="319" y="414"/>
                    </a:lnTo>
                    <a:lnTo>
                      <a:pt x="319" y="418"/>
                    </a:lnTo>
                    <a:lnTo>
                      <a:pt x="319" y="419"/>
                    </a:lnTo>
                    <a:lnTo>
                      <a:pt x="319" y="420"/>
                    </a:lnTo>
                    <a:lnTo>
                      <a:pt x="318" y="421"/>
                    </a:lnTo>
                    <a:lnTo>
                      <a:pt x="318" y="422"/>
                    </a:lnTo>
                    <a:lnTo>
                      <a:pt x="321" y="427"/>
                    </a:lnTo>
                    <a:lnTo>
                      <a:pt x="322" y="428"/>
                    </a:lnTo>
                    <a:lnTo>
                      <a:pt x="323" y="429"/>
                    </a:lnTo>
                    <a:lnTo>
                      <a:pt x="323" y="430"/>
                    </a:lnTo>
                    <a:lnTo>
                      <a:pt x="325" y="439"/>
                    </a:lnTo>
                    <a:lnTo>
                      <a:pt x="324" y="441"/>
                    </a:lnTo>
                    <a:lnTo>
                      <a:pt x="323" y="446"/>
                    </a:lnTo>
                    <a:lnTo>
                      <a:pt x="311" y="530"/>
                    </a:lnTo>
                    <a:lnTo>
                      <a:pt x="311" y="531"/>
                    </a:lnTo>
                    <a:lnTo>
                      <a:pt x="311" y="530"/>
                    </a:lnTo>
                    <a:lnTo>
                      <a:pt x="310" y="529"/>
                    </a:lnTo>
                    <a:lnTo>
                      <a:pt x="309" y="528"/>
                    </a:lnTo>
                    <a:lnTo>
                      <a:pt x="306" y="526"/>
                    </a:lnTo>
                    <a:lnTo>
                      <a:pt x="306" y="525"/>
                    </a:lnTo>
                    <a:lnTo>
                      <a:pt x="306" y="524"/>
                    </a:lnTo>
                    <a:lnTo>
                      <a:pt x="305" y="522"/>
                    </a:lnTo>
                    <a:lnTo>
                      <a:pt x="305" y="521"/>
                    </a:lnTo>
                    <a:lnTo>
                      <a:pt x="303" y="519"/>
                    </a:lnTo>
                    <a:lnTo>
                      <a:pt x="300" y="517"/>
                    </a:lnTo>
                    <a:lnTo>
                      <a:pt x="298" y="517"/>
                    </a:lnTo>
                    <a:lnTo>
                      <a:pt x="296" y="519"/>
                    </a:lnTo>
                    <a:lnTo>
                      <a:pt x="295" y="519"/>
                    </a:lnTo>
                    <a:lnTo>
                      <a:pt x="289" y="517"/>
                    </a:lnTo>
                    <a:lnTo>
                      <a:pt x="307" y="485"/>
                    </a:lnTo>
                    <a:lnTo>
                      <a:pt x="306" y="483"/>
                    </a:lnTo>
                    <a:lnTo>
                      <a:pt x="305" y="483"/>
                    </a:lnTo>
                    <a:lnTo>
                      <a:pt x="303" y="481"/>
                    </a:lnTo>
                    <a:lnTo>
                      <a:pt x="303" y="480"/>
                    </a:lnTo>
                    <a:lnTo>
                      <a:pt x="302" y="479"/>
                    </a:lnTo>
                    <a:lnTo>
                      <a:pt x="300" y="476"/>
                    </a:lnTo>
                    <a:lnTo>
                      <a:pt x="299" y="476"/>
                    </a:lnTo>
                    <a:lnTo>
                      <a:pt x="298" y="476"/>
                    </a:lnTo>
                    <a:lnTo>
                      <a:pt x="298" y="477"/>
                    </a:lnTo>
                    <a:lnTo>
                      <a:pt x="292" y="476"/>
                    </a:lnTo>
                    <a:lnTo>
                      <a:pt x="291" y="473"/>
                    </a:lnTo>
                    <a:lnTo>
                      <a:pt x="290" y="471"/>
                    </a:lnTo>
                    <a:lnTo>
                      <a:pt x="285" y="468"/>
                    </a:lnTo>
                    <a:lnTo>
                      <a:pt x="281" y="470"/>
                    </a:lnTo>
                    <a:lnTo>
                      <a:pt x="277" y="470"/>
                    </a:lnTo>
                    <a:lnTo>
                      <a:pt x="275" y="472"/>
                    </a:lnTo>
                    <a:lnTo>
                      <a:pt x="270" y="471"/>
                    </a:lnTo>
                    <a:lnTo>
                      <a:pt x="269" y="470"/>
                    </a:lnTo>
                    <a:lnTo>
                      <a:pt x="266" y="468"/>
                    </a:lnTo>
                    <a:lnTo>
                      <a:pt x="264" y="468"/>
                    </a:lnTo>
                    <a:lnTo>
                      <a:pt x="262" y="468"/>
                    </a:lnTo>
                    <a:lnTo>
                      <a:pt x="262" y="467"/>
                    </a:lnTo>
                    <a:lnTo>
                      <a:pt x="262" y="466"/>
                    </a:lnTo>
                    <a:lnTo>
                      <a:pt x="261" y="465"/>
                    </a:lnTo>
                    <a:lnTo>
                      <a:pt x="260" y="466"/>
                    </a:lnTo>
                    <a:lnTo>
                      <a:pt x="258" y="468"/>
                    </a:lnTo>
                    <a:lnTo>
                      <a:pt x="257" y="471"/>
                    </a:lnTo>
                    <a:lnTo>
                      <a:pt x="256" y="472"/>
                    </a:lnTo>
                    <a:lnTo>
                      <a:pt x="255" y="472"/>
                    </a:lnTo>
                    <a:lnTo>
                      <a:pt x="253" y="472"/>
                    </a:lnTo>
                    <a:lnTo>
                      <a:pt x="251" y="473"/>
                    </a:lnTo>
                    <a:lnTo>
                      <a:pt x="247" y="476"/>
                    </a:lnTo>
                    <a:lnTo>
                      <a:pt x="245" y="476"/>
                    </a:lnTo>
                    <a:lnTo>
                      <a:pt x="240" y="474"/>
                    </a:lnTo>
                    <a:lnTo>
                      <a:pt x="236" y="473"/>
                    </a:lnTo>
                    <a:lnTo>
                      <a:pt x="230" y="476"/>
                    </a:lnTo>
                    <a:lnTo>
                      <a:pt x="228" y="477"/>
                    </a:lnTo>
                    <a:lnTo>
                      <a:pt x="228" y="475"/>
                    </a:lnTo>
                    <a:lnTo>
                      <a:pt x="227" y="473"/>
                    </a:lnTo>
                    <a:lnTo>
                      <a:pt x="226" y="473"/>
                    </a:lnTo>
                    <a:lnTo>
                      <a:pt x="225" y="473"/>
                    </a:lnTo>
                    <a:lnTo>
                      <a:pt x="223" y="472"/>
                    </a:lnTo>
                    <a:lnTo>
                      <a:pt x="223" y="471"/>
                    </a:lnTo>
                    <a:lnTo>
                      <a:pt x="222" y="471"/>
                    </a:lnTo>
                    <a:lnTo>
                      <a:pt x="221" y="468"/>
                    </a:lnTo>
                    <a:lnTo>
                      <a:pt x="223" y="468"/>
                    </a:lnTo>
                    <a:lnTo>
                      <a:pt x="223" y="467"/>
                    </a:lnTo>
                    <a:lnTo>
                      <a:pt x="223" y="465"/>
                    </a:lnTo>
                    <a:lnTo>
                      <a:pt x="223" y="458"/>
                    </a:lnTo>
                    <a:lnTo>
                      <a:pt x="221" y="456"/>
                    </a:lnTo>
                    <a:lnTo>
                      <a:pt x="219" y="454"/>
                    </a:lnTo>
                    <a:lnTo>
                      <a:pt x="218" y="456"/>
                    </a:lnTo>
                    <a:lnTo>
                      <a:pt x="217" y="456"/>
                    </a:lnTo>
                    <a:lnTo>
                      <a:pt x="213" y="454"/>
                    </a:lnTo>
                    <a:lnTo>
                      <a:pt x="211" y="453"/>
                    </a:lnTo>
                    <a:lnTo>
                      <a:pt x="211" y="450"/>
                    </a:lnTo>
                    <a:lnTo>
                      <a:pt x="211" y="449"/>
                    </a:lnTo>
                    <a:lnTo>
                      <a:pt x="212" y="449"/>
                    </a:lnTo>
                    <a:lnTo>
                      <a:pt x="211" y="447"/>
                    </a:lnTo>
                    <a:lnTo>
                      <a:pt x="210" y="445"/>
                    </a:lnTo>
                    <a:lnTo>
                      <a:pt x="209" y="444"/>
                    </a:lnTo>
                    <a:lnTo>
                      <a:pt x="209" y="441"/>
                    </a:lnTo>
                    <a:lnTo>
                      <a:pt x="206" y="438"/>
                    </a:lnTo>
                    <a:lnTo>
                      <a:pt x="205" y="438"/>
                    </a:lnTo>
                    <a:lnTo>
                      <a:pt x="204" y="438"/>
                    </a:lnTo>
                    <a:lnTo>
                      <a:pt x="201" y="437"/>
                    </a:lnTo>
                    <a:lnTo>
                      <a:pt x="200" y="436"/>
                    </a:lnTo>
                    <a:lnTo>
                      <a:pt x="194" y="432"/>
                    </a:lnTo>
                    <a:lnTo>
                      <a:pt x="191" y="430"/>
                    </a:lnTo>
                    <a:lnTo>
                      <a:pt x="190" y="430"/>
                    </a:lnTo>
                    <a:lnTo>
                      <a:pt x="189" y="427"/>
                    </a:lnTo>
                    <a:lnTo>
                      <a:pt x="189" y="426"/>
                    </a:lnTo>
                    <a:lnTo>
                      <a:pt x="190" y="424"/>
                    </a:lnTo>
                    <a:lnTo>
                      <a:pt x="188" y="422"/>
                    </a:lnTo>
                    <a:lnTo>
                      <a:pt x="187" y="416"/>
                    </a:lnTo>
                    <a:lnTo>
                      <a:pt x="186" y="415"/>
                    </a:lnTo>
                    <a:lnTo>
                      <a:pt x="180" y="410"/>
                    </a:lnTo>
                    <a:lnTo>
                      <a:pt x="179" y="411"/>
                    </a:lnTo>
                    <a:lnTo>
                      <a:pt x="177" y="409"/>
                    </a:lnTo>
                    <a:lnTo>
                      <a:pt x="177" y="408"/>
                    </a:lnTo>
                    <a:lnTo>
                      <a:pt x="177" y="407"/>
                    </a:lnTo>
                    <a:lnTo>
                      <a:pt x="176" y="406"/>
                    </a:lnTo>
                    <a:lnTo>
                      <a:pt x="176" y="405"/>
                    </a:lnTo>
                    <a:lnTo>
                      <a:pt x="175" y="404"/>
                    </a:lnTo>
                    <a:lnTo>
                      <a:pt x="174" y="404"/>
                    </a:lnTo>
                    <a:lnTo>
                      <a:pt x="174" y="405"/>
                    </a:lnTo>
                    <a:lnTo>
                      <a:pt x="173" y="405"/>
                    </a:lnTo>
                    <a:lnTo>
                      <a:pt x="171" y="404"/>
                    </a:lnTo>
                    <a:lnTo>
                      <a:pt x="170" y="403"/>
                    </a:lnTo>
                    <a:lnTo>
                      <a:pt x="165" y="399"/>
                    </a:lnTo>
                    <a:lnTo>
                      <a:pt x="163" y="399"/>
                    </a:lnTo>
                    <a:lnTo>
                      <a:pt x="162" y="401"/>
                    </a:lnTo>
                    <a:lnTo>
                      <a:pt x="162" y="402"/>
                    </a:lnTo>
                    <a:lnTo>
                      <a:pt x="161" y="402"/>
                    </a:lnTo>
                    <a:lnTo>
                      <a:pt x="160" y="401"/>
                    </a:lnTo>
                    <a:lnTo>
                      <a:pt x="159" y="400"/>
                    </a:lnTo>
                    <a:lnTo>
                      <a:pt x="158" y="400"/>
                    </a:lnTo>
                    <a:lnTo>
                      <a:pt x="157" y="400"/>
                    </a:lnTo>
                    <a:lnTo>
                      <a:pt x="153" y="397"/>
                    </a:lnTo>
                    <a:lnTo>
                      <a:pt x="150" y="396"/>
                    </a:lnTo>
                    <a:lnTo>
                      <a:pt x="149" y="397"/>
                    </a:lnTo>
                    <a:lnTo>
                      <a:pt x="148" y="396"/>
                    </a:lnTo>
                    <a:lnTo>
                      <a:pt x="143" y="392"/>
                    </a:lnTo>
                    <a:lnTo>
                      <a:pt x="141" y="388"/>
                    </a:lnTo>
                    <a:lnTo>
                      <a:pt x="140" y="387"/>
                    </a:lnTo>
                    <a:lnTo>
                      <a:pt x="134" y="385"/>
                    </a:lnTo>
                    <a:lnTo>
                      <a:pt x="130" y="385"/>
                    </a:lnTo>
                    <a:lnTo>
                      <a:pt x="130" y="389"/>
                    </a:lnTo>
                    <a:lnTo>
                      <a:pt x="129" y="390"/>
                    </a:lnTo>
                    <a:lnTo>
                      <a:pt x="126" y="391"/>
                    </a:lnTo>
                    <a:lnTo>
                      <a:pt x="125" y="390"/>
                    </a:lnTo>
                    <a:lnTo>
                      <a:pt x="124" y="390"/>
                    </a:lnTo>
                    <a:lnTo>
                      <a:pt x="121" y="389"/>
                    </a:lnTo>
                    <a:lnTo>
                      <a:pt x="121" y="390"/>
                    </a:lnTo>
                    <a:lnTo>
                      <a:pt x="120" y="390"/>
                    </a:lnTo>
                    <a:lnTo>
                      <a:pt x="119" y="390"/>
                    </a:lnTo>
                    <a:lnTo>
                      <a:pt x="117" y="390"/>
                    </a:lnTo>
                    <a:lnTo>
                      <a:pt x="113" y="388"/>
                    </a:lnTo>
                    <a:lnTo>
                      <a:pt x="111" y="387"/>
                    </a:lnTo>
                    <a:lnTo>
                      <a:pt x="108" y="387"/>
                    </a:lnTo>
                    <a:lnTo>
                      <a:pt x="107" y="387"/>
                    </a:lnTo>
                    <a:lnTo>
                      <a:pt x="103" y="386"/>
                    </a:lnTo>
                    <a:lnTo>
                      <a:pt x="102" y="385"/>
                    </a:lnTo>
                    <a:lnTo>
                      <a:pt x="101" y="381"/>
                    </a:lnTo>
                    <a:lnTo>
                      <a:pt x="101" y="378"/>
                    </a:lnTo>
                    <a:lnTo>
                      <a:pt x="101" y="377"/>
                    </a:lnTo>
                    <a:lnTo>
                      <a:pt x="100" y="377"/>
                    </a:lnTo>
                    <a:lnTo>
                      <a:pt x="99" y="377"/>
                    </a:lnTo>
                    <a:lnTo>
                      <a:pt x="98" y="377"/>
                    </a:lnTo>
                    <a:lnTo>
                      <a:pt x="98" y="376"/>
                    </a:lnTo>
                    <a:lnTo>
                      <a:pt x="96" y="375"/>
                    </a:lnTo>
                    <a:lnTo>
                      <a:pt x="95" y="374"/>
                    </a:lnTo>
                    <a:lnTo>
                      <a:pt x="95" y="373"/>
                    </a:lnTo>
                    <a:lnTo>
                      <a:pt x="95" y="372"/>
                    </a:lnTo>
                    <a:lnTo>
                      <a:pt x="95" y="371"/>
                    </a:lnTo>
                    <a:lnTo>
                      <a:pt x="94" y="371"/>
                    </a:lnTo>
                    <a:lnTo>
                      <a:pt x="92" y="372"/>
                    </a:lnTo>
                    <a:lnTo>
                      <a:pt x="91" y="372"/>
                    </a:lnTo>
                    <a:lnTo>
                      <a:pt x="90" y="372"/>
                    </a:lnTo>
                    <a:lnTo>
                      <a:pt x="89" y="372"/>
                    </a:lnTo>
                    <a:lnTo>
                      <a:pt x="88" y="370"/>
                    </a:lnTo>
                    <a:lnTo>
                      <a:pt x="86" y="370"/>
                    </a:lnTo>
                    <a:lnTo>
                      <a:pt x="85" y="370"/>
                    </a:lnTo>
                    <a:lnTo>
                      <a:pt x="84" y="370"/>
                    </a:lnTo>
                    <a:lnTo>
                      <a:pt x="83" y="369"/>
                    </a:lnTo>
                    <a:lnTo>
                      <a:pt x="81" y="368"/>
                    </a:lnTo>
                    <a:lnTo>
                      <a:pt x="79" y="366"/>
                    </a:lnTo>
                    <a:lnTo>
                      <a:pt x="77" y="365"/>
                    </a:lnTo>
                    <a:lnTo>
                      <a:pt x="76" y="364"/>
                    </a:lnTo>
                    <a:lnTo>
                      <a:pt x="73" y="362"/>
                    </a:lnTo>
                    <a:lnTo>
                      <a:pt x="73" y="360"/>
                    </a:lnTo>
                    <a:lnTo>
                      <a:pt x="71" y="360"/>
                    </a:lnTo>
                    <a:lnTo>
                      <a:pt x="70" y="360"/>
                    </a:lnTo>
                    <a:lnTo>
                      <a:pt x="70" y="359"/>
                    </a:lnTo>
                    <a:lnTo>
                      <a:pt x="68" y="358"/>
                    </a:lnTo>
                    <a:lnTo>
                      <a:pt x="67" y="358"/>
                    </a:lnTo>
                    <a:lnTo>
                      <a:pt x="64" y="353"/>
                    </a:lnTo>
                    <a:lnTo>
                      <a:pt x="62" y="349"/>
                    </a:lnTo>
                    <a:lnTo>
                      <a:pt x="60" y="348"/>
                    </a:lnTo>
                    <a:lnTo>
                      <a:pt x="59" y="348"/>
                    </a:lnTo>
                    <a:lnTo>
                      <a:pt x="58" y="348"/>
                    </a:lnTo>
                    <a:lnTo>
                      <a:pt x="57" y="347"/>
                    </a:lnTo>
                    <a:lnTo>
                      <a:pt x="59" y="343"/>
                    </a:lnTo>
                    <a:lnTo>
                      <a:pt x="62" y="341"/>
                    </a:lnTo>
                    <a:lnTo>
                      <a:pt x="63" y="340"/>
                    </a:lnTo>
                    <a:lnTo>
                      <a:pt x="65" y="341"/>
                    </a:lnTo>
                    <a:lnTo>
                      <a:pt x="66" y="341"/>
                    </a:lnTo>
                    <a:lnTo>
                      <a:pt x="69" y="343"/>
                    </a:lnTo>
                    <a:lnTo>
                      <a:pt x="70" y="342"/>
                    </a:lnTo>
                    <a:lnTo>
                      <a:pt x="71" y="339"/>
                    </a:lnTo>
                    <a:lnTo>
                      <a:pt x="71" y="338"/>
                    </a:lnTo>
                    <a:lnTo>
                      <a:pt x="70" y="334"/>
                    </a:lnTo>
                    <a:lnTo>
                      <a:pt x="69" y="334"/>
                    </a:lnTo>
                    <a:lnTo>
                      <a:pt x="68" y="333"/>
                    </a:lnTo>
                    <a:lnTo>
                      <a:pt x="68" y="330"/>
                    </a:lnTo>
                    <a:lnTo>
                      <a:pt x="68" y="329"/>
                    </a:lnTo>
                    <a:lnTo>
                      <a:pt x="71" y="322"/>
                    </a:lnTo>
                    <a:lnTo>
                      <a:pt x="71" y="323"/>
                    </a:lnTo>
                    <a:lnTo>
                      <a:pt x="72" y="322"/>
                    </a:lnTo>
                    <a:lnTo>
                      <a:pt x="72" y="321"/>
                    </a:lnTo>
                    <a:lnTo>
                      <a:pt x="73" y="321"/>
                    </a:lnTo>
                    <a:lnTo>
                      <a:pt x="74" y="319"/>
                    </a:lnTo>
                    <a:lnTo>
                      <a:pt x="75" y="319"/>
                    </a:lnTo>
                    <a:lnTo>
                      <a:pt x="76" y="320"/>
                    </a:lnTo>
                    <a:lnTo>
                      <a:pt x="77" y="321"/>
                    </a:lnTo>
                    <a:lnTo>
                      <a:pt x="79" y="319"/>
                    </a:lnTo>
                    <a:lnTo>
                      <a:pt x="83" y="320"/>
                    </a:lnTo>
                    <a:lnTo>
                      <a:pt x="87" y="319"/>
                    </a:lnTo>
                    <a:lnTo>
                      <a:pt x="88" y="318"/>
                    </a:lnTo>
                    <a:lnTo>
                      <a:pt x="89" y="315"/>
                    </a:lnTo>
                    <a:lnTo>
                      <a:pt x="89" y="316"/>
                    </a:lnTo>
                    <a:lnTo>
                      <a:pt x="90" y="317"/>
                    </a:lnTo>
                    <a:lnTo>
                      <a:pt x="92" y="317"/>
                    </a:lnTo>
                    <a:lnTo>
                      <a:pt x="94" y="316"/>
                    </a:lnTo>
                    <a:lnTo>
                      <a:pt x="93" y="315"/>
                    </a:lnTo>
                    <a:lnTo>
                      <a:pt x="93" y="311"/>
                    </a:lnTo>
                    <a:lnTo>
                      <a:pt x="95" y="308"/>
                    </a:lnTo>
                    <a:lnTo>
                      <a:pt x="99" y="302"/>
                    </a:lnTo>
                    <a:lnTo>
                      <a:pt x="100" y="302"/>
                    </a:lnTo>
                    <a:lnTo>
                      <a:pt x="104" y="296"/>
                    </a:lnTo>
                    <a:lnTo>
                      <a:pt x="104" y="294"/>
                    </a:lnTo>
                    <a:lnTo>
                      <a:pt x="103" y="294"/>
                    </a:lnTo>
                    <a:lnTo>
                      <a:pt x="102" y="293"/>
                    </a:lnTo>
                    <a:lnTo>
                      <a:pt x="103" y="292"/>
                    </a:lnTo>
                    <a:lnTo>
                      <a:pt x="105" y="290"/>
                    </a:lnTo>
                    <a:lnTo>
                      <a:pt x="109" y="286"/>
                    </a:lnTo>
                    <a:lnTo>
                      <a:pt x="111" y="283"/>
                    </a:lnTo>
                    <a:lnTo>
                      <a:pt x="112" y="281"/>
                    </a:lnTo>
                    <a:lnTo>
                      <a:pt x="112" y="279"/>
                    </a:lnTo>
                    <a:lnTo>
                      <a:pt x="115" y="275"/>
                    </a:lnTo>
                    <a:lnTo>
                      <a:pt x="113" y="275"/>
                    </a:lnTo>
                    <a:lnTo>
                      <a:pt x="111" y="277"/>
                    </a:lnTo>
                    <a:lnTo>
                      <a:pt x="109" y="277"/>
                    </a:lnTo>
                    <a:lnTo>
                      <a:pt x="108" y="277"/>
                    </a:lnTo>
                    <a:lnTo>
                      <a:pt x="107" y="277"/>
                    </a:lnTo>
                    <a:lnTo>
                      <a:pt x="107" y="275"/>
                    </a:lnTo>
                    <a:lnTo>
                      <a:pt x="108" y="274"/>
                    </a:lnTo>
                    <a:lnTo>
                      <a:pt x="109" y="273"/>
                    </a:lnTo>
                    <a:lnTo>
                      <a:pt x="110" y="273"/>
                    </a:lnTo>
                    <a:lnTo>
                      <a:pt x="111" y="270"/>
                    </a:lnTo>
                    <a:lnTo>
                      <a:pt x="110" y="270"/>
                    </a:lnTo>
                    <a:lnTo>
                      <a:pt x="109" y="270"/>
                    </a:lnTo>
                    <a:lnTo>
                      <a:pt x="107" y="270"/>
                    </a:lnTo>
                    <a:lnTo>
                      <a:pt x="107" y="271"/>
                    </a:lnTo>
                    <a:lnTo>
                      <a:pt x="107" y="273"/>
                    </a:lnTo>
                    <a:lnTo>
                      <a:pt x="106" y="274"/>
                    </a:lnTo>
                    <a:lnTo>
                      <a:pt x="106" y="275"/>
                    </a:lnTo>
                    <a:lnTo>
                      <a:pt x="104" y="272"/>
                    </a:lnTo>
                    <a:lnTo>
                      <a:pt x="104" y="268"/>
                    </a:lnTo>
                    <a:lnTo>
                      <a:pt x="104" y="267"/>
                    </a:lnTo>
                    <a:lnTo>
                      <a:pt x="107" y="266"/>
                    </a:lnTo>
                    <a:lnTo>
                      <a:pt x="109" y="266"/>
                    </a:lnTo>
                    <a:lnTo>
                      <a:pt x="109" y="265"/>
                    </a:lnTo>
                    <a:lnTo>
                      <a:pt x="109" y="264"/>
                    </a:lnTo>
                    <a:lnTo>
                      <a:pt x="108" y="264"/>
                    </a:lnTo>
                    <a:lnTo>
                      <a:pt x="107" y="264"/>
                    </a:lnTo>
                    <a:lnTo>
                      <a:pt x="106" y="262"/>
                    </a:lnTo>
                    <a:lnTo>
                      <a:pt x="107" y="258"/>
                    </a:lnTo>
                    <a:lnTo>
                      <a:pt x="108" y="255"/>
                    </a:lnTo>
                    <a:lnTo>
                      <a:pt x="108" y="250"/>
                    </a:lnTo>
                    <a:lnTo>
                      <a:pt x="107" y="247"/>
                    </a:lnTo>
                    <a:lnTo>
                      <a:pt x="107" y="245"/>
                    </a:lnTo>
                    <a:lnTo>
                      <a:pt x="107" y="236"/>
                    </a:lnTo>
                    <a:lnTo>
                      <a:pt x="107" y="235"/>
                    </a:lnTo>
                    <a:lnTo>
                      <a:pt x="108" y="234"/>
                    </a:lnTo>
                    <a:lnTo>
                      <a:pt x="107" y="226"/>
                    </a:lnTo>
                    <a:lnTo>
                      <a:pt x="105" y="225"/>
                    </a:lnTo>
                    <a:lnTo>
                      <a:pt x="103" y="224"/>
                    </a:lnTo>
                    <a:lnTo>
                      <a:pt x="104" y="223"/>
                    </a:lnTo>
                    <a:lnTo>
                      <a:pt x="106" y="221"/>
                    </a:lnTo>
                    <a:lnTo>
                      <a:pt x="107" y="222"/>
                    </a:lnTo>
                    <a:lnTo>
                      <a:pt x="108" y="222"/>
                    </a:lnTo>
                    <a:lnTo>
                      <a:pt x="109" y="222"/>
                    </a:lnTo>
                    <a:lnTo>
                      <a:pt x="111" y="219"/>
                    </a:lnTo>
                    <a:lnTo>
                      <a:pt x="111" y="217"/>
                    </a:lnTo>
                    <a:lnTo>
                      <a:pt x="111" y="216"/>
                    </a:lnTo>
                    <a:lnTo>
                      <a:pt x="109" y="210"/>
                    </a:lnTo>
                    <a:lnTo>
                      <a:pt x="107" y="207"/>
                    </a:lnTo>
                    <a:lnTo>
                      <a:pt x="106" y="206"/>
                    </a:lnTo>
                    <a:lnTo>
                      <a:pt x="106" y="205"/>
                    </a:lnTo>
                    <a:lnTo>
                      <a:pt x="106" y="204"/>
                    </a:lnTo>
                    <a:lnTo>
                      <a:pt x="106" y="201"/>
                    </a:lnTo>
                    <a:lnTo>
                      <a:pt x="107" y="202"/>
                    </a:lnTo>
                    <a:lnTo>
                      <a:pt x="108" y="201"/>
                    </a:lnTo>
                    <a:lnTo>
                      <a:pt x="109" y="198"/>
                    </a:lnTo>
                    <a:lnTo>
                      <a:pt x="110" y="192"/>
                    </a:lnTo>
                    <a:lnTo>
                      <a:pt x="108" y="188"/>
                    </a:lnTo>
                    <a:lnTo>
                      <a:pt x="107" y="187"/>
                    </a:lnTo>
                    <a:lnTo>
                      <a:pt x="102" y="182"/>
                    </a:lnTo>
                    <a:lnTo>
                      <a:pt x="102" y="179"/>
                    </a:lnTo>
                    <a:lnTo>
                      <a:pt x="102" y="178"/>
                    </a:lnTo>
                    <a:lnTo>
                      <a:pt x="102" y="177"/>
                    </a:lnTo>
                    <a:lnTo>
                      <a:pt x="96" y="171"/>
                    </a:lnTo>
                    <a:lnTo>
                      <a:pt x="98" y="163"/>
                    </a:lnTo>
                    <a:lnTo>
                      <a:pt x="100" y="163"/>
                    </a:lnTo>
                    <a:lnTo>
                      <a:pt x="101" y="162"/>
                    </a:lnTo>
                    <a:lnTo>
                      <a:pt x="101" y="160"/>
                    </a:lnTo>
                    <a:lnTo>
                      <a:pt x="100" y="159"/>
                    </a:lnTo>
                    <a:lnTo>
                      <a:pt x="100" y="158"/>
                    </a:lnTo>
                    <a:lnTo>
                      <a:pt x="100" y="157"/>
                    </a:lnTo>
                    <a:lnTo>
                      <a:pt x="101" y="156"/>
                    </a:lnTo>
                    <a:lnTo>
                      <a:pt x="103" y="157"/>
                    </a:lnTo>
                    <a:lnTo>
                      <a:pt x="104" y="159"/>
                    </a:lnTo>
                    <a:lnTo>
                      <a:pt x="104" y="161"/>
                    </a:lnTo>
                    <a:lnTo>
                      <a:pt x="105" y="162"/>
                    </a:lnTo>
                    <a:lnTo>
                      <a:pt x="112" y="157"/>
                    </a:lnTo>
                    <a:lnTo>
                      <a:pt x="112" y="155"/>
                    </a:lnTo>
                    <a:lnTo>
                      <a:pt x="111" y="154"/>
                    </a:lnTo>
                    <a:lnTo>
                      <a:pt x="113" y="151"/>
                    </a:lnTo>
                    <a:lnTo>
                      <a:pt x="113" y="150"/>
                    </a:lnTo>
                    <a:lnTo>
                      <a:pt x="116" y="149"/>
                    </a:lnTo>
                    <a:lnTo>
                      <a:pt x="117" y="147"/>
                    </a:lnTo>
                    <a:lnTo>
                      <a:pt x="116" y="144"/>
                    </a:lnTo>
                    <a:lnTo>
                      <a:pt x="115" y="141"/>
                    </a:lnTo>
                    <a:lnTo>
                      <a:pt x="114" y="140"/>
                    </a:lnTo>
                    <a:lnTo>
                      <a:pt x="113" y="138"/>
                    </a:lnTo>
                    <a:lnTo>
                      <a:pt x="112" y="138"/>
                    </a:lnTo>
                    <a:lnTo>
                      <a:pt x="112" y="136"/>
                    </a:lnTo>
                    <a:lnTo>
                      <a:pt x="112" y="134"/>
                    </a:lnTo>
                    <a:lnTo>
                      <a:pt x="111" y="133"/>
                    </a:lnTo>
                    <a:lnTo>
                      <a:pt x="111" y="132"/>
                    </a:lnTo>
                    <a:lnTo>
                      <a:pt x="109" y="132"/>
                    </a:lnTo>
                    <a:lnTo>
                      <a:pt x="109" y="130"/>
                    </a:lnTo>
                    <a:lnTo>
                      <a:pt x="110" y="130"/>
                    </a:lnTo>
                    <a:lnTo>
                      <a:pt x="111" y="129"/>
                    </a:lnTo>
                    <a:lnTo>
                      <a:pt x="113" y="126"/>
                    </a:lnTo>
                    <a:lnTo>
                      <a:pt x="115" y="129"/>
                    </a:lnTo>
                    <a:lnTo>
                      <a:pt x="115" y="131"/>
                    </a:lnTo>
                    <a:lnTo>
                      <a:pt x="116" y="132"/>
                    </a:lnTo>
                    <a:lnTo>
                      <a:pt x="117" y="133"/>
                    </a:lnTo>
                    <a:lnTo>
                      <a:pt x="118" y="133"/>
                    </a:lnTo>
                    <a:lnTo>
                      <a:pt x="119" y="134"/>
                    </a:lnTo>
                    <a:lnTo>
                      <a:pt x="120" y="137"/>
                    </a:lnTo>
                    <a:lnTo>
                      <a:pt x="123" y="140"/>
                    </a:lnTo>
                    <a:lnTo>
                      <a:pt x="124" y="142"/>
                    </a:lnTo>
                    <a:lnTo>
                      <a:pt x="125" y="143"/>
                    </a:lnTo>
                    <a:lnTo>
                      <a:pt x="126" y="143"/>
                    </a:lnTo>
                    <a:lnTo>
                      <a:pt x="126" y="144"/>
                    </a:lnTo>
                    <a:lnTo>
                      <a:pt x="126" y="146"/>
                    </a:lnTo>
                    <a:lnTo>
                      <a:pt x="125" y="146"/>
                    </a:lnTo>
                    <a:lnTo>
                      <a:pt x="125" y="145"/>
                    </a:lnTo>
                    <a:lnTo>
                      <a:pt x="124" y="146"/>
                    </a:lnTo>
                    <a:lnTo>
                      <a:pt x="124" y="147"/>
                    </a:lnTo>
                    <a:lnTo>
                      <a:pt x="124" y="149"/>
                    </a:lnTo>
                    <a:lnTo>
                      <a:pt x="125" y="150"/>
                    </a:lnTo>
                    <a:lnTo>
                      <a:pt x="126" y="150"/>
                    </a:lnTo>
                    <a:lnTo>
                      <a:pt x="128" y="149"/>
                    </a:lnTo>
                    <a:lnTo>
                      <a:pt x="129" y="149"/>
                    </a:lnTo>
                    <a:lnTo>
                      <a:pt x="129" y="145"/>
                    </a:lnTo>
                    <a:lnTo>
                      <a:pt x="129" y="134"/>
                    </a:lnTo>
                    <a:lnTo>
                      <a:pt x="128" y="132"/>
                    </a:lnTo>
                    <a:lnTo>
                      <a:pt x="126" y="130"/>
                    </a:lnTo>
                    <a:lnTo>
                      <a:pt x="124" y="130"/>
                    </a:lnTo>
                    <a:lnTo>
                      <a:pt x="125" y="129"/>
                    </a:lnTo>
                    <a:lnTo>
                      <a:pt x="126" y="127"/>
                    </a:lnTo>
                    <a:lnTo>
                      <a:pt x="128" y="127"/>
                    </a:lnTo>
                    <a:lnTo>
                      <a:pt x="132" y="126"/>
                    </a:lnTo>
                    <a:lnTo>
                      <a:pt x="139" y="119"/>
                    </a:lnTo>
                    <a:lnTo>
                      <a:pt x="140" y="119"/>
                    </a:lnTo>
                    <a:lnTo>
                      <a:pt x="141" y="118"/>
                    </a:lnTo>
                    <a:lnTo>
                      <a:pt x="142" y="117"/>
                    </a:lnTo>
                    <a:lnTo>
                      <a:pt x="144" y="116"/>
                    </a:lnTo>
                    <a:lnTo>
                      <a:pt x="147" y="109"/>
                    </a:lnTo>
                    <a:lnTo>
                      <a:pt x="147" y="108"/>
                    </a:lnTo>
                    <a:lnTo>
                      <a:pt x="149" y="106"/>
                    </a:lnTo>
                    <a:lnTo>
                      <a:pt x="149" y="105"/>
                    </a:lnTo>
                    <a:lnTo>
                      <a:pt x="155" y="102"/>
                    </a:lnTo>
                    <a:lnTo>
                      <a:pt x="157" y="102"/>
                    </a:lnTo>
                    <a:lnTo>
                      <a:pt x="161" y="103"/>
                    </a:lnTo>
                    <a:lnTo>
                      <a:pt x="162" y="102"/>
                    </a:lnTo>
                    <a:lnTo>
                      <a:pt x="163" y="101"/>
                    </a:lnTo>
                    <a:lnTo>
                      <a:pt x="164" y="99"/>
                    </a:lnTo>
                    <a:lnTo>
                      <a:pt x="164" y="98"/>
                    </a:lnTo>
                    <a:lnTo>
                      <a:pt x="164" y="97"/>
                    </a:lnTo>
                    <a:lnTo>
                      <a:pt x="164" y="96"/>
                    </a:lnTo>
                    <a:lnTo>
                      <a:pt x="164" y="94"/>
                    </a:lnTo>
                    <a:lnTo>
                      <a:pt x="163" y="94"/>
                    </a:lnTo>
                    <a:lnTo>
                      <a:pt x="162" y="92"/>
                    </a:lnTo>
                    <a:lnTo>
                      <a:pt x="164" y="85"/>
                    </a:lnTo>
                    <a:lnTo>
                      <a:pt x="165" y="83"/>
                    </a:lnTo>
                    <a:lnTo>
                      <a:pt x="165" y="82"/>
                    </a:lnTo>
                    <a:lnTo>
                      <a:pt x="165" y="81"/>
                    </a:lnTo>
                    <a:lnTo>
                      <a:pt x="166" y="80"/>
                    </a:lnTo>
                    <a:lnTo>
                      <a:pt x="167" y="79"/>
                    </a:lnTo>
                    <a:lnTo>
                      <a:pt x="167" y="77"/>
                    </a:lnTo>
                    <a:lnTo>
                      <a:pt x="167" y="71"/>
                    </a:lnTo>
                    <a:lnTo>
                      <a:pt x="169" y="70"/>
                    </a:lnTo>
                    <a:lnTo>
                      <a:pt x="169" y="69"/>
                    </a:lnTo>
                    <a:lnTo>
                      <a:pt x="168" y="67"/>
                    </a:lnTo>
                    <a:lnTo>
                      <a:pt x="169" y="66"/>
                    </a:lnTo>
                    <a:lnTo>
                      <a:pt x="172" y="64"/>
                    </a:lnTo>
                    <a:lnTo>
                      <a:pt x="175" y="62"/>
                    </a:lnTo>
                    <a:lnTo>
                      <a:pt x="177" y="61"/>
                    </a:lnTo>
                    <a:lnTo>
                      <a:pt x="176" y="60"/>
                    </a:lnTo>
                    <a:lnTo>
                      <a:pt x="176" y="61"/>
                    </a:lnTo>
                    <a:lnTo>
                      <a:pt x="175" y="60"/>
                    </a:lnTo>
                    <a:lnTo>
                      <a:pt x="175" y="59"/>
                    </a:lnTo>
                    <a:lnTo>
                      <a:pt x="176" y="59"/>
                    </a:lnTo>
                    <a:lnTo>
                      <a:pt x="177" y="59"/>
                    </a:lnTo>
                    <a:lnTo>
                      <a:pt x="182" y="56"/>
                    </a:lnTo>
                    <a:lnTo>
                      <a:pt x="183" y="54"/>
                    </a:lnTo>
                    <a:lnTo>
                      <a:pt x="187" y="49"/>
                    </a:lnTo>
                    <a:lnTo>
                      <a:pt x="188" y="49"/>
                    </a:lnTo>
                    <a:lnTo>
                      <a:pt x="197" y="53"/>
                    </a:lnTo>
                    <a:lnTo>
                      <a:pt x="198" y="53"/>
                    </a:lnTo>
                    <a:lnTo>
                      <a:pt x="200" y="53"/>
                    </a:lnTo>
                    <a:lnTo>
                      <a:pt x="202" y="53"/>
                    </a:lnTo>
                    <a:lnTo>
                      <a:pt x="203" y="53"/>
                    </a:lnTo>
                    <a:lnTo>
                      <a:pt x="202" y="53"/>
                    </a:lnTo>
                    <a:lnTo>
                      <a:pt x="202" y="54"/>
                    </a:lnTo>
                    <a:lnTo>
                      <a:pt x="199" y="54"/>
                    </a:lnTo>
                    <a:lnTo>
                      <a:pt x="198" y="54"/>
                    </a:lnTo>
                    <a:lnTo>
                      <a:pt x="194" y="57"/>
                    </a:lnTo>
                    <a:lnTo>
                      <a:pt x="194" y="58"/>
                    </a:lnTo>
                    <a:lnTo>
                      <a:pt x="194" y="60"/>
                    </a:lnTo>
                    <a:lnTo>
                      <a:pt x="196" y="58"/>
                    </a:lnTo>
                    <a:lnTo>
                      <a:pt x="198" y="60"/>
                    </a:lnTo>
                    <a:lnTo>
                      <a:pt x="198" y="61"/>
                    </a:lnTo>
                    <a:lnTo>
                      <a:pt x="200" y="61"/>
                    </a:lnTo>
                    <a:lnTo>
                      <a:pt x="200" y="60"/>
                    </a:lnTo>
                    <a:lnTo>
                      <a:pt x="203" y="54"/>
                    </a:lnTo>
                    <a:lnTo>
                      <a:pt x="204" y="53"/>
                    </a:lnTo>
                    <a:lnTo>
                      <a:pt x="205" y="49"/>
                    </a:lnTo>
                    <a:lnTo>
                      <a:pt x="205" y="47"/>
                    </a:lnTo>
                    <a:lnTo>
                      <a:pt x="205" y="45"/>
                    </a:lnTo>
                    <a:lnTo>
                      <a:pt x="206" y="43"/>
                    </a:lnTo>
                    <a:lnTo>
                      <a:pt x="207" y="42"/>
                    </a:lnTo>
                    <a:lnTo>
                      <a:pt x="211" y="41"/>
                    </a:lnTo>
                    <a:lnTo>
                      <a:pt x="213" y="42"/>
                    </a:lnTo>
                    <a:lnTo>
                      <a:pt x="213" y="43"/>
                    </a:lnTo>
                    <a:lnTo>
                      <a:pt x="215" y="44"/>
                    </a:lnTo>
                    <a:lnTo>
                      <a:pt x="217" y="45"/>
                    </a:lnTo>
                    <a:lnTo>
                      <a:pt x="221" y="45"/>
                    </a:lnTo>
                    <a:lnTo>
                      <a:pt x="222" y="44"/>
                    </a:lnTo>
                    <a:lnTo>
                      <a:pt x="224" y="44"/>
                    </a:lnTo>
                    <a:lnTo>
                      <a:pt x="225" y="44"/>
                    </a:lnTo>
                    <a:lnTo>
                      <a:pt x="228" y="44"/>
                    </a:lnTo>
                    <a:lnTo>
                      <a:pt x="230" y="44"/>
                    </a:lnTo>
                    <a:lnTo>
                      <a:pt x="232" y="43"/>
                    </a:lnTo>
                    <a:lnTo>
                      <a:pt x="234" y="42"/>
                    </a:lnTo>
                    <a:lnTo>
                      <a:pt x="234" y="41"/>
                    </a:lnTo>
                    <a:lnTo>
                      <a:pt x="236" y="40"/>
                    </a:lnTo>
                    <a:lnTo>
                      <a:pt x="247" y="31"/>
                    </a:lnTo>
                    <a:lnTo>
                      <a:pt x="248" y="30"/>
                    </a:lnTo>
                    <a:lnTo>
                      <a:pt x="254" y="28"/>
                    </a:lnTo>
                    <a:lnTo>
                      <a:pt x="255" y="28"/>
                    </a:lnTo>
                    <a:lnTo>
                      <a:pt x="257" y="28"/>
                    </a:lnTo>
                    <a:lnTo>
                      <a:pt x="261" y="25"/>
                    </a:lnTo>
                    <a:lnTo>
                      <a:pt x="262" y="24"/>
                    </a:lnTo>
                    <a:lnTo>
                      <a:pt x="265" y="18"/>
                    </a:lnTo>
                    <a:lnTo>
                      <a:pt x="265" y="15"/>
                    </a:lnTo>
                    <a:lnTo>
                      <a:pt x="264" y="15"/>
                    </a:lnTo>
                    <a:lnTo>
                      <a:pt x="265" y="14"/>
                    </a:lnTo>
                    <a:lnTo>
                      <a:pt x="266" y="13"/>
                    </a:lnTo>
                    <a:lnTo>
                      <a:pt x="268" y="13"/>
                    </a:lnTo>
                    <a:lnTo>
                      <a:pt x="270" y="13"/>
                    </a:lnTo>
                    <a:lnTo>
                      <a:pt x="270" y="14"/>
                    </a:lnTo>
                    <a:lnTo>
                      <a:pt x="269" y="15"/>
                    </a:lnTo>
                    <a:lnTo>
                      <a:pt x="270" y="17"/>
                    </a:lnTo>
                    <a:lnTo>
                      <a:pt x="271" y="17"/>
                    </a:lnTo>
                    <a:lnTo>
                      <a:pt x="273" y="15"/>
                    </a:lnTo>
                    <a:lnTo>
                      <a:pt x="275" y="11"/>
                    </a:lnTo>
                    <a:lnTo>
                      <a:pt x="278" y="10"/>
                    </a:lnTo>
                    <a:lnTo>
                      <a:pt x="280" y="8"/>
                    </a:lnTo>
                    <a:lnTo>
                      <a:pt x="279" y="8"/>
                    </a:lnTo>
                    <a:lnTo>
                      <a:pt x="278" y="8"/>
                    </a:lnTo>
                    <a:lnTo>
                      <a:pt x="277" y="8"/>
                    </a:lnTo>
                    <a:lnTo>
                      <a:pt x="278" y="7"/>
                    </a:lnTo>
                    <a:lnTo>
                      <a:pt x="279" y="7"/>
                    </a:lnTo>
                    <a:moveTo>
                      <a:pt x="105" y="262"/>
                    </a:moveTo>
                    <a:lnTo>
                      <a:pt x="105" y="262"/>
                    </a:lnTo>
                    <a:lnTo>
                      <a:pt x="106" y="262"/>
                    </a:lnTo>
                    <a:lnTo>
                      <a:pt x="106" y="264"/>
                    </a:lnTo>
                    <a:lnTo>
                      <a:pt x="107" y="264"/>
                    </a:lnTo>
                    <a:lnTo>
                      <a:pt x="107" y="265"/>
                    </a:lnTo>
                    <a:lnTo>
                      <a:pt x="102" y="266"/>
                    </a:lnTo>
                    <a:lnTo>
                      <a:pt x="101" y="266"/>
                    </a:lnTo>
                    <a:lnTo>
                      <a:pt x="101" y="265"/>
                    </a:lnTo>
                    <a:lnTo>
                      <a:pt x="104" y="262"/>
                    </a:lnTo>
                    <a:lnTo>
                      <a:pt x="105" y="262"/>
                    </a:lnTo>
                    <a:moveTo>
                      <a:pt x="83" y="315"/>
                    </a:moveTo>
                    <a:lnTo>
                      <a:pt x="83" y="315"/>
                    </a:lnTo>
                    <a:lnTo>
                      <a:pt x="84" y="317"/>
                    </a:lnTo>
                    <a:lnTo>
                      <a:pt x="84" y="319"/>
                    </a:lnTo>
                    <a:lnTo>
                      <a:pt x="83" y="319"/>
                    </a:lnTo>
                    <a:lnTo>
                      <a:pt x="81" y="317"/>
                    </a:lnTo>
                    <a:lnTo>
                      <a:pt x="81" y="316"/>
                    </a:lnTo>
                    <a:lnTo>
                      <a:pt x="81" y="315"/>
                    </a:lnTo>
                    <a:lnTo>
                      <a:pt x="83" y="315"/>
                    </a:lnTo>
                    <a:moveTo>
                      <a:pt x="3" y="0"/>
                    </a:moveTo>
                    <a:lnTo>
                      <a:pt x="2" y="1"/>
                    </a:lnTo>
                    <a:lnTo>
                      <a:pt x="1" y="2"/>
                    </a:lnTo>
                    <a:lnTo>
                      <a:pt x="0" y="2"/>
                    </a:lnTo>
                    <a:lnTo>
                      <a:pt x="0" y="3"/>
                    </a:lnTo>
                    <a:lnTo>
                      <a:pt x="0" y="4"/>
                    </a:lnTo>
                    <a:lnTo>
                      <a:pt x="0" y="6"/>
                    </a:lnTo>
                    <a:lnTo>
                      <a:pt x="0" y="7"/>
                    </a:lnTo>
                    <a:lnTo>
                      <a:pt x="0" y="8"/>
                    </a:lnTo>
                    <a:lnTo>
                      <a:pt x="1" y="8"/>
                    </a:lnTo>
                    <a:lnTo>
                      <a:pt x="2" y="9"/>
                    </a:lnTo>
                    <a:lnTo>
                      <a:pt x="4" y="9"/>
                    </a:lnTo>
                    <a:lnTo>
                      <a:pt x="4" y="8"/>
                    </a:lnTo>
                    <a:lnTo>
                      <a:pt x="5" y="8"/>
                    </a:lnTo>
                    <a:lnTo>
                      <a:pt x="6" y="6"/>
                    </a:lnTo>
                    <a:lnTo>
                      <a:pt x="6" y="4"/>
                    </a:lnTo>
                    <a:lnTo>
                      <a:pt x="7" y="2"/>
                    </a:lnTo>
                    <a:lnTo>
                      <a:pt x="5" y="1"/>
                    </a:lnTo>
                    <a:lnTo>
                      <a:pt x="5" y="0"/>
                    </a:lnTo>
                    <a:lnTo>
                      <a:pt x="3" y="0"/>
                    </a:lnTo>
                    <a:moveTo>
                      <a:pt x="279" y="4"/>
                    </a:moveTo>
                    <a:lnTo>
                      <a:pt x="279" y="4"/>
                    </a:lnTo>
                    <a:lnTo>
                      <a:pt x="278" y="4"/>
                    </a:lnTo>
                    <a:lnTo>
                      <a:pt x="277" y="4"/>
                    </a:lnTo>
                    <a:lnTo>
                      <a:pt x="277" y="5"/>
                    </a:lnTo>
                    <a:lnTo>
                      <a:pt x="276" y="6"/>
                    </a:lnTo>
                    <a:lnTo>
                      <a:pt x="275" y="6"/>
                    </a:lnTo>
                    <a:lnTo>
                      <a:pt x="275" y="8"/>
                    </a:lnTo>
                    <a:lnTo>
                      <a:pt x="274" y="9"/>
                    </a:lnTo>
                    <a:lnTo>
                      <a:pt x="273" y="9"/>
                    </a:lnTo>
                    <a:lnTo>
                      <a:pt x="272" y="10"/>
                    </a:lnTo>
                    <a:lnTo>
                      <a:pt x="272" y="11"/>
                    </a:lnTo>
                    <a:lnTo>
                      <a:pt x="270" y="11"/>
                    </a:lnTo>
                    <a:lnTo>
                      <a:pt x="269" y="11"/>
                    </a:lnTo>
                    <a:lnTo>
                      <a:pt x="268" y="11"/>
                    </a:lnTo>
                    <a:lnTo>
                      <a:pt x="265" y="11"/>
                    </a:lnTo>
                    <a:lnTo>
                      <a:pt x="264" y="11"/>
                    </a:lnTo>
                    <a:lnTo>
                      <a:pt x="263" y="12"/>
                    </a:lnTo>
                    <a:lnTo>
                      <a:pt x="262" y="13"/>
                    </a:lnTo>
                    <a:lnTo>
                      <a:pt x="261" y="15"/>
                    </a:lnTo>
                    <a:lnTo>
                      <a:pt x="262" y="16"/>
                    </a:lnTo>
                    <a:lnTo>
                      <a:pt x="262" y="17"/>
                    </a:lnTo>
                    <a:lnTo>
                      <a:pt x="260" y="23"/>
                    </a:lnTo>
                    <a:lnTo>
                      <a:pt x="255" y="25"/>
                    </a:lnTo>
                    <a:lnTo>
                      <a:pt x="255" y="26"/>
                    </a:lnTo>
                    <a:lnTo>
                      <a:pt x="254" y="26"/>
                    </a:lnTo>
                    <a:lnTo>
                      <a:pt x="253" y="25"/>
                    </a:lnTo>
                    <a:lnTo>
                      <a:pt x="253" y="26"/>
                    </a:lnTo>
                    <a:lnTo>
                      <a:pt x="247" y="28"/>
                    </a:lnTo>
                    <a:lnTo>
                      <a:pt x="245" y="29"/>
                    </a:lnTo>
                    <a:lnTo>
                      <a:pt x="234" y="38"/>
                    </a:lnTo>
                    <a:lnTo>
                      <a:pt x="232" y="39"/>
                    </a:lnTo>
                    <a:lnTo>
                      <a:pt x="232" y="40"/>
                    </a:lnTo>
                    <a:lnTo>
                      <a:pt x="230" y="41"/>
                    </a:lnTo>
                    <a:lnTo>
                      <a:pt x="229" y="41"/>
                    </a:lnTo>
                    <a:lnTo>
                      <a:pt x="228" y="41"/>
                    </a:lnTo>
                    <a:lnTo>
                      <a:pt x="225" y="41"/>
                    </a:lnTo>
                    <a:lnTo>
                      <a:pt x="224" y="41"/>
                    </a:lnTo>
                    <a:lnTo>
                      <a:pt x="222" y="41"/>
                    </a:lnTo>
                    <a:lnTo>
                      <a:pt x="221" y="41"/>
                    </a:lnTo>
                    <a:lnTo>
                      <a:pt x="221" y="42"/>
                    </a:lnTo>
                    <a:lnTo>
                      <a:pt x="218" y="42"/>
                    </a:lnTo>
                    <a:lnTo>
                      <a:pt x="216" y="41"/>
                    </a:lnTo>
                    <a:lnTo>
                      <a:pt x="215" y="41"/>
                    </a:lnTo>
                    <a:lnTo>
                      <a:pt x="214" y="40"/>
                    </a:lnTo>
                    <a:lnTo>
                      <a:pt x="213" y="40"/>
                    </a:lnTo>
                    <a:lnTo>
                      <a:pt x="212" y="39"/>
                    </a:lnTo>
                    <a:lnTo>
                      <a:pt x="211" y="39"/>
                    </a:lnTo>
                    <a:lnTo>
                      <a:pt x="210" y="39"/>
                    </a:lnTo>
                    <a:lnTo>
                      <a:pt x="207" y="40"/>
                    </a:lnTo>
                    <a:lnTo>
                      <a:pt x="206" y="40"/>
                    </a:lnTo>
                    <a:lnTo>
                      <a:pt x="205" y="41"/>
                    </a:lnTo>
                    <a:lnTo>
                      <a:pt x="204" y="41"/>
                    </a:lnTo>
                    <a:lnTo>
                      <a:pt x="203" y="44"/>
                    </a:lnTo>
                    <a:lnTo>
                      <a:pt x="202" y="45"/>
                    </a:lnTo>
                    <a:lnTo>
                      <a:pt x="202" y="46"/>
                    </a:lnTo>
                    <a:lnTo>
                      <a:pt x="202" y="47"/>
                    </a:lnTo>
                    <a:lnTo>
                      <a:pt x="202" y="49"/>
                    </a:lnTo>
                    <a:lnTo>
                      <a:pt x="202" y="51"/>
                    </a:lnTo>
                    <a:lnTo>
                      <a:pt x="201" y="51"/>
                    </a:lnTo>
                    <a:lnTo>
                      <a:pt x="200" y="51"/>
                    </a:lnTo>
                    <a:lnTo>
                      <a:pt x="199" y="51"/>
                    </a:lnTo>
                    <a:lnTo>
                      <a:pt x="198" y="51"/>
                    </a:lnTo>
                    <a:lnTo>
                      <a:pt x="190" y="47"/>
                    </a:lnTo>
                    <a:lnTo>
                      <a:pt x="189" y="47"/>
                    </a:lnTo>
                    <a:lnTo>
                      <a:pt x="187" y="45"/>
                    </a:lnTo>
                    <a:lnTo>
                      <a:pt x="186" y="47"/>
                    </a:lnTo>
                    <a:lnTo>
                      <a:pt x="181" y="52"/>
                    </a:lnTo>
                    <a:lnTo>
                      <a:pt x="180" y="53"/>
                    </a:lnTo>
                    <a:lnTo>
                      <a:pt x="180" y="54"/>
                    </a:lnTo>
                    <a:lnTo>
                      <a:pt x="175" y="57"/>
                    </a:lnTo>
                    <a:lnTo>
                      <a:pt x="174" y="57"/>
                    </a:lnTo>
                    <a:lnTo>
                      <a:pt x="173" y="58"/>
                    </a:lnTo>
                    <a:lnTo>
                      <a:pt x="173" y="60"/>
                    </a:lnTo>
                    <a:lnTo>
                      <a:pt x="170" y="61"/>
                    </a:lnTo>
                    <a:lnTo>
                      <a:pt x="170" y="62"/>
                    </a:lnTo>
                    <a:lnTo>
                      <a:pt x="168" y="64"/>
                    </a:lnTo>
                    <a:lnTo>
                      <a:pt x="167" y="64"/>
                    </a:lnTo>
                    <a:lnTo>
                      <a:pt x="166" y="66"/>
                    </a:lnTo>
                    <a:lnTo>
                      <a:pt x="166" y="68"/>
                    </a:lnTo>
                    <a:lnTo>
                      <a:pt x="166" y="69"/>
                    </a:lnTo>
                    <a:lnTo>
                      <a:pt x="164" y="70"/>
                    </a:lnTo>
                    <a:lnTo>
                      <a:pt x="164" y="71"/>
                    </a:lnTo>
                    <a:lnTo>
                      <a:pt x="164" y="77"/>
                    </a:lnTo>
                    <a:lnTo>
                      <a:pt x="164" y="78"/>
                    </a:lnTo>
                    <a:lnTo>
                      <a:pt x="163" y="79"/>
                    </a:lnTo>
                    <a:lnTo>
                      <a:pt x="162" y="81"/>
                    </a:lnTo>
                    <a:lnTo>
                      <a:pt x="162" y="82"/>
                    </a:lnTo>
                    <a:lnTo>
                      <a:pt x="162" y="83"/>
                    </a:lnTo>
                    <a:lnTo>
                      <a:pt x="162" y="84"/>
                    </a:lnTo>
                    <a:lnTo>
                      <a:pt x="160" y="90"/>
                    </a:lnTo>
                    <a:lnTo>
                      <a:pt x="160" y="92"/>
                    </a:lnTo>
                    <a:lnTo>
                      <a:pt x="160" y="94"/>
                    </a:lnTo>
                    <a:lnTo>
                      <a:pt x="160" y="95"/>
                    </a:lnTo>
                    <a:lnTo>
                      <a:pt x="161" y="95"/>
                    </a:lnTo>
                    <a:lnTo>
                      <a:pt x="161" y="96"/>
                    </a:lnTo>
                    <a:lnTo>
                      <a:pt x="161" y="97"/>
                    </a:lnTo>
                    <a:lnTo>
                      <a:pt x="161" y="98"/>
                    </a:lnTo>
                    <a:lnTo>
                      <a:pt x="160" y="100"/>
                    </a:lnTo>
                    <a:lnTo>
                      <a:pt x="158" y="99"/>
                    </a:lnTo>
                    <a:lnTo>
                      <a:pt x="157" y="99"/>
                    </a:lnTo>
                    <a:lnTo>
                      <a:pt x="154" y="100"/>
                    </a:lnTo>
                    <a:lnTo>
                      <a:pt x="153" y="100"/>
                    </a:lnTo>
                    <a:lnTo>
                      <a:pt x="148" y="103"/>
                    </a:lnTo>
                    <a:lnTo>
                      <a:pt x="147" y="103"/>
                    </a:lnTo>
                    <a:lnTo>
                      <a:pt x="147" y="104"/>
                    </a:lnTo>
                    <a:lnTo>
                      <a:pt x="145" y="107"/>
                    </a:lnTo>
                    <a:lnTo>
                      <a:pt x="144" y="109"/>
                    </a:lnTo>
                    <a:lnTo>
                      <a:pt x="141" y="114"/>
                    </a:lnTo>
                    <a:lnTo>
                      <a:pt x="141" y="115"/>
                    </a:lnTo>
                    <a:lnTo>
                      <a:pt x="140" y="116"/>
                    </a:lnTo>
                    <a:lnTo>
                      <a:pt x="138" y="116"/>
                    </a:lnTo>
                    <a:lnTo>
                      <a:pt x="137" y="118"/>
                    </a:lnTo>
                    <a:lnTo>
                      <a:pt x="131" y="123"/>
                    </a:lnTo>
                    <a:lnTo>
                      <a:pt x="127" y="124"/>
                    </a:lnTo>
                    <a:lnTo>
                      <a:pt x="126" y="125"/>
                    </a:lnTo>
                    <a:lnTo>
                      <a:pt x="124" y="125"/>
                    </a:lnTo>
                    <a:lnTo>
                      <a:pt x="124" y="126"/>
                    </a:lnTo>
                    <a:lnTo>
                      <a:pt x="123" y="128"/>
                    </a:lnTo>
                    <a:lnTo>
                      <a:pt x="123" y="129"/>
                    </a:lnTo>
                    <a:lnTo>
                      <a:pt x="122" y="130"/>
                    </a:lnTo>
                    <a:lnTo>
                      <a:pt x="122" y="132"/>
                    </a:lnTo>
                    <a:lnTo>
                      <a:pt x="124" y="132"/>
                    </a:lnTo>
                    <a:lnTo>
                      <a:pt x="125" y="133"/>
                    </a:lnTo>
                    <a:lnTo>
                      <a:pt x="126" y="134"/>
                    </a:lnTo>
                    <a:lnTo>
                      <a:pt x="126" y="135"/>
                    </a:lnTo>
                    <a:lnTo>
                      <a:pt x="126" y="140"/>
                    </a:lnTo>
                    <a:lnTo>
                      <a:pt x="126" y="139"/>
                    </a:lnTo>
                    <a:lnTo>
                      <a:pt x="126" y="138"/>
                    </a:lnTo>
                    <a:lnTo>
                      <a:pt x="125" y="138"/>
                    </a:lnTo>
                    <a:lnTo>
                      <a:pt x="123" y="135"/>
                    </a:lnTo>
                    <a:lnTo>
                      <a:pt x="121" y="133"/>
                    </a:lnTo>
                    <a:lnTo>
                      <a:pt x="121" y="132"/>
                    </a:lnTo>
                    <a:lnTo>
                      <a:pt x="120" y="132"/>
                    </a:lnTo>
                    <a:lnTo>
                      <a:pt x="119" y="131"/>
                    </a:lnTo>
                    <a:lnTo>
                      <a:pt x="118" y="130"/>
                    </a:lnTo>
                    <a:lnTo>
                      <a:pt x="117" y="130"/>
                    </a:lnTo>
                    <a:lnTo>
                      <a:pt x="117" y="128"/>
                    </a:lnTo>
                    <a:lnTo>
                      <a:pt x="116" y="125"/>
                    </a:lnTo>
                    <a:lnTo>
                      <a:pt x="115" y="124"/>
                    </a:lnTo>
                    <a:lnTo>
                      <a:pt x="111" y="121"/>
                    </a:lnTo>
                    <a:lnTo>
                      <a:pt x="110" y="125"/>
                    </a:lnTo>
                    <a:lnTo>
                      <a:pt x="110" y="126"/>
                    </a:lnTo>
                    <a:lnTo>
                      <a:pt x="109" y="127"/>
                    </a:lnTo>
                    <a:lnTo>
                      <a:pt x="108" y="128"/>
                    </a:lnTo>
                    <a:lnTo>
                      <a:pt x="107" y="129"/>
                    </a:lnTo>
                    <a:lnTo>
                      <a:pt x="107" y="130"/>
                    </a:lnTo>
                    <a:lnTo>
                      <a:pt x="107" y="131"/>
                    </a:lnTo>
                    <a:lnTo>
                      <a:pt x="107" y="132"/>
                    </a:lnTo>
                    <a:lnTo>
                      <a:pt x="107" y="135"/>
                    </a:lnTo>
                    <a:lnTo>
                      <a:pt x="109" y="135"/>
                    </a:lnTo>
                    <a:lnTo>
                      <a:pt x="109" y="136"/>
                    </a:lnTo>
                    <a:lnTo>
                      <a:pt x="109" y="138"/>
                    </a:lnTo>
                    <a:lnTo>
                      <a:pt x="109" y="139"/>
                    </a:lnTo>
                    <a:lnTo>
                      <a:pt x="110" y="140"/>
                    </a:lnTo>
                    <a:lnTo>
                      <a:pt x="111" y="140"/>
                    </a:lnTo>
                    <a:lnTo>
                      <a:pt x="112" y="142"/>
                    </a:lnTo>
                    <a:lnTo>
                      <a:pt x="113" y="142"/>
                    </a:lnTo>
                    <a:lnTo>
                      <a:pt x="113" y="145"/>
                    </a:lnTo>
                    <a:lnTo>
                      <a:pt x="113" y="147"/>
                    </a:lnTo>
                    <a:lnTo>
                      <a:pt x="112" y="148"/>
                    </a:lnTo>
                    <a:lnTo>
                      <a:pt x="111" y="148"/>
                    </a:lnTo>
                    <a:lnTo>
                      <a:pt x="111" y="149"/>
                    </a:lnTo>
                    <a:lnTo>
                      <a:pt x="109" y="153"/>
                    </a:lnTo>
                    <a:lnTo>
                      <a:pt x="108" y="154"/>
                    </a:lnTo>
                    <a:lnTo>
                      <a:pt x="109" y="155"/>
                    </a:lnTo>
                    <a:lnTo>
                      <a:pt x="106" y="158"/>
                    </a:lnTo>
                    <a:lnTo>
                      <a:pt x="106" y="156"/>
                    </a:lnTo>
                    <a:lnTo>
                      <a:pt x="105" y="155"/>
                    </a:lnTo>
                    <a:lnTo>
                      <a:pt x="104" y="155"/>
                    </a:lnTo>
                    <a:lnTo>
                      <a:pt x="102" y="153"/>
                    </a:lnTo>
                    <a:lnTo>
                      <a:pt x="100" y="152"/>
                    </a:lnTo>
                    <a:lnTo>
                      <a:pt x="98" y="155"/>
                    </a:lnTo>
                    <a:lnTo>
                      <a:pt x="98" y="156"/>
                    </a:lnTo>
                    <a:lnTo>
                      <a:pt x="98" y="157"/>
                    </a:lnTo>
                    <a:lnTo>
                      <a:pt x="98" y="158"/>
                    </a:lnTo>
                    <a:lnTo>
                      <a:pt x="98" y="159"/>
                    </a:lnTo>
                    <a:lnTo>
                      <a:pt x="98" y="160"/>
                    </a:lnTo>
                    <a:lnTo>
                      <a:pt x="97" y="160"/>
                    </a:lnTo>
                    <a:lnTo>
                      <a:pt x="96" y="162"/>
                    </a:lnTo>
                    <a:lnTo>
                      <a:pt x="93" y="170"/>
                    </a:lnTo>
                    <a:lnTo>
                      <a:pt x="93" y="172"/>
                    </a:lnTo>
                    <a:lnTo>
                      <a:pt x="94" y="173"/>
                    </a:lnTo>
                    <a:lnTo>
                      <a:pt x="99" y="178"/>
                    </a:lnTo>
                    <a:lnTo>
                      <a:pt x="100" y="179"/>
                    </a:lnTo>
                    <a:lnTo>
                      <a:pt x="99" y="182"/>
                    </a:lnTo>
                    <a:lnTo>
                      <a:pt x="98" y="183"/>
                    </a:lnTo>
                    <a:lnTo>
                      <a:pt x="100" y="184"/>
                    </a:lnTo>
                    <a:lnTo>
                      <a:pt x="105" y="189"/>
                    </a:lnTo>
                    <a:lnTo>
                      <a:pt x="106" y="190"/>
                    </a:lnTo>
                    <a:lnTo>
                      <a:pt x="107" y="192"/>
                    </a:lnTo>
                    <a:lnTo>
                      <a:pt x="107" y="197"/>
                    </a:lnTo>
                    <a:lnTo>
                      <a:pt x="106" y="198"/>
                    </a:lnTo>
                    <a:lnTo>
                      <a:pt x="104" y="196"/>
                    </a:lnTo>
                    <a:lnTo>
                      <a:pt x="103" y="200"/>
                    </a:lnTo>
                    <a:lnTo>
                      <a:pt x="103" y="204"/>
                    </a:lnTo>
                    <a:lnTo>
                      <a:pt x="103" y="205"/>
                    </a:lnTo>
                    <a:lnTo>
                      <a:pt x="103" y="206"/>
                    </a:lnTo>
                    <a:lnTo>
                      <a:pt x="104" y="206"/>
                    </a:lnTo>
                    <a:lnTo>
                      <a:pt x="104" y="207"/>
                    </a:lnTo>
                    <a:lnTo>
                      <a:pt x="106" y="209"/>
                    </a:lnTo>
                    <a:lnTo>
                      <a:pt x="107" y="211"/>
                    </a:lnTo>
                    <a:lnTo>
                      <a:pt x="109" y="217"/>
                    </a:lnTo>
                    <a:lnTo>
                      <a:pt x="109" y="218"/>
                    </a:lnTo>
                    <a:lnTo>
                      <a:pt x="107" y="219"/>
                    </a:lnTo>
                    <a:lnTo>
                      <a:pt x="106" y="219"/>
                    </a:lnTo>
                    <a:lnTo>
                      <a:pt x="105" y="219"/>
                    </a:lnTo>
                    <a:lnTo>
                      <a:pt x="103" y="221"/>
                    </a:lnTo>
                    <a:lnTo>
                      <a:pt x="102" y="221"/>
                    </a:lnTo>
                    <a:lnTo>
                      <a:pt x="102" y="222"/>
                    </a:lnTo>
                    <a:lnTo>
                      <a:pt x="101" y="224"/>
                    </a:lnTo>
                    <a:lnTo>
                      <a:pt x="100" y="226"/>
                    </a:lnTo>
                    <a:lnTo>
                      <a:pt x="102" y="227"/>
                    </a:lnTo>
                    <a:lnTo>
                      <a:pt x="104" y="228"/>
                    </a:lnTo>
                    <a:lnTo>
                      <a:pt x="106" y="234"/>
                    </a:lnTo>
                    <a:lnTo>
                      <a:pt x="105" y="234"/>
                    </a:lnTo>
                    <a:lnTo>
                      <a:pt x="105" y="235"/>
                    </a:lnTo>
                    <a:lnTo>
                      <a:pt x="104" y="236"/>
                    </a:lnTo>
                    <a:lnTo>
                      <a:pt x="105" y="245"/>
                    </a:lnTo>
                    <a:lnTo>
                      <a:pt x="105" y="247"/>
                    </a:lnTo>
                    <a:lnTo>
                      <a:pt x="106" y="250"/>
                    </a:lnTo>
                    <a:lnTo>
                      <a:pt x="106" y="255"/>
                    </a:lnTo>
                    <a:lnTo>
                      <a:pt x="105" y="257"/>
                    </a:lnTo>
                    <a:lnTo>
                      <a:pt x="104" y="257"/>
                    </a:lnTo>
                    <a:lnTo>
                      <a:pt x="104" y="258"/>
                    </a:lnTo>
                    <a:lnTo>
                      <a:pt x="104" y="259"/>
                    </a:lnTo>
                    <a:lnTo>
                      <a:pt x="104" y="260"/>
                    </a:lnTo>
                    <a:lnTo>
                      <a:pt x="103" y="260"/>
                    </a:lnTo>
                    <a:lnTo>
                      <a:pt x="102" y="260"/>
                    </a:lnTo>
                    <a:lnTo>
                      <a:pt x="100" y="263"/>
                    </a:lnTo>
                    <a:lnTo>
                      <a:pt x="99" y="264"/>
                    </a:lnTo>
                    <a:lnTo>
                      <a:pt x="98" y="266"/>
                    </a:lnTo>
                    <a:lnTo>
                      <a:pt x="97" y="270"/>
                    </a:lnTo>
                    <a:lnTo>
                      <a:pt x="102" y="269"/>
                    </a:lnTo>
                    <a:lnTo>
                      <a:pt x="101" y="272"/>
                    </a:lnTo>
                    <a:lnTo>
                      <a:pt x="102" y="272"/>
                    </a:lnTo>
                    <a:lnTo>
                      <a:pt x="102" y="273"/>
                    </a:lnTo>
                    <a:lnTo>
                      <a:pt x="102" y="274"/>
                    </a:lnTo>
                    <a:lnTo>
                      <a:pt x="104" y="276"/>
                    </a:lnTo>
                    <a:lnTo>
                      <a:pt x="106" y="279"/>
                    </a:lnTo>
                    <a:lnTo>
                      <a:pt x="107" y="279"/>
                    </a:lnTo>
                    <a:lnTo>
                      <a:pt x="107" y="280"/>
                    </a:lnTo>
                    <a:lnTo>
                      <a:pt x="108" y="280"/>
                    </a:lnTo>
                    <a:lnTo>
                      <a:pt x="109" y="280"/>
                    </a:lnTo>
                    <a:lnTo>
                      <a:pt x="109" y="281"/>
                    </a:lnTo>
                    <a:lnTo>
                      <a:pt x="109" y="282"/>
                    </a:lnTo>
                    <a:lnTo>
                      <a:pt x="108" y="283"/>
                    </a:lnTo>
                    <a:lnTo>
                      <a:pt x="107" y="284"/>
                    </a:lnTo>
                    <a:lnTo>
                      <a:pt x="106" y="285"/>
                    </a:lnTo>
                    <a:lnTo>
                      <a:pt x="104" y="289"/>
                    </a:lnTo>
                    <a:lnTo>
                      <a:pt x="101" y="290"/>
                    </a:lnTo>
                    <a:lnTo>
                      <a:pt x="100" y="291"/>
                    </a:lnTo>
                    <a:lnTo>
                      <a:pt x="100" y="292"/>
                    </a:lnTo>
                    <a:lnTo>
                      <a:pt x="99" y="294"/>
                    </a:lnTo>
                    <a:lnTo>
                      <a:pt x="100" y="295"/>
                    </a:lnTo>
                    <a:lnTo>
                      <a:pt x="100" y="296"/>
                    </a:lnTo>
                    <a:lnTo>
                      <a:pt x="98" y="300"/>
                    </a:lnTo>
                    <a:lnTo>
                      <a:pt x="97" y="300"/>
                    </a:lnTo>
                    <a:lnTo>
                      <a:pt x="93" y="306"/>
                    </a:lnTo>
                    <a:lnTo>
                      <a:pt x="92" y="307"/>
                    </a:lnTo>
                    <a:lnTo>
                      <a:pt x="90" y="310"/>
                    </a:lnTo>
                    <a:lnTo>
                      <a:pt x="90" y="311"/>
                    </a:lnTo>
                    <a:lnTo>
                      <a:pt x="90" y="313"/>
                    </a:lnTo>
                    <a:lnTo>
                      <a:pt x="87" y="307"/>
                    </a:lnTo>
                    <a:lnTo>
                      <a:pt x="86" y="314"/>
                    </a:lnTo>
                    <a:lnTo>
                      <a:pt x="86" y="315"/>
                    </a:lnTo>
                    <a:lnTo>
                      <a:pt x="85" y="314"/>
                    </a:lnTo>
                    <a:lnTo>
                      <a:pt x="85" y="313"/>
                    </a:lnTo>
                    <a:lnTo>
                      <a:pt x="83" y="312"/>
                    </a:lnTo>
                    <a:lnTo>
                      <a:pt x="82" y="312"/>
                    </a:lnTo>
                    <a:lnTo>
                      <a:pt x="81" y="312"/>
                    </a:lnTo>
                    <a:lnTo>
                      <a:pt x="81" y="313"/>
                    </a:lnTo>
                    <a:lnTo>
                      <a:pt x="80" y="313"/>
                    </a:lnTo>
                    <a:lnTo>
                      <a:pt x="79" y="313"/>
                    </a:lnTo>
                    <a:lnTo>
                      <a:pt x="79" y="314"/>
                    </a:lnTo>
                    <a:lnTo>
                      <a:pt x="79" y="315"/>
                    </a:lnTo>
                    <a:lnTo>
                      <a:pt x="78" y="315"/>
                    </a:lnTo>
                    <a:lnTo>
                      <a:pt x="78" y="316"/>
                    </a:lnTo>
                    <a:lnTo>
                      <a:pt x="77" y="317"/>
                    </a:lnTo>
                    <a:lnTo>
                      <a:pt x="75" y="317"/>
                    </a:lnTo>
                    <a:lnTo>
                      <a:pt x="74" y="317"/>
                    </a:lnTo>
                    <a:lnTo>
                      <a:pt x="73" y="317"/>
                    </a:lnTo>
                    <a:lnTo>
                      <a:pt x="72" y="313"/>
                    </a:lnTo>
                    <a:lnTo>
                      <a:pt x="69" y="321"/>
                    </a:lnTo>
                    <a:lnTo>
                      <a:pt x="65" y="328"/>
                    </a:lnTo>
                    <a:lnTo>
                      <a:pt x="65" y="329"/>
                    </a:lnTo>
                    <a:lnTo>
                      <a:pt x="65" y="330"/>
                    </a:lnTo>
                    <a:lnTo>
                      <a:pt x="65" y="331"/>
                    </a:lnTo>
                    <a:lnTo>
                      <a:pt x="66" y="334"/>
                    </a:lnTo>
                    <a:lnTo>
                      <a:pt x="66" y="335"/>
                    </a:lnTo>
                    <a:lnTo>
                      <a:pt x="67" y="336"/>
                    </a:lnTo>
                    <a:lnTo>
                      <a:pt x="68" y="336"/>
                    </a:lnTo>
                    <a:lnTo>
                      <a:pt x="68" y="338"/>
                    </a:lnTo>
                    <a:lnTo>
                      <a:pt x="68" y="339"/>
                    </a:lnTo>
                    <a:lnTo>
                      <a:pt x="67" y="339"/>
                    </a:lnTo>
                    <a:lnTo>
                      <a:pt x="66" y="338"/>
                    </a:lnTo>
                    <a:lnTo>
                      <a:pt x="64" y="338"/>
                    </a:lnTo>
                    <a:lnTo>
                      <a:pt x="62" y="338"/>
                    </a:lnTo>
                    <a:lnTo>
                      <a:pt x="61" y="338"/>
                    </a:lnTo>
                    <a:lnTo>
                      <a:pt x="60" y="338"/>
                    </a:lnTo>
                    <a:lnTo>
                      <a:pt x="60" y="339"/>
                    </a:lnTo>
                    <a:lnTo>
                      <a:pt x="58" y="341"/>
                    </a:lnTo>
                    <a:lnTo>
                      <a:pt x="57" y="341"/>
                    </a:lnTo>
                    <a:lnTo>
                      <a:pt x="55" y="345"/>
                    </a:lnTo>
                    <a:lnTo>
                      <a:pt x="54" y="347"/>
                    </a:lnTo>
                    <a:lnTo>
                      <a:pt x="55" y="348"/>
                    </a:lnTo>
                    <a:lnTo>
                      <a:pt x="55" y="349"/>
                    </a:lnTo>
                    <a:lnTo>
                      <a:pt x="56" y="350"/>
                    </a:lnTo>
                    <a:lnTo>
                      <a:pt x="57" y="350"/>
                    </a:lnTo>
                    <a:lnTo>
                      <a:pt x="58" y="351"/>
                    </a:lnTo>
                    <a:lnTo>
                      <a:pt x="60" y="351"/>
                    </a:lnTo>
                    <a:lnTo>
                      <a:pt x="61" y="354"/>
                    </a:lnTo>
                    <a:lnTo>
                      <a:pt x="62" y="355"/>
                    </a:lnTo>
                    <a:lnTo>
                      <a:pt x="65" y="359"/>
                    </a:lnTo>
                    <a:lnTo>
                      <a:pt x="66" y="359"/>
                    </a:lnTo>
                    <a:lnTo>
                      <a:pt x="66" y="360"/>
                    </a:lnTo>
                    <a:lnTo>
                      <a:pt x="68" y="361"/>
                    </a:lnTo>
                    <a:lnTo>
                      <a:pt x="68" y="362"/>
                    </a:lnTo>
                    <a:lnTo>
                      <a:pt x="70" y="364"/>
                    </a:lnTo>
                    <a:lnTo>
                      <a:pt x="72" y="363"/>
                    </a:lnTo>
                    <a:lnTo>
                      <a:pt x="72" y="364"/>
                    </a:lnTo>
                    <a:lnTo>
                      <a:pt x="74" y="366"/>
                    </a:lnTo>
                    <a:lnTo>
                      <a:pt x="75" y="367"/>
                    </a:lnTo>
                    <a:lnTo>
                      <a:pt x="76" y="368"/>
                    </a:lnTo>
                    <a:lnTo>
                      <a:pt x="77" y="368"/>
                    </a:lnTo>
                    <a:lnTo>
                      <a:pt x="78" y="368"/>
                    </a:lnTo>
                    <a:lnTo>
                      <a:pt x="79" y="370"/>
                    </a:lnTo>
                    <a:lnTo>
                      <a:pt x="81" y="371"/>
                    </a:lnTo>
                    <a:lnTo>
                      <a:pt x="82" y="371"/>
                    </a:lnTo>
                    <a:lnTo>
                      <a:pt x="83" y="372"/>
                    </a:lnTo>
                    <a:lnTo>
                      <a:pt x="85" y="372"/>
                    </a:lnTo>
                    <a:lnTo>
                      <a:pt x="86" y="372"/>
                    </a:lnTo>
                    <a:lnTo>
                      <a:pt x="87" y="373"/>
                    </a:lnTo>
                    <a:lnTo>
                      <a:pt x="87" y="374"/>
                    </a:lnTo>
                    <a:lnTo>
                      <a:pt x="88" y="374"/>
                    </a:lnTo>
                    <a:lnTo>
                      <a:pt x="89" y="375"/>
                    </a:lnTo>
                    <a:lnTo>
                      <a:pt x="90" y="375"/>
                    </a:lnTo>
                    <a:lnTo>
                      <a:pt x="92" y="375"/>
                    </a:lnTo>
                    <a:lnTo>
                      <a:pt x="93" y="375"/>
                    </a:lnTo>
                    <a:lnTo>
                      <a:pt x="93" y="376"/>
                    </a:lnTo>
                    <a:lnTo>
                      <a:pt x="94" y="377"/>
                    </a:lnTo>
                    <a:lnTo>
                      <a:pt x="95" y="378"/>
                    </a:lnTo>
                    <a:lnTo>
                      <a:pt x="96" y="379"/>
                    </a:lnTo>
                    <a:lnTo>
                      <a:pt x="97" y="379"/>
                    </a:lnTo>
                    <a:lnTo>
                      <a:pt x="98" y="380"/>
                    </a:lnTo>
                    <a:lnTo>
                      <a:pt x="98" y="381"/>
                    </a:lnTo>
                    <a:lnTo>
                      <a:pt x="99" y="385"/>
                    </a:lnTo>
                    <a:lnTo>
                      <a:pt x="100" y="387"/>
                    </a:lnTo>
                    <a:lnTo>
                      <a:pt x="102" y="388"/>
                    </a:lnTo>
                    <a:lnTo>
                      <a:pt x="107" y="390"/>
                    </a:lnTo>
                    <a:lnTo>
                      <a:pt x="108" y="390"/>
                    </a:lnTo>
                    <a:lnTo>
                      <a:pt x="109" y="390"/>
                    </a:lnTo>
                    <a:lnTo>
                      <a:pt x="110" y="390"/>
                    </a:lnTo>
                    <a:lnTo>
                      <a:pt x="111" y="390"/>
                    </a:lnTo>
                    <a:lnTo>
                      <a:pt x="116" y="392"/>
                    </a:lnTo>
                    <a:lnTo>
                      <a:pt x="117" y="393"/>
                    </a:lnTo>
                    <a:lnTo>
                      <a:pt x="119" y="393"/>
                    </a:lnTo>
                    <a:lnTo>
                      <a:pt x="121" y="392"/>
                    </a:lnTo>
                    <a:lnTo>
                      <a:pt x="122" y="392"/>
                    </a:lnTo>
                    <a:lnTo>
                      <a:pt x="123" y="392"/>
                    </a:lnTo>
                    <a:lnTo>
                      <a:pt x="124" y="393"/>
                    </a:lnTo>
                    <a:lnTo>
                      <a:pt x="124" y="394"/>
                    </a:lnTo>
                    <a:lnTo>
                      <a:pt x="125" y="394"/>
                    </a:lnTo>
                    <a:lnTo>
                      <a:pt x="126" y="394"/>
                    </a:lnTo>
                    <a:lnTo>
                      <a:pt x="127" y="394"/>
                    </a:lnTo>
                    <a:lnTo>
                      <a:pt x="130" y="392"/>
                    </a:lnTo>
                    <a:lnTo>
                      <a:pt x="132" y="392"/>
                    </a:lnTo>
                    <a:lnTo>
                      <a:pt x="132" y="390"/>
                    </a:lnTo>
                    <a:lnTo>
                      <a:pt x="132" y="389"/>
                    </a:lnTo>
                    <a:lnTo>
                      <a:pt x="132" y="388"/>
                    </a:lnTo>
                    <a:lnTo>
                      <a:pt x="134" y="388"/>
                    </a:lnTo>
                    <a:lnTo>
                      <a:pt x="138" y="389"/>
                    </a:lnTo>
                    <a:lnTo>
                      <a:pt x="141" y="394"/>
                    </a:lnTo>
                    <a:lnTo>
                      <a:pt x="142" y="394"/>
                    </a:lnTo>
                    <a:lnTo>
                      <a:pt x="146" y="398"/>
                    </a:lnTo>
                    <a:lnTo>
                      <a:pt x="147" y="399"/>
                    </a:lnTo>
                    <a:lnTo>
                      <a:pt x="148" y="399"/>
                    </a:lnTo>
                    <a:lnTo>
                      <a:pt x="149" y="400"/>
                    </a:lnTo>
                    <a:lnTo>
                      <a:pt x="149" y="399"/>
                    </a:lnTo>
                    <a:lnTo>
                      <a:pt x="150" y="399"/>
                    </a:lnTo>
                    <a:lnTo>
                      <a:pt x="152" y="400"/>
                    </a:lnTo>
                    <a:lnTo>
                      <a:pt x="155" y="402"/>
                    </a:lnTo>
                    <a:lnTo>
                      <a:pt x="156" y="402"/>
                    </a:lnTo>
                    <a:lnTo>
                      <a:pt x="157" y="402"/>
                    </a:lnTo>
                    <a:lnTo>
                      <a:pt x="157" y="403"/>
                    </a:lnTo>
                    <a:lnTo>
                      <a:pt x="158" y="403"/>
                    </a:lnTo>
                    <a:lnTo>
                      <a:pt x="159" y="403"/>
                    </a:lnTo>
                    <a:lnTo>
                      <a:pt x="160" y="404"/>
                    </a:lnTo>
                    <a:lnTo>
                      <a:pt x="162" y="404"/>
                    </a:lnTo>
                    <a:lnTo>
                      <a:pt x="164" y="404"/>
                    </a:lnTo>
                    <a:lnTo>
                      <a:pt x="164" y="403"/>
                    </a:lnTo>
                    <a:lnTo>
                      <a:pt x="165" y="402"/>
                    </a:lnTo>
                    <a:lnTo>
                      <a:pt x="168" y="405"/>
                    </a:lnTo>
                    <a:lnTo>
                      <a:pt x="169" y="406"/>
                    </a:lnTo>
                    <a:lnTo>
                      <a:pt x="170" y="406"/>
                    </a:lnTo>
                    <a:lnTo>
                      <a:pt x="172" y="407"/>
                    </a:lnTo>
                    <a:lnTo>
                      <a:pt x="173" y="408"/>
                    </a:lnTo>
                    <a:lnTo>
                      <a:pt x="174" y="407"/>
                    </a:lnTo>
                    <a:lnTo>
                      <a:pt x="174" y="408"/>
                    </a:lnTo>
                    <a:lnTo>
                      <a:pt x="174" y="409"/>
                    </a:lnTo>
                    <a:lnTo>
                      <a:pt x="174" y="410"/>
                    </a:lnTo>
                    <a:lnTo>
                      <a:pt x="175" y="411"/>
                    </a:lnTo>
                    <a:lnTo>
                      <a:pt x="177" y="413"/>
                    </a:lnTo>
                    <a:lnTo>
                      <a:pt x="179" y="414"/>
                    </a:lnTo>
                    <a:lnTo>
                      <a:pt x="180" y="413"/>
                    </a:lnTo>
                    <a:lnTo>
                      <a:pt x="184" y="417"/>
                    </a:lnTo>
                    <a:lnTo>
                      <a:pt x="185" y="423"/>
                    </a:lnTo>
                    <a:lnTo>
                      <a:pt x="185" y="424"/>
                    </a:lnTo>
                    <a:lnTo>
                      <a:pt x="186" y="424"/>
                    </a:lnTo>
                    <a:lnTo>
                      <a:pt x="187" y="425"/>
                    </a:lnTo>
                    <a:lnTo>
                      <a:pt x="187" y="426"/>
                    </a:lnTo>
                    <a:lnTo>
                      <a:pt x="186" y="427"/>
                    </a:lnTo>
                    <a:lnTo>
                      <a:pt x="187" y="428"/>
                    </a:lnTo>
                    <a:lnTo>
                      <a:pt x="188" y="431"/>
                    </a:lnTo>
                    <a:lnTo>
                      <a:pt x="189" y="432"/>
                    </a:lnTo>
                    <a:lnTo>
                      <a:pt x="190" y="433"/>
                    </a:lnTo>
                    <a:lnTo>
                      <a:pt x="193" y="434"/>
                    </a:lnTo>
                    <a:lnTo>
                      <a:pt x="198" y="437"/>
                    </a:lnTo>
                    <a:lnTo>
                      <a:pt x="199" y="439"/>
                    </a:lnTo>
                    <a:lnTo>
                      <a:pt x="200" y="440"/>
                    </a:lnTo>
                    <a:lnTo>
                      <a:pt x="203" y="441"/>
                    </a:lnTo>
                    <a:lnTo>
                      <a:pt x="204" y="441"/>
                    </a:lnTo>
                    <a:lnTo>
                      <a:pt x="205" y="441"/>
                    </a:lnTo>
                    <a:lnTo>
                      <a:pt x="206" y="441"/>
                    </a:lnTo>
                    <a:lnTo>
                      <a:pt x="207" y="442"/>
                    </a:lnTo>
                    <a:lnTo>
                      <a:pt x="207" y="444"/>
                    </a:lnTo>
                    <a:lnTo>
                      <a:pt x="207" y="445"/>
                    </a:lnTo>
                    <a:lnTo>
                      <a:pt x="208" y="446"/>
                    </a:lnTo>
                    <a:lnTo>
                      <a:pt x="209" y="448"/>
                    </a:lnTo>
                    <a:lnTo>
                      <a:pt x="209" y="449"/>
                    </a:lnTo>
                    <a:lnTo>
                      <a:pt x="208" y="452"/>
                    </a:lnTo>
                    <a:lnTo>
                      <a:pt x="208" y="453"/>
                    </a:lnTo>
                    <a:lnTo>
                      <a:pt x="209" y="454"/>
                    </a:lnTo>
                    <a:lnTo>
                      <a:pt x="209" y="455"/>
                    </a:lnTo>
                    <a:lnTo>
                      <a:pt x="211" y="457"/>
                    </a:lnTo>
                    <a:lnTo>
                      <a:pt x="212" y="457"/>
                    </a:lnTo>
                    <a:lnTo>
                      <a:pt x="215" y="459"/>
                    </a:lnTo>
                    <a:lnTo>
                      <a:pt x="217" y="460"/>
                    </a:lnTo>
                    <a:lnTo>
                      <a:pt x="218" y="459"/>
                    </a:lnTo>
                    <a:lnTo>
                      <a:pt x="219" y="458"/>
                    </a:lnTo>
                    <a:lnTo>
                      <a:pt x="220" y="459"/>
                    </a:lnTo>
                    <a:lnTo>
                      <a:pt x="221" y="465"/>
                    </a:lnTo>
                    <a:lnTo>
                      <a:pt x="221" y="466"/>
                    </a:lnTo>
                    <a:lnTo>
                      <a:pt x="220" y="466"/>
                    </a:lnTo>
                    <a:lnTo>
                      <a:pt x="219" y="467"/>
                    </a:lnTo>
                    <a:lnTo>
                      <a:pt x="219" y="469"/>
                    </a:lnTo>
                    <a:lnTo>
                      <a:pt x="219" y="471"/>
                    </a:lnTo>
                    <a:lnTo>
                      <a:pt x="220" y="472"/>
                    </a:lnTo>
                    <a:lnTo>
                      <a:pt x="220" y="473"/>
                    </a:lnTo>
                    <a:lnTo>
                      <a:pt x="221" y="473"/>
                    </a:lnTo>
                    <a:lnTo>
                      <a:pt x="221" y="474"/>
                    </a:lnTo>
                    <a:lnTo>
                      <a:pt x="222" y="475"/>
                    </a:lnTo>
                    <a:lnTo>
                      <a:pt x="224" y="475"/>
                    </a:lnTo>
                    <a:lnTo>
                      <a:pt x="224" y="476"/>
                    </a:lnTo>
                    <a:lnTo>
                      <a:pt x="226" y="476"/>
                    </a:lnTo>
                    <a:lnTo>
                      <a:pt x="226" y="477"/>
                    </a:lnTo>
                    <a:lnTo>
                      <a:pt x="227" y="479"/>
                    </a:lnTo>
                    <a:lnTo>
                      <a:pt x="229" y="479"/>
                    </a:lnTo>
                    <a:lnTo>
                      <a:pt x="231" y="479"/>
                    </a:lnTo>
                    <a:lnTo>
                      <a:pt x="232" y="478"/>
                    </a:lnTo>
                    <a:lnTo>
                      <a:pt x="237" y="476"/>
                    </a:lnTo>
                    <a:lnTo>
                      <a:pt x="240" y="477"/>
                    </a:lnTo>
                    <a:lnTo>
                      <a:pt x="243" y="479"/>
                    </a:lnTo>
                    <a:lnTo>
                      <a:pt x="244" y="479"/>
                    </a:lnTo>
                    <a:lnTo>
                      <a:pt x="246" y="479"/>
                    </a:lnTo>
                    <a:lnTo>
                      <a:pt x="247" y="479"/>
                    </a:lnTo>
                    <a:lnTo>
                      <a:pt x="248" y="479"/>
                    </a:lnTo>
                    <a:lnTo>
                      <a:pt x="252" y="475"/>
                    </a:lnTo>
                    <a:lnTo>
                      <a:pt x="254" y="475"/>
                    </a:lnTo>
                    <a:lnTo>
                      <a:pt x="255" y="475"/>
                    </a:lnTo>
                    <a:lnTo>
                      <a:pt x="256" y="475"/>
                    </a:lnTo>
                    <a:lnTo>
                      <a:pt x="258" y="475"/>
                    </a:lnTo>
                    <a:lnTo>
                      <a:pt x="258" y="473"/>
                    </a:lnTo>
                    <a:lnTo>
                      <a:pt x="258" y="471"/>
                    </a:lnTo>
                    <a:lnTo>
                      <a:pt x="260" y="470"/>
                    </a:lnTo>
                    <a:lnTo>
                      <a:pt x="261" y="470"/>
                    </a:lnTo>
                    <a:lnTo>
                      <a:pt x="264" y="471"/>
                    </a:lnTo>
                    <a:lnTo>
                      <a:pt x="266" y="471"/>
                    </a:lnTo>
                    <a:lnTo>
                      <a:pt x="267" y="471"/>
                    </a:lnTo>
                    <a:lnTo>
                      <a:pt x="268" y="473"/>
                    </a:lnTo>
                    <a:lnTo>
                      <a:pt x="269" y="474"/>
                    </a:lnTo>
                    <a:lnTo>
                      <a:pt x="270" y="474"/>
                    </a:lnTo>
                    <a:lnTo>
                      <a:pt x="275" y="475"/>
                    </a:lnTo>
                    <a:lnTo>
                      <a:pt x="276" y="475"/>
                    </a:lnTo>
                    <a:lnTo>
                      <a:pt x="277" y="474"/>
                    </a:lnTo>
                    <a:lnTo>
                      <a:pt x="279" y="473"/>
                    </a:lnTo>
                    <a:lnTo>
                      <a:pt x="282" y="471"/>
                    </a:lnTo>
                    <a:lnTo>
                      <a:pt x="284" y="471"/>
                    </a:lnTo>
                    <a:lnTo>
                      <a:pt x="288" y="473"/>
                    </a:lnTo>
                    <a:lnTo>
                      <a:pt x="288" y="474"/>
                    </a:lnTo>
                    <a:lnTo>
                      <a:pt x="288" y="475"/>
                    </a:lnTo>
                    <a:lnTo>
                      <a:pt x="290" y="477"/>
                    </a:lnTo>
                    <a:lnTo>
                      <a:pt x="291" y="478"/>
                    </a:lnTo>
                    <a:lnTo>
                      <a:pt x="292" y="479"/>
                    </a:lnTo>
                    <a:lnTo>
                      <a:pt x="298" y="479"/>
                    </a:lnTo>
                    <a:lnTo>
                      <a:pt x="299" y="479"/>
                    </a:lnTo>
                    <a:lnTo>
                      <a:pt x="300" y="480"/>
                    </a:lnTo>
                    <a:lnTo>
                      <a:pt x="300" y="481"/>
                    </a:lnTo>
                    <a:lnTo>
                      <a:pt x="300" y="482"/>
                    </a:lnTo>
                    <a:lnTo>
                      <a:pt x="301" y="483"/>
                    </a:lnTo>
                    <a:lnTo>
                      <a:pt x="302" y="483"/>
                    </a:lnTo>
                    <a:lnTo>
                      <a:pt x="304" y="485"/>
                    </a:lnTo>
                    <a:lnTo>
                      <a:pt x="287" y="515"/>
                    </a:lnTo>
                    <a:lnTo>
                      <a:pt x="286" y="518"/>
                    </a:lnTo>
                    <a:lnTo>
                      <a:pt x="289" y="519"/>
                    </a:lnTo>
                    <a:lnTo>
                      <a:pt x="294" y="521"/>
                    </a:lnTo>
                    <a:lnTo>
                      <a:pt x="294" y="522"/>
                    </a:lnTo>
                    <a:lnTo>
                      <a:pt x="295" y="522"/>
                    </a:lnTo>
                    <a:lnTo>
                      <a:pt x="296" y="522"/>
                    </a:lnTo>
                    <a:lnTo>
                      <a:pt x="297" y="521"/>
                    </a:lnTo>
                    <a:lnTo>
                      <a:pt x="298" y="521"/>
                    </a:lnTo>
                    <a:lnTo>
                      <a:pt x="298" y="520"/>
                    </a:lnTo>
                    <a:lnTo>
                      <a:pt x="299" y="520"/>
                    </a:lnTo>
                    <a:lnTo>
                      <a:pt x="300" y="520"/>
                    </a:lnTo>
                    <a:lnTo>
                      <a:pt x="301" y="521"/>
                    </a:lnTo>
                    <a:lnTo>
                      <a:pt x="302" y="522"/>
                    </a:lnTo>
                    <a:lnTo>
                      <a:pt x="303" y="524"/>
                    </a:lnTo>
                    <a:lnTo>
                      <a:pt x="303" y="525"/>
                    </a:lnTo>
                    <a:lnTo>
                      <a:pt x="304" y="525"/>
                    </a:lnTo>
                    <a:lnTo>
                      <a:pt x="304" y="526"/>
                    </a:lnTo>
                    <a:lnTo>
                      <a:pt x="304" y="527"/>
                    </a:lnTo>
                    <a:lnTo>
                      <a:pt x="305" y="528"/>
                    </a:lnTo>
                    <a:lnTo>
                      <a:pt x="307" y="530"/>
                    </a:lnTo>
                    <a:lnTo>
                      <a:pt x="308" y="531"/>
                    </a:lnTo>
                    <a:lnTo>
                      <a:pt x="309" y="531"/>
                    </a:lnTo>
                    <a:lnTo>
                      <a:pt x="309" y="542"/>
                    </a:lnTo>
                    <a:lnTo>
                      <a:pt x="313" y="532"/>
                    </a:lnTo>
                    <a:lnTo>
                      <a:pt x="314" y="531"/>
                    </a:lnTo>
                    <a:lnTo>
                      <a:pt x="314" y="530"/>
                    </a:lnTo>
                    <a:lnTo>
                      <a:pt x="326" y="446"/>
                    </a:lnTo>
                    <a:lnTo>
                      <a:pt x="327" y="442"/>
                    </a:lnTo>
                    <a:lnTo>
                      <a:pt x="328" y="440"/>
                    </a:lnTo>
                    <a:lnTo>
                      <a:pt x="328" y="439"/>
                    </a:lnTo>
                    <a:lnTo>
                      <a:pt x="326" y="430"/>
                    </a:lnTo>
                    <a:lnTo>
                      <a:pt x="326" y="429"/>
                    </a:lnTo>
                    <a:lnTo>
                      <a:pt x="325" y="428"/>
                    </a:lnTo>
                    <a:lnTo>
                      <a:pt x="324" y="426"/>
                    </a:lnTo>
                    <a:lnTo>
                      <a:pt x="323" y="426"/>
                    </a:lnTo>
                    <a:lnTo>
                      <a:pt x="323" y="425"/>
                    </a:lnTo>
                    <a:lnTo>
                      <a:pt x="321" y="421"/>
                    </a:lnTo>
                    <a:lnTo>
                      <a:pt x="321" y="420"/>
                    </a:lnTo>
                    <a:lnTo>
                      <a:pt x="322" y="419"/>
                    </a:lnTo>
                    <a:lnTo>
                      <a:pt x="322" y="418"/>
                    </a:lnTo>
                    <a:lnTo>
                      <a:pt x="322" y="417"/>
                    </a:lnTo>
                    <a:lnTo>
                      <a:pt x="321" y="413"/>
                    </a:lnTo>
                    <a:lnTo>
                      <a:pt x="320" y="411"/>
                    </a:lnTo>
                    <a:lnTo>
                      <a:pt x="319" y="411"/>
                    </a:lnTo>
                    <a:lnTo>
                      <a:pt x="317" y="410"/>
                    </a:lnTo>
                    <a:lnTo>
                      <a:pt x="316" y="410"/>
                    </a:lnTo>
                    <a:lnTo>
                      <a:pt x="311" y="405"/>
                    </a:lnTo>
                    <a:lnTo>
                      <a:pt x="308" y="402"/>
                    </a:lnTo>
                    <a:lnTo>
                      <a:pt x="309" y="382"/>
                    </a:lnTo>
                    <a:lnTo>
                      <a:pt x="313" y="381"/>
                    </a:lnTo>
                    <a:lnTo>
                      <a:pt x="314" y="381"/>
                    </a:lnTo>
                    <a:lnTo>
                      <a:pt x="315" y="381"/>
                    </a:lnTo>
                    <a:lnTo>
                      <a:pt x="317" y="379"/>
                    </a:lnTo>
                    <a:lnTo>
                      <a:pt x="322" y="377"/>
                    </a:lnTo>
                    <a:lnTo>
                      <a:pt x="324" y="379"/>
                    </a:lnTo>
                    <a:lnTo>
                      <a:pt x="326" y="380"/>
                    </a:lnTo>
                    <a:lnTo>
                      <a:pt x="326" y="381"/>
                    </a:lnTo>
                    <a:lnTo>
                      <a:pt x="327" y="381"/>
                    </a:lnTo>
                    <a:lnTo>
                      <a:pt x="329" y="381"/>
                    </a:lnTo>
                    <a:lnTo>
                      <a:pt x="330" y="381"/>
                    </a:lnTo>
                    <a:lnTo>
                      <a:pt x="332" y="380"/>
                    </a:lnTo>
                    <a:lnTo>
                      <a:pt x="335" y="379"/>
                    </a:lnTo>
                    <a:lnTo>
                      <a:pt x="334" y="377"/>
                    </a:lnTo>
                    <a:lnTo>
                      <a:pt x="334" y="374"/>
                    </a:lnTo>
                    <a:lnTo>
                      <a:pt x="334" y="371"/>
                    </a:lnTo>
                    <a:lnTo>
                      <a:pt x="334" y="370"/>
                    </a:lnTo>
                    <a:lnTo>
                      <a:pt x="331" y="365"/>
                    </a:lnTo>
                    <a:lnTo>
                      <a:pt x="330" y="364"/>
                    </a:lnTo>
                    <a:lnTo>
                      <a:pt x="329" y="363"/>
                    </a:lnTo>
                    <a:lnTo>
                      <a:pt x="327" y="362"/>
                    </a:lnTo>
                    <a:lnTo>
                      <a:pt x="326" y="361"/>
                    </a:lnTo>
                    <a:lnTo>
                      <a:pt x="324" y="362"/>
                    </a:lnTo>
                    <a:lnTo>
                      <a:pt x="323" y="362"/>
                    </a:lnTo>
                    <a:lnTo>
                      <a:pt x="319" y="362"/>
                    </a:lnTo>
                    <a:lnTo>
                      <a:pt x="318" y="362"/>
                    </a:lnTo>
                    <a:lnTo>
                      <a:pt x="315" y="362"/>
                    </a:lnTo>
                    <a:lnTo>
                      <a:pt x="315" y="347"/>
                    </a:lnTo>
                    <a:lnTo>
                      <a:pt x="317" y="345"/>
                    </a:lnTo>
                    <a:lnTo>
                      <a:pt x="321" y="345"/>
                    </a:lnTo>
                    <a:lnTo>
                      <a:pt x="323" y="345"/>
                    </a:lnTo>
                    <a:lnTo>
                      <a:pt x="324" y="346"/>
                    </a:lnTo>
                    <a:lnTo>
                      <a:pt x="325" y="346"/>
                    </a:lnTo>
                    <a:lnTo>
                      <a:pt x="359" y="347"/>
                    </a:lnTo>
                    <a:lnTo>
                      <a:pt x="364" y="347"/>
                    </a:lnTo>
                    <a:lnTo>
                      <a:pt x="363" y="345"/>
                    </a:lnTo>
                    <a:lnTo>
                      <a:pt x="364" y="345"/>
                    </a:lnTo>
                    <a:lnTo>
                      <a:pt x="364" y="346"/>
                    </a:lnTo>
                    <a:lnTo>
                      <a:pt x="365" y="346"/>
                    </a:lnTo>
                    <a:lnTo>
                      <a:pt x="366" y="345"/>
                    </a:lnTo>
                    <a:lnTo>
                      <a:pt x="368" y="345"/>
                    </a:lnTo>
                    <a:lnTo>
                      <a:pt x="370" y="344"/>
                    </a:lnTo>
                    <a:lnTo>
                      <a:pt x="372" y="343"/>
                    </a:lnTo>
                    <a:lnTo>
                      <a:pt x="372" y="342"/>
                    </a:lnTo>
                    <a:lnTo>
                      <a:pt x="374" y="339"/>
                    </a:lnTo>
                    <a:lnTo>
                      <a:pt x="375" y="338"/>
                    </a:lnTo>
                    <a:lnTo>
                      <a:pt x="377" y="336"/>
                    </a:lnTo>
                    <a:lnTo>
                      <a:pt x="379" y="334"/>
                    </a:lnTo>
                    <a:lnTo>
                      <a:pt x="380" y="334"/>
                    </a:lnTo>
                    <a:lnTo>
                      <a:pt x="380" y="335"/>
                    </a:lnTo>
                    <a:lnTo>
                      <a:pt x="381" y="338"/>
                    </a:lnTo>
                    <a:lnTo>
                      <a:pt x="383" y="339"/>
                    </a:lnTo>
                    <a:lnTo>
                      <a:pt x="383" y="340"/>
                    </a:lnTo>
                    <a:lnTo>
                      <a:pt x="383" y="341"/>
                    </a:lnTo>
                    <a:lnTo>
                      <a:pt x="385" y="342"/>
                    </a:lnTo>
                    <a:lnTo>
                      <a:pt x="385" y="344"/>
                    </a:lnTo>
                    <a:lnTo>
                      <a:pt x="387" y="347"/>
                    </a:lnTo>
                    <a:lnTo>
                      <a:pt x="387" y="350"/>
                    </a:lnTo>
                    <a:lnTo>
                      <a:pt x="387" y="352"/>
                    </a:lnTo>
                    <a:lnTo>
                      <a:pt x="387" y="353"/>
                    </a:lnTo>
                    <a:lnTo>
                      <a:pt x="386" y="353"/>
                    </a:lnTo>
                    <a:lnTo>
                      <a:pt x="386" y="354"/>
                    </a:lnTo>
                    <a:lnTo>
                      <a:pt x="386" y="355"/>
                    </a:lnTo>
                    <a:lnTo>
                      <a:pt x="386" y="360"/>
                    </a:lnTo>
                    <a:lnTo>
                      <a:pt x="386" y="361"/>
                    </a:lnTo>
                    <a:lnTo>
                      <a:pt x="386" y="362"/>
                    </a:lnTo>
                    <a:lnTo>
                      <a:pt x="387" y="364"/>
                    </a:lnTo>
                    <a:lnTo>
                      <a:pt x="389" y="364"/>
                    </a:lnTo>
                    <a:lnTo>
                      <a:pt x="394" y="362"/>
                    </a:lnTo>
                    <a:lnTo>
                      <a:pt x="400" y="362"/>
                    </a:lnTo>
                    <a:lnTo>
                      <a:pt x="396" y="358"/>
                    </a:lnTo>
                    <a:lnTo>
                      <a:pt x="396" y="352"/>
                    </a:lnTo>
                    <a:lnTo>
                      <a:pt x="396" y="351"/>
                    </a:lnTo>
                    <a:lnTo>
                      <a:pt x="389" y="330"/>
                    </a:lnTo>
                    <a:lnTo>
                      <a:pt x="389" y="329"/>
                    </a:lnTo>
                    <a:lnTo>
                      <a:pt x="388" y="327"/>
                    </a:lnTo>
                    <a:lnTo>
                      <a:pt x="389" y="326"/>
                    </a:lnTo>
                    <a:lnTo>
                      <a:pt x="389" y="325"/>
                    </a:lnTo>
                    <a:lnTo>
                      <a:pt x="389" y="324"/>
                    </a:lnTo>
                    <a:lnTo>
                      <a:pt x="389" y="322"/>
                    </a:lnTo>
                    <a:lnTo>
                      <a:pt x="389" y="321"/>
                    </a:lnTo>
                    <a:lnTo>
                      <a:pt x="388" y="321"/>
                    </a:lnTo>
                    <a:lnTo>
                      <a:pt x="387" y="320"/>
                    </a:lnTo>
                    <a:lnTo>
                      <a:pt x="385" y="319"/>
                    </a:lnTo>
                    <a:lnTo>
                      <a:pt x="380" y="313"/>
                    </a:lnTo>
                    <a:lnTo>
                      <a:pt x="379" y="313"/>
                    </a:lnTo>
                    <a:lnTo>
                      <a:pt x="379" y="312"/>
                    </a:lnTo>
                    <a:lnTo>
                      <a:pt x="377" y="309"/>
                    </a:lnTo>
                    <a:lnTo>
                      <a:pt x="377" y="308"/>
                    </a:lnTo>
                    <a:lnTo>
                      <a:pt x="376" y="308"/>
                    </a:lnTo>
                    <a:lnTo>
                      <a:pt x="375" y="307"/>
                    </a:lnTo>
                    <a:lnTo>
                      <a:pt x="373" y="307"/>
                    </a:lnTo>
                    <a:lnTo>
                      <a:pt x="382" y="298"/>
                    </a:lnTo>
                    <a:lnTo>
                      <a:pt x="383" y="296"/>
                    </a:lnTo>
                    <a:lnTo>
                      <a:pt x="384" y="296"/>
                    </a:lnTo>
                    <a:lnTo>
                      <a:pt x="385" y="295"/>
                    </a:lnTo>
                    <a:lnTo>
                      <a:pt x="387" y="292"/>
                    </a:lnTo>
                    <a:lnTo>
                      <a:pt x="387" y="291"/>
                    </a:lnTo>
                    <a:lnTo>
                      <a:pt x="387" y="289"/>
                    </a:lnTo>
                    <a:lnTo>
                      <a:pt x="386" y="288"/>
                    </a:lnTo>
                    <a:lnTo>
                      <a:pt x="385" y="287"/>
                    </a:lnTo>
                    <a:lnTo>
                      <a:pt x="384" y="287"/>
                    </a:lnTo>
                    <a:lnTo>
                      <a:pt x="383" y="284"/>
                    </a:lnTo>
                    <a:lnTo>
                      <a:pt x="383" y="283"/>
                    </a:lnTo>
                    <a:lnTo>
                      <a:pt x="383" y="282"/>
                    </a:lnTo>
                    <a:lnTo>
                      <a:pt x="381" y="279"/>
                    </a:lnTo>
                    <a:lnTo>
                      <a:pt x="380" y="279"/>
                    </a:lnTo>
                    <a:lnTo>
                      <a:pt x="379" y="278"/>
                    </a:lnTo>
                    <a:lnTo>
                      <a:pt x="378" y="278"/>
                    </a:lnTo>
                    <a:lnTo>
                      <a:pt x="377" y="278"/>
                    </a:lnTo>
                    <a:lnTo>
                      <a:pt x="376" y="274"/>
                    </a:lnTo>
                    <a:lnTo>
                      <a:pt x="375" y="270"/>
                    </a:lnTo>
                    <a:lnTo>
                      <a:pt x="375" y="269"/>
                    </a:lnTo>
                    <a:lnTo>
                      <a:pt x="375" y="268"/>
                    </a:lnTo>
                    <a:lnTo>
                      <a:pt x="374" y="266"/>
                    </a:lnTo>
                    <a:lnTo>
                      <a:pt x="374" y="265"/>
                    </a:lnTo>
                    <a:lnTo>
                      <a:pt x="374" y="264"/>
                    </a:lnTo>
                    <a:lnTo>
                      <a:pt x="374" y="263"/>
                    </a:lnTo>
                    <a:lnTo>
                      <a:pt x="374" y="262"/>
                    </a:lnTo>
                    <a:lnTo>
                      <a:pt x="374" y="261"/>
                    </a:lnTo>
                    <a:lnTo>
                      <a:pt x="372" y="255"/>
                    </a:lnTo>
                    <a:lnTo>
                      <a:pt x="374" y="242"/>
                    </a:lnTo>
                    <a:lnTo>
                      <a:pt x="374" y="239"/>
                    </a:lnTo>
                    <a:lnTo>
                      <a:pt x="374" y="236"/>
                    </a:lnTo>
                    <a:lnTo>
                      <a:pt x="374" y="232"/>
                    </a:lnTo>
                    <a:lnTo>
                      <a:pt x="374" y="231"/>
                    </a:lnTo>
                    <a:lnTo>
                      <a:pt x="374" y="230"/>
                    </a:lnTo>
                    <a:lnTo>
                      <a:pt x="375" y="230"/>
                    </a:lnTo>
                    <a:lnTo>
                      <a:pt x="377" y="229"/>
                    </a:lnTo>
                    <a:lnTo>
                      <a:pt x="378" y="228"/>
                    </a:lnTo>
                    <a:lnTo>
                      <a:pt x="379" y="228"/>
                    </a:lnTo>
                    <a:lnTo>
                      <a:pt x="379" y="227"/>
                    </a:lnTo>
                    <a:lnTo>
                      <a:pt x="380" y="225"/>
                    </a:lnTo>
                    <a:lnTo>
                      <a:pt x="381" y="224"/>
                    </a:lnTo>
                    <a:lnTo>
                      <a:pt x="380" y="223"/>
                    </a:lnTo>
                    <a:lnTo>
                      <a:pt x="379" y="222"/>
                    </a:lnTo>
                    <a:lnTo>
                      <a:pt x="379" y="220"/>
                    </a:lnTo>
                    <a:lnTo>
                      <a:pt x="379" y="219"/>
                    </a:lnTo>
                    <a:lnTo>
                      <a:pt x="380" y="217"/>
                    </a:lnTo>
                    <a:lnTo>
                      <a:pt x="381" y="217"/>
                    </a:lnTo>
                    <a:lnTo>
                      <a:pt x="384" y="213"/>
                    </a:lnTo>
                    <a:lnTo>
                      <a:pt x="385" y="213"/>
                    </a:lnTo>
                    <a:lnTo>
                      <a:pt x="385" y="212"/>
                    </a:lnTo>
                    <a:lnTo>
                      <a:pt x="386" y="211"/>
                    </a:lnTo>
                    <a:lnTo>
                      <a:pt x="387" y="210"/>
                    </a:lnTo>
                    <a:lnTo>
                      <a:pt x="386" y="209"/>
                    </a:lnTo>
                    <a:lnTo>
                      <a:pt x="385" y="207"/>
                    </a:lnTo>
                    <a:lnTo>
                      <a:pt x="385" y="206"/>
                    </a:lnTo>
                    <a:lnTo>
                      <a:pt x="388" y="202"/>
                    </a:lnTo>
                    <a:lnTo>
                      <a:pt x="383" y="201"/>
                    </a:lnTo>
                    <a:lnTo>
                      <a:pt x="383" y="200"/>
                    </a:lnTo>
                    <a:lnTo>
                      <a:pt x="382" y="200"/>
                    </a:lnTo>
                    <a:lnTo>
                      <a:pt x="381" y="200"/>
                    </a:lnTo>
                    <a:lnTo>
                      <a:pt x="381" y="199"/>
                    </a:lnTo>
                    <a:lnTo>
                      <a:pt x="379" y="198"/>
                    </a:lnTo>
                    <a:lnTo>
                      <a:pt x="378" y="198"/>
                    </a:lnTo>
                    <a:lnTo>
                      <a:pt x="373" y="198"/>
                    </a:lnTo>
                    <a:lnTo>
                      <a:pt x="372" y="197"/>
                    </a:lnTo>
                    <a:lnTo>
                      <a:pt x="371" y="198"/>
                    </a:lnTo>
                    <a:lnTo>
                      <a:pt x="368" y="200"/>
                    </a:lnTo>
                    <a:lnTo>
                      <a:pt x="367" y="200"/>
                    </a:lnTo>
                    <a:lnTo>
                      <a:pt x="366" y="200"/>
                    </a:lnTo>
                    <a:lnTo>
                      <a:pt x="365" y="200"/>
                    </a:lnTo>
                    <a:lnTo>
                      <a:pt x="364" y="200"/>
                    </a:lnTo>
                    <a:lnTo>
                      <a:pt x="363" y="200"/>
                    </a:lnTo>
                    <a:lnTo>
                      <a:pt x="362" y="200"/>
                    </a:lnTo>
                    <a:lnTo>
                      <a:pt x="358" y="202"/>
                    </a:lnTo>
                    <a:lnTo>
                      <a:pt x="357" y="201"/>
                    </a:lnTo>
                    <a:lnTo>
                      <a:pt x="356" y="201"/>
                    </a:lnTo>
                    <a:lnTo>
                      <a:pt x="355" y="201"/>
                    </a:lnTo>
                    <a:lnTo>
                      <a:pt x="354" y="201"/>
                    </a:lnTo>
                    <a:lnTo>
                      <a:pt x="354" y="202"/>
                    </a:lnTo>
                    <a:lnTo>
                      <a:pt x="350" y="203"/>
                    </a:lnTo>
                    <a:lnTo>
                      <a:pt x="349" y="202"/>
                    </a:lnTo>
                    <a:lnTo>
                      <a:pt x="345" y="202"/>
                    </a:lnTo>
                    <a:lnTo>
                      <a:pt x="345" y="201"/>
                    </a:lnTo>
                    <a:lnTo>
                      <a:pt x="340" y="200"/>
                    </a:lnTo>
                    <a:lnTo>
                      <a:pt x="339" y="200"/>
                    </a:lnTo>
                    <a:lnTo>
                      <a:pt x="338" y="200"/>
                    </a:lnTo>
                    <a:lnTo>
                      <a:pt x="337" y="201"/>
                    </a:lnTo>
                    <a:lnTo>
                      <a:pt x="336" y="201"/>
                    </a:lnTo>
                    <a:lnTo>
                      <a:pt x="336" y="202"/>
                    </a:lnTo>
                    <a:lnTo>
                      <a:pt x="334" y="204"/>
                    </a:lnTo>
                    <a:lnTo>
                      <a:pt x="333" y="202"/>
                    </a:lnTo>
                    <a:lnTo>
                      <a:pt x="331" y="202"/>
                    </a:lnTo>
                    <a:lnTo>
                      <a:pt x="330" y="202"/>
                    </a:lnTo>
                    <a:lnTo>
                      <a:pt x="329" y="202"/>
                    </a:lnTo>
                    <a:lnTo>
                      <a:pt x="313" y="177"/>
                    </a:lnTo>
                    <a:lnTo>
                      <a:pt x="312" y="177"/>
                    </a:lnTo>
                    <a:lnTo>
                      <a:pt x="311" y="177"/>
                    </a:lnTo>
                    <a:lnTo>
                      <a:pt x="309" y="176"/>
                    </a:lnTo>
                    <a:lnTo>
                      <a:pt x="307" y="177"/>
                    </a:lnTo>
                    <a:lnTo>
                      <a:pt x="306" y="177"/>
                    </a:lnTo>
                    <a:lnTo>
                      <a:pt x="305" y="177"/>
                    </a:lnTo>
                    <a:lnTo>
                      <a:pt x="304" y="177"/>
                    </a:lnTo>
                    <a:lnTo>
                      <a:pt x="300" y="174"/>
                    </a:lnTo>
                    <a:lnTo>
                      <a:pt x="299" y="174"/>
                    </a:lnTo>
                    <a:lnTo>
                      <a:pt x="294" y="173"/>
                    </a:lnTo>
                    <a:lnTo>
                      <a:pt x="290" y="173"/>
                    </a:lnTo>
                    <a:lnTo>
                      <a:pt x="289" y="173"/>
                    </a:lnTo>
                    <a:lnTo>
                      <a:pt x="288" y="173"/>
                    </a:lnTo>
                    <a:lnTo>
                      <a:pt x="287" y="174"/>
                    </a:lnTo>
                    <a:lnTo>
                      <a:pt x="287" y="175"/>
                    </a:lnTo>
                    <a:lnTo>
                      <a:pt x="285" y="175"/>
                    </a:lnTo>
                    <a:lnTo>
                      <a:pt x="285" y="176"/>
                    </a:lnTo>
                    <a:lnTo>
                      <a:pt x="281" y="177"/>
                    </a:lnTo>
                    <a:lnTo>
                      <a:pt x="280" y="176"/>
                    </a:lnTo>
                    <a:lnTo>
                      <a:pt x="278" y="175"/>
                    </a:lnTo>
                    <a:lnTo>
                      <a:pt x="277" y="175"/>
                    </a:lnTo>
                    <a:lnTo>
                      <a:pt x="274" y="175"/>
                    </a:lnTo>
                    <a:lnTo>
                      <a:pt x="270" y="174"/>
                    </a:lnTo>
                    <a:lnTo>
                      <a:pt x="268" y="173"/>
                    </a:lnTo>
                    <a:lnTo>
                      <a:pt x="268" y="174"/>
                    </a:lnTo>
                    <a:lnTo>
                      <a:pt x="266" y="174"/>
                    </a:lnTo>
                    <a:lnTo>
                      <a:pt x="262" y="176"/>
                    </a:lnTo>
                    <a:lnTo>
                      <a:pt x="262" y="175"/>
                    </a:lnTo>
                    <a:lnTo>
                      <a:pt x="261" y="175"/>
                    </a:lnTo>
                    <a:lnTo>
                      <a:pt x="260" y="175"/>
                    </a:lnTo>
                    <a:lnTo>
                      <a:pt x="258" y="174"/>
                    </a:lnTo>
                    <a:lnTo>
                      <a:pt x="257" y="171"/>
                    </a:lnTo>
                    <a:lnTo>
                      <a:pt x="257" y="170"/>
                    </a:lnTo>
                    <a:lnTo>
                      <a:pt x="257" y="169"/>
                    </a:lnTo>
                    <a:lnTo>
                      <a:pt x="258" y="167"/>
                    </a:lnTo>
                    <a:lnTo>
                      <a:pt x="256" y="166"/>
                    </a:lnTo>
                    <a:lnTo>
                      <a:pt x="253" y="164"/>
                    </a:lnTo>
                    <a:lnTo>
                      <a:pt x="252" y="164"/>
                    </a:lnTo>
                    <a:lnTo>
                      <a:pt x="251" y="163"/>
                    </a:lnTo>
                    <a:lnTo>
                      <a:pt x="249" y="163"/>
                    </a:lnTo>
                    <a:lnTo>
                      <a:pt x="249" y="162"/>
                    </a:lnTo>
                    <a:lnTo>
                      <a:pt x="250" y="150"/>
                    </a:lnTo>
                    <a:lnTo>
                      <a:pt x="251" y="148"/>
                    </a:lnTo>
                    <a:lnTo>
                      <a:pt x="252" y="147"/>
                    </a:lnTo>
                    <a:lnTo>
                      <a:pt x="253" y="147"/>
                    </a:lnTo>
                    <a:lnTo>
                      <a:pt x="253" y="146"/>
                    </a:lnTo>
                    <a:lnTo>
                      <a:pt x="253" y="145"/>
                    </a:lnTo>
                    <a:lnTo>
                      <a:pt x="254" y="145"/>
                    </a:lnTo>
                    <a:lnTo>
                      <a:pt x="254" y="144"/>
                    </a:lnTo>
                    <a:lnTo>
                      <a:pt x="253" y="136"/>
                    </a:lnTo>
                    <a:lnTo>
                      <a:pt x="253" y="135"/>
                    </a:lnTo>
                    <a:lnTo>
                      <a:pt x="252" y="134"/>
                    </a:lnTo>
                    <a:lnTo>
                      <a:pt x="252" y="133"/>
                    </a:lnTo>
                    <a:lnTo>
                      <a:pt x="251" y="133"/>
                    </a:lnTo>
                    <a:lnTo>
                      <a:pt x="251" y="132"/>
                    </a:lnTo>
                    <a:lnTo>
                      <a:pt x="245" y="126"/>
                    </a:lnTo>
                    <a:lnTo>
                      <a:pt x="243" y="113"/>
                    </a:lnTo>
                    <a:lnTo>
                      <a:pt x="243" y="111"/>
                    </a:lnTo>
                    <a:lnTo>
                      <a:pt x="241" y="111"/>
                    </a:lnTo>
                    <a:lnTo>
                      <a:pt x="239" y="109"/>
                    </a:lnTo>
                    <a:lnTo>
                      <a:pt x="238" y="109"/>
                    </a:lnTo>
                    <a:lnTo>
                      <a:pt x="238" y="107"/>
                    </a:lnTo>
                    <a:lnTo>
                      <a:pt x="238" y="106"/>
                    </a:lnTo>
                    <a:lnTo>
                      <a:pt x="237" y="105"/>
                    </a:lnTo>
                    <a:lnTo>
                      <a:pt x="236" y="102"/>
                    </a:lnTo>
                    <a:lnTo>
                      <a:pt x="233" y="104"/>
                    </a:lnTo>
                    <a:lnTo>
                      <a:pt x="229" y="106"/>
                    </a:lnTo>
                    <a:lnTo>
                      <a:pt x="229" y="107"/>
                    </a:lnTo>
                    <a:lnTo>
                      <a:pt x="230" y="104"/>
                    </a:lnTo>
                    <a:lnTo>
                      <a:pt x="235" y="98"/>
                    </a:lnTo>
                    <a:lnTo>
                      <a:pt x="236" y="98"/>
                    </a:lnTo>
                    <a:lnTo>
                      <a:pt x="238" y="92"/>
                    </a:lnTo>
                    <a:lnTo>
                      <a:pt x="240" y="85"/>
                    </a:lnTo>
                    <a:lnTo>
                      <a:pt x="240" y="83"/>
                    </a:lnTo>
                    <a:lnTo>
                      <a:pt x="240" y="82"/>
                    </a:lnTo>
                    <a:lnTo>
                      <a:pt x="241" y="81"/>
                    </a:lnTo>
                    <a:lnTo>
                      <a:pt x="242" y="72"/>
                    </a:lnTo>
                    <a:lnTo>
                      <a:pt x="245" y="67"/>
                    </a:lnTo>
                    <a:lnTo>
                      <a:pt x="253" y="53"/>
                    </a:lnTo>
                    <a:lnTo>
                      <a:pt x="255" y="51"/>
                    </a:lnTo>
                    <a:lnTo>
                      <a:pt x="257" y="50"/>
                    </a:lnTo>
                    <a:lnTo>
                      <a:pt x="258" y="50"/>
                    </a:lnTo>
                    <a:lnTo>
                      <a:pt x="259" y="49"/>
                    </a:lnTo>
                    <a:lnTo>
                      <a:pt x="262" y="47"/>
                    </a:lnTo>
                    <a:lnTo>
                      <a:pt x="263" y="47"/>
                    </a:lnTo>
                    <a:lnTo>
                      <a:pt x="263" y="46"/>
                    </a:lnTo>
                    <a:lnTo>
                      <a:pt x="270" y="34"/>
                    </a:lnTo>
                    <a:lnTo>
                      <a:pt x="275" y="34"/>
                    </a:lnTo>
                    <a:lnTo>
                      <a:pt x="275" y="33"/>
                    </a:lnTo>
                    <a:lnTo>
                      <a:pt x="279" y="32"/>
                    </a:lnTo>
                    <a:lnTo>
                      <a:pt x="285" y="30"/>
                    </a:lnTo>
                    <a:lnTo>
                      <a:pt x="286" y="30"/>
                    </a:lnTo>
                    <a:lnTo>
                      <a:pt x="288" y="28"/>
                    </a:lnTo>
                    <a:lnTo>
                      <a:pt x="289" y="28"/>
                    </a:lnTo>
                    <a:lnTo>
                      <a:pt x="289" y="27"/>
                    </a:lnTo>
                    <a:lnTo>
                      <a:pt x="290" y="26"/>
                    </a:lnTo>
                    <a:lnTo>
                      <a:pt x="292" y="24"/>
                    </a:lnTo>
                    <a:lnTo>
                      <a:pt x="293" y="24"/>
                    </a:lnTo>
                    <a:lnTo>
                      <a:pt x="294" y="23"/>
                    </a:lnTo>
                    <a:lnTo>
                      <a:pt x="295" y="22"/>
                    </a:lnTo>
                    <a:lnTo>
                      <a:pt x="295" y="21"/>
                    </a:lnTo>
                    <a:lnTo>
                      <a:pt x="296" y="21"/>
                    </a:lnTo>
                    <a:lnTo>
                      <a:pt x="296" y="19"/>
                    </a:lnTo>
                    <a:lnTo>
                      <a:pt x="296" y="18"/>
                    </a:lnTo>
                    <a:lnTo>
                      <a:pt x="296" y="17"/>
                    </a:lnTo>
                    <a:lnTo>
                      <a:pt x="293" y="11"/>
                    </a:lnTo>
                    <a:lnTo>
                      <a:pt x="292" y="10"/>
                    </a:lnTo>
                    <a:lnTo>
                      <a:pt x="292" y="9"/>
                    </a:lnTo>
                    <a:lnTo>
                      <a:pt x="291" y="9"/>
                    </a:lnTo>
                    <a:lnTo>
                      <a:pt x="291" y="8"/>
                    </a:lnTo>
                    <a:lnTo>
                      <a:pt x="284" y="5"/>
                    </a:lnTo>
                    <a:lnTo>
                      <a:pt x="283" y="5"/>
                    </a:lnTo>
                    <a:lnTo>
                      <a:pt x="282" y="5"/>
                    </a:lnTo>
                    <a:lnTo>
                      <a:pt x="279"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59" name="Freeform 682"/>
              <p:cNvSpPr>
                <a:spLocks noEditPoints="1"/>
              </p:cNvSpPr>
              <p:nvPr/>
            </p:nvSpPr>
            <p:spPr bwMode="auto">
              <a:xfrm>
                <a:off x="4912510" y="399455"/>
                <a:ext cx="696912" cy="239712"/>
              </a:xfrm>
              <a:custGeom>
                <a:avLst/>
                <a:gdLst>
                  <a:gd name="T0" fmla="*/ 2147483646 w 288"/>
                  <a:gd name="T1" fmla="*/ 2147483646 h 111"/>
                  <a:gd name="T2" fmla="*/ 2147483646 w 288"/>
                  <a:gd name="T3" fmla="*/ 2147483646 h 111"/>
                  <a:gd name="T4" fmla="*/ 2147483646 w 288"/>
                  <a:gd name="T5" fmla="*/ 2147483646 h 111"/>
                  <a:gd name="T6" fmla="*/ 2147483646 w 288"/>
                  <a:gd name="T7" fmla="*/ 2147483646 h 111"/>
                  <a:gd name="T8" fmla="*/ 2147483646 w 288"/>
                  <a:gd name="T9" fmla="*/ 2147483646 h 111"/>
                  <a:gd name="T10" fmla="*/ 2147483646 w 288"/>
                  <a:gd name="T11" fmla="*/ 2147483646 h 111"/>
                  <a:gd name="T12" fmla="*/ 2147483646 w 288"/>
                  <a:gd name="T13" fmla="*/ 2147483646 h 111"/>
                  <a:gd name="T14" fmla="*/ 2147483646 w 288"/>
                  <a:gd name="T15" fmla="*/ 2147483646 h 111"/>
                  <a:gd name="T16" fmla="*/ 2147483646 w 288"/>
                  <a:gd name="T17" fmla="*/ 2147483646 h 111"/>
                  <a:gd name="T18" fmla="*/ 2147483646 w 288"/>
                  <a:gd name="T19" fmla="*/ 2147483646 h 111"/>
                  <a:gd name="T20" fmla="*/ 2147483646 w 288"/>
                  <a:gd name="T21" fmla="*/ 2147483646 h 111"/>
                  <a:gd name="T22" fmla="*/ 2147483646 w 288"/>
                  <a:gd name="T23" fmla="*/ 2147483646 h 111"/>
                  <a:gd name="T24" fmla="*/ 2147483646 w 288"/>
                  <a:gd name="T25" fmla="*/ 2147483646 h 111"/>
                  <a:gd name="T26" fmla="*/ 2147483646 w 288"/>
                  <a:gd name="T27" fmla="*/ 2147483646 h 111"/>
                  <a:gd name="T28" fmla="*/ 2147483646 w 288"/>
                  <a:gd name="T29" fmla="*/ 2147483646 h 111"/>
                  <a:gd name="T30" fmla="*/ 2147483646 w 288"/>
                  <a:gd name="T31" fmla="*/ 2147483646 h 111"/>
                  <a:gd name="T32" fmla="*/ 2147483646 w 288"/>
                  <a:gd name="T33" fmla="*/ 2147483646 h 111"/>
                  <a:gd name="T34" fmla="*/ 2147483646 w 288"/>
                  <a:gd name="T35" fmla="*/ 2147483646 h 111"/>
                  <a:gd name="T36" fmla="*/ 2147483646 w 288"/>
                  <a:gd name="T37" fmla="*/ 2147483646 h 111"/>
                  <a:gd name="T38" fmla="*/ 0 w 288"/>
                  <a:gd name="T39" fmla="*/ 2147483646 h 111"/>
                  <a:gd name="T40" fmla="*/ 2147483646 w 288"/>
                  <a:gd name="T41" fmla="*/ 2147483646 h 111"/>
                  <a:gd name="T42" fmla="*/ 2147483646 w 288"/>
                  <a:gd name="T43" fmla="*/ 2147483646 h 111"/>
                  <a:gd name="T44" fmla="*/ 2147483646 w 288"/>
                  <a:gd name="T45" fmla="*/ 2147483646 h 111"/>
                  <a:gd name="T46" fmla="*/ 2147483646 w 288"/>
                  <a:gd name="T47" fmla="*/ 2147483646 h 111"/>
                  <a:gd name="T48" fmla="*/ 2147483646 w 288"/>
                  <a:gd name="T49" fmla="*/ 2147483646 h 111"/>
                  <a:gd name="T50" fmla="*/ 2147483646 w 288"/>
                  <a:gd name="T51" fmla="*/ 2147483646 h 111"/>
                  <a:gd name="T52" fmla="*/ 2147483646 w 288"/>
                  <a:gd name="T53" fmla="*/ 2147483646 h 111"/>
                  <a:gd name="T54" fmla="*/ 2147483646 w 288"/>
                  <a:gd name="T55" fmla="*/ 2147483646 h 111"/>
                  <a:gd name="T56" fmla="*/ 2147483646 w 288"/>
                  <a:gd name="T57" fmla="*/ 2147483646 h 111"/>
                  <a:gd name="T58" fmla="*/ 2147483646 w 288"/>
                  <a:gd name="T59" fmla="*/ 2147483646 h 111"/>
                  <a:gd name="T60" fmla="*/ 2147483646 w 288"/>
                  <a:gd name="T61" fmla="*/ 2147483646 h 111"/>
                  <a:gd name="T62" fmla="*/ 2147483646 w 288"/>
                  <a:gd name="T63" fmla="*/ 2147483646 h 111"/>
                  <a:gd name="T64" fmla="*/ 2147483646 w 288"/>
                  <a:gd name="T65" fmla="*/ 2147483646 h 111"/>
                  <a:gd name="T66" fmla="*/ 2147483646 w 288"/>
                  <a:gd name="T67" fmla="*/ 2147483646 h 111"/>
                  <a:gd name="T68" fmla="*/ 2147483646 w 288"/>
                  <a:gd name="T69" fmla="*/ 2147483646 h 111"/>
                  <a:gd name="T70" fmla="*/ 2147483646 w 288"/>
                  <a:gd name="T71" fmla="*/ 2147483646 h 111"/>
                  <a:gd name="T72" fmla="*/ 2147483646 w 288"/>
                  <a:gd name="T73" fmla="*/ 2147483646 h 111"/>
                  <a:gd name="T74" fmla="*/ 2147483646 w 288"/>
                  <a:gd name="T75" fmla="*/ 2147483646 h 111"/>
                  <a:gd name="T76" fmla="*/ 2147483646 w 288"/>
                  <a:gd name="T77" fmla="*/ 2147483646 h 111"/>
                  <a:gd name="T78" fmla="*/ 2147483646 w 288"/>
                  <a:gd name="T79" fmla="*/ 2147483646 h 111"/>
                  <a:gd name="T80" fmla="*/ 2147483646 w 288"/>
                  <a:gd name="T81" fmla="*/ 2147483646 h 111"/>
                  <a:gd name="T82" fmla="*/ 2147483646 w 288"/>
                  <a:gd name="T83" fmla="*/ 2147483646 h 111"/>
                  <a:gd name="T84" fmla="*/ 2147483646 w 288"/>
                  <a:gd name="T85" fmla="*/ 2147483646 h 111"/>
                  <a:gd name="T86" fmla="*/ 2147483646 w 288"/>
                  <a:gd name="T87" fmla="*/ 2147483646 h 111"/>
                  <a:gd name="T88" fmla="*/ 2147483646 w 288"/>
                  <a:gd name="T89" fmla="*/ 2147483646 h 111"/>
                  <a:gd name="T90" fmla="*/ 2147483646 w 288"/>
                  <a:gd name="T91" fmla="*/ 2147483646 h 111"/>
                  <a:gd name="T92" fmla="*/ 2147483646 w 288"/>
                  <a:gd name="T93" fmla="*/ 2147483646 h 111"/>
                  <a:gd name="T94" fmla="*/ 2147483646 w 288"/>
                  <a:gd name="T95" fmla="*/ 2147483646 h 111"/>
                  <a:gd name="T96" fmla="*/ 2147483646 w 288"/>
                  <a:gd name="T97" fmla="*/ 2147483646 h 111"/>
                  <a:gd name="T98" fmla="*/ 2147483646 w 288"/>
                  <a:gd name="T99" fmla="*/ 2147483646 h 111"/>
                  <a:gd name="T100" fmla="*/ 2147483646 w 288"/>
                  <a:gd name="T101" fmla="*/ 2147483646 h 111"/>
                  <a:gd name="T102" fmla="*/ 2147483646 w 288"/>
                  <a:gd name="T103" fmla="*/ 2147483646 h 111"/>
                  <a:gd name="T104" fmla="*/ 2147483646 w 288"/>
                  <a:gd name="T105" fmla="*/ 2147483646 h 111"/>
                  <a:gd name="T106" fmla="*/ 2147483646 w 288"/>
                  <a:gd name="T107" fmla="*/ 2147483646 h 111"/>
                  <a:gd name="T108" fmla="*/ 2147483646 w 288"/>
                  <a:gd name="T109" fmla="*/ 2147483646 h 111"/>
                  <a:gd name="T110" fmla="*/ 2147483646 w 288"/>
                  <a:gd name="T111" fmla="*/ 2147483646 h 111"/>
                  <a:gd name="T112" fmla="*/ 2147483646 w 288"/>
                  <a:gd name="T113" fmla="*/ 2147483646 h 111"/>
                  <a:gd name="T114" fmla="*/ 2147483646 w 288"/>
                  <a:gd name="T115" fmla="*/ 2147483646 h 111"/>
                  <a:gd name="T116" fmla="*/ 2147483646 w 288"/>
                  <a:gd name="T117" fmla="*/ 2147483646 h 111"/>
                  <a:gd name="T118" fmla="*/ 2147483646 w 288"/>
                  <a:gd name="T119" fmla="*/ 2147483646 h 111"/>
                  <a:gd name="T120" fmla="*/ 2147483646 w 288"/>
                  <a:gd name="T121" fmla="*/ 2147483646 h 111"/>
                  <a:gd name="T122" fmla="*/ 2147483646 w 288"/>
                  <a:gd name="T123" fmla="*/ 2147483646 h 11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88" h="111">
                    <a:moveTo>
                      <a:pt x="187" y="111"/>
                    </a:moveTo>
                    <a:lnTo>
                      <a:pt x="187" y="110"/>
                    </a:lnTo>
                    <a:lnTo>
                      <a:pt x="186" y="108"/>
                    </a:lnTo>
                    <a:lnTo>
                      <a:pt x="191" y="102"/>
                    </a:lnTo>
                    <a:lnTo>
                      <a:pt x="198" y="96"/>
                    </a:lnTo>
                    <a:lnTo>
                      <a:pt x="199" y="96"/>
                    </a:lnTo>
                    <a:lnTo>
                      <a:pt x="200" y="96"/>
                    </a:lnTo>
                    <a:lnTo>
                      <a:pt x="204" y="94"/>
                    </a:lnTo>
                    <a:lnTo>
                      <a:pt x="205" y="93"/>
                    </a:lnTo>
                    <a:lnTo>
                      <a:pt x="207" y="90"/>
                    </a:lnTo>
                    <a:lnTo>
                      <a:pt x="205" y="85"/>
                    </a:lnTo>
                    <a:lnTo>
                      <a:pt x="204" y="85"/>
                    </a:lnTo>
                    <a:lnTo>
                      <a:pt x="202" y="83"/>
                    </a:lnTo>
                    <a:lnTo>
                      <a:pt x="199" y="84"/>
                    </a:lnTo>
                    <a:lnTo>
                      <a:pt x="197" y="85"/>
                    </a:lnTo>
                    <a:lnTo>
                      <a:pt x="190" y="84"/>
                    </a:lnTo>
                    <a:lnTo>
                      <a:pt x="188" y="83"/>
                    </a:lnTo>
                    <a:lnTo>
                      <a:pt x="187" y="84"/>
                    </a:lnTo>
                    <a:lnTo>
                      <a:pt x="183" y="84"/>
                    </a:lnTo>
                    <a:lnTo>
                      <a:pt x="181" y="83"/>
                    </a:lnTo>
                    <a:lnTo>
                      <a:pt x="177" y="77"/>
                    </a:lnTo>
                    <a:lnTo>
                      <a:pt x="175" y="76"/>
                    </a:lnTo>
                    <a:lnTo>
                      <a:pt x="171" y="73"/>
                    </a:lnTo>
                    <a:lnTo>
                      <a:pt x="171" y="68"/>
                    </a:lnTo>
                    <a:lnTo>
                      <a:pt x="171" y="61"/>
                    </a:lnTo>
                    <a:lnTo>
                      <a:pt x="170" y="59"/>
                    </a:lnTo>
                    <a:lnTo>
                      <a:pt x="170" y="58"/>
                    </a:lnTo>
                    <a:lnTo>
                      <a:pt x="170" y="57"/>
                    </a:lnTo>
                    <a:lnTo>
                      <a:pt x="169" y="55"/>
                    </a:lnTo>
                    <a:lnTo>
                      <a:pt x="168" y="55"/>
                    </a:lnTo>
                    <a:lnTo>
                      <a:pt x="166" y="55"/>
                    </a:lnTo>
                    <a:lnTo>
                      <a:pt x="165" y="56"/>
                    </a:lnTo>
                    <a:lnTo>
                      <a:pt x="164" y="56"/>
                    </a:lnTo>
                    <a:lnTo>
                      <a:pt x="162" y="56"/>
                    </a:lnTo>
                    <a:lnTo>
                      <a:pt x="156" y="57"/>
                    </a:lnTo>
                    <a:lnTo>
                      <a:pt x="154" y="57"/>
                    </a:lnTo>
                    <a:lnTo>
                      <a:pt x="149" y="56"/>
                    </a:lnTo>
                    <a:lnTo>
                      <a:pt x="144" y="53"/>
                    </a:lnTo>
                    <a:lnTo>
                      <a:pt x="143" y="53"/>
                    </a:lnTo>
                    <a:lnTo>
                      <a:pt x="141" y="52"/>
                    </a:lnTo>
                    <a:lnTo>
                      <a:pt x="138" y="51"/>
                    </a:lnTo>
                    <a:lnTo>
                      <a:pt x="135" y="52"/>
                    </a:lnTo>
                    <a:lnTo>
                      <a:pt x="133" y="49"/>
                    </a:lnTo>
                    <a:lnTo>
                      <a:pt x="132" y="49"/>
                    </a:lnTo>
                    <a:lnTo>
                      <a:pt x="130" y="48"/>
                    </a:lnTo>
                    <a:lnTo>
                      <a:pt x="130" y="47"/>
                    </a:lnTo>
                    <a:lnTo>
                      <a:pt x="127" y="45"/>
                    </a:lnTo>
                    <a:lnTo>
                      <a:pt x="125" y="44"/>
                    </a:lnTo>
                    <a:lnTo>
                      <a:pt x="124" y="42"/>
                    </a:lnTo>
                    <a:lnTo>
                      <a:pt x="124" y="41"/>
                    </a:lnTo>
                    <a:lnTo>
                      <a:pt x="124" y="39"/>
                    </a:lnTo>
                    <a:lnTo>
                      <a:pt x="123" y="39"/>
                    </a:lnTo>
                    <a:lnTo>
                      <a:pt x="122" y="41"/>
                    </a:lnTo>
                    <a:lnTo>
                      <a:pt x="120" y="42"/>
                    </a:lnTo>
                    <a:lnTo>
                      <a:pt x="116" y="41"/>
                    </a:lnTo>
                    <a:lnTo>
                      <a:pt x="115" y="42"/>
                    </a:lnTo>
                    <a:lnTo>
                      <a:pt x="114" y="42"/>
                    </a:lnTo>
                    <a:lnTo>
                      <a:pt x="113" y="42"/>
                    </a:lnTo>
                    <a:lnTo>
                      <a:pt x="112" y="42"/>
                    </a:lnTo>
                    <a:lnTo>
                      <a:pt x="109" y="42"/>
                    </a:lnTo>
                    <a:lnTo>
                      <a:pt x="109" y="41"/>
                    </a:lnTo>
                    <a:lnTo>
                      <a:pt x="107" y="40"/>
                    </a:lnTo>
                    <a:lnTo>
                      <a:pt x="106" y="40"/>
                    </a:lnTo>
                    <a:lnTo>
                      <a:pt x="105" y="40"/>
                    </a:lnTo>
                    <a:lnTo>
                      <a:pt x="105" y="39"/>
                    </a:lnTo>
                    <a:lnTo>
                      <a:pt x="105" y="40"/>
                    </a:lnTo>
                    <a:lnTo>
                      <a:pt x="101" y="40"/>
                    </a:lnTo>
                    <a:lnTo>
                      <a:pt x="100" y="40"/>
                    </a:lnTo>
                    <a:lnTo>
                      <a:pt x="98" y="38"/>
                    </a:lnTo>
                    <a:lnTo>
                      <a:pt x="93" y="36"/>
                    </a:lnTo>
                    <a:lnTo>
                      <a:pt x="93" y="37"/>
                    </a:lnTo>
                    <a:lnTo>
                      <a:pt x="90" y="38"/>
                    </a:lnTo>
                    <a:lnTo>
                      <a:pt x="87" y="37"/>
                    </a:lnTo>
                    <a:lnTo>
                      <a:pt x="83" y="33"/>
                    </a:lnTo>
                    <a:lnTo>
                      <a:pt x="81" y="32"/>
                    </a:lnTo>
                    <a:lnTo>
                      <a:pt x="79" y="31"/>
                    </a:lnTo>
                    <a:lnTo>
                      <a:pt x="79" y="30"/>
                    </a:lnTo>
                    <a:lnTo>
                      <a:pt x="79" y="29"/>
                    </a:lnTo>
                    <a:lnTo>
                      <a:pt x="79" y="28"/>
                    </a:lnTo>
                    <a:lnTo>
                      <a:pt x="80" y="27"/>
                    </a:lnTo>
                    <a:lnTo>
                      <a:pt x="81" y="27"/>
                    </a:lnTo>
                    <a:lnTo>
                      <a:pt x="88" y="27"/>
                    </a:lnTo>
                    <a:lnTo>
                      <a:pt x="90" y="27"/>
                    </a:lnTo>
                    <a:lnTo>
                      <a:pt x="92" y="27"/>
                    </a:lnTo>
                    <a:lnTo>
                      <a:pt x="93" y="26"/>
                    </a:lnTo>
                    <a:lnTo>
                      <a:pt x="93" y="25"/>
                    </a:lnTo>
                    <a:lnTo>
                      <a:pt x="90" y="23"/>
                    </a:lnTo>
                    <a:lnTo>
                      <a:pt x="88" y="22"/>
                    </a:lnTo>
                    <a:lnTo>
                      <a:pt x="69" y="22"/>
                    </a:lnTo>
                    <a:lnTo>
                      <a:pt x="68" y="21"/>
                    </a:lnTo>
                    <a:lnTo>
                      <a:pt x="66" y="21"/>
                    </a:lnTo>
                    <a:lnTo>
                      <a:pt x="65" y="23"/>
                    </a:lnTo>
                    <a:lnTo>
                      <a:pt x="64" y="24"/>
                    </a:lnTo>
                    <a:lnTo>
                      <a:pt x="56" y="28"/>
                    </a:lnTo>
                    <a:lnTo>
                      <a:pt x="55" y="29"/>
                    </a:lnTo>
                    <a:lnTo>
                      <a:pt x="54" y="31"/>
                    </a:lnTo>
                    <a:lnTo>
                      <a:pt x="54" y="32"/>
                    </a:lnTo>
                    <a:lnTo>
                      <a:pt x="53" y="32"/>
                    </a:lnTo>
                    <a:lnTo>
                      <a:pt x="51" y="33"/>
                    </a:lnTo>
                    <a:lnTo>
                      <a:pt x="51" y="32"/>
                    </a:lnTo>
                    <a:lnTo>
                      <a:pt x="47" y="36"/>
                    </a:lnTo>
                    <a:lnTo>
                      <a:pt x="43" y="38"/>
                    </a:lnTo>
                    <a:lnTo>
                      <a:pt x="42" y="38"/>
                    </a:lnTo>
                    <a:lnTo>
                      <a:pt x="40" y="36"/>
                    </a:lnTo>
                    <a:lnTo>
                      <a:pt x="38" y="38"/>
                    </a:lnTo>
                    <a:lnTo>
                      <a:pt x="34" y="38"/>
                    </a:lnTo>
                    <a:lnTo>
                      <a:pt x="32" y="38"/>
                    </a:lnTo>
                    <a:lnTo>
                      <a:pt x="30" y="39"/>
                    </a:lnTo>
                    <a:lnTo>
                      <a:pt x="30" y="40"/>
                    </a:lnTo>
                    <a:lnTo>
                      <a:pt x="30" y="41"/>
                    </a:lnTo>
                    <a:lnTo>
                      <a:pt x="29" y="44"/>
                    </a:lnTo>
                    <a:lnTo>
                      <a:pt x="28" y="45"/>
                    </a:lnTo>
                    <a:lnTo>
                      <a:pt x="27" y="45"/>
                    </a:lnTo>
                    <a:lnTo>
                      <a:pt x="26" y="45"/>
                    </a:lnTo>
                    <a:lnTo>
                      <a:pt x="25" y="45"/>
                    </a:lnTo>
                    <a:lnTo>
                      <a:pt x="24" y="45"/>
                    </a:lnTo>
                    <a:lnTo>
                      <a:pt x="20" y="46"/>
                    </a:lnTo>
                    <a:lnTo>
                      <a:pt x="20" y="47"/>
                    </a:lnTo>
                    <a:lnTo>
                      <a:pt x="16" y="49"/>
                    </a:lnTo>
                    <a:lnTo>
                      <a:pt x="15" y="50"/>
                    </a:lnTo>
                    <a:lnTo>
                      <a:pt x="14" y="50"/>
                    </a:lnTo>
                    <a:lnTo>
                      <a:pt x="13" y="51"/>
                    </a:lnTo>
                    <a:lnTo>
                      <a:pt x="12" y="51"/>
                    </a:lnTo>
                    <a:lnTo>
                      <a:pt x="11" y="49"/>
                    </a:lnTo>
                    <a:lnTo>
                      <a:pt x="13" y="46"/>
                    </a:lnTo>
                    <a:lnTo>
                      <a:pt x="13" y="45"/>
                    </a:lnTo>
                    <a:lnTo>
                      <a:pt x="10" y="45"/>
                    </a:lnTo>
                    <a:lnTo>
                      <a:pt x="9" y="46"/>
                    </a:lnTo>
                    <a:lnTo>
                      <a:pt x="8" y="47"/>
                    </a:lnTo>
                    <a:lnTo>
                      <a:pt x="7" y="47"/>
                    </a:lnTo>
                    <a:lnTo>
                      <a:pt x="6" y="49"/>
                    </a:lnTo>
                    <a:lnTo>
                      <a:pt x="5" y="49"/>
                    </a:lnTo>
                    <a:lnTo>
                      <a:pt x="2" y="48"/>
                    </a:lnTo>
                    <a:lnTo>
                      <a:pt x="1" y="48"/>
                    </a:lnTo>
                    <a:lnTo>
                      <a:pt x="0" y="47"/>
                    </a:lnTo>
                    <a:lnTo>
                      <a:pt x="0" y="46"/>
                    </a:lnTo>
                    <a:lnTo>
                      <a:pt x="0" y="45"/>
                    </a:lnTo>
                    <a:lnTo>
                      <a:pt x="1" y="44"/>
                    </a:lnTo>
                    <a:lnTo>
                      <a:pt x="3" y="42"/>
                    </a:lnTo>
                    <a:lnTo>
                      <a:pt x="3" y="44"/>
                    </a:lnTo>
                    <a:lnTo>
                      <a:pt x="5" y="44"/>
                    </a:lnTo>
                    <a:lnTo>
                      <a:pt x="13" y="40"/>
                    </a:lnTo>
                    <a:lnTo>
                      <a:pt x="14" y="39"/>
                    </a:lnTo>
                    <a:lnTo>
                      <a:pt x="15" y="39"/>
                    </a:lnTo>
                    <a:lnTo>
                      <a:pt x="18" y="39"/>
                    </a:lnTo>
                    <a:lnTo>
                      <a:pt x="17" y="38"/>
                    </a:lnTo>
                    <a:lnTo>
                      <a:pt x="16" y="36"/>
                    </a:lnTo>
                    <a:lnTo>
                      <a:pt x="18" y="31"/>
                    </a:lnTo>
                    <a:lnTo>
                      <a:pt x="18" y="30"/>
                    </a:lnTo>
                    <a:lnTo>
                      <a:pt x="21" y="27"/>
                    </a:lnTo>
                    <a:lnTo>
                      <a:pt x="29" y="20"/>
                    </a:lnTo>
                    <a:lnTo>
                      <a:pt x="54" y="10"/>
                    </a:lnTo>
                    <a:lnTo>
                      <a:pt x="54" y="9"/>
                    </a:lnTo>
                    <a:lnTo>
                      <a:pt x="59" y="8"/>
                    </a:lnTo>
                    <a:lnTo>
                      <a:pt x="60" y="9"/>
                    </a:lnTo>
                    <a:lnTo>
                      <a:pt x="62" y="9"/>
                    </a:lnTo>
                    <a:lnTo>
                      <a:pt x="62" y="8"/>
                    </a:lnTo>
                    <a:lnTo>
                      <a:pt x="63" y="8"/>
                    </a:lnTo>
                    <a:lnTo>
                      <a:pt x="67" y="8"/>
                    </a:lnTo>
                    <a:lnTo>
                      <a:pt x="68" y="8"/>
                    </a:lnTo>
                    <a:lnTo>
                      <a:pt x="71" y="8"/>
                    </a:lnTo>
                    <a:lnTo>
                      <a:pt x="72" y="8"/>
                    </a:lnTo>
                    <a:lnTo>
                      <a:pt x="73" y="7"/>
                    </a:lnTo>
                    <a:lnTo>
                      <a:pt x="77" y="5"/>
                    </a:lnTo>
                    <a:lnTo>
                      <a:pt x="79" y="4"/>
                    </a:lnTo>
                    <a:lnTo>
                      <a:pt x="82" y="3"/>
                    </a:lnTo>
                    <a:lnTo>
                      <a:pt x="83" y="3"/>
                    </a:lnTo>
                    <a:lnTo>
                      <a:pt x="84" y="4"/>
                    </a:lnTo>
                    <a:lnTo>
                      <a:pt x="86" y="4"/>
                    </a:lnTo>
                    <a:lnTo>
                      <a:pt x="87" y="3"/>
                    </a:lnTo>
                    <a:lnTo>
                      <a:pt x="88" y="3"/>
                    </a:lnTo>
                    <a:lnTo>
                      <a:pt x="89" y="4"/>
                    </a:lnTo>
                    <a:lnTo>
                      <a:pt x="90" y="4"/>
                    </a:lnTo>
                    <a:lnTo>
                      <a:pt x="94" y="4"/>
                    </a:lnTo>
                    <a:lnTo>
                      <a:pt x="96" y="4"/>
                    </a:lnTo>
                    <a:lnTo>
                      <a:pt x="97" y="4"/>
                    </a:lnTo>
                    <a:lnTo>
                      <a:pt x="98" y="4"/>
                    </a:lnTo>
                    <a:lnTo>
                      <a:pt x="100" y="4"/>
                    </a:lnTo>
                    <a:lnTo>
                      <a:pt x="101" y="5"/>
                    </a:lnTo>
                    <a:lnTo>
                      <a:pt x="102" y="6"/>
                    </a:lnTo>
                    <a:lnTo>
                      <a:pt x="102" y="7"/>
                    </a:lnTo>
                    <a:lnTo>
                      <a:pt x="104" y="6"/>
                    </a:lnTo>
                    <a:lnTo>
                      <a:pt x="109" y="4"/>
                    </a:lnTo>
                    <a:lnTo>
                      <a:pt x="120" y="0"/>
                    </a:lnTo>
                    <a:lnTo>
                      <a:pt x="109" y="7"/>
                    </a:lnTo>
                    <a:lnTo>
                      <a:pt x="111" y="8"/>
                    </a:lnTo>
                    <a:lnTo>
                      <a:pt x="115" y="7"/>
                    </a:lnTo>
                    <a:lnTo>
                      <a:pt x="125" y="6"/>
                    </a:lnTo>
                    <a:lnTo>
                      <a:pt x="126" y="7"/>
                    </a:lnTo>
                    <a:lnTo>
                      <a:pt x="127" y="8"/>
                    </a:lnTo>
                    <a:lnTo>
                      <a:pt x="128" y="10"/>
                    </a:lnTo>
                    <a:lnTo>
                      <a:pt x="134" y="12"/>
                    </a:lnTo>
                    <a:lnTo>
                      <a:pt x="136" y="11"/>
                    </a:lnTo>
                    <a:lnTo>
                      <a:pt x="141" y="11"/>
                    </a:lnTo>
                    <a:lnTo>
                      <a:pt x="142" y="12"/>
                    </a:lnTo>
                    <a:lnTo>
                      <a:pt x="143" y="13"/>
                    </a:lnTo>
                    <a:lnTo>
                      <a:pt x="145" y="15"/>
                    </a:lnTo>
                    <a:lnTo>
                      <a:pt x="149" y="17"/>
                    </a:lnTo>
                    <a:lnTo>
                      <a:pt x="149" y="16"/>
                    </a:lnTo>
                    <a:lnTo>
                      <a:pt x="151" y="15"/>
                    </a:lnTo>
                    <a:lnTo>
                      <a:pt x="153" y="15"/>
                    </a:lnTo>
                    <a:lnTo>
                      <a:pt x="153" y="16"/>
                    </a:lnTo>
                    <a:lnTo>
                      <a:pt x="154" y="17"/>
                    </a:lnTo>
                    <a:lnTo>
                      <a:pt x="154" y="18"/>
                    </a:lnTo>
                    <a:lnTo>
                      <a:pt x="158" y="19"/>
                    </a:lnTo>
                    <a:lnTo>
                      <a:pt x="158" y="21"/>
                    </a:lnTo>
                    <a:lnTo>
                      <a:pt x="160" y="23"/>
                    </a:lnTo>
                    <a:lnTo>
                      <a:pt x="158" y="24"/>
                    </a:lnTo>
                    <a:lnTo>
                      <a:pt x="157" y="24"/>
                    </a:lnTo>
                    <a:lnTo>
                      <a:pt x="153" y="21"/>
                    </a:lnTo>
                    <a:lnTo>
                      <a:pt x="151" y="19"/>
                    </a:lnTo>
                    <a:lnTo>
                      <a:pt x="153" y="23"/>
                    </a:lnTo>
                    <a:lnTo>
                      <a:pt x="153" y="24"/>
                    </a:lnTo>
                    <a:lnTo>
                      <a:pt x="157" y="28"/>
                    </a:lnTo>
                    <a:lnTo>
                      <a:pt x="158" y="28"/>
                    </a:lnTo>
                    <a:lnTo>
                      <a:pt x="161" y="28"/>
                    </a:lnTo>
                    <a:lnTo>
                      <a:pt x="164" y="28"/>
                    </a:lnTo>
                    <a:lnTo>
                      <a:pt x="165" y="28"/>
                    </a:lnTo>
                    <a:lnTo>
                      <a:pt x="166" y="28"/>
                    </a:lnTo>
                    <a:lnTo>
                      <a:pt x="167" y="28"/>
                    </a:lnTo>
                    <a:lnTo>
                      <a:pt x="168" y="28"/>
                    </a:lnTo>
                    <a:lnTo>
                      <a:pt x="171" y="28"/>
                    </a:lnTo>
                    <a:lnTo>
                      <a:pt x="177" y="30"/>
                    </a:lnTo>
                    <a:lnTo>
                      <a:pt x="181" y="33"/>
                    </a:lnTo>
                    <a:lnTo>
                      <a:pt x="183" y="35"/>
                    </a:lnTo>
                    <a:lnTo>
                      <a:pt x="184" y="36"/>
                    </a:lnTo>
                    <a:lnTo>
                      <a:pt x="188" y="38"/>
                    </a:lnTo>
                    <a:lnTo>
                      <a:pt x="189" y="38"/>
                    </a:lnTo>
                    <a:lnTo>
                      <a:pt x="190" y="38"/>
                    </a:lnTo>
                    <a:lnTo>
                      <a:pt x="191" y="40"/>
                    </a:lnTo>
                    <a:lnTo>
                      <a:pt x="191" y="39"/>
                    </a:lnTo>
                    <a:lnTo>
                      <a:pt x="190" y="38"/>
                    </a:lnTo>
                    <a:lnTo>
                      <a:pt x="188" y="36"/>
                    </a:lnTo>
                    <a:lnTo>
                      <a:pt x="190" y="34"/>
                    </a:lnTo>
                    <a:lnTo>
                      <a:pt x="187" y="34"/>
                    </a:lnTo>
                    <a:lnTo>
                      <a:pt x="185" y="32"/>
                    </a:lnTo>
                    <a:lnTo>
                      <a:pt x="186" y="31"/>
                    </a:lnTo>
                    <a:lnTo>
                      <a:pt x="185" y="30"/>
                    </a:lnTo>
                    <a:lnTo>
                      <a:pt x="185" y="31"/>
                    </a:lnTo>
                    <a:lnTo>
                      <a:pt x="183" y="30"/>
                    </a:lnTo>
                    <a:lnTo>
                      <a:pt x="182" y="30"/>
                    </a:lnTo>
                    <a:lnTo>
                      <a:pt x="181" y="28"/>
                    </a:lnTo>
                    <a:lnTo>
                      <a:pt x="180" y="29"/>
                    </a:lnTo>
                    <a:lnTo>
                      <a:pt x="178" y="29"/>
                    </a:lnTo>
                    <a:lnTo>
                      <a:pt x="173" y="27"/>
                    </a:lnTo>
                    <a:lnTo>
                      <a:pt x="173" y="26"/>
                    </a:lnTo>
                    <a:lnTo>
                      <a:pt x="173" y="25"/>
                    </a:lnTo>
                    <a:lnTo>
                      <a:pt x="175" y="23"/>
                    </a:lnTo>
                    <a:lnTo>
                      <a:pt x="176" y="23"/>
                    </a:lnTo>
                    <a:lnTo>
                      <a:pt x="178" y="23"/>
                    </a:lnTo>
                    <a:lnTo>
                      <a:pt x="178" y="24"/>
                    </a:lnTo>
                    <a:lnTo>
                      <a:pt x="179" y="24"/>
                    </a:lnTo>
                    <a:lnTo>
                      <a:pt x="180" y="24"/>
                    </a:lnTo>
                    <a:lnTo>
                      <a:pt x="181" y="23"/>
                    </a:lnTo>
                    <a:lnTo>
                      <a:pt x="183" y="23"/>
                    </a:lnTo>
                    <a:lnTo>
                      <a:pt x="185" y="24"/>
                    </a:lnTo>
                    <a:lnTo>
                      <a:pt x="185" y="25"/>
                    </a:lnTo>
                    <a:lnTo>
                      <a:pt x="187" y="27"/>
                    </a:lnTo>
                    <a:lnTo>
                      <a:pt x="188" y="27"/>
                    </a:lnTo>
                    <a:lnTo>
                      <a:pt x="190" y="28"/>
                    </a:lnTo>
                    <a:lnTo>
                      <a:pt x="191" y="29"/>
                    </a:lnTo>
                    <a:lnTo>
                      <a:pt x="192" y="31"/>
                    </a:lnTo>
                    <a:lnTo>
                      <a:pt x="196" y="34"/>
                    </a:lnTo>
                    <a:lnTo>
                      <a:pt x="198" y="37"/>
                    </a:lnTo>
                    <a:lnTo>
                      <a:pt x="197" y="38"/>
                    </a:lnTo>
                    <a:lnTo>
                      <a:pt x="199" y="38"/>
                    </a:lnTo>
                    <a:lnTo>
                      <a:pt x="201" y="38"/>
                    </a:lnTo>
                    <a:lnTo>
                      <a:pt x="202" y="40"/>
                    </a:lnTo>
                    <a:lnTo>
                      <a:pt x="202" y="41"/>
                    </a:lnTo>
                    <a:lnTo>
                      <a:pt x="202" y="43"/>
                    </a:lnTo>
                    <a:lnTo>
                      <a:pt x="204" y="44"/>
                    </a:lnTo>
                    <a:lnTo>
                      <a:pt x="204" y="45"/>
                    </a:lnTo>
                    <a:lnTo>
                      <a:pt x="205" y="45"/>
                    </a:lnTo>
                    <a:lnTo>
                      <a:pt x="212" y="51"/>
                    </a:lnTo>
                    <a:lnTo>
                      <a:pt x="213" y="51"/>
                    </a:lnTo>
                    <a:lnTo>
                      <a:pt x="214" y="51"/>
                    </a:lnTo>
                    <a:lnTo>
                      <a:pt x="213" y="53"/>
                    </a:lnTo>
                    <a:lnTo>
                      <a:pt x="215" y="53"/>
                    </a:lnTo>
                    <a:lnTo>
                      <a:pt x="217" y="57"/>
                    </a:lnTo>
                    <a:lnTo>
                      <a:pt x="218" y="58"/>
                    </a:lnTo>
                    <a:lnTo>
                      <a:pt x="219" y="59"/>
                    </a:lnTo>
                    <a:lnTo>
                      <a:pt x="219" y="60"/>
                    </a:lnTo>
                    <a:lnTo>
                      <a:pt x="220" y="60"/>
                    </a:lnTo>
                    <a:lnTo>
                      <a:pt x="224" y="61"/>
                    </a:lnTo>
                    <a:lnTo>
                      <a:pt x="227" y="64"/>
                    </a:lnTo>
                    <a:lnTo>
                      <a:pt x="228" y="63"/>
                    </a:lnTo>
                    <a:lnTo>
                      <a:pt x="232" y="63"/>
                    </a:lnTo>
                    <a:lnTo>
                      <a:pt x="234" y="64"/>
                    </a:lnTo>
                    <a:lnTo>
                      <a:pt x="235" y="65"/>
                    </a:lnTo>
                    <a:lnTo>
                      <a:pt x="236" y="65"/>
                    </a:lnTo>
                    <a:lnTo>
                      <a:pt x="237" y="66"/>
                    </a:lnTo>
                    <a:lnTo>
                      <a:pt x="238" y="66"/>
                    </a:lnTo>
                    <a:lnTo>
                      <a:pt x="238" y="67"/>
                    </a:lnTo>
                    <a:lnTo>
                      <a:pt x="239" y="68"/>
                    </a:lnTo>
                    <a:lnTo>
                      <a:pt x="240" y="69"/>
                    </a:lnTo>
                    <a:lnTo>
                      <a:pt x="243" y="68"/>
                    </a:lnTo>
                    <a:lnTo>
                      <a:pt x="245" y="68"/>
                    </a:lnTo>
                    <a:lnTo>
                      <a:pt x="249" y="68"/>
                    </a:lnTo>
                    <a:lnTo>
                      <a:pt x="252" y="70"/>
                    </a:lnTo>
                    <a:lnTo>
                      <a:pt x="253" y="71"/>
                    </a:lnTo>
                    <a:lnTo>
                      <a:pt x="253" y="73"/>
                    </a:lnTo>
                    <a:lnTo>
                      <a:pt x="251" y="79"/>
                    </a:lnTo>
                    <a:lnTo>
                      <a:pt x="247" y="79"/>
                    </a:lnTo>
                    <a:lnTo>
                      <a:pt x="247" y="81"/>
                    </a:lnTo>
                    <a:lnTo>
                      <a:pt x="246" y="81"/>
                    </a:lnTo>
                    <a:lnTo>
                      <a:pt x="247" y="81"/>
                    </a:lnTo>
                    <a:lnTo>
                      <a:pt x="251" y="82"/>
                    </a:lnTo>
                    <a:lnTo>
                      <a:pt x="252" y="81"/>
                    </a:lnTo>
                    <a:lnTo>
                      <a:pt x="253" y="80"/>
                    </a:lnTo>
                    <a:lnTo>
                      <a:pt x="266" y="81"/>
                    </a:lnTo>
                    <a:lnTo>
                      <a:pt x="268" y="82"/>
                    </a:lnTo>
                    <a:lnTo>
                      <a:pt x="273" y="85"/>
                    </a:lnTo>
                    <a:lnTo>
                      <a:pt x="274" y="86"/>
                    </a:lnTo>
                    <a:lnTo>
                      <a:pt x="275" y="87"/>
                    </a:lnTo>
                    <a:lnTo>
                      <a:pt x="277" y="89"/>
                    </a:lnTo>
                    <a:lnTo>
                      <a:pt x="277" y="90"/>
                    </a:lnTo>
                    <a:lnTo>
                      <a:pt x="277" y="91"/>
                    </a:lnTo>
                    <a:lnTo>
                      <a:pt x="279" y="93"/>
                    </a:lnTo>
                    <a:lnTo>
                      <a:pt x="281" y="94"/>
                    </a:lnTo>
                    <a:lnTo>
                      <a:pt x="283" y="94"/>
                    </a:lnTo>
                    <a:lnTo>
                      <a:pt x="284" y="93"/>
                    </a:lnTo>
                    <a:lnTo>
                      <a:pt x="286" y="93"/>
                    </a:lnTo>
                    <a:lnTo>
                      <a:pt x="288" y="96"/>
                    </a:lnTo>
                    <a:lnTo>
                      <a:pt x="288" y="98"/>
                    </a:lnTo>
                    <a:lnTo>
                      <a:pt x="288" y="99"/>
                    </a:lnTo>
                    <a:lnTo>
                      <a:pt x="288" y="100"/>
                    </a:lnTo>
                    <a:lnTo>
                      <a:pt x="285" y="103"/>
                    </a:lnTo>
                    <a:lnTo>
                      <a:pt x="284" y="104"/>
                    </a:lnTo>
                    <a:lnTo>
                      <a:pt x="283" y="104"/>
                    </a:lnTo>
                    <a:lnTo>
                      <a:pt x="281" y="104"/>
                    </a:lnTo>
                    <a:lnTo>
                      <a:pt x="274" y="104"/>
                    </a:lnTo>
                    <a:lnTo>
                      <a:pt x="271" y="104"/>
                    </a:lnTo>
                    <a:lnTo>
                      <a:pt x="270" y="104"/>
                    </a:lnTo>
                    <a:lnTo>
                      <a:pt x="268" y="105"/>
                    </a:lnTo>
                    <a:lnTo>
                      <a:pt x="264" y="107"/>
                    </a:lnTo>
                    <a:lnTo>
                      <a:pt x="264" y="108"/>
                    </a:lnTo>
                    <a:lnTo>
                      <a:pt x="262" y="109"/>
                    </a:lnTo>
                    <a:lnTo>
                      <a:pt x="258" y="110"/>
                    </a:lnTo>
                    <a:lnTo>
                      <a:pt x="258" y="108"/>
                    </a:lnTo>
                    <a:lnTo>
                      <a:pt x="256" y="111"/>
                    </a:lnTo>
                    <a:lnTo>
                      <a:pt x="256" y="109"/>
                    </a:lnTo>
                    <a:lnTo>
                      <a:pt x="254" y="110"/>
                    </a:lnTo>
                    <a:lnTo>
                      <a:pt x="253" y="110"/>
                    </a:lnTo>
                    <a:lnTo>
                      <a:pt x="252" y="110"/>
                    </a:lnTo>
                    <a:lnTo>
                      <a:pt x="248" y="110"/>
                    </a:lnTo>
                    <a:lnTo>
                      <a:pt x="247" y="110"/>
                    </a:lnTo>
                    <a:lnTo>
                      <a:pt x="246" y="110"/>
                    </a:lnTo>
                    <a:lnTo>
                      <a:pt x="245" y="109"/>
                    </a:lnTo>
                    <a:lnTo>
                      <a:pt x="244" y="108"/>
                    </a:lnTo>
                    <a:lnTo>
                      <a:pt x="243" y="108"/>
                    </a:lnTo>
                    <a:lnTo>
                      <a:pt x="238" y="107"/>
                    </a:lnTo>
                    <a:lnTo>
                      <a:pt x="237" y="107"/>
                    </a:lnTo>
                    <a:lnTo>
                      <a:pt x="232" y="106"/>
                    </a:lnTo>
                    <a:lnTo>
                      <a:pt x="229" y="106"/>
                    </a:lnTo>
                    <a:lnTo>
                      <a:pt x="223" y="107"/>
                    </a:lnTo>
                    <a:lnTo>
                      <a:pt x="222" y="108"/>
                    </a:lnTo>
                    <a:lnTo>
                      <a:pt x="220" y="108"/>
                    </a:lnTo>
                    <a:lnTo>
                      <a:pt x="218" y="108"/>
                    </a:lnTo>
                    <a:lnTo>
                      <a:pt x="213" y="108"/>
                    </a:lnTo>
                    <a:lnTo>
                      <a:pt x="211" y="109"/>
                    </a:lnTo>
                    <a:lnTo>
                      <a:pt x="210" y="109"/>
                    </a:lnTo>
                    <a:lnTo>
                      <a:pt x="207" y="110"/>
                    </a:lnTo>
                    <a:lnTo>
                      <a:pt x="205" y="110"/>
                    </a:lnTo>
                    <a:lnTo>
                      <a:pt x="204" y="110"/>
                    </a:lnTo>
                    <a:lnTo>
                      <a:pt x="202" y="109"/>
                    </a:lnTo>
                    <a:lnTo>
                      <a:pt x="198" y="110"/>
                    </a:lnTo>
                    <a:lnTo>
                      <a:pt x="188" y="111"/>
                    </a:lnTo>
                    <a:lnTo>
                      <a:pt x="187" y="111"/>
                    </a:lnTo>
                    <a:close/>
                    <a:moveTo>
                      <a:pt x="209" y="57"/>
                    </a:moveTo>
                    <a:lnTo>
                      <a:pt x="210" y="57"/>
                    </a:lnTo>
                    <a:lnTo>
                      <a:pt x="211" y="57"/>
                    </a:lnTo>
                    <a:lnTo>
                      <a:pt x="210" y="56"/>
                    </a:lnTo>
                    <a:lnTo>
                      <a:pt x="208" y="55"/>
                    </a:lnTo>
                    <a:lnTo>
                      <a:pt x="209" y="57"/>
                    </a:lnTo>
                    <a:close/>
                    <a:moveTo>
                      <a:pt x="201" y="47"/>
                    </a:moveTo>
                    <a:lnTo>
                      <a:pt x="199" y="45"/>
                    </a:lnTo>
                    <a:lnTo>
                      <a:pt x="198" y="47"/>
                    </a:lnTo>
                    <a:lnTo>
                      <a:pt x="196" y="44"/>
                    </a:lnTo>
                    <a:lnTo>
                      <a:pt x="194" y="44"/>
                    </a:lnTo>
                    <a:lnTo>
                      <a:pt x="197" y="47"/>
                    </a:lnTo>
                    <a:lnTo>
                      <a:pt x="199" y="47"/>
                    </a:lnTo>
                    <a:lnTo>
                      <a:pt x="201" y="47"/>
                    </a:lnTo>
                    <a:close/>
                    <a:moveTo>
                      <a:pt x="194" y="44"/>
                    </a:moveTo>
                    <a:lnTo>
                      <a:pt x="194" y="44"/>
                    </a:lnTo>
                    <a:lnTo>
                      <a:pt x="193" y="43"/>
                    </a:lnTo>
                    <a:lnTo>
                      <a:pt x="194" y="44"/>
                    </a:lnTo>
                    <a:close/>
                    <a:moveTo>
                      <a:pt x="53" y="61"/>
                    </a:moveTo>
                    <a:lnTo>
                      <a:pt x="50" y="60"/>
                    </a:lnTo>
                    <a:lnTo>
                      <a:pt x="47" y="57"/>
                    </a:lnTo>
                    <a:lnTo>
                      <a:pt x="47" y="56"/>
                    </a:lnTo>
                    <a:lnTo>
                      <a:pt x="47" y="54"/>
                    </a:lnTo>
                    <a:lnTo>
                      <a:pt x="46" y="51"/>
                    </a:lnTo>
                    <a:lnTo>
                      <a:pt x="51" y="55"/>
                    </a:lnTo>
                    <a:lnTo>
                      <a:pt x="52" y="55"/>
                    </a:lnTo>
                    <a:lnTo>
                      <a:pt x="53" y="55"/>
                    </a:lnTo>
                    <a:lnTo>
                      <a:pt x="52" y="53"/>
                    </a:lnTo>
                    <a:lnTo>
                      <a:pt x="50" y="49"/>
                    </a:lnTo>
                    <a:lnTo>
                      <a:pt x="51" y="47"/>
                    </a:lnTo>
                    <a:lnTo>
                      <a:pt x="51" y="46"/>
                    </a:lnTo>
                    <a:lnTo>
                      <a:pt x="55" y="42"/>
                    </a:lnTo>
                    <a:lnTo>
                      <a:pt x="60" y="43"/>
                    </a:lnTo>
                    <a:lnTo>
                      <a:pt x="64" y="44"/>
                    </a:lnTo>
                    <a:lnTo>
                      <a:pt x="64" y="47"/>
                    </a:lnTo>
                    <a:lnTo>
                      <a:pt x="65" y="48"/>
                    </a:lnTo>
                    <a:lnTo>
                      <a:pt x="66" y="49"/>
                    </a:lnTo>
                    <a:lnTo>
                      <a:pt x="67" y="55"/>
                    </a:lnTo>
                    <a:lnTo>
                      <a:pt x="66" y="56"/>
                    </a:lnTo>
                    <a:lnTo>
                      <a:pt x="64" y="57"/>
                    </a:lnTo>
                    <a:lnTo>
                      <a:pt x="61" y="59"/>
                    </a:lnTo>
                    <a:lnTo>
                      <a:pt x="56" y="61"/>
                    </a:lnTo>
                    <a:lnTo>
                      <a:pt x="55" y="61"/>
                    </a:lnTo>
                    <a:lnTo>
                      <a:pt x="53" y="61"/>
                    </a:lnTo>
                    <a:close/>
                  </a:path>
                </a:pathLst>
              </a:custGeom>
              <a:solidFill>
                <a:srgbClr val="C3C1AA"/>
              </a:solidFill>
              <a:ln>
                <a:noFill/>
              </a:ln>
            </p:spPr>
            <p:txBody>
              <a:bodyPr/>
              <a:lstStyle/>
              <a:p>
                <a:endParaRPr lang="en-US" sz="1215">
                  <a:solidFill>
                    <a:prstClr val="black"/>
                  </a:solidFill>
                </a:endParaRPr>
              </a:p>
            </p:txBody>
          </p:sp>
          <p:sp>
            <p:nvSpPr>
              <p:cNvPr id="360" name="Freeform 685"/>
              <p:cNvSpPr>
                <a:spLocks/>
              </p:cNvSpPr>
              <p:nvPr/>
            </p:nvSpPr>
            <p:spPr bwMode="auto">
              <a:xfrm>
                <a:off x="5725310" y="628055"/>
                <a:ext cx="250825" cy="160337"/>
              </a:xfrm>
              <a:custGeom>
                <a:avLst/>
                <a:gdLst>
                  <a:gd name="T0" fmla="*/ 2147483646 w 104"/>
                  <a:gd name="T1" fmla="*/ 2147483646 h 75"/>
                  <a:gd name="T2" fmla="*/ 2147483646 w 104"/>
                  <a:gd name="T3" fmla="*/ 2147483646 h 75"/>
                  <a:gd name="T4" fmla="*/ 2147483646 w 104"/>
                  <a:gd name="T5" fmla="*/ 2147483646 h 75"/>
                  <a:gd name="T6" fmla="*/ 2147483646 w 104"/>
                  <a:gd name="T7" fmla="*/ 2147483646 h 75"/>
                  <a:gd name="T8" fmla="*/ 2147483646 w 104"/>
                  <a:gd name="T9" fmla="*/ 2147483646 h 75"/>
                  <a:gd name="T10" fmla="*/ 2147483646 w 104"/>
                  <a:gd name="T11" fmla="*/ 2147483646 h 75"/>
                  <a:gd name="T12" fmla="*/ 2147483646 w 104"/>
                  <a:gd name="T13" fmla="*/ 2147483646 h 75"/>
                  <a:gd name="T14" fmla="*/ 2147483646 w 104"/>
                  <a:gd name="T15" fmla="*/ 2147483646 h 75"/>
                  <a:gd name="T16" fmla="*/ 2147483646 w 104"/>
                  <a:gd name="T17" fmla="*/ 2147483646 h 75"/>
                  <a:gd name="T18" fmla="*/ 2147483646 w 104"/>
                  <a:gd name="T19" fmla="*/ 2147483646 h 75"/>
                  <a:gd name="T20" fmla="*/ 2147483646 w 104"/>
                  <a:gd name="T21" fmla="*/ 2147483646 h 75"/>
                  <a:gd name="T22" fmla="*/ 2147483646 w 104"/>
                  <a:gd name="T23" fmla="*/ 2147483646 h 75"/>
                  <a:gd name="T24" fmla="*/ 2147483646 w 104"/>
                  <a:gd name="T25" fmla="*/ 2147483646 h 75"/>
                  <a:gd name="T26" fmla="*/ 2147483646 w 104"/>
                  <a:gd name="T27" fmla="*/ 0 h 75"/>
                  <a:gd name="T28" fmla="*/ 2147483646 w 104"/>
                  <a:gd name="T29" fmla="*/ 2147483646 h 75"/>
                  <a:gd name="T30" fmla="*/ 2147483646 w 104"/>
                  <a:gd name="T31" fmla="*/ 2147483646 h 75"/>
                  <a:gd name="T32" fmla="*/ 2147483646 w 104"/>
                  <a:gd name="T33" fmla="*/ 0 h 75"/>
                  <a:gd name="T34" fmla="*/ 2147483646 w 104"/>
                  <a:gd name="T35" fmla="*/ 2147483646 h 75"/>
                  <a:gd name="T36" fmla="*/ 2147483646 w 104"/>
                  <a:gd name="T37" fmla="*/ 2147483646 h 75"/>
                  <a:gd name="T38" fmla="*/ 2147483646 w 104"/>
                  <a:gd name="T39" fmla="*/ 2147483646 h 75"/>
                  <a:gd name="T40" fmla="*/ 2147483646 w 104"/>
                  <a:gd name="T41" fmla="*/ 2147483646 h 75"/>
                  <a:gd name="T42" fmla="*/ 2147483646 w 104"/>
                  <a:gd name="T43" fmla="*/ 2147483646 h 75"/>
                  <a:gd name="T44" fmla="*/ 2147483646 w 104"/>
                  <a:gd name="T45" fmla="*/ 2147483646 h 75"/>
                  <a:gd name="T46" fmla="*/ 2147483646 w 104"/>
                  <a:gd name="T47" fmla="*/ 2147483646 h 75"/>
                  <a:gd name="T48" fmla="*/ 2147483646 w 104"/>
                  <a:gd name="T49" fmla="*/ 2147483646 h 75"/>
                  <a:gd name="T50" fmla="*/ 2147483646 w 104"/>
                  <a:gd name="T51" fmla="*/ 2147483646 h 75"/>
                  <a:gd name="T52" fmla="*/ 2147483646 w 104"/>
                  <a:gd name="T53" fmla="*/ 2147483646 h 75"/>
                  <a:gd name="T54" fmla="*/ 2147483646 w 104"/>
                  <a:gd name="T55" fmla="*/ 2147483646 h 75"/>
                  <a:gd name="T56" fmla="*/ 2147483646 w 104"/>
                  <a:gd name="T57" fmla="*/ 2147483646 h 75"/>
                  <a:gd name="T58" fmla="*/ 2147483646 w 104"/>
                  <a:gd name="T59" fmla="*/ 2147483646 h 75"/>
                  <a:gd name="T60" fmla="*/ 2147483646 w 104"/>
                  <a:gd name="T61" fmla="*/ 2147483646 h 75"/>
                  <a:gd name="T62" fmla="*/ 2147483646 w 104"/>
                  <a:gd name="T63" fmla="*/ 2147483646 h 75"/>
                  <a:gd name="T64" fmla="*/ 2147483646 w 104"/>
                  <a:gd name="T65" fmla="*/ 2147483646 h 75"/>
                  <a:gd name="T66" fmla="*/ 2147483646 w 104"/>
                  <a:gd name="T67" fmla="*/ 2147483646 h 75"/>
                  <a:gd name="T68" fmla="*/ 2147483646 w 104"/>
                  <a:gd name="T69" fmla="*/ 2147483646 h 75"/>
                  <a:gd name="T70" fmla="*/ 2147483646 w 104"/>
                  <a:gd name="T71" fmla="*/ 2147483646 h 75"/>
                  <a:gd name="T72" fmla="*/ 2147483646 w 104"/>
                  <a:gd name="T73" fmla="*/ 2147483646 h 75"/>
                  <a:gd name="T74" fmla="*/ 2147483646 w 104"/>
                  <a:gd name="T75" fmla="*/ 2147483646 h 75"/>
                  <a:gd name="T76" fmla="*/ 2147483646 w 104"/>
                  <a:gd name="T77" fmla="*/ 2147483646 h 75"/>
                  <a:gd name="T78" fmla="*/ 2147483646 w 104"/>
                  <a:gd name="T79" fmla="*/ 2147483646 h 75"/>
                  <a:gd name="T80" fmla="*/ 2147483646 w 104"/>
                  <a:gd name="T81" fmla="*/ 2147483646 h 75"/>
                  <a:gd name="T82" fmla="*/ 2147483646 w 104"/>
                  <a:gd name="T83" fmla="*/ 2147483646 h 75"/>
                  <a:gd name="T84" fmla="*/ 2147483646 w 104"/>
                  <a:gd name="T85" fmla="*/ 2147483646 h 75"/>
                  <a:gd name="T86" fmla="*/ 2147483646 w 104"/>
                  <a:gd name="T87" fmla="*/ 2147483646 h 75"/>
                  <a:gd name="T88" fmla="*/ 2147483646 w 104"/>
                  <a:gd name="T89" fmla="*/ 2147483646 h 75"/>
                  <a:gd name="T90" fmla="*/ 2147483646 w 104"/>
                  <a:gd name="T91" fmla="*/ 2147483646 h 75"/>
                  <a:gd name="T92" fmla="*/ 2147483646 w 104"/>
                  <a:gd name="T93" fmla="*/ 2147483646 h 75"/>
                  <a:gd name="T94" fmla="*/ 2147483646 w 104"/>
                  <a:gd name="T95" fmla="*/ 2147483646 h 75"/>
                  <a:gd name="T96" fmla="*/ 2147483646 w 104"/>
                  <a:gd name="T97" fmla="*/ 2147483646 h 75"/>
                  <a:gd name="T98" fmla="*/ 2147483646 w 104"/>
                  <a:gd name="T99" fmla="*/ 2147483646 h 75"/>
                  <a:gd name="T100" fmla="*/ 2147483646 w 104"/>
                  <a:gd name="T101" fmla="*/ 2147483646 h 75"/>
                  <a:gd name="T102" fmla="*/ 2147483646 w 104"/>
                  <a:gd name="T103" fmla="*/ 2147483646 h 75"/>
                  <a:gd name="T104" fmla="*/ 2147483646 w 104"/>
                  <a:gd name="T105" fmla="*/ 2147483646 h 75"/>
                  <a:gd name="T106" fmla="*/ 2147483646 w 104"/>
                  <a:gd name="T107" fmla="*/ 2147483646 h 75"/>
                  <a:gd name="T108" fmla="*/ 2147483646 w 104"/>
                  <a:gd name="T109" fmla="*/ 2147483646 h 75"/>
                  <a:gd name="T110" fmla="*/ 2147483646 w 104"/>
                  <a:gd name="T111" fmla="*/ 2147483646 h 7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04" h="75">
                    <a:moveTo>
                      <a:pt x="8" y="67"/>
                    </a:moveTo>
                    <a:lnTo>
                      <a:pt x="7" y="63"/>
                    </a:lnTo>
                    <a:lnTo>
                      <a:pt x="7" y="62"/>
                    </a:lnTo>
                    <a:lnTo>
                      <a:pt x="6" y="62"/>
                    </a:lnTo>
                    <a:lnTo>
                      <a:pt x="6" y="61"/>
                    </a:lnTo>
                    <a:lnTo>
                      <a:pt x="5" y="61"/>
                    </a:lnTo>
                    <a:lnTo>
                      <a:pt x="5" y="60"/>
                    </a:lnTo>
                    <a:lnTo>
                      <a:pt x="5" y="58"/>
                    </a:lnTo>
                    <a:lnTo>
                      <a:pt x="5" y="56"/>
                    </a:lnTo>
                    <a:lnTo>
                      <a:pt x="5" y="54"/>
                    </a:lnTo>
                    <a:lnTo>
                      <a:pt x="7" y="52"/>
                    </a:lnTo>
                    <a:lnTo>
                      <a:pt x="7" y="51"/>
                    </a:lnTo>
                    <a:lnTo>
                      <a:pt x="3" y="49"/>
                    </a:lnTo>
                    <a:lnTo>
                      <a:pt x="3" y="48"/>
                    </a:lnTo>
                    <a:lnTo>
                      <a:pt x="3" y="46"/>
                    </a:lnTo>
                    <a:lnTo>
                      <a:pt x="2" y="43"/>
                    </a:lnTo>
                    <a:lnTo>
                      <a:pt x="1" y="43"/>
                    </a:lnTo>
                    <a:lnTo>
                      <a:pt x="0" y="42"/>
                    </a:lnTo>
                    <a:lnTo>
                      <a:pt x="2" y="41"/>
                    </a:lnTo>
                    <a:lnTo>
                      <a:pt x="3" y="40"/>
                    </a:lnTo>
                    <a:lnTo>
                      <a:pt x="5" y="40"/>
                    </a:lnTo>
                    <a:lnTo>
                      <a:pt x="5" y="41"/>
                    </a:lnTo>
                    <a:lnTo>
                      <a:pt x="6" y="41"/>
                    </a:lnTo>
                    <a:lnTo>
                      <a:pt x="8" y="38"/>
                    </a:lnTo>
                    <a:lnTo>
                      <a:pt x="9" y="38"/>
                    </a:lnTo>
                    <a:lnTo>
                      <a:pt x="10" y="36"/>
                    </a:lnTo>
                    <a:lnTo>
                      <a:pt x="10" y="34"/>
                    </a:lnTo>
                    <a:lnTo>
                      <a:pt x="8" y="31"/>
                    </a:lnTo>
                    <a:lnTo>
                      <a:pt x="10" y="28"/>
                    </a:lnTo>
                    <a:lnTo>
                      <a:pt x="13" y="25"/>
                    </a:lnTo>
                    <a:lnTo>
                      <a:pt x="13" y="24"/>
                    </a:lnTo>
                    <a:lnTo>
                      <a:pt x="11" y="21"/>
                    </a:lnTo>
                    <a:lnTo>
                      <a:pt x="12" y="18"/>
                    </a:lnTo>
                    <a:lnTo>
                      <a:pt x="13" y="17"/>
                    </a:lnTo>
                    <a:lnTo>
                      <a:pt x="13" y="14"/>
                    </a:lnTo>
                    <a:lnTo>
                      <a:pt x="13" y="13"/>
                    </a:lnTo>
                    <a:lnTo>
                      <a:pt x="13" y="11"/>
                    </a:lnTo>
                    <a:lnTo>
                      <a:pt x="13" y="10"/>
                    </a:lnTo>
                    <a:lnTo>
                      <a:pt x="13" y="9"/>
                    </a:lnTo>
                    <a:lnTo>
                      <a:pt x="12" y="7"/>
                    </a:lnTo>
                    <a:lnTo>
                      <a:pt x="11" y="7"/>
                    </a:lnTo>
                    <a:lnTo>
                      <a:pt x="11" y="6"/>
                    </a:lnTo>
                    <a:lnTo>
                      <a:pt x="12" y="6"/>
                    </a:lnTo>
                    <a:lnTo>
                      <a:pt x="13" y="5"/>
                    </a:lnTo>
                    <a:lnTo>
                      <a:pt x="17" y="1"/>
                    </a:lnTo>
                    <a:lnTo>
                      <a:pt x="19" y="0"/>
                    </a:lnTo>
                    <a:lnTo>
                      <a:pt x="20" y="0"/>
                    </a:lnTo>
                    <a:lnTo>
                      <a:pt x="22" y="0"/>
                    </a:lnTo>
                    <a:lnTo>
                      <a:pt x="24" y="1"/>
                    </a:lnTo>
                    <a:lnTo>
                      <a:pt x="26" y="2"/>
                    </a:lnTo>
                    <a:lnTo>
                      <a:pt x="28" y="3"/>
                    </a:lnTo>
                    <a:lnTo>
                      <a:pt x="30" y="2"/>
                    </a:lnTo>
                    <a:lnTo>
                      <a:pt x="32" y="2"/>
                    </a:lnTo>
                    <a:lnTo>
                      <a:pt x="32" y="1"/>
                    </a:lnTo>
                    <a:lnTo>
                      <a:pt x="33" y="0"/>
                    </a:lnTo>
                    <a:lnTo>
                      <a:pt x="34" y="0"/>
                    </a:lnTo>
                    <a:lnTo>
                      <a:pt x="35" y="0"/>
                    </a:lnTo>
                    <a:lnTo>
                      <a:pt x="40" y="0"/>
                    </a:lnTo>
                    <a:lnTo>
                      <a:pt x="41" y="1"/>
                    </a:lnTo>
                    <a:lnTo>
                      <a:pt x="42" y="2"/>
                    </a:lnTo>
                    <a:lnTo>
                      <a:pt x="45" y="5"/>
                    </a:lnTo>
                    <a:lnTo>
                      <a:pt x="47" y="5"/>
                    </a:lnTo>
                    <a:lnTo>
                      <a:pt x="48" y="4"/>
                    </a:lnTo>
                    <a:lnTo>
                      <a:pt x="49" y="4"/>
                    </a:lnTo>
                    <a:lnTo>
                      <a:pt x="50" y="4"/>
                    </a:lnTo>
                    <a:lnTo>
                      <a:pt x="52" y="5"/>
                    </a:lnTo>
                    <a:lnTo>
                      <a:pt x="52" y="6"/>
                    </a:lnTo>
                    <a:lnTo>
                      <a:pt x="53" y="7"/>
                    </a:lnTo>
                    <a:lnTo>
                      <a:pt x="54" y="8"/>
                    </a:lnTo>
                    <a:lnTo>
                      <a:pt x="58" y="9"/>
                    </a:lnTo>
                    <a:lnTo>
                      <a:pt x="58" y="8"/>
                    </a:lnTo>
                    <a:lnTo>
                      <a:pt x="59" y="7"/>
                    </a:lnTo>
                    <a:lnTo>
                      <a:pt x="60" y="7"/>
                    </a:lnTo>
                    <a:lnTo>
                      <a:pt x="63" y="7"/>
                    </a:lnTo>
                    <a:lnTo>
                      <a:pt x="64" y="8"/>
                    </a:lnTo>
                    <a:lnTo>
                      <a:pt x="65" y="9"/>
                    </a:lnTo>
                    <a:lnTo>
                      <a:pt x="66" y="9"/>
                    </a:lnTo>
                    <a:lnTo>
                      <a:pt x="66" y="11"/>
                    </a:lnTo>
                    <a:lnTo>
                      <a:pt x="65" y="13"/>
                    </a:lnTo>
                    <a:lnTo>
                      <a:pt x="65" y="16"/>
                    </a:lnTo>
                    <a:lnTo>
                      <a:pt x="66" y="18"/>
                    </a:lnTo>
                    <a:lnTo>
                      <a:pt x="66" y="19"/>
                    </a:lnTo>
                    <a:lnTo>
                      <a:pt x="67" y="20"/>
                    </a:lnTo>
                    <a:lnTo>
                      <a:pt x="72" y="18"/>
                    </a:lnTo>
                    <a:lnTo>
                      <a:pt x="73" y="18"/>
                    </a:lnTo>
                    <a:lnTo>
                      <a:pt x="75" y="18"/>
                    </a:lnTo>
                    <a:lnTo>
                      <a:pt x="78" y="19"/>
                    </a:lnTo>
                    <a:lnTo>
                      <a:pt x="79" y="18"/>
                    </a:lnTo>
                    <a:lnTo>
                      <a:pt x="81" y="17"/>
                    </a:lnTo>
                    <a:lnTo>
                      <a:pt x="82" y="17"/>
                    </a:lnTo>
                    <a:lnTo>
                      <a:pt x="84" y="21"/>
                    </a:lnTo>
                    <a:lnTo>
                      <a:pt x="84" y="22"/>
                    </a:lnTo>
                    <a:lnTo>
                      <a:pt x="81" y="25"/>
                    </a:lnTo>
                    <a:lnTo>
                      <a:pt x="81" y="26"/>
                    </a:lnTo>
                    <a:lnTo>
                      <a:pt x="80" y="26"/>
                    </a:lnTo>
                    <a:lnTo>
                      <a:pt x="71" y="24"/>
                    </a:lnTo>
                    <a:lnTo>
                      <a:pt x="70" y="26"/>
                    </a:lnTo>
                    <a:lnTo>
                      <a:pt x="71" y="26"/>
                    </a:lnTo>
                    <a:lnTo>
                      <a:pt x="73" y="25"/>
                    </a:lnTo>
                    <a:lnTo>
                      <a:pt x="75" y="25"/>
                    </a:lnTo>
                    <a:lnTo>
                      <a:pt x="76" y="26"/>
                    </a:lnTo>
                    <a:lnTo>
                      <a:pt x="77" y="26"/>
                    </a:lnTo>
                    <a:lnTo>
                      <a:pt x="77" y="27"/>
                    </a:lnTo>
                    <a:lnTo>
                      <a:pt x="79" y="28"/>
                    </a:lnTo>
                    <a:lnTo>
                      <a:pt x="81" y="28"/>
                    </a:lnTo>
                    <a:lnTo>
                      <a:pt x="86" y="28"/>
                    </a:lnTo>
                    <a:lnTo>
                      <a:pt x="88" y="28"/>
                    </a:lnTo>
                    <a:lnTo>
                      <a:pt x="89" y="28"/>
                    </a:lnTo>
                    <a:lnTo>
                      <a:pt x="93" y="30"/>
                    </a:lnTo>
                    <a:lnTo>
                      <a:pt x="94" y="30"/>
                    </a:lnTo>
                    <a:lnTo>
                      <a:pt x="95" y="32"/>
                    </a:lnTo>
                    <a:lnTo>
                      <a:pt x="96" y="33"/>
                    </a:lnTo>
                    <a:lnTo>
                      <a:pt x="98" y="36"/>
                    </a:lnTo>
                    <a:lnTo>
                      <a:pt x="103" y="39"/>
                    </a:lnTo>
                    <a:lnTo>
                      <a:pt x="103" y="40"/>
                    </a:lnTo>
                    <a:lnTo>
                      <a:pt x="104" y="41"/>
                    </a:lnTo>
                    <a:lnTo>
                      <a:pt x="104" y="43"/>
                    </a:lnTo>
                    <a:lnTo>
                      <a:pt x="99" y="51"/>
                    </a:lnTo>
                    <a:lnTo>
                      <a:pt x="98" y="52"/>
                    </a:lnTo>
                    <a:lnTo>
                      <a:pt x="96" y="52"/>
                    </a:lnTo>
                    <a:lnTo>
                      <a:pt x="95" y="52"/>
                    </a:lnTo>
                    <a:lnTo>
                      <a:pt x="95" y="51"/>
                    </a:lnTo>
                    <a:lnTo>
                      <a:pt x="94" y="55"/>
                    </a:lnTo>
                    <a:lnTo>
                      <a:pt x="95" y="56"/>
                    </a:lnTo>
                    <a:lnTo>
                      <a:pt x="95" y="57"/>
                    </a:lnTo>
                    <a:lnTo>
                      <a:pt x="95" y="58"/>
                    </a:lnTo>
                    <a:lnTo>
                      <a:pt x="94" y="60"/>
                    </a:lnTo>
                    <a:lnTo>
                      <a:pt x="93" y="59"/>
                    </a:lnTo>
                    <a:lnTo>
                      <a:pt x="92" y="59"/>
                    </a:lnTo>
                    <a:lnTo>
                      <a:pt x="92" y="58"/>
                    </a:lnTo>
                    <a:lnTo>
                      <a:pt x="90" y="59"/>
                    </a:lnTo>
                    <a:lnTo>
                      <a:pt x="89" y="58"/>
                    </a:lnTo>
                    <a:lnTo>
                      <a:pt x="88" y="58"/>
                    </a:lnTo>
                    <a:lnTo>
                      <a:pt x="87" y="56"/>
                    </a:lnTo>
                    <a:lnTo>
                      <a:pt x="88" y="54"/>
                    </a:lnTo>
                    <a:lnTo>
                      <a:pt x="88" y="53"/>
                    </a:lnTo>
                    <a:lnTo>
                      <a:pt x="86" y="51"/>
                    </a:lnTo>
                    <a:lnTo>
                      <a:pt x="86" y="50"/>
                    </a:lnTo>
                    <a:lnTo>
                      <a:pt x="85" y="50"/>
                    </a:lnTo>
                    <a:lnTo>
                      <a:pt x="84" y="50"/>
                    </a:lnTo>
                    <a:lnTo>
                      <a:pt x="81" y="51"/>
                    </a:lnTo>
                    <a:lnTo>
                      <a:pt x="79" y="50"/>
                    </a:lnTo>
                    <a:lnTo>
                      <a:pt x="77" y="49"/>
                    </a:lnTo>
                    <a:lnTo>
                      <a:pt x="73" y="49"/>
                    </a:lnTo>
                    <a:lnTo>
                      <a:pt x="71" y="49"/>
                    </a:lnTo>
                    <a:lnTo>
                      <a:pt x="69" y="50"/>
                    </a:lnTo>
                    <a:lnTo>
                      <a:pt x="68" y="49"/>
                    </a:lnTo>
                    <a:lnTo>
                      <a:pt x="64" y="48"/>
                    </a:lnTo>
                    <a:lnTo>
                      <a:pt x="60" y="48"/>
                    </a:lnTo>
                    <a:lnTo>
                      <a:pt x="58" y="49"/>
                    </a:lnTo>
                    <a:lnTo>
                      <a:pt x="56" y="49"/>
                    </a:lnTo>
                    <a:lnTo>
                      <a:pt x="55" y="51"/>
                    </a:lnTo>
                    <a:lnTo>
                      <a:pt x="52" y="55"/>
                    </a:lnTo>
                    <a:lnTo>
                      <a:pt x="51" y="55"/>
                    </a:lnTo>
                    <a:lnTo>
                      <a:pt x="49" y="56"/>
                    </a:lnTo>
                    <a:lnTo>
                      <a:pt x="45" y="55"/>
                    </a:lnTo>
                    <a:lnTo>
                      <a:pt x="43" y="56"/>
                    </a:lnTo>
                    <a:lnTo>
                      <a:pt x="42" y="56"/>
                    </a:lnTo>
                    <a:lnTo>
                      <a:pt x="41" y="56"/>
                    </a:lnTo>
                    <a:lnTo>
                      <a:pt x="39" y="56"/>
                    </a:lnTo>
                    <a:lnTo>
                      <a:pt x="39" y="54"/>
                    </a:lnTo>
                    <a:lnTo>
                      <a:pt x="38" y="53"/>
                    </a:lnTo>
                    <a:lnTo>
                      <a:pt x="39" y="51"/>
                    </a:lnTo>
                    <a:lnTo>
                      <a:pt x="39" y="50"/>
                    </a:lnTo>
                    <a:lnTo>
                      <a:pt x="39" y="49"/>
                    </a:lnTo>
                    <a:lnTo>
                      <a:pt x="38" y="49"/>
                    </a:lnTo>
                    <a:lnTo>
                      <a:pt x="37" y="50"/>
                    </a:lnTo>
                    <a:lnTo>
                      <a:pt x="37" y="51"/>
                    </a:lnTo>
                    <a:lnTo>
                      <a:pt x="36" y="51"/>
                    </a:lnTo>
                    <a:lnTo>
                      <a:pt x="33" y="53"/>
                    </a:lnTo>
                    <a:lnTo>
                      <a:pt x="30" y="55"/>
                    </a:lnTo>
                    <a:lnTo>
                      <a:pt x="28" y="53"/>
                    </a:lnTo>
                    <a:lnTo>
                      <a:pt x="27" y="53"/>
                    </a:lnTo>
                    <a:lnTo>
                      <a:pt x="26" y="54"/>
                    </a:lnTo>
                    <a:lnTo>
                      <a:pt x="27" y="55"/>
                    </a:lnTo>
                    <a:lnTo>
                      <a:pt x="28" y="56"/>
                    </a:lnTo>
                    <a:lnTo>
                      <a:pt x="26" y="60"/>
                    </a:lnTo>
                    <a:lnTo>
                      <a:pt x="22" y="65"/>
                    </a:lnTo>
                    <a:lnTo>
                      <a:pt x="21" y="66"/>
                    </a:lnTo>
                    <a:lnTo>
                      <a:pt x="20" y="66"/>
                    </a:lnTo>
                    <a:lnTo>
                      <a:pt x="16" y="74"/>
                    </a:lnTo>
                    <a:lnTo>
                      <a:pt x="15" y="75"/>
                    </a:lnTo>
                    <a:lnTo>
                      <a:pt x="13" y="75"/>
                    </a:lnTo>
                    <a:lnTo>
                      <a:pt x="8" y="67"/>
                    </a:lnTo>
                    <a:close/>
                  </a:path>
                </a:pathLst>
              </a:custGeom>
              <a:solidFill>
                <a:srgbClr val="C3C1AA"/>
              </a:solidFill>
              <a:ln>
                <a:noFill/>
              </a:ln>
            </p:spPr>
            <p:txBody>
              <a:bodyPr/>
              <a:lstStyle/>
              <a:p>
                <a:endParaRPr lang="en-US" sz="1215">
                  <a:solidFill>
                    <a:prstClr val="black"/>
                  </a:solidFill>
                </a:endParaRPr>
              </a:p>
            </p:txBody>
          </p:sp>
          <p:sp>
            <p:nvSpPr>
              <p:cNvPr id="361" name="Freeform 686"/>
              <p:cNvSpPr>
                <a:spLocks noEditPoints="1"/>
              </p:cNvSpPr>
              <p:nvPr/>
            </p:nvSpPr>
            <p:spPr bwMode="auto">
              <a:xfrm>
                <a:off x="5723722" y="623292"/>
                <a:ext cx="255588" cy="169863"/>
              </a:xfrm>
              <a:custGeom>
                <a:avLst/>
                <a:gdLst>
                  <a:gd name="T0" fmla="*/ 2147483646 w 106"/>
                  <a:gd name="T1" fmla="*/ 2147483646 h 79"/>
                  <a:gd name="T2" fmla="*/ 2147483646 w 106"/>
                  <a:gd name="T3" fmla="*/ 2147483646 h 79"/>
                  <a:gd name="T4" fmla="*/ 2147483646 w 106"/>
                  <a:gd name="T5" fmla="*/ 2147483646 h 79"/>
                  <a:gd name="T6" fmla="*/ 2147483646 w 106"/>
                  <a:gd name="T7" fmla="*/ 2147483646 h 79"/>
                  <a:gd name="T8" fmla="*/ 2147483646 w 106"/>
                  <a:gd name="T9" fmla="*/ 2147483646 h 79"/>
                  <a:gd name="T10" fmla="*/ 2147483646 w 106"/>
                  <a:gd name="T11" fmla="*/ 2147483646 h 79"/>
                  <a:gd name="T12" fmla="*/ 2147483646 w 106"/>
                  <a:gd name="T13" fmla="*/ 2147483646 h 79"/>
                  <a:gd name="T14" fmla="*/ 2147483646 w 106"/>
                  <a:gd name="T15" fmla="*/ 2147483646 h 79"/>
                  <a:gd name="T16" fmla="*/ 2147483646 w 106"/>
                  <a:gd name="T17" fmla="*/ 2147483646 h 79"/>
                  <a:gd name="T18" fmla="*/ 2147483646 w 106"/>
                  <a:gd name="T19" fmla="*/ 2147483646 h 79"/>
                  <a:gd name="T20" fmla="*/ 2147483646 w 106"/>
                  <a:gd name="T21" fmla="*/ 2147483646 h 79"/>
                  <a:gd name="T22" fmla="*/ 2147483646 w 106"/>
                  <a:gd name="T23" fmla="*/ 2147483646 h 79"/>
                  <a:gd name="T24" fmla="*/ 2147483646 w 106"/>
                  <a:gd name="T25" fmla="*/ 2147483646 h 79"/>
                  <a:gd name="T26" fmla="*/ 2147483646 w 106"/>
                  <a:gd name="T27" fmla="*/ 2147483646 h 79"/>
                  <a:gd name="T28" fmla="*/ 2147483646 w 106"/>
                  <a:gd name="T29" fmla="*/ 2147483646 h 79"/>
                  <a:gd name="T30" fmla="*/ 2147483646 w 106"/>
                  <a:gd name="T31" fmla="*/ 2147483646 h 79"/>
                  <a:gd name="T32" fmla="*/ 2147483646 w 106"/>
                  <a:gd name="T33" fmla="*/ 2147483646 h 79"/>
                  <a:gd name="T34" fmla="*/ 2147483646 w 106"/>
                  <a:gd name="T35" fmla="*/ 2147483646 h 79"/>
                  <a:gd name="T36" fmla="*/ 2147483646 w 106"/>
                  <a:gd name="T37" fmla="*/ 2147483646 h 79"/>
                  <a:gd name="T38" fmla="*/ 2147483646 w 106"/>
                  <a:gd name="T39" fmla="*/ 2147483646 h 79"/>
                  <a:gd name="T40" fmla="*/ 2147483646 w 106"/>
                  <a:gd name="T41" fmla="*/ 2147483646 h 79"/>
                  <a:gd name="T42" fmla="*/ 2147483646 w 106"/>
                  <a:gd name="T43" fmla="*/ 2147483646 h 79"/>
                  <a:gd name="T44" fmla="*/ 2147483646 w 106"/>
                  <a:gd name="T45" fmla="*/ 2147483646 h 79"/>
                  <a:gd name="T46" fmla="*/ 2147483646 w 106"/>
                  <a:gd name="T47" fmla="*/ 2147483646 h 79"/>
                  <a:gd name="T48" fmla="*/ 2147483646 w 106"/>
                  <a:gd name="T49" fmla="*/ 2147483646 h 79"/>
                  <a:gd name="T50" fmla="*/ 2147483646 w 106"/>
                  <a:gd name="T51" fmla="*/ 2147483646 h 79"/>
                  <a:gd name="T52" fmla="*/ 2147483646 w 106"/>
                  <a:gd name="T53" fmla="*/ 2147483646 h 79"/>
                  <a:gd name="T54" fmla="*/ 2147483646 w 106"/>
                  <a:gd name="T55" fmla="*/ 2147483646 h 79"/>
                  <a:gd name="T56" fmla="*/ 2147483646 w 106"/>
                  <a:gd name="T57" fmla="*/ 2147483646 h 79"/>
                  <a:gd name="T58" fmla="*/ 2147483646 w 106"/>
                  <a:gd name="T59" fmla="*/ 2147483646 h 79"/>
                  <a:gd name="T60" fmla="*/ 2147483646 w 106"/>
                  <a:gd name="T61" fmla="*/ 2147483646 h 79"/>
                  <a:gd name="T62" fmla="*/ 2147483646 w 106"/>
                  <a:gd name="T63" fmla="*/ 2147483646 h 79"/>
                  <a:gd name="T64" fmla="*/ 2147483646 w 106"/>
                  <a:gd name="T65" fmla="*/ 2147483646 h 79"/>
                  <a:gd name="T66" fmla="*/ 2147483646 w 106"/>
                  <a:gd name="T67" fmla="*/ 2147483646 h 79"/>
                  <a:gd name="T68" fmla="*/ 2147483646 w 106"/>
                  <a:gd name="T69" fmla="*/ 2147483646 h 79"/>
                  <a:gd name="T70" fmla="*/ 2147483646 w 106"/>
                  <a:gd name="T71" fmla="*/ 2147483646 h 79"/>
                  <a:gd name="T72" fmla="*/ 2147483646 w 106"/>
                  <a:gd name="T73" fmla="*/ 2147483646 h 79"/>
                  <a:gd name="T74" fmla="*/ 2147483646 w 106"/>
                  <a:gd name="T75" fmla="*/ 2147483646 h 79"/>
                  <a:gd name="T76" fmla="*/ 2147483646 w 106"/>
                  <a:gd name="T77" fmla="*/ 2147483646 h 79"/>
                  <a:gd name="T78" fmla="*/ 2147483646 w 106"/>
                  <a:gd name="T79" fmla="*/ 2147483646 h 79"/>
                  <a:gd name="T80" fmla="*/ 2147483646 w 106"/>
                  <a:gd name="T81" fmla="*/ 2147483646 h 79"/>
                  <a:gd name="T82" fmla="*/ 2147483646 w 106"/>
                  <a:gd name="T83" fmla="*/ 2147483646 h 79"/>
                  <a:gd name="T84" fmla="*/ 2147483646 w 106"/>
                  <a:gd name="T85" fmla="*/ 2147483646 h 79"/>
                  <a:gd name="T86" fmla="*/ 2147483646 w 106"/>
                  <a:gd name="T87" fmla="*/ 2147483646 h 79"/>
                  <a:gd name="T88" fmla="*/ 2147483646 w 106"/>
                  <a:gd name="T89" fmla="*/ 2147483646 h 79"/>
                  <a:gd name="T90" fmla="*/ 2147483646 w 106"/>
                  <a:gd name="T91" fmla="*/ 2147483646 h 79"/>
                  <a:gd name="T92" fmla="*/ 2147483646 w 106"/>
                  <a:gd name="T93" fmla="*/ 2147483646 h 79"/>
                  <a:gd name="T94" fmla="*/ 2147483646 w 106"/>
                  <a:gd name="T95" fmla="*/ 2147483646 h 79"/>
                  <a:gd name="T96" fmla="*/ 2147483646 w 106"/>
                  <a:gd name="T97" fmla="*/ 2147483646 h 79"/>
                  <a:gd name="T98" fmla="*/ 2147483646 w 106"/>
                  <a:gd name="T99" fmla="*/ 2147483646 h 79"/>
                  <a:gd name="T100" fmla="*/ 2147483646 w 106"/>
                  <a:gd name="T101" fmla="*/ 2147483646 h 79"/>
                  <a:gd name="T102" fmla="*/ 2147483646 w 106"/>
                  <a:gd name="T103" fmla="*/ 2147483646 h 79"/>
                  <a:gd name="T104" fmla="*/ 2147483646 w 106"/>
                  <a:gd name="T105" fmla="*/ 2147483646 h 79"/>
                  <a:gd name="T106" fmla="*/ 2147483646 w 106"/>
                  <a:gd name="T107" fmla="*/ 2147483646 h 79"/>
                  <a:gd name="T108" fmla="*/ 2147483646 w 106"/>
                  <a:gd name="T109" fmla="*/ 2147483646 h 79"/>
                  <a:gd name="T110" fmla="*/ 2147483646 w 106"/>
                  <a:gd name="T111" fmla="*/ 2147483646 h 79"/>
                  <a:gd name="T112" fmla="*/ 2147483646 w 106"/>
                  <a:gd name="T113" fmla="*/ 2147483646 h 79"/>
                  <a:gd name="T114" fmla="*/ 2147483646 w 106"/>
                  <a:gd name="T115" fmla="*/ 0 h 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06" h="79">
                    <a:moveTo>
                      <a:pt x="36" y="3"/>
                    </a:moveTo>
                    <a:lnTo>
                      <a:pt x="36" y="3"/>
                    </a:lnTo>
                    <a:lnTo>
                      <a:pt x="40" y="4"/>
                    </a:lnTo>
                    <a:lnTo>
                      <a:pt x="41" y="4"/>
                    </a:lnTo>
                    <a:lnTo>
                      <a:pt x="42" y="6"/>
                    </a:lnTo>
                    <a:lnTo>
                      <a:pt x="46" y="8"/>
                    </a:lnTo>
                    <a:lnTo>
                      <a:pt x="48" y="8"/>
                    </a:lnTo>
                    <a:lnTo>
                      <a:pt x="49" y="8"/>
                    </a:lnTo>
                    <a:lnTo>
                      <a:pt x="50" y="7"/>
                    </a:lnTo>
                    <a:lnTo>
                      <a:pt x="52" y="9"/>
                    </a:lnTo>
                    <a:lnTo>
                      <a:pt x="53" y="10"/>
                    </a:lnTo>
                    <a:lnTo>
                      <a:pt x="54" y="11"/>
                    </a:lnTo>
                    <a:lnTo>
                      <a:pt x="59" y="13"/>
                    </a:lnTo>
                    <a:lnTo>
                      <a:pt x="59" y="12"/>
                    </a:lnTo>
                    <a:lnTo>
                      <a:pt x="60" y="12"/>
                    </a:lnTo>
                    <a:lnTo>
                      <a:pt x="60" y="11"/>
                    </a:lnTo>
                    <a:lnTo>
                      <a:pt x="61" y="11"/>
                    </a:lnTo>
                    <a:lnTo>
                      <a:pt x="64" y="11"/>
                    </a:lnTo>
                    <a:lnTo>
                      <a:pt x="65" y="12"/>
                    </a:lnTo>
                    <a:lnTo>
                      <a:pt x="65" y="13"/>
                    </a:lnTo>
                    <a:lnTo>
                      <a:pt x="65" y="15"/>
                    </a:lnTo>
                    <a:lnTo>
                      <a:pt x="65" y="18"/>
                    </a:lnTo>
                    <a:lnTo>
                      <a:pt x="65" y="20"/>
                    </a:lnTo>
                    <a:lnTo>
                      <a:pt x="66" y="21"/>
                    </a:lnTo>
                    <a:lnTo>
                      <a:pt x="67" y="23"/>
                    </a:lnTo>
                    <a:lnTo>
                      <a:pt x="68" y="23"/>
                    </a:lnTo>
                    <a:lnTo>
                      <a:pt x="74" y="21"/>
                    </a:lnTo>
                    <a:lnTo>
                      <a:pt x="76" y="21"/>
                    </a:lnTo>
                    <a:lnTo>
                      <a:pt x="80" y="22"/>
                    </a:lnTo>
                    <a:lnTo>
                      <a:pt x="81" y="21"/>
                    </a:lnTo>
                    <a:lnTo>
                      <a:pt x="82" y="21"/>
                    </a:lnTo>
                    <a:lnTo>
                      <a:pt x="84" y="23"/>
                    </a:lnTo>
                    <a:lnTo>
                      <a:pt x="82" y="26"/>
                    </a:lnTo>
                    <a:lnTo>
                      <a:pt x="81" y="26"/>
                    </a:lnTo>
                    <a:lnTo>
                      <a:pt x="72" y="25"/>
                    </a:lnTo>
                    <a:lnTo>
                      <a:pt x="71" y="25"/>
                    </a:lnTo>
                    <a:lnTo>
                      <a:pt x="70" y="25"/>
                    </a:lnTo>
                    <a:lnTo>
                      <a:pt x="70" y="28"/>
                    </a:lnTo>
                    <a:lnTo>
                      <a:pt x="70" y="29"/>
                    </a:lnTo>
                    <a:lnTo>
                      <a:pt x="71" y="29"/>
                    </a:lnTo>
                    <a:lnTo>
                      <a:pt x="72" y="29"/>
                    </a:lnTo>
                    <a:lnTo>
                      <a:pt x="74" y="28"/>
                    </a:lnTo>
                    <a:lnTo>
                      <a:pt x="76" y="28"/>
                    </a:lnTo>
                    <a:lnTo>
                      <a:pt x="76" y="29"/>
                    </a:lnTo>
                    <a:lnTo>
                      <a:pt x="77" y="29"/>
                    </a:lnTo>
                    <a:lnTo>
                      <a:pt x="77" y="30"/>
                    </a:lnTo>
                    <a:lnTo>
                      <a:pt x="80" y="31"/>
                    </a:lnTo>
                    <a:lnTo>
                      <a:pt x="82" y="32"/>
                    </a:lnTo>
                    <a:lnTo>
                      <a:pt x="87" y="31"/>
                    </a:lnTo>
                    <a:lnTo>
                      <a:pt x="88" y="31"/>
                    </a:lnTo>
                    <a:lnTo>
                      <a:pt x="89" y="31"/>
                    </a:lnTo>
                    <a:lnTo>
                      <a:pt x="89" y="32"/>
                    </a:lnTo>
                    <a:lnTo>
                      <a:pt x="93" y="33"/>
                    </a:lnTo>
                    <a:lnTo>
                      <a:pt x="94" y="34"/>
                    </a:lnTo>
                    <a:lnTo>
                      <a:pt x="95" y="34"/>
                    </a:lnTo>
                    <a:lnTo>
                      <a:pt x="95" y="36"/>
                    </a:lnTo>
                    <a:lnTo>
                      <a:pt x="99" y="39"/>
                    </a:lnTo>
                    <a:lnTo>
                      <a:pt x="103" y="43"/>
                    </a:lnTo>
                    <a:lnTo>
                      <a:pt x="104" y="44"/>
                    </a:lnTo>
                    <a:lnTo>
                      <a:pt x="104" y="45"/>
                    </a:lnTo>
                    <a:lnTo>
                      <a:pt x="99" y="52"/>
                    </a:lnTo>
                    <a:lnTo>
                      <a:pt x="99" y="53"/>
                    </a:lnTo>
                    <a:lnTo>
                      <a:pt x="97" y="53"/>
                    </a:lnTo>
                    <a:lnTo>
                      <a:pt x="96" y="52"/>
                    </a:lnTo>
                    <a:lnTo>
                      <a:pt x="95" y="51"/>
                    </a:lnTo>
                    <a:lnTo>
                      <a:pt x="95" y="52"/>
                    </a:lnTo>
                    <a:lnTo>
                      <a:pt x="93" y="56"/>
                    </a:lnTo>
                    <a:lnTo>
                      <a:pt x="91" y="57"/>
                    </a:lnTo>
                    <a:lnTo>
                      <a:pt x="91" y="56"/>
                    </a:lnTo>
                    <a:lnTo>
                      <a:pt x="90" y="56"/>
                    </a:lnTo>
                    <a:lnTo>
                      <a:pt x="90" y="55"/>
                    </a:lnTo>
                    <a:lnTo>
                      <a:pt x="89" y="53"/>
                    </a:lnTo>
                    <a:lnTo>
                      <a:pt x="89" y="52"/>
                    </a:lnTo>
                    <a:lnTo>
                      <a:pt x="88" y="51"/>
                    </a:lnTo>
                    <a:lnTo>
                      <a:pt x="87" y="51"/>
                    </a:lnTo>
                    <a:lnTo>
                      <a:pt x="85" y="51"/>
                    </a:lnTo>
                    <a:lnTo>
                      <a:pt x="82" y="51"/>
                    </a:lnTo>
                    <a:lnTo>
                      <a:pt x="80" y="51"/>
                    </a:lnTo>
                    <a:lnTo>
                      <a:pt x="79" y="50"/>
                    </a:lnTo>
                    <a:lnTo>
                      <a:pt x="74" y="50"/>
                    </a:lnTo>
                    <a:lnTo>
                      <a:pt x="72" y="50"/>
                    </a:lnTo>
                    <a:lnTo>
                      <a:pt x="70" y="51"/>
                    </a:lnTo>
                    <a:lnTo>
                      <a:pt x="69" y="50"/>
                    </a:lnTo>
                    <a:lnTo>
                      <a:pt x="65" y="49"/>
                    </a:lnTo>
                    <a:lnTo>
                      <a:pt x="61" y="49"/>
                    </a:lnTo>
                    <a:lnTo>
                      <a:pt x="60" y="49"/>
                    </a:lnTo>
                    <a:lnTo>
                      <a:pt x="58" y="50"/>
                    </a:lnTo>
                    <a:lnTo>
                      <a:pt x="57" y="50"/>
                    </a:lnTo>
                    <a:lnTo>
                      <a:pt x="55" y="53"/>
                    </a:lnTo>
                    <a:lnTo>
                      <a:pt x="52" y="56"/>
                    </a:lnTo>
                    <a:lnTo>
                      <a:pt x="50" y="56"/>
                    </a:lnTo>
                    <a:lnTo>
                      <a:pt x="46" y="56"/>
                    </a:lnTo>
                    <a:lnTo>
                      <a:pt x="45" y="56"/>
                    </a:lnTo>
                    <a:lnTo>
                      <a:pt x="44" y="57"/>
                    </a:lnTo>
                    <a:lnTo>
                      <a:pt x="43" y="57"/>
                    </a:lnTo>
                    <a:lnTo>
                      <a:pt x="42" y="57"/>
                    </a:lnTo>
                    <a:lnTo>
                      <a:pt x="41" y="56"/>
                    </a:lnTo>
                    <a:lnTo>
                      <a:pt x="41" y="55"/>
                    </a:lnTo>
                    <a:lnTo>
                      <a:pt x="40" y="55"/>
                    </a:lnTo>
                    <a:lnTo>
                      <a:pt x="41" y="53"/>
                    </a:lnTo>
                    <a:lnTo>
                      <a:pt x="41" y="52"/>
                    </a:lnTo>
                    <a:lnTo>
                      <a:pt x="41" y="51"/>
                    </a:lnTo>
                    <a:lnTo>
                      <a:pt x="40" y="50"/>
                    </a:lnTo>
                    <a:lnTo>
                      <a:pt x="39" y="49"/>
                    </a:lnTo>
                    <a:lnTo>
                      <a:pt x="38" y="50"/>
                    </a:lnTo>
                    <a:lnTo>
                      <a:pt x="38" y="51"/>
                    </a:lnTo>
                    <a:lnTo>
                      <a:pt x="37" y="51"/>
                    </a:lnTo>
                    <a:lnTo>
                      <a:pt x="37" y="52"/>
                    </a:lnTo>
                    <a:lnTo>
                      <a:pt x="36" y="52"/>
                    </a:lnTo>
                    <a:lnTo>
                      <a:pt x="36" y="53"/>
                    </a:lnTo>
                    <a:lnTo>
                      <a:pt x="33" y="53"/>
                    </a:lnTo>
                    <a:lnTo>
                      <a:pt x="31" y="55"/>
                    </a:lnTo>
                    <a:lnTo>
                      <a:pt x="29" y="54"/>
                    </a:lnTo>
                    <a:lnTo>
                      <a:pt x="28" y="54"/>
                    </a:lnTo>
                    <a:lnTo>
                      <a:pt x="27" y="54"/>
                    </a:lnTo>
                    <a:lnTo>
                      <a:pt x="27" y="55"/>
                    </a:lnTo>
                    <a:lnTo>
                      <a:pt x="26" y="56"/>
                    </a:lnTo>
                    <a:lnTo>
                      <a:pt x="27" y="58"/>
                    </a:lnTo>
                    <a:lnTo>
                      <a:pt x="26" y="61"/>
                    </a:lnTo>
                    <a:lnTo>
                      <a:pt x="22" y="66"/>
                    </a:lnTo>
                    <a:lnTo>
                      <a:pt x="21" y="66"/>
                    </a:lnTo>
                    <a:lnTo>
                      <a:pt x="21" y="67"/>
                    </a:lnTo>
                    <a:lnTo>
                      <a:pt x="16" y="75"/>
                    </a:lnTo>
                    <a:lnTo>
                      <a:pt x="15" y="75"/>
                    </a:lnTo>
                    <a:lnTo>
                      <a:pt x="10" y="68"/>
                    </a:lnTo>
                    <a:lnTo>
                      <a:pt x="10" y="64"/>
                    </a:lnTo>
                    <a:lnTo>
                      <a:pt x="9" y="64"/>
                    </a:lnTo>
                    <a:lnTo>
                      <a:pt x="8" y="62"/>
                    </a:lnTo>
                    <a:lnTo>
                      <a:pt x="7" y="62"/>
                    </a:lnTo>
                    <a:lnTo>
                      <a:pt x="8" y="60"/>
                    </a:lnTo>
                    <a:lnTo>
                      <a:pt x="8" y="58"/>
                    </a:lnTo>
                    <a:lnTo>
                      <a:pt x="8" y="57"/>
                    </a:lnTo>
                    <a:lnTo>
                      <a:pt x="10" y="53"/>
                    </a:lnTo>
                    <a:lnTo>
                      <a:pt x="8" y="52"/>
                    </a:lnTo>
                    <a:lnTo>
                      <a:pt x="5" y="50"/>
                    </a:lnTo>
                    <a:lnTo>
                      <a:pt x="5" y="49"/>
                    </a:lnTo>
                    <a:lnTo>
                      <a:pt x="6" y="48"/>
                    </a:lnTo>
                    <a:lnTo>
                      <a:pt x="3" y="45"/>
                    </a:lnTo>
                    <a:lnTo>
                      <a:pt x="4" y="44"/>
                    </a:lnTo>
                    <a:lnTo>
                      <a:pt x="4" y="43"/>
                    </a:lnTo>
                    <a:lnTo>
                      <a:pt x="5" y="43"/>
                    </a:lnTo>
                    <a:lnTo>
                      <a:pt x="6" y="44"/>
                    </a:lnTo>
                    <a:lnTo>
                      <a:pt x="7" y="44"/>
                    </a:lnTo>
                    <a:lnTo>
                      <a:pt x="8" y="43"/>
                    </a:lnTo>
                    <a:lnTo>
                      <a:pt x="10" y="41"/>
                    </a:lnTo>
                    <a:lnTo>
                      <a:pt x="11" y="41"/>
                    </a:lnTo>
                    <a:lnTo>
                      <a:pt x="12" y="39"/>
                    </a:lnTo>
                    <a:lnTo>
                      <a:pt x="12" y="38"/>
                    </a:lnTo>
                    <a:lnTo>
                      <a:pt x="12" y="36"/>
                    </a:lnTo>
                    <a:lnTo>
                      <a:pt x="11" y="33"/>
                    </a:lnTo>
                    <a:lnTo>
                      <a:pt x="12" y="31"/>
                    </a:lnTo>
                    <a:lnTo>
                      <a:pt x="16" y="28"/>
                    </a:lnTo>
                    <a:lnTo>
                      <a:pt x="16" y="26"/>
                    </a:lnTo>
                    <a:lnTo>
                      <a:pt x="16" y="25"/>
                    </a:lnTo>
                    <a:lnTo>
                      <a:pt x="15" y="24"/>
                    </a:lnTo>
                    <a:lnTo>
                      <a:pt x="14" y="24"/>
                    </a:lnTo>
                    <a:lnTo>
                      <a:pt x="13" y="23"/>
                    </a:lnTo>
                    <a:lnTo>
                      <a:pt x="14" y="21"/>
                    </a:lnTo>
                    <a:lnTo>
                      <a:pt x="15" y="19"/>
                    </a:lnTo>
                    <a:lnTo>
                      <a:pt x="16" y="16"/>
                    </a:lnTo>
                    <a:lnTo>
                      <a:pt x="16" y="15"/>
                    </a:lnTo>
                    <a:lnTo>
                      <a:pt x="15" y="14"/>
                    </a:lnTo>
                    <a:lnTo>
                      <a:pt x="15" y="13"/>
                    </a:lnTo>
                    <a:lnTo>
                      <a:pt x="15" y="12"/>
                    </a:lnTo>
                    <a:lnTo>
                      <a:pt x="15" y="11"/>
                    </a:lnTo>
                    <a:lnTo>
                      <a:pt x="15" y="10"/>
                    </a:lnTo>
                    <a:lnTo>
                      <a:pt x="15" y="9"/>
                    </a:lnTo>
                    <a:lnTo>
                      <a:pt x="16" y="10"/>
                    </a:lnTo>
                    <a:lnTo>
                      <a:pt x="16" y="9"/>
                    </a:lnTo>
                    <a:lnTo>
                      <a:pt x="16" y="8"/>
                    </a:lnTo>
                    <a:lnTo>
                      <a:pt x="15" y="7"/>
                    </a:lnTo>
                    <a:lnTo>
                      <a:pt x="14" y="7"/>
                    </a:lnTo>
                    <a:lnTo>
                      <a:pt x="15" y="7"/>
                    </a:lnTo>
                    <a:lnTo>
                      <a:pt x="18" y="4"/>
                    </a:lnTo>
                    <a:lnTo>
                      <a:pt x="20" y="4"/>
                    </a:lnTo>
                    <a:lnTo>
                      <a:pt x="22" y="4"/>
                    </a:lnTo>
                    <a:lnTo>
                      <a:pt x="23" y="4"/>
                    </a:lnTo>
                    <a:lnTo>
                      <a:pt x="24" y="4"/>
                    </a:lnTo>
                    <a:lnTo>
                      <a:pt x="26" y="5"/>
                    </a:lnTo>
                    <a:lnTo>
                      <a:pt x="26" y="6"/>
                    </a:lnTo>
                    <a:lnTo>
                      <a:pt x="29" y="6"/>
                    </a:lnTo>
                    <a:lnTo>
                      <a:pt x="32" y="6"/>
                    </a:lnTo>
                    <a:lnTo>
                      <a:pt x="33" y="4"/>
                    </a:lnTo>
                    <a:lnTo>
                      <a:pt x="34" y="4"/>
                    </a:lnTo>
                    <a:lnTo>
                      <a:pt x="35" y="3"/>
                    </a:lnTo>
                    <a:lnTo>
                      <a:pt x="36" y="3"/>
                    </a:lnTo>
                    <a:close/>
                    <a:moveTo>
                      <a:pt x="89" y="57"/>
                    </a:moveTo>
                    <a:lnTo>
                      <a:pt x="94" y="58"/>
                    </a:lnTo>
                    <a:lnTo>
                      <a:pt x="95" y="58"/>
                    </a:lnTo>
                    <a:lnTo>
                      <a:pt x="95" y="59"/>
                    </a:lnTo>
                    <a:lnTo>
                      <a:pt x="95" y="60"/>
                    </a:lnTo>
                    <a:lnTo>
                      <a:pt x="94" y="60"/>
                    </a:lnTo>
                    <a:lnTo>
                      <a:pt x="93" y="60"/>
                    </a:lnTo>
                    <a:lnTo>
                      <a:pt x="93" y="59"/>
                    </a:lnTo>
                    <a:lnTo>
                      <a:pt x="92" y="60"/>
                    </a:lnTo>
                    <a:lnTo>
                      <a:pt x="91" y="60"/>
                    </a:lnTo>
                    <a:lnTo>
                      <a:pt x="90" y="59"/>
                    </a:lnTo>
                    <a:lnTo>
                      <a:pt x="89" y="58"/>
                    </a:lnTo>
                    <a:lnTo>
                      <a:pt x="89" y="57"/>
                    </a:lnTo>
                    <a:close/>
                    <a:moveTo>
                      <a:pt x="36" y="0"/>
                    </a:moveTo>
                    <a:lnTo>
                      <a:pt x="36" y="0"/>
                    </a:lnTo>
                    <a:lnTo>
                      <a:pt x="35" y="0"/>
                    </a:lnTo>
                    <a:lnTo>
                      <a:pt x="34" y="0"/>
                    </a:lnTo>
                    <a:lnTo>
                      <a:pt x="34" y="1"/>
                    </a:lnTo>
                    <a:lnTo>
                      <a:pt x="33" y="1"/>
                    </a:lnTo>
                    <a:lnTo>
                      <a:pt x="32" y="2"/>
                    </a:lnTo>
                    <a:lnTo>
                      <a:pt x="31" y="2"/>
                    </a:lnTo>
                    <a:lnTo>
                      <a:pt x="31" y="3"/>
                    </a:lnTo>
                    <a:lnTo>
                      <a:pt x="29" y="4"/>
                    </a:lnTo>
                    <a:lnTo>
                      <a:pt x="27" y="3"/>
                    </a:lnTo>
                    <a:lnTo>
                      <a:pt x="26" y="2"/>
                    </a:lnTo>
                    <a:lnTo>
                      <a:pt x="25" y="2"/>
                    </a:lnTo>
                    <a:lnTo>
                      <a:pt x="24" y="1"/>
                    </a:lnTo>
                    <a:lnTo>
                      <a:pt x="23" y="1"/>
                    </a:lnTo>
                    <a:lnTo>
                      <a:pt x="22" y="1"/>
                    </a:lnTo>
                    <a:lnTo>
                      <a:pt x="21" y="1"/>
                    </a:lnTo>
                    <a:lnTo>
                      <a:pt x="20" y="1"/>
                    </a:lnTo>
                    <a:lnTo>
                      <a:pt x="18" y="2"/>
                    </a:lnTo>
                    <a:lnTo>
                      <a:pt x="17" y="2"/>
                    </a:lnTo>
                    <a:lnTo>
                      <a:pt x="16" y="2"/>
                    </a:lnTo>
                    <a:lnTo>
                      <a:pt x="13" y="6"/>
                    </a:lnTo>
                    <a:lnTo>
                      <a:pt x="12" y="6"/>
                    </a:lnTo>
                    <a:lnTo>
                      <a:pt x="12" y="7"/>
                    </a:lnTo>
                    <a:lnTo>
                      <a:pt x="10" y="6"/>
                    </a:lnTo>
                    <a:lnTo>
                      <a:pt x="11" y="9"/>
                    </a:lnTo>
                    <a:lnTo>
                      <a:pt x="11" y="10"/>
                    </a:lnTo>
                    <a:lnTo>
                      <a:pt x="12" y="10"/>
                    </a:lnTo>
                    <a:lnTo>
                      <a:pt x="12" y="11"/>
                    </a:lnTo>
                    <a:lnTo>
                      <a:pt x="12" y="12"/>
                    </a:lnTo>
                    <a:lnTo>
                      <a:pt x="12" y="13"/>
                    </a:lnTo>
                    <a:lnTo>
                      <a:pt x="12" y="15"/>
                    </a:lnTo>
                    <a:lnTo>
                      <a:pt x="13" y="15"/>
                    </a:lnTo>
                    <a:lnTo>
                      <a:pt x="13" y="16"/>
                    </a:lnTo>
                    <a:lnTo>
                      <a:pt x="12" y="18"/>
                    </a:lnTo>
                    <a:lnTo>
                      <a:pt x="12" y="19"/>
                    </a:lnTo>
                    <a:lnTo>
                      <a:pt x="12" y="20"/>
                    </a:lnTo>
                    <a:lnTo>
                      <a:pt x="11" y="22"/>
                    </a:lnTo>
                    <a:lnTo>
                      <a:pt x="10" y="23"/>
                    </a:lnTo>
                    <a:lnTo>
                      <a:pt x="11" y="24"/>
                    </a:lnTo>
                    <a:lnTo>
                      <a:pt x="12" y="26"/>
                    </a:lnTo>
                    <a:lnTo>
                      <a:pt x="13" y="26"/>
                    </a:lnTo>
                    <a:lnTo>
                      <a:pt x="10" y="30"/>
                    </a:lnTo>
                    <a:lnTo>
                      <a:pt x="8" y="32"/>
                    </a:lnTo>
                    <a:lnTo>
                      <a:pt x="8" y="34"/>
                    </a:lnTo>
                    <a:lnTo>
                      <a:pt x="10" y="36"/>
                    </a:lnTo>
                    <a:lnTo>
                      <a:pt x="10" y="38"/>
                    </a:lnTo>
                    <a:lnTo>
                      <a:pt x="9" y="39"/>
                    </a:lnTo>
                    <a:lnTo>
                      <a:pt x="8" y="39"/>
                    </a:lnTo>
                    <a:lnTo>
                      <a:pt x="8" y="40"/>
                    </a:lnTo>
                    <a:lnTo>
                      <a:pt x="7" y="41"/>
                    </a:lnTo>
                    <a:lnTo>
                      <a:pt x="5" y="41"/>
                    </a:lnTo>
                    <a:lnTo>
                      <a:pt x="4" y="41"/>
                    </a:lnTo>
                    <a:lnTo>
                      <a:pt x="3" y="41"/>
                    </a:lnTo>
                    <a:lnTo>
                      <a:pt x="3" y="42"/>
                    </a:lnTo>
                    <a:lnTo>
                      <a:pt x="1" y="42"/>
                    </a:lnTo>
                    <a:lnTo>
                      <a:pt x="0" y="43"/>
                    </a:lnTo>
                    <a:lnTo>
                      <a:pt x="1" y="45"/>
                    </a:lnTo>
                    <a:lnTo>
                      <a:pt x="1" y="46"/>
                    </a:lnTo>
                    <a:lnTo>
                      <a:pt x="3" y="48"/>
                    </a:lnTo>
                    <a:lnTo>
                      <a:pt x="3" y="49"/>
                    </a:lnTo>
                    <a:lnTo>
                      <a:pt x="3" y="50"/>
                    </a:lnTo>
                    <a:lnTo>
                      <a:pt x="3" y="51"/>
                    </a:lnTo>
                    <a:lnTo>
                      <a:pt x="4" y="52"/>
                    </a:lnTo>
                    <a:lnTo>
                      <a:pt x="6" y="54"/>
                    </a:lnTo>
                    <a:lnTo>
                      <a:pt x="6" y="56"/>
                    </a:lnTo>
                    <a:lnTo>
                      <a:pt x="5" y="56"/>
                    </a:lnTo>
                    <a:lnTo>
                      <a:pt x="5" y="57"/>
                    </a:lnTo>
                    <a:lnTo>
                      <a:pt x="5" y="58"/>
                    </a:lnTo>
                    <a:lnTo>
                      <a:pt x="5" y="59"/>
                    </a:lnTo>
                    <a:lnTo>
                      <a:pt x="5" y="60"/>
                    </a:lnTo>
                    <a:lnTo>
                      <a:pt x="5" y="61"/>
                    </a:lnTo>
                    <a:lnTo>
                      <a:pt x="4" y="64"/>
                    </a:lnTo>
                    <a:lnTo>
                      <a:pt x="6" y="64"/>
                    </a:lnTo>
                    <a:lnTo>
                      <a:pt x="7" y="66"/>
                    </a:lnTo>
                    <a:lnTo>
                      <a:pt x="8" y="69"/>
                    </a:lnTo>
                    <a:lnTo>
                      <a:pt x="8" y="70"/>
                    </a:lnTo>
                    <a:lnTo>
                      <a:pt x="13" y="77"/>
                    </a:lnTo>
                    <a:lnTo>
                      <a:pt x="14" y="79"/>
                    </a:lnTo>
                    <a:lnTo>
                      <a:pt x="16" y="78"/>
                    </a:lnTo>
                    <a:lnTo>
                      <a:pt x="17" y="78"/>
                    </a:lnTo>
                    <a:lnTo>
                      <a:pt x="17" y="77"/>
                    </a:lnTo>
                    <a:lnTo>
                      <a:pt x="18" y="77"/>
                    </a:lnTo>
                    <a:lnTo>
                      <a:pt x="23" y="69"/>
                    </a:lnTo>
                    <a:lnTo>
                      <a:pt x="23" y="68"/>
                    </a:lnTo>
                    <a:lnTo>
                      <a:pt x="24" y="68"/>
                    </a:lnTo>
                    <a:lnTo>
                      <a:pt x="28" y="62"/>
                    </a:lnTo>
                    <a:lnTo>
                      <a:pt x="29" y="60"/>
                    </a:lnTo>
                    <a:lnTo>
                      <a:pt x="30" y="58"/>
                    </a:lnTo>
                    <a:lnTo>
                      <a:pt x="29" y="58"/>
                    </a:lnTo>
                    <a:lnTo>
                      <a:pt x="31" y="59"/>
                    </a:lnTo>
                    <a:lnTo>
                      <a:pt x="33" y="57"/>
                    </a:lnTo>
                    <a:lnTo>
                      <a:pt x="35" y="56"/>
                    </a:lnTo>
                    <a:lnTo>
                      <a:pt x="37" y="55"/>
                    </a:lnTo>
                    <a:lnTo>
                      <a:pt x="38" y="55"/>
                    </a:lnTo>
                    <a:lnTo>
                      <a:pt x="37" y="55"/>
                    </a:lnTo>
                    <a:lnTo>
                      <a:pt x="38" y="56"/>
                    </a:lnTo>
                    <a:lnTo>
                      <a:pt x="38" y="57"/>
                    </a:lnTo>
                    <a:lnTo>
                      <a:pt x="39" y="58"/>
                    </a:lnTo>
                    <a:lnTo>
                      <a:pt x="39" y="59"/>
                    </a:lnTo>
                    <a:lnTo>
                      <a:pt x="40" y="59"/>
                    </a:lnTo>
                    <a:lnTo>
                      <a:pt x="41" y="60"/>
                    </a:lnTo>
                    <a:lnTo>
                      <a:pt x="42" y="60"/>
                    </a:lnTo>
                    <a:lnTo>
                      <a:pt x="43" y="60"/>
                    </a:lnTo>
                    <a:lnTo>
                      <a:pt x="44" y="60"/>
                    </a:lnTo>
                    <a:lnTo>
                      <a:pt x="44" y="59"/>
                    </a:lnTo>
                    <a:lnTo>
                      <a:pt x="45" y="59"/>
                    </a:lnTo>
                    <a:lnTo>
                      <a:pt x="46" y="58"/>
                    </a:lnTo>
                    <a:lnTo>
                      <a:pt x="50" y="59"/>
                    </a:lnTo>
                    <a:lnTo>
                      <a:pt x="52" y="58"/>
                    </a:lnTo>
                    <a:lnTo>
                      <a:pt x="52" y="59"/>
                    </a:lnTo>
                    <a:lnTo>
                      <a:pt x="53" y="58"/>
                    </a:lnTo>
                    <a:lnTo>
                      <a:pt x="54" y="58"/>
                    </a:lnTo>
                    <a:lnTo>
                      <a:pt x="57" y="55"/>
                    </a:lnTo>
                    <a:lnTo>
                      <a:pt x="57" y="54"/>
                    </a:lnTo>
                    <a:lnTo>
                      <a:pt x="58" y="53"/>
                    </a:lnTo>
                    <a:lnTo>
                      <a:pt x="59" y="53"/>
                    </a:lnTo>
                    <a:lnTo>
                      <a:pt x="59" y="52"/>
                    </a:lnTo>
                    <a:lnTo>
                      <a:pt x="60" y="52"/>
                    </a:lnTo>
                    <a:lnTo>
                      <a:pt x="61" y="51"/>
                    </a:lnTo>
                    <a:lnTo>
                      <a:pt x="65" y="51"/>
                    </a:lnTo>
                    <a:lnTo>
                      <a:pt x="69" y="53"/>
                    </a:lnTo>
                    <a:lnTo>
                      <a:pt x="70" y="53"/>
                    </a:lnTo>
                    <a:lnTo>
                      <a:pt x="71" y="53"/>
                    </a:lnTo>
                    <a:lnTo>
                      <a:pt x="72" y="53"/>
                    </a:lnTo>
                    <a:lnTo>
                      <a:pt x="74" y="53"/>
                    </a:lnTo>
                    <a:lnTo>
                      <a:pt x="78" y="53"/>
                    </a:lnTo>
                    <a:lnTo>
                      <a:pt x="79" y="53"/>
                    </a:lnTo>
                    <a:lnTo>
                      <a:pt x="80" y="53"/>
                    </a:lnTo>
                    <a:lnTo>
                      <a:pt x="82" y="53"/>
                    </a:lnTo>
                    <a:lnTo>
                      <a:pt x="82" y="54"/>
                    </a:lnTo>
                    <a:lnTo>
                      <a:pt x="83" y="54"/>
                    </a:lnTo>
                    <a:lnTo>
                      <a:pt x="85" y="53"/>
                    </a:lnTo>
                    <a:lnTo>
                      <a:pt x="86" y="53"/>
                    </a:lnTo>
                    <a:lnTo>
                      <a:pt x="87" y="54"/>
                    </a:lnTo>
                    <a:lnTo>
                      <a:pt x="87" y="55"/>
                    </a:lnTo>
                    <a:lnTo>
                      <a:pt x="87" y="56"/>
                    </a:lnTo>
                    <a:lnTo>
                      <a:pt x="87" y="57"/>
                    </a:lnTo>
                    <a:lnTo>
                      <a:pt x="87" y="58"/>
                    </a:lnTo>
                    <a:lnTo>
                      <a:pt x="87" y="59"/>
                    </a:lnTo>
                    <a:lnTo>
                      <a:pt x="87" y="60"/>
                    </a:lnTo>
                    <a:lnTo>
                      <a:pt x="88" y="61"/>
                    </a:lnTo>
                    <a:lnTo>
                      <a:pt x="89" y="62"/>
                    </a:lnTo>
                    <a:lnTo>
                      <a:pt x="91" y="62"/>
                    </a:lnTo>
                    <a:lnTo>
                      <a:pt x="92" y="62"/>
                    </a:lnTo>
                    <a:lnTo>
                      <a:pt x="93" y="62"/>
                    </a:lnTo>
                    <a:lnTo>
                      <a:pt x="95" y="64"/>
                    </a:lnTo>
                    <a:lnTo>
                      <a:pt x="97" y="62"/>
                    </a:lnTo>
                    <a:lnTo>
                      <a:pt x="97" y="60"/>
                    </a:lnTo>
                    <a:lnTo>
                      <a:pt x="97" y="59"/>
                    </a:lnTo>
                    <a:lnTo>
                      <a:pt x="97" y="58"/>
                    </a:lnTo>
                    <a:lnTo>
                      <a:pt x="97" y="57"/>
                    </a:lnTo>
                    <a:lnTo>
                      <a:pt x="97" y="56"/>
                    </a:lnTo>
                    <a:lnTo>
                      <a:pt x="96" y="56"/>
                    </a:lnTo>
                    <a:lnTo>
                      <a:pt x="97" y="55"/>
                    </a:lnTo>
                    <a:lnTo>
                      <a:pt x="99" y="55"/>
                    </a:lnTo>
                    <a:lnTo>
                      <a:pt x="100" y="55"/>
                    </a:lnTo>
                    <a:lnTo>
                      <a:pt x="101" y="55"/>
                    </a:lnTo>
                    <a:lnTo>
                      <a:pt x="101" y="54"/>
                    </a:lnTo>
                    <a:lnTo>
                      <a:pt x="101" y="53"/>
                    </a:lnTo>
                    <a:lnTo>
                      <a:pt x="106" y="46"/>
                    </a:lnTo>
                    <a:lnTo>
                      <a:pt x="106" y="45"/>
                    </a:lnTo>
                    <a:lnTo>
                      <a:pt x="106" y="44"/>
                    </a:lnTo>
                    <a:lnTo>
                      <a:pt x="106" y="43"/>
                    </a:lnTo>
                    <a:lnTo>
                      <a:pt x="106" y="42"/>
                    </a:lnTo>
                    <a:lnTo>
                      <a:pt x="105" y="41"/>
                    </a:lnTo>
                    <a:lnTo>
                      <a:pt x="104" y="41"/>
                    </a:lnTo>
                    <a:lnTo>
                      <a:pt x="101" y="37"/>
                    </a:lnTo>
                    <a:lnTo>
                      <a:pt x="98" y="34"/>
                    </a:lnTo>
                    <a:lnTo>
                      <a:pt x="97" y="33"/>
                    </a:lnTo>
                    <a:lnTo>
                      <a:pt x="97" y="32"/>
                    </a:lnTo>
                    <a:lnTo>
                      <a:pt x="96" y="32"/>
                    </a:lnTo>
                    <a:lnTo>
                      <a:pt x="95" y="31"/>
                    </a:lnTo>
                    <a:lnTo>
                      <a:pt x="91" y="29"/>
                    </a:lnTo>
                    <a:lnTo>
                      <a:pt x="90" y="28"/>
                    </a:lnTo>
                    <a:lnTo>
                      <a:pt x="89" y="28"/>
                    </a:lnTo>
                    <a:lnTo>
                      <a:pt x="88" y="28"/>
                    </a:lnTo>
                    <a:lnTo>
                      <a:pt x="87" y="28"/>
                    </a:lnTo>
                    <a:lnTo>
                      <a:pt x="86" y="28"/>
                    </a:lnTo>
                    <a:lnTo>
                      <a:pt x="82" y="29"/>
                    </a:lnTo>
                    <a:lnTo>
                      <a:pt x="82" y="28"/>
                    </a:lnTo>
                    <a:lnTo>
                      <a:pt x="83" y="28"/>
                    </a:lnTo>
                    <a:lnTo>
                      <a:pt x="84" y="28"/>
                    </a:lnTo>
                    <a:lnTo>
                      <a:pt x="86" y="24"/>
                    </a:lnTo>
                    <a:lnTo>
                      <a:pt x="86" y="23"/>
                    </a:lnTo>
                    <a:lnTo>
                      <a:pt x="86" y="22"/>
                    </a:lnTo>
                    <a:lnTo>
                      <a:pt x="86" y="21"/>
                    </a:lnTo>
                    <a:lnTo>
                      <a:pt x="84" y="19"/>
                    </a:lnTo>
                    <a:lnTo>
                      <a:pt x="83" y="18"/>
                    </a:lnTo>
                    <a:lnTo>
                      <a:pt x="82" y="18"/>
                    </a:lnTo>
                    <a:lnTo>
                      <a:pt x="81" y="18"/>
                    </a:lnTo>
                    <a:lnTo>
                      <a:pt x="80" y="19"/>
                    </a:lnTo>
                    <a:lnTo>
                      <a:pt x="79" y="19"/>
                    </a:lnTo>
                    <a:lnTo>
                      <a:pt x="76" y="19"/>
                    </a:lnTo>
                    <a:lnTo>
                      <a:pt x="74" y="19"/>
                    </a:lnTo>
                    <a:lnTo>
                      <a:pt x="73" y="19"/>
                    </a:lnTo>
                    <a:lnTo>
                      <a:pt x="69" y="20"/>
                    </a:lnTo>
                    <a:lnTo>
                      <a:pt x="68" y="19"/>
                    </a:lnTo>
                    <a:lnTo>
                      <a:pt x="67" y="17"/>
                    </a:lnTo>
                    <a:lnTo>
                      <a:pt x="67" y="16"/>
                    </a:lnTo>
                    <a:lnTo>
                      <a:pt x="68" y="14"/>
                    </a:lnTo>
                    <a:lnTo>
                      <a:pt x="68" y="13"/>
                    </a:lnTo>
                    <a:lnTo>
                      <a:pt x="68" y="12"/>
                    </a:lnTo>
                    <a:lnTo>
                      <a:pt x="68" y="11"/>
                    </a:lnTo>
                    <a:lnTo>
                      <a:pt x="67" y="11"/>
                    </a:lnTo>
                    <a:lnTo>
                      <a:pt x="67" y="10"/>
                    </a:lnTo>
                    <a:lnTo>
                      <a:pt x="66" y="9"/>
                    </a:lnTo>
                    <a:lnTo>
                      <a:pt x="65" y="9"/>
                    </a:lnTo>
                    <a:lnTo>
                      <a:pt x="65" y="8"/>
                    </a:lnTo>
                    <a:lnTo>
                      <a:pt x="64" y="8"/>
                    </a:lnTo>
                    <a:lnTo>
                      <a:pt x="62" y="8"/>
                    </a:lnTo>
                    <a:lnTo>
                      <a:pt x="61" y="8"/>
                    </a:lnTo>
                    <a:lnTo>
                      <a:pt x="60" y="8"/>
                    </a:lnTo>
                    <a:lnTo>
                      <a:pt x="59" y="8"/>
                    </a:lnTo>
                    <a:lnTo>
                      <a:pt x="59" y="9"/>
                    </a:lnTo>
                    <a:lnTo>
                      <a:pt x="58" y="9"/>
                    </a:lnTo>
                    <a:lnTo>
                      <a:pt x="55" y="9"/>
                    </a:lnTo>
                    <a:lnTo>
                      <a:pt x="54" y="7"/>
                    </a:lnTo>
                    <a:lnTo>
                      <a:pt x="53" y="7"/>
                    </a:lnTo>
                    <a:lnTo>
                      <a:pt x="52" y="6"/>
                    </a:lnTo>
                    <a:lnTo>
                      <a:pt x="52" y="5"/>
                    </a:lnTo>
                    <a:lnTo>
                      <a:pt x="51" y="5"/>
                    </a:lnTo>
                    <a:lnTo>
                      <a:pt x="50" y="5"/>
                    </a:lnTo>
                    <a:lnTo>
                      <a:pt x="49" y="5"/>
                    </a:lnTo>
                    <a:lnTo>
                      <a:pt x="48" y="5"/>
                    </a:lnTo>
                    <a:lnTo>
                      <a:pt x="48" y="6"/>
                    </a:lnTo>
                    <a:lnTo>
                      <a:pt x="46" y="6"/>
                    </a:lnTo>
                    <a:lnTo>
                      <a:pt x="44" y="4"/>
                    </a:lnTo>
                    <a:lnTo>
                      <a:pt x="43" y="2"/>
                    </a:lnTo>
                    <a:lnTo>
                      <a:pt x="42" y="2"/>
                    </a:lnTo>
                    <a:lnTo>
                      <a:pt x="42" y="1"/>
                    </a:lnTo>
                    <a:lnTo>
                      <a:pt x="41" y="1"/>
                    </a:lnTo>
                    <a:lnTo>
                      <a:pt x="37" y="0"/>
                    </a:lnTo>
                    <a:lnTo>
                      <a:pt x="3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62" name="Freeform 688"/>
              <p:cNvSpPr>
                <a:spLocks/>
              </p:cNvSpPr>
              <p:nvPr/>
            </p:nvSpPr>
            <p:spPr bwMode="auto">
              <a:xfrm>
                <a:off x="5115710" y="664567"/>
                <a:ext cx="26987" cy="12700"/>
              </a:xfrm>
              <a:custGeom>
                <a:avLst/>
                <a:gdLst>
                  <a:gd name="T0" fmla="*/ 0 w 11"/>
                  <a:gd name="T1" fmla="*/ 2147483646 h 6"/>
                  <a:gd name="T2" fmla="*/ 0 w 11"/>
                  <a:gd name="T3" fmla="*/ 2147483646 h 6"/>
                  <a:gd name="T4" fmla="*/ 0 w 11"/>
                  <a:gd name="T5" fmla="*/ 2147483646 h 6"/>
                  <a:gd name="T6" fmla="*/ 2147483646 w 11"/>
                  <a:gd name="T7" fmla="*/ 0 h 6"/>
                  <a:gd name="T8" fmla="*/ 2147483646 w 11"/>
                  <a:gd name="T9" fmla="*/ 2147483646 h 6"/>
                  <a:gd name="T10" fmla="*/ 2147483646 w 11"/>
                  <a:gd name="T11" fmla="*/ 2147483646 h 6"/>
                  <a:gd name="T12" fmla="*/ 2147483646 w 11"/>
                  <a:gd name="T13" fmla="*/ 2147483646 h 6"/>
                  <a:gd name="T14" fmla="*/ 2147483646 w 11"/>
                  <a:gd name="T15" fmla="*/ 2147483646 h 6"/>
                  <a:gd name="T16" fmla="*/ 2147483646 w 11"/>
                  <a:gd name="T17" fmla="*/ 0 h 6"/>
                  <a:gd name="T18" fmla="*/ 2147483646 w 11"/>
                  <a:gd name="T19" fmla="*/ 0 h 6"/>
                  <a:gd name="T20" fmla="*/ 2147483646 w 11"/>
                  <a:gd name="T21" fmla="*/ 2147483646 h 6"/>
                  <a:gd name="T22" fmla="*/ 2147483646 w 11"/>
                  <a:gd name="T23" fmla="*/ 2147483646 h 6"/>
                  <a:gd name="T24" fmla="*/ 2147483646 w 11"/>
                  <a:gd name="T25" fmla="*/ 2147483646 h 6"/>
                  <a:gd name="T26" fmla="*/ 2147483646 w 11"/>
                  <a:gd name="T27" fmla="*/ 2147483646 h 6"/>
                  <a:gd name="T28" fmla="*/ 2147483646 w 11"/>
                  <a:gd name="T29" fmla="*/ 2147483646 h 6"/>
                  <a:gd name="T30" fmla="*/ 0 w 11"/>
                  <a:gd name="T31" fmla="*/ 2147483646 h 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1" h="6">
                    <a:moveTo>
                      <a:pt x="0" y="5"/>
                    </a:moveTo>
                    <a:lnTo>
                      <a:pt x="0" y="4"/>
                    </a:lnTo>
                    <a:lnTo>
                      <a:pt x="0" y="3"/>
                    </a:lnTo>
                    <a:lnTo>
                      <a:pt x="1" y="0"/>
                    </a:lnTo>
                    <a:lnTo>
                      <a:pt x="3" y="2"/>
                    </a:lnTo>
                    <a:lnTo>
                      <a:pt x="5" y="0"/>
                    </a:lnTo>
                    <a:lnTo>
                      <a:pt x="10" y="0"/>
                    </a:lnTo>
                    <a:lnTo>
                      <a:pt x="11" y="2"/>
                    </a:lnTo>
                    <a:lnTo>
                      <a:pt x="10" y="4"/>
                    </a:lnTo>
                    <a:lnTo>
                      <a:pt x="10" y="5"/>
                    </a:lnTo>
                    <a:lnTo>
                      <a:pt x="4" y="6"/>
                    </a:lnTo>
                    <a:lnTo>
                      <a:pt x="0" y="5"/>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63" name="Freeform 689"/>
              <p:cNvSpPr>
                <a:spLocks noEditPoints="1"/>
              </p:cNvSpPr>
              <p:nvPr/>
            </p:nvSpPr>
            <p:spPr bwMode="auto">
              <a:xfrm>
                <a:off x="5114122" y="659805"/>
                <a:ext cx="30163" cy="19050"/>
              </a:xfrm>
              <a:custGeom>
                <a:avLst/>
                <a:gdLst>
                  <a:gd name="T0" fmla="*/ 2147483646 w 13"/>
                  <a:gd name="T1" fmla="*/ 2147483646 h 9"/>
                  <a:gd name="T2" fmla="*/ 2147483646 w 13"/>
                  <a:gd name="T3" fmla="*/ 2147483646 h 9"/>
                  <a:gd name="T4" fmla="*/ 2147483646 w 13"/>
                  <a:gd name="T5" fmla="*/ 2147483646 h 9"/>
                  <a:gd name="T6" fmla="*/ 2147483646 w 13"/>
                  <a:gd name="T7" fmla="*/ 2147483646 h 9"/>
                  <a:gd name="T8" fmla="*/ 2147483646 w 13"/>
                  <a:gd name="T9" fmla="*/ 2147483646 h 9"/>
                  <a:gd name="T10" fmla="*/ 2147483646 w 13"/>
                  <a:gd name="T11" fmla="*/ 2147483646 h 9"/>
                  <a:gd name="T12" fmla="*/ 2147483646 w 13"/>
                  <a:gd name="T13" fmla="*/ 2147483646 h 9"/>
                  <a:gd name="T14" fmla="*/ 2147483646 w 13"/>
                  <a:gd name="T15" fmla="*/ 2147483646 h 9"/>
                  <a:gd name="T16" fmla="*/ 2147483646 w 13"/>
                  <a:gd name="T17" fmla="*/ 2147483646 h 9"/>
                  <a:gd name="T18" fmla="*/ 2147483646 w 13"/>
                  <a:gd name="T19" fmla="*/ 2147483646 h 9"/>
                  <a:gd name="T20" fmla="*/ 2147483646 w 13"/>
                  <a:gd name="T21" fmla="*/ 2147483646 h 9"/>
                  <a:gd name="T22" fmla="*/ 2147483646 w 13"/>
                  <a:gd name="T23" fmla="*/ 2147483646 h 9"/>
                  <a:gd name="T24" fmla="*/ 2147483646 w 13"/>
                  <a:gd name="T25" fmla="*/ 2147483646 h 9"/>
                  <a:gd name="T26" fmla="*/ 2147483646 w 13"/>
                  <a:gd name="T27" fmla="*/ 2147483646 h 9"/>
                  <a:gd name="T28" fmla="*/ 2147483646 w 13"/>
                  <a:gd name="T29" fmla="*/ 2147483646 h 9"/>
                  <a:gd name="T30" fmla="*/ 2147483646 w 13"/>
                  <a:gd name="T31" fmla="*/ 2147483646 h 9"/>
                  <a:gd name="T32" fmla="*/ 2147483646 w 13"/>
                  <a:gd name="T33" fmla="*/ 2147483646 h 9"/>
                  <a:gd name="T34" fmla="*/ 2147483646 w 13"/>
                  <a:gd name="T35" fmla="*/ 2147483646 h 9"/>
                  <a:gd name="T36" fmla="*/ 2147483646 w 13"/>
                  <a:gd name="T37" fmla="*/ 0 h 9"/>
                  <a:gd name="T38" fmla="*/ 0 w 13"/>
                  <a:gd name="T39" fmla="*/ 2147483646 h 9"/>
                  <a:gd name="T40" fmla="*/ 0 w 13"/>
                  <a:gd name="T41" fmla="*/ 2147483646 h 9"/>
                  <a:gd name="T42" fmla="*/ 0 w 13"/>
                  <a:gd name="T43" fmla="*/ 2147483646 h 9"/>
                  <a:gd name="T44" fmla="*/ 0 w 13"/>
                  <a:gd name="T45" fmla="*/ 2147483646 h 9"/>
                  <a:gd name="T46" fmla="*/ 0 w 13"/>
                  <a:gd name="T47" fmla="*/ 2147483646 h 9"/>
                  <a:gd name="T48" fmla="*/ 0 w 13"/>
                  <a:gd name="T49" fmla="*/ 2147483646 h 9"/>
                  <a:gd name="T50" fmla="*/ 0 w 13"/>
                  <a:gd name="T51" fmla="*/ 2147483646 h 9"/>
                  <a:gd name="T52" fmla="*/ 0 w 13"/>
                  <a:gd name="T53" fmla="*/ 2147483646 h 9"/>
                  <a:gd name="T54" fmla="*/ 0 w 13"/>
                  <a:gd name="T55" fmla="*/ 2147483646 h 9"/>
                  <a:gd name="T56" fmla="*/ 2147483646 w 13"/>
                  <a:gd name="T57" fmla="*/ 2147483646 h 9"/>
                  <a:gd name="T58" fmla="*/ 2147483646 w 13"/>
                  <a:gd name="T59" fmla="*/ 2147483646 h 9"/>
                  <a:gd name="T60" fmla="*/ 2147483646 w 13"/>
                  <a:gd name="T61" fmla="*/ 2147483646 h 9"/>
                  <a:gd name="T62" fmla="*/ 2147483646 w 13"/>
                  <a:gd name="T63" fmla="*/ 2147483646 h 9"/>
                  <a:gd name="T64" fmla="*/ 2147483646 w 13"/>
                  <a:gd name="T65" fmla="*/ 2147483646 h 9"/>
                  <a:gd name="T66" fmla="*/ 2147483646 w 13"/>
                  <a:gd name="T67" fmla="*/ 2147483646 h 9"/>
                  <a:gd name="T68" fmla="*/ 2147483646 w 13"/>
                  <a:gd name="T69" fmla="*/ 2147483646 h 9"/>
                  <a:gd name="T70" fmla="*/ 2147483646 w 13"/>
                  <a:gd name="T71" fmla="*/ 2147483646 h 9"/>
                  <a:gd name="T72" fmla="*/ 2147483646 w 13"/>
                  <a:gd name="T73" fmla="*/ 2147483646 h 9"/>
                  <a:gd name="T74" fmla="*/ 2147483646 w 13"/>
                  <a:gd name="T75" fmla="*/ 2147483646 h 9"/>
                  <a:gd name="T76" fmla="*/ 2147483646 w 13"/>
                  <a:gd name="T77" fmla="*/ 2147483646 h 9"/>
                  <a:gd name="T78" fmla="*/ 2147483646 w 13"/>
                  <a:gd name="T79" fmla="*/ 2147483646 h 9"/>
                  <a:gd name="T80" fmla="*/ 2147483646 w 13"/>
                  <a:gd name="T81" fmla="*/ 2147483646 h 9"/>
                  <a:gd name="T82" fmla="*/ 2147483646 w 13"/>
                  <a:gd name="T83" fmla="*/ 2147483646 h 9"/>
                  <a:gd name="T84" fmla="*/ 2147483646 w 13"/>
                  <a:gd name="T85" fmla="*/ 2147483646 h 9"/>
                  <a:gd name="T86" fmla="*/ 2147483646 w 13"/>
                  <a:gd name="T87" fmla="*/ 2147483646 h 9"/>
                  <a:gd name="T88" fmla="*/ 2147483646 w 13"/>
                  <a:gd name="T89" fmla="*/ 2147483646 h 9"/>
                  <a:gd name="T90" fmla="*/ 2147483646 w 13"/>
                  <a:gd name="T91" fmla="*/ 2147483646 h 9"/>
                  <a:gd name="T92" fmla="*/ 2147483646 w 13"/>
                  <a:gd name="T93" fmla="*/ 2147483646 h 9"/>
                  <a:gd name="T94" fmla="*/ 2147483646 w 13"/>
                  <a:gd name="T95" fmla="*/ 2147483646 h 9"/>
                  <a:gd name="T96" fmla="*/ 2147483646 w 13"/>
                  <a:gd name="T97" fmla="*/ 2147483646 h 9"/>
                  <a:gd name="T98" fmla="*/ 2147483646 w 13"/>
                  <a:gd name="T99" fmla="*/ 2147483646 h 9"/>
                  <a:gd name="T100" fmla="*/ 2147483646 w 13"/>
                  <a:gd name="T101" fmla="*/ 2147483646 h 9"/>
                  <a:gd name="T102" fmla="*/ 2147483646 w 13"/>
                  <a:gd name="T103" fmla="*/ 2147483646 h 9"/>
                  <a:gd name="T104" fmla="*/ 2147483646 w 13"/>
                  <a:gd name="T105" fmla="*/ 0 h 9"/>
                  <a:gd name="T106" fmla="*/ 2147483646 w 13"/>
                  <a:gd name="T107" fmla="*/ 0 h 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3" h="9">
                    <a:moveTo>
                      <a:pt x="6" y="4"/>
                    </a:moveTo>
                    <a:lnTo>
                      <a:pt x="10" y="4"/>
                    </a:lnTo>
                    <a:lnTo>
                      <a:pt x="11" y="4"/>
                    </a:lnTo>
                    <a:lnTo>
                      <a:pt x="11" y="5"/>
                    </a:lnTo>
                    <a:lnTo>
                      <a:pt x="10" y="6"/>
                    </a:lnTo>
                    <a:lnTo>
                      <a:pt x="5" y="7"/>
                    </a:lnTo>
                    <a:lnTo>
                      <a:pt x="2" y="7"/>
                    </a:lnTo>
                    <a:lnTo>
                      <a:pt x="2" y="6"/>
                    </a:lnTo>
                    <a:lnTo>
                      <a:pt x="2" y="5"/>
                    </a:lnTo>
                    <a:lnTo>
                      <a:pt x="3" y="6"/>
                    </a:lnTo>
                    <a:lnTo>
                      <a:pt x="4" y="6"/>
                    </a:lnTo>
                    <a:lnTo>
                      <a:pt x="5" y="5"/>
                    </a:lnTo>
                    <a:lnTo>
                      <a:pt x="5" y="4"/>
                    </a:lnTo>
                    <a:lnTo>
                      <a:pt x="6" y="4"/>
                    </a:lnTo>
                    <a:close/>
                    <a:moveTo>
                      <a:pt x="2" y="0"/>
                    </a:moveTo>
                    <a:lnTo>
                      <a:pt x="0" y="4"/>
                    </a:lnTo>
                    <a:lnTo>
                      <a:pt x="0" y="5"/>
                    </a:lnTo>
                    <a:lnTo>
                      <a:pt x="0" y="6"/>
                    </a:lnTo>
                    <a:lnTo>
                      <a:pt x="0" y="7"/>
                    </a:lnTo>
                    <a:lnTo>
                      <a:pt x="0" y="9"/>
                    </a:lnTo>
                    <a:lnTo>
                      <a:pt x="2" y="9"/>
                    </a:lnTo>
                    <a:lnTo>
                      <a:pt x="5" y="9"/>
                    </a:lnTo>
                    <a:lnTo>
                      <a:pt x="6" y="9"/>
                    </a:lnTo>
                    <a:lnTo>
                      <a:pt x="11" y="8"/>
                    </a:lnTo>
                    <a:lnTo>
                      <a:pt x="11" y="7"/>
                    </a:lnTo>
                    <a:lnTo>
                      <a:pt x="12" y="7"/>
                    </a:lnTo>
                    <a:lnTo>
                      <a:pt x="13" y="6"/>
                    </a:lnTo>
                    <a:lnTo>
                      <a:pt x="13" y="5"/>
                    </a:lnTo>
                    <a:lnTo>
                      <a:pt x="13" y="4"/>
                    </a:lnTo>
                    <a:lnTo>
                      <a:pt x="13" y="2"/>
                    </a:lnTo>
                    <a:lnTo>
                      <a:pt x="12" y="2"/>
                    </a:lnTo>
                    <a:lnTo>
                      <a:pt x="11" y="2"/>
                    </a:lnTo>
                    <a:lnTo>
                      <a:pt x="11" y="1"/>
                    </a:lnTo>
                    <a:lnTo>
                      <a:pt x="10" y="1"/>
                    </a:lnTo>
                    <a:lnTo>
                      <a:pt x="6" y="1"/>
                    </a:lnTo>
                    <a:lnTo>
                      <a:pt x="5" y="1"/>
                    </a:lnTo>
                    <a:lnTo>
                      <a:pt x="5" y="2"/>
                    </a:lnTo>
                    <a:lnTo>
                      <a:pt x="4" y="2"/>
                    </a:lnTo>
                    <a:lnTo>
                      <a:pt x="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64" name="Freeform 690"/>
              <p:cNvSpPr>
                <a:spLocks noEditPoints="1"/>
              </p:cNvSpPr>
              <p:nvPr/>
            </p:nvSpPr>
            <p:spPr bwMode="auto">
              <a:xfrm>
                <a:off x="5114122" y="659805"/>
                <a:ext cx="30163" cy="19050"/>
              </a:xfrm>
              <a:custGeom>
                <a:avLst/>
                <a:gdLst>
                  <a:gd name="T0" fmla="*/ 2147483646 w 13"/>
                  <a:gd name="T1" fmla="*/ 2147483646 h 9"/>
                  <a:gd name="T2" fmla="*/ 2147483646 w 13"/>
                  <a:gd name="T3" fmla="*/ 2147483646 h 9"/>
                  <a:gd name="T4" fmla="*/ 2147483646 w 13"/>
                  <a:gd name="T5" fmla="*/ 2147483646 h 9"/>
                  <a:gd name="T6" fmla="*/ 2147483646 w 13"/>
                  <a:gd name="T7" fmla="*/ 2147483646 h 9"/>
                  <a:gd name="T8" fmla="*/ 2147483646 w 13"/>
                  <a:gd name="T9" fmla="*/ 2147483646 h 9"/>
                  <a:gd name="T10" fmla="*/ 2147483646 w 13"/>
                  <a:gd name="T11" fmla="*/ 2147483646 h 9"/>
                  <a:gd name="T12" fmla="*/ 2147483646 w 13"/>
                  <a:gd name="T13" fmla="*/ 2147483646 h 9"/>
                  <a:gd name="T14" fmla="*/ 2147483646 w 13"/>
                  <a:gd name="T15" fmla="*/ 2147483646 h 9"/>
                  <a:gd name="T16" fmla="*/ 2147483646 w 13"/>
                  <a:gd name="T17" fmla="*/ 2147483646 h 9"/>
                  <a:gd name="T18" fmla="*/ 2147483646 w 13"/>
                  <a:gd name="T19" fmla="*/ 2147483646 h 9"/>
                  <a:gd name="T20" fmla="*/ 2147483646 w 13"/>
                  <a:gd name="T21" fmla="*/ 2147483646 h 9"/>
                  <a:gd name="T22" fmla="*/ 2147483646 w 13"/>
                  <a:gd name="T23" fmla="*/ 2147483646 h 9"/>
                  <a:gd name="T24" fmla="*/ 2147483646 w 13"/>
                  <a:gd name="T25" fmla="*/ 2147483646 h 9"/>
                  <a:gd name="T26" fmla="*/ 2147483646 w 13"/>
                  <a:gd name="T27" fmla="*/ 2147483646 h 9"/>
                  <a:gd name="T28" fmla="*/ 2147483646 w 13"/>
                  <a:gd name="T29" fmla="*/ 2147483646 h 9"/>
                  <a:gd name="T30" fmla="*/ 2147483646 w 13"/>
                  <a:gd name="T31" fmla="*/ 2147483646 h 9"/>
                  <a:gd name="T32" fmla="*/ 2147483646 w 13"/>
                  <a:gd name="T33" fmla="*/ 2147483646 h 9"/>
                  <a:gd name="T34" fmla="*/ 2147483646 w 13"/>
                  <a:gd name="T35" fmla="*/ 2147483646 h 9"/>
                  <a:gd name="T36" fmla="*/ 2147483646 w 13"/>
                  <a:gd name="T37" fmla="*/ 0 h 9"/>
                  <a:gd name="T38" fmla="*/ 0 w 13"/>
                  <a:gd name="T39" fmla="*/ 2147483646 h 9"/>
                  <a:gd name="T40" fmla="*/ 0 w 13"/>
                  <a:gd name="T41" fmla="*/ 2147483646 h 9"/>
                  <a:gd name="T42" fmla="*/ 0 w 13"/>
                  <a:gd name="T43" fmla="*/ 2147483646 h 9"/>
                  <a:gd name="T44" fmla="*/ 0 w 13"/>
                  <a:gd name="T45" fmla="*/ 2147483646 h 9"/>
                  <a:gd name="T46" fmla="*/ 0 w 13"/>
                  <a:gd name="T47" fmla="*/ 2147483646 h 9"/>
                  <a:gd name="T48" fmla="*/ 0 w 13"/>
                  <a:gd name="T49" fmla="*/ 2147483646 h 9"/>
                  <a:gd name="T50" fmla="*/ 0 w 13"/>
                  <a:gd name="T51" fmla="*/ 2147483646 h 9"/>
                  <a:gd name="T52" fmla="*/ 0 w 13"/>
                  <a:gd name="T53" fmla="*/ 2147483646 h 9"/>
                  <a:gd name="T54" fmla="*/ 0 w 13"/>
                  <a:gd name="T55" fmla="*/ 2147483646 h 9"/>
                  <a:gd name="T56" fmla="*/ 2147483646 w 13"/>
                  <a:gd name="T57" fmla="*/ 2147483646 h 9"/>
                  <a:gd name="T58" fmla="*/ 2147483646 w 13"/>
                  <a:gd name="T59" fmla="*/ 2147483646 h 9"/>
                  <a:gd name="T60" fmla="*/ 2147483646 w 13"/>
                  <a:gd name="T61" fmla="*/ 2147483646 h 9"/>
                  <a:gd name="T62" fmla="*/ 2147483646 w 13"/>
                  <a:gd name="T63" fmla="*/ 2147483646 h 9"/>
                  <a:gd name="T64" fmla="*/ 2147483646 w 13"/>
                  <a:gd name="T65" fmla="*/ 2147483646 h 9"/>
                  <a:gd name="T66" fmla="*/ 2147483646 w 13"/>
                  <a:gd name="T67" fmla="*/ 2147483646 h 9"/>
                  <a:gd name="T68" fmla="*/ 2147483646 w 13"/>
                  <a:gd name="T69" fmla="*/ 2147483646 h 9"/>
                  <a:gd name="T70" fmla="*/ 2147483646 w 13"/>
                  <a:gd name="T71" fmla="*/ 2147483646 h 9"/>
                  <a:gd name="T72" fmla="*/ 2147483646 w 13"/>
                  <a:gd name="T73" fmla="*/ 2147483646 h 9"/>
                  <a:gd name="T74" fmla="*/ 2147483646 w 13"/>
                  <a:gd name="T75" fmla="*/ 2147483646 h 9"/>
                  <a:gd name="T76" fmla="*/ 2147483646 w 13"/>
                  <a:gd name="T77" fmla="*/ 2147483646 h 9"/>
                  <a:gd name="T78" fmla="*/ 2147483646 w 13"/>
                  <a:gd name="T79" fmla="*/ 2147483646 h 9"/>
                  <a:gd name="T80" fmla="*/ 2147483646 w 13"/>
                  <a:gd name="T81" fmla="*/ 2147483646 h 9"/>
                  <a:gd name="T82" fmla="*/ 2147483646 w 13"/>
                  <a:gd name="T83" fmla="*/ 2147483646 h 9"/>
                  <a:gd name="T84" fmla="*/ 2147483646 w 13"/>
                  <a:gd name="T85" fmla="*/ 2147483646 h 9"/>
                  <a:gd name="T86" fmla="*/ 2147483646 w 13"/>
                  <a:gd name="T87" fmla="*/ 2147483646 h 9"/>
                  <a:gd name="T88" fmla="*/ 2147483646 w 13"/>
                  <a:gd name="T89" fmla="*/ 2147483646 h 9"/>
                  <a:gd name="T90" fmla="*/ 2147483646 w 13"/>
                  <a:gd name="T91" fmla="*/ 2147483646 h 9"/>
                  <a:gd name="T92" fmla="*/ 2147483646 w 13"/>
                  <a:gd name="T93" fmla="*/ 2147483646 h 9"/>
                  <a:gd name="T94" fmla="*/ 2147483646 w 13"/>
                  <a:gd name="T95" fmla="*/ 2147483646 h 9"/>
                  <a:gd name="T96" fmla="*/ 2147483646 w 13"/>
                  <a:gd name="T97" fmla="*/ 2147483646 h 9"/>
                  <a:gd name="T98" fmla="*/ 2147483646 w 13"/>
                  <a:gd name="T99" fmla="*/ 2147483646 h 9"/>
                  <a:gd name="T100" fmla="*/ 2147483646 w 13"/>
                  <a:gd name="T101" fmla="*/ 2147483646 h 9"/>
                  <a:gd name="T102" fmla="*/ 2147483646 w 13"/>
                  <a:gd name="T103" fmla="*/ 2147483646 h 9"/>
                  <a:gd name="T104" fmla="*/ 2147483646 w 13"/>
                  <a:gd name="T105" fmla="*/ 0 h 9"/>
                  <a:gd name="T106" fmla="*/ 2147483646 w 13"/>
                  <a:gd name="T107" fmla="*/ 0 h 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3" h="9">
                    <a:moveTo>
                      <a:pt x="6" y="4"/>
                    </a:moveTo>
                    <a:lnTo>
                      <a:pt x="10" y="4"/>
                    </a:lnTo>
                    <a:lnTo>
                      <a:pt x="11" y="4"/>
                    </a:lnTo>
                    <a:lnTo>
                      <a:pt x="11" y="5"/>
                    </a:lnTo>
                    <a:lnTo>
                      <a:pt x="10" y="6"/>
                    </a:lnTo>
                    <a:lnTo>
                      <a:pt x="5" y="7"/>
                    </a:lnTo>
                    <a:lnTo>
                      <a:pt x="2" y="7"/>
                    </a:lnTo>
                    <a:lnTo>
                      <a:pt x="2" y="6"/>
                    </a:lnTo>
                    <a:lnTo>
                      <a:pt x="2" y="5"/>
                    </a:lnTo>
                    <a:lnTo>
                      <a:pt x="3" y="6"/>
                    </a:lnTo>
                    <a:lnTo>
                      <a:pt x="4" y="6"/>
                    </a:lnTo>
                    <a:lnTo>
                      <a:pt x="5" y="5"/>
                    </a:lnTo>
                    <a:lnTo>
                      <a:pt x="5" y="4"/>
                    </a:lnTo>
                    <a:lnTo>
                      <a:pt x="6" y="4"/>
                    </a:lnTo>
                    <a:moveTo>
                      <a:pt x="2" y="0"/>
                    </a:moveTo>
                    <a:lnTo>
                      <a:pt x="0" y="4"/>
                    </a:lnTo>
                    <a:lnTo>
                      <a:pt x="0" y="5"/>
                    </a:lnTo>
                    <a:lnTo>
                      <a:pt x="0" y="6"/>
                    </a:lnTo>
                    <a:lnTo>
                      <a:pt x="0" y="7"/>
                    </a:lnTo>
                    <a:lnTo>
                      <a:pt x="0" y="9"/>
                    </a:lnTo>
                    <a:lnTo>
                      <a:pt x="2" y="9"/>
                    </a:lnTo>
                    <a:lnTo>
                      <a:pt x="5" y="9"/>
                    </a:lnTo>
                    <a:lnTo>
                      <a:pt x="6" y="9"/>
                    </a:lnTo>
                    <a:lnTo>
                      <a:pt x="11" y="8"/>
                    </a:lnTo>
                    <a:lnTo>
                      <a:pt x="11" y="7"/>
                    </a:lnTo>
                    <a:lnTo>
                      <a:pt x="12" y="7"/>
                    </a:lnTo>
                    <a:lnTo>
                      <a:pt x="13" y="6"/>
                    </a:lnTo>
                    <a:lnTo>
                      <a:pt x="13" y="5"/>
                    </a:lnTo>
                    <a:lnTo>
                      <a:pt x="13" y="4"/>
                    </a:lnTo>
                    <a:lnTo>
                      <a:pt x="13" y="2"/>
                    </a:lnTo>
                    <a:lnTo>
                      <a:pt x="12" y="2"/>
                    </a:lnTo>
                    <a:lnTo>
                      <a:pt x="11" y="2"/>
                    </a:lnTo>
                    <a:lnTo>
                      <a:pt x="11" y="1"/>
                    </a:lnTo>
                    <a:lnTo>
                      <a:pt x="10" y="1"/>
                    </a:lnTo>
                    <a:lnTo>
                      <a:pt x="6" y="1"/>
                    </a:lnTo>
                    <a:lnTo>
                      <a:pt x="5" y="1"/>
                    </a:lnTo>
                    <a:lnTo>
                      <a:pt x="5" y="2"/>
                    </a:lnTo>
                    <a:lnTo>
                      <a:pt x="4" y="2"/>
                    </a:lnTo>
                    <a:lnTo>
                      <a:pt x="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65" name="Freeform 691"/>
              <p:cNvSpPr>
                <a:spLocks noEditPoints="1"/>
              </p:cNvSpPr>
              <p:nvPr/>
            </p:nvSpPr>
            <p:spPr bwMode="auto">
              <a:xfrm>
                <a:off x="6204735" y="721717"/>
                <a:ext cx="38100" cy="15875"/>
              </a:xfrm>
              <a:custGeom>
                <a:avLst/>
                <a:gdLst>
                  <a:gd name="T0" fmla="*/ 2147483646 w 16"/>
                  <a:gd name="T1" fmla="*/ 2147483646 h 7"/>
                  <a:gd name="T2" fmla="*/ 0 w 16"/>
                  <a:gd name="T3" fmla="*/ 2147483646 h 7"/>
                  <a:gd name="T4" fmla="*/ 2147483646 w 16"/>
                  <a:gd name="T5" fmla="*/ 2147483646 h 7"/>
                  <a:gd name="T6" fmla="*/ 2147483646 w 16"/>
                  <a:gd name="T7" fmla="*/ 2147483646 h 7"/>
                  <a:gd name="T8" fmla="*/ 2147483646 w 16"/>
                  <a:gd name="T9" fmla="*/ 2147483646 h 7"/>
                  <a:gd name="T10" fmla="*/ 2147483646 w 16"/>
                  <a:gd name="T11" fmla="*/ 2147483646 h 7"/>
                  <a:gd name="T12" fmla="*/ 2147483646 w 16"/>
                  <a:gd name="T13" fmla="*/ 2147483646 h 7"/>
                  <a:gd name="T14" fmla="*/ 2147483646 w 16"/>
                  <a:gd name="T15" fmla="*/ 2147483646 h 7"/>
                  <a:gd name="T16" fmla="*/ 2147483646 w 16"/>
                  <a:gd name="T17" fmla="*/ 2147483646 h 7"/>
                  <a:gd name="T18" fmla="*/ 2147483646 w 16"/>
                  <a:gd name="T19" fmla="*/ 2147483646 h 7"/>
                  <a:gd name="T20" fmla="*/ 2147483646 w 16"/>
                  <a:gd name="T21" fmla="*/ 2147483646 h 7"/>
                  <a:gd name="T22" fmla="*/ 2147483646 w 16"/>
                  <a:gd name="T23" fmla="*/ 2147483646 h 7"/>
                  <a:gd name="T24" fmla="*/ 2147483646 w 16"/>
                  <a:gd name="T25" fmla="*/ 2147483646 h 7"/>
                  <a:gd name="T26" fmla="*/ 2147483646 w 16"/>
                  <a:gd name="T27" fmla="*/ 2147483646 h 7"/>
                  <a:gd name="T28" fmla="*/ 2147483646 w 16"/>
                  <a:gd name="T29" fmla="*/ 0 h 7"/>
                  <a:gd name="T30" fmla="*/ 2147483646 w 16"/>
                  <a:gd name="T31" fmla="*/ 0 h 7"/>
                  <a:gd name="T32" fmla="*/ 2147483646 w 16"/>
                  <a:gd name="T33" fmla="*/ 2147483646 h 7"/>
                  <a:gd name="T34" fmla="*/ 2147483646 w 16"/>
                  <a:gd name="T35" fmla="*/ 2147483646 h 7"/>
                  <a:gd name="T36" fmla="*/ 2147483646 w 16"/>
                  <a:gd name="T37" fmla="*/ 2147483646 h 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6" h="7">
                    <a:moveTo>
                      <a:pt x="3" y="7"/>
                    </a:moveTo>
                    <a:lnTo>
                      <a:pt x="0" y="5"/>
                    </a:lnTo>
                    <a:lnTo>
                      <a:pt x="3" y="3"/>
                    </a:lnTo>
                    <a:lnTo>
                      <a:pt x="4" y="2"/>
                    </a:lnTo>
                    <a:lnTo>
                      <a:pt x="5" y="2"/>
                    </a:lnTo>
                    <a:lnTo>
                      <a:pt x="7" y="1"/>
                    </a:lnTo>
                    <a:lnTo>
                      <a:pt x="8" y="2"/>
                    </a:lnTo>
                    <a:lnTo>
                      <a:pt x="8" y="3"/>
                    </a:lnTo>
                    <a:lnTo>
                      <a:pt x="7" y="5"/>
                    </a:lnTo>
                    <a:lnTo>
                      <a:pt x="4" y="7"/>
                    </a:lnTo>
                    <a:lnTo>
                      <a:pt x="3" y="7"/>
                    </a:lnTo>
                    <a:close/>
                    <a:moveTo>
                      <a:pt x="9" y="3"/>
                    </a:moveTo>
                    <a:lnTo>
                      <a:pt x="9" y="3"/>
                    </a:lnTo>
                    <a:lnTo>
                      <a:pt x="10" y="0"/>
                    </a:lnTo>
                    <a:lnTo>
                      <a:pt x="16" y="0"/>
                    </a:lnTo>
                    <a:lnTo>
                      <a:pt x="14" y="3"/>
                    </a:lnTo>
                    <a:lnTo>
                      <a:pt x="9" y="6"/>
                    </a:lnTo>
                    <a:lnTo>
                      <a:pt x="9" y="3"/>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66" name="Freeform 692"/>
              <p:cNvSpPr>
                <a:spLocks noEditPoints="1"/>
              </p:cNvSpPr>
              <p:nvPr/>
            </p:nvSpPr>
            <p:spPr bwMode="auto">
              <a:xfrm>
                <a:off x="6199972" y="720130"/>
                <a:ext cx="47625" cy="19050"/>
              </a:xfrm>
              <a:custGeom>
                <a:avLst/>
                <a:gdLst>
                  <a:gd name="T0" fmla="*/ 2147483646 w 20"/>
                  <a:gd name="T1" fmla="*/ 2147483646 h 9"/>
                  <a:gd name="T2" fmla="*/ 2147483646 w 20"/>
                  <a:gd name="T3" fmla="*/ 2147483646 h 9"/>
                  <a:gd name="T4" fmla="*/ 2147483646 w 20"/>
                  <a:gd name="T5" fmla="*/ 2147483646 h 9"/>
                  <a:gd name="T6" fmla="*/ 2147483646 w 20"/>
                  <a:gd name="T7" fmla="*/ 2147483646 h 9"/>
                  <a:gd name="T8" fmla="*/ 2147483646 w 20"/>
                  <a:gd name="T9" fmla="*/ 2147483646 h 9"/>
                  <a:gd name="T10" fmla="*/ 2147483646 w 20"/>
                  <a:gd name="T11" fmla="*/ 2147483646 h 9"/>
                  <a:gd name="T12" fmla="*/ 2147483646 w 20"/>
                  <a:gd name="T13" fmla="*/ 2147483646 h 9"/>
                  <a:gd name="T14" fmla="*/ 2147483646 w 20"/>
                  <a:gd name="T15" fmla="*/ 2147483646 h 9"/>
                  <a:gd name="T16" fmla="*/ 2147483646 w 20"/>
                  <a:gd name="T17" fmla="*/ 2147483646 h 9"/>
                  <a:gd name="T18" fmla="*/ 2147483646 w 20"/>
                  <a:gd name="T19" fmla="*/ 2147483646 h 9"/>
                  <a:gd name="T20" fmla="*/ 2147483646 w 20"/>
                  <a:gd name="T21" fmla="*/ 2147483646 h 9"/>
                  <a:gd name="T22" fmla="*/ 2147483646 w 20"/>
                  <a:gd name="T23" fmla="*/ 2147483646 h 9"/>
                  <a:gd name="T24" fmla="*/ 2147483646 w 20"/>
                  <a:gd name="T25" fmla="*/ 2147483646 h 9"/>
                  <a:gd name="T26" fmla="*/ 2147483646 w 20"/>
                  <a:gd name="T27" fmla="*/ 2147483646 h 9"/>
                  <a:gd name="T28" fmla="*/ 2147483646 w 20"/>
                  <a:gd name="T29" fmla="*/ 2147483646 h 9"/>
                  <a:gd name="T30" fmla="*/ 2147483646 w 20"/>
                  <a:gd name="T31" fmla="*/ 2147483646 h 9"/>
                  <a:gd name="T32" fmla="*/ 2147483646 w 20"/>
                  <a:gd name="T33" fmla="*/ 2147483646 h 9"/>
                  <a:gd name="T34" fmla="*/ 2147483646 w 20"/>
                  <a:gd name="T35" fmla="*/ 2147483646 h 9"/>
                  <a:gd name="T36" fmla="*/ 2147483646 w 20"/>
                  <a:gd name="T37" fmla="*/ 2147483646 h 9"/>
                  <a:gd name="T38" fmla="*/ 2147483646 w 20"/>
                  <a:gd name="T39" fmla="*/ 0 h 9"/>
                  <a:gd name="T40" fmla="*/ 2147483646 w 20"/>
                  <a:gd name="T41" fmla="*/ 2147483646 h 9"/>
                  <a:gd name="T42" fmla="*/ 2147483646 w 20"/>
                  <a:gd name="T43" fmla="*/ 2147483646 h 9"/>
                  <a:gd name="T44" fmla="*/ 2147483646 w 20"/>
                  <a:gd name="T45" fmla="*/ 2147483646 h 9"/>
                  <a:gd name="T46" fmla="*/ 2147483646 w 20"/>
                  <a:gd name="T47" fmla="*/ 2147483646 h 9"/>
                  <a:gd name="T48" fmla="*/ 2147483646 w 20"/>
                  <a:gd name="T49" fmla="*/ 2147483646 h 9"/>
                  <a:gd name="T50" fmla="*/ 2147483646 w 20"/>
                  <a:gd name="T51" fmla="*/ 2147483646 h 9"/>
                  <a:gd name="T52" fmla="*/ 2147483646 w 20"/>
                  <a:gd name="T53" fmla="*/ 2147483646 h 9"/>
                  <a:gd name="T54" fmla="*/ 2147483646 w 20"/>
                  <a:gd name="T55" fmla="*/ 2147483646 h 9"/>
                  <a:gd name="T56" fmla="*/ 2147483646 w 20"/>
                  <a:gd name="T57" fmla="*/ 2147483646 h 9"/>
                  <a:gd name="T58" fmla="*/ 2147483646 w 20"/>
                  <a:gd name="T59" fmla="*/ 2147483646 h 9"/>
                  <a:gd name="T60" fmla="*/ 2147483646 w 20"/>
                  <a:gd name="T61" fmla="*/ 2147483646 h 9"/>
                  <a:gd name="T62" fmla="*/ 2147483646 w 20"/>
                  <a:gd name="T63" fmla="*/ 2147483646 h 9"/>
                  <a:gd name="T64" fmla="*/ 2147483646 w 20"/>
                  <a:gd name="T65" fmla="*/ 2147483646 h 9"/>
                  <a:gd name="T66" fmla="*/ 2147483646 w 20"/>
                  <a:gd name="T67" fmla="*/ 2147483646 h 9"/>
                  <a:gd name="T68" fmla="*/ 2147483646 w 20"/>
                  <a:gd name="T69" fmla="*/ 2147483646 h 9"/>
                  <a:gd name="T70" fmla="*/ 2147483646 w 20"/>
                  <a:gd name="T71" fmla="*/ 2147483646 h 9"/>
                  <a:gd name="T72" fmla="*/ 0 w 20"/>
                  <a:gd name="T73" fmla="*/ 2147483646 h 9"/>
                  <a:gd name="T74" fmla="*/ 2147483646 w 20"/>
                  <a:gd name="T75" fmla="*/ 2147483646 h 9"/>
                  <a:gd name="T76" fmla="*/ 2147483646 w 20"/>
                  <a:gd name="T77" fmla="*/ 2147483646 h 9"/>
                  <a:gd name="T78" fmla="*/ 2147483646 w 20"/>
                  <a:gd name="T79" fmla="*/ 2147483646 h 9"/>
                  <a:gd name="T80" fmla="*/ 2147483646 w 20"/>
                  <a:gd name="T81" fmla="*/ 2147483646 h 9"/>
                  <a:gd name="T82" fmla="*/ 2147483646 w 20"/>
                  <a:gd name="T83" fmla="*/ 2147483646 h 9"/>
                  <a:gd name="T84" fmla="*/ 2147483646 w 20"/>
                  <a:gd name="T85" fmla="*/ 2147483646 h 9"/>
                  <a:gd name="T86" fmla="*/ 2147483646 w 20"/>
                  <a:gd name="T87" fmla="*/ 2147483646 h 9"/>
                  <a:gd name="T88" fmla="*/ 2147483646 w 20"/>
                  <a:gd name="T89" fmla="*/ 2147483646 h 9"/>
                  <a:gd name="T90" fmla="*/ 2147483646 w 20"/>
                  <a:gd name="T91" fmla="*/ 2147483646 h 9"/>
                  <a:gd name="T92" fmla="*/ 2147483646 w 20"/>
                  <a:gd name="T93" fmla="*/ 2147483646 h 9"/>
                  <a:gd name="T94" fmla="*/ 2147483646 w 20"/>
                  <a:gd name="T95" fmla="*/ 2147483646 h 9"/>
                  <a:gd name="T96" fmla="*/ 2147483646 w 20"/>
                  <a:gd name="T97" fmla="*/ 2147483646 h 9"/>
                  <a:gd name="T98" fmla="*/ 2147483646 w 20"/>
                  <a:gd name="T99" fmla="*/ 2147483646 h 9"/>
                  <a:gd name="T100" fmla="*/ 2147483646 w 20"/>
                  <a:gd name="T101" fmla="*/ 2147483646 h 9"/>
                  <a:gd name="T102" fmla="*/ 2147483646 w 20"/>
                  <a:gd name="T103" fmla="*/ 2147483646 h 9"/>
                  <a:gd name="T104" fmla="*/ 2147483646 w 20"/>
                  <a:gd name="T105" fmla="*/ 2147483646 h 9"/>
                  <a:gd name="T106" fmla="*/ 2147483646 w 20"/>
                  <a:gd name="T107" fmla="*/ 2147483646 h 9"/>
                  <a:gd name="T108" fmla="*/ 2147483646 w 20"/>
                  <a:gd name="T109" fmla="*/ 0 h 9"/>
                  <a:gd name="T110" fmla="*/ 2147483646 w 20"/>
                  <a:gd name="T111" fmla="*/ 0 h 9"/>
                  <a:gd name="T112" fmla="*/ 2147483646 w 20"/>
                  <a:gd name="T113" fmla="*/ 0 h 9"/>
                  <a:gd name="T114" fmla="*/ 2147483646 w 20"/>
                  <a:gd name="T115" fmla="*/ 0 h 9"/>
                  <a:gd name="T116" fmla="*/ 2147483646 w 20"/>
                  <a:gd name="T117" fmla="*/ 0 h 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0" h="9">
                    <a:moveTo>
                      <a:pt x="13" y="2"/>
                    </a:moveTo>
                    <a:lnTo>
                      <a:pt x="15" y="2"/>
                    </a:lnTo>
                    <a:lnTo>
                      <a:pt x="15" y="3"/>
                    </a:lnTo>
                    <a:lnTo>
                      <a:pt x="12" y="5"/>
                    </a:lnTo>
                    <a:lnTo>
                      <a:pt x="12" y="4"/>
                    </a:lnTo>
                    <a:lnTo>
                      <a:pt x="13" y="2"/>
                    </a:lnTo>
                    <a:close/>
                    <a:moveTo>
                      <a:pt x="8" y="4"/>
                    </a:moveTo>
                    <a:lnTo>
                      <a:pt x="9" y="4"/>
                    </a:lnTo>
                    <a:lnTo>
                      <a:pt x="8" y="5"/>
                    </a:lnTo>
                    <a:lnTo>
                      <a:pt x="6" y="6"/>
                    </a:lnTo>
                    <a:lnTo>
                      <a:pt x="5" y="6"/>
                    </a:lnTo>
                    <a:lnTo>
                      <a:pt x="6" y="5"/>
                    </a:lnTo>
                    <a:lnTo>
                      <a:pt x="6" y="4"/>
                    </a:lnTo>
                    <a:lnTo>
                      <a:pt x="7" y="4"/>
                    </a:lnTo>
                    <a:lnTo>
                      <a:pt x="8" y="4"/>
                    </a:lnTo>
                    <a:close/>
                    <a:moveTo>
                      <a:pt x="11" y="0"/>
                    </a:moveTo>
                    <a:lnTo>
                      <a:pt x="11" y="1"/>
                    </a:lnTo>
                    <a:lnTo>
                      <a:pt x="10" y="2"/>
                    </a:lnTo>
                    <a:lnTo>
                      <a:pt x="9" y="2"/>
                    </a:lnTo>
                    <a:lnTo>
                      <a:pt x="9" y="1"/>
                    </a:lnTo>
                    <a:lnTo>
                      <a:pt x="8" y="1"/>
                    </a:lnTo>
                    <a:lnTo>
                      <a:pt x="7" y="2"/>
                    </a:lnTo>
                    <a:lnTo>
                      <a:pt x="6" y="2"/>
                    </a:lnTo>
                    <a:lnTo>
                      <a:pt x="5" y="2"/>
                    </a:lnTo>
                    <a:lnTo>
                      <a:pt x="4" y="2"/>
                    </a:lnTo>
                    <a:lnTo>
                      <a:pt x="4" y="3"/>
                    </a:lnTo>
                    <a:lnTo>
                      <a:pt x="3" y="4"/>
                    </a:lnTo>
                    <a:lnTo>
                      <a:pt x="0" y="6"/>
                    </a:lnTo>
                    <a:lnTo>
                      <a:pt x="4" y="8"/>
                    </a:lnTo>
                    <a:lnTo>
                      <a:pt x="5" y="9"/>
                    </a:lnTo>
                    <a:lnTo>
                      <a:pt x="6" y="9"/>
                    </a:lnTo>
                    <a:lnTo>
                      <a:pt x="7" y="9"/>
                    </a:lnTo>
                    <a:lnTo>
                      <a:pt x="9" y="8"/>
                    </a:lnTo>
                    <a:lnTo>
                      <a:pt x="10" y="9"/>
                    </a:lnTo>
                    <a:lnTo>
                      <a:pt x="13" y="7"/>
                    </a:lnTo>
                    <a:lnTo>
                      <a:pt x="17" y="5"/>
                    </a:lnTo>
                    <a:lnTo>
                      <a:pt x="17" y="4"/>
                    </a:lnTo>
                    <a:lnTo>
                      <a:pt x="20" y="0"/>
                    </a:lnTo>
                    <a:lnTo>
                      <a:pt x="15" y="0"/>
                    </a:lnTo>
                    <a:lnTo>
                      <a:pt x="13" y="0"/>
                    </a:lnTo>
                    <a:lnTo>
                      <a:pt x="11"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67" name="Freeform 693"/>
              <p:cNvSpPr>
                <a:spLocks noEditPoints="1"/>
              </p:cNvSpPr>
              <p:nvPr/>
            </p:nvSpPr>
            <p:spPr bwMode="auto">
              <a:xfrm>
                <a:off x="6199972" y="720130"/>
                <a:ext cx="47625" cy="19050"/>
              </a:xfrm>
              <a:custGeom>
                <a:avLst/>
                <a:gdLst>
                  <a:gd name="T0" fmla="*/ 2147483646 w 20"/>
                  <a:gd name="T1" fmla="*/ 2147483646 h 9"/>
                  <a:gd name="T2" fmla="*/ 2147483646 w 20"/>
                  <a:gd name="T3" fmla="*/ 2147483646 h 9"/>
                  <a:gd name="T4" fmla="*/ 2147483646 w 20"/>
                  <a:gd name="T5" fmla="*/ 2147483646 h 9"/>
                  <a:gd name="T6" fmla="*/ 2147483646 w 20"/>
                  <a:gd name="T7" fmla="*/ 2147483646 h 9"/>
                  <a:gd name="T8" fmla="*/ 2147483646 w 20"/>
                  <a:gd name="T9" fmla="*/ 2147483646 h 9"/>
                  <a:gd name="T10" fmla="*/ 2147483646 w 20"/>
                  <a:gd name="T11" fmla="*/ 2147483646 h 9"/>
                  <a:gd name="T12" fmla="*/ 2147483646 w 20"/>
                  <a:gd name="T13" fmla="*/ 2147483646 h 9"/>
                  <a:gd name="T14" fmla="*/ 2147483646 w 20"/>
                  <a:gd name="T15" fmla="*/ 2147483646 h 9"/>
                  <a:gd name="T16" fmla="*/ 2147483646 w 20"/>
                  <a:gd name="T17" fmla="*/ 2147483646 h 9"/>
                  <a:gd name="T18" fmla="*/ 2147483646 w 20"/>
                  <a:gd name="T19" fmla="*/ 2147483646 h 9"/>
                  <a:gd name="T20" fmla="*/ 2147483646 w 20"/>
                  <a:gd name="T21" fmla="*/ 2147483646 h 9"/>
                  <a:gd name="T22" fmla="*/ 2147483646 w 20"/>
                  <a:gd name="T23" fmla="*/ 2147483646 h 9"/>
                  <a:gd name="T24" fmla="*/ 2147483646 w 20"/>
                  <a:gd name="T25" fmla="*/ 2147483646 h 9"/>
                  <a:gd name="T26" fmla="*/ 2147483646 w 20"/>
                  <a:gd name="T27" fmla="*/ 2147483646 h 9"/>
                  <a:gd name="T28" fmla="*/ 2147483646 w 20"/>
                  <a:gd name="T29" fmla="*/ 2147483646 h 9"/>
                  <a:gd name="T30" fmla="*/ 2147483646 w 20"/>
                  <a:gd name="T31" fmla="*/ 2147483646 h 9"/>
                  <a:gd name="T32" fmla="*/ 2147483646 w 20"/>
                  <a:gd name="T33" fmla="*/ 2147483646 h 9"/>
                  <a:gd name="T34" fmla="*/ 2147483646 w 20"/>
                  <a:gd name="T35" fmla="*/ 2147483646 h 9"/>
                  <a:gd name="T36" fmla="*/ 2147483646 w 20"/>
                  <a:gd name="T37" fmla="*/ 2147483646 h 9"/>
                  <a:gd name="T38" fmla="*/ 2147483646 w 20"/>
                  <a:gd name="T39" fmla="*/ 0 h 9"/>
                  <a:gd name="T40" fmla="*/ 2147483646 w 20"/>
                  <a:gd name="T41" fmla="*/ 2147483646 h 9"/>
                  <a:gd name="T42" fmla="*/ 2147483646 w 20"/>
                  <a:gd name="T43" fmla="*/ 2147483646 h 9"/>
                  <a:gd name="T44" fmla="*/ 2147483646 w 20"/>
                  <a:gd name="T45" fmla="*/ 2147483646 h 9"/>
                  <a:gd name="T46" fmla="*/ 2147483646 w 20"/>
                  <a:gd name="T47" fmla="*/ 2147483646 h 9"/>
                  <a:gd name="T48" fmla="*/ 2147483646 w 20"/>
                  <a:gd name="T49" fmla="*/ 2147483646 h 9"/>
                  <a:gd name="T50" fmla="*/ 2147483646 w 20"/>
                  <a:gd name="T51" fmla="*/ 2147483646 h 9"/>
                  <a:gd name="T52" fmla="*/ 2147483646 w 20"/>
                  <a:gd name="T53" fmla="*/ 2147483646 h 9"/>
                  <a:gd name="T54" fmla="*/ 2147483646 w 20"/>
                  <a:gd name="T55" fmla="*/ 2147483646 h 9"/>
                  <a:gd name="T56" fmla="*/ 2147483646 w 20"/>
                  <a:gd name="T57" fmla="*/ 2147483646 h 9"/>
                  <a:gd name="T58" fmla="*/ 2147483646 w 20"/>
                  <a:gd name="T59" fmla="*/ 2147483646 h 9"/>
                  <a:gd name="T60" fmla="*/ 2147483646 w 20"/>
                  <a:gd name="T61" fmla="*/ 2147483646 h 9"/>
                  <a:gd name="T62" fmla="*/ 2147483646 w 20"/>
                  <a:gd name="T63" fmla="*/ 2147483646 h 9"/>
                  <a:gd name="T64" fmla="*/ 2147483646 w 20"/>
                  <a:gd name="T65" fmla="*/ 2147483646 h 9"/>
                  <a:gd name="T66" fmla="*/ 2147483646 w 20"/>
                  <a:gd name="T67" fmla="*/ 2147483646 h 9"/>
                  <a:gd name="T68" fmla="*/ 2147483646 w 20"/>
                  <a:gd name="T69" fmla="*/ 2147483646 h 9"/>
                  <a:gd name="T70" fmla="*/ 2147483646 w 20"/>
                  <a:gd name="T71" fmla="*/ 2147483646 h 9"/>
                  <a:gd name="T72" fmla="*/ 0 w 20"/>
                  <a:gd name="T73" fmla="*/ 2147483646 h 9"/>
                  <a:gd name="T74" fmla="*/ 2147483646 w 20"/>
                  <a:gd name="T75" fmla="*/ 2147483646 h 9"/>
                  <a:gd name="T76" fmla="*/ 2147483646 w 20"/>
                  <a:gd name="T77" fmla="*/ 2147483646 h 9"/>
                  <a:gd name="T78" fmla="*/ 2147483646 w 20"/>
                  <a:gd name="T79" fmla="*/ 2147483646 h 9"/>
                  <a:gd name="T80" fmla="*/ 2147483646 w 20"/>
                  <a:gd name="T81" fmla="*/ 2147483646 h 9"/>
                  <a:gd name="T82" fmla="*/ 2147483646 w 20"/>
                  <a:gd name="T83" fmla="*/ 2147483646 h 9"/>
                  <a:gd name="T84" fmla="*/ 2147483646 w 20"/>
                  <a:gd name="T85" fmla="*/ 2147483646 h 9"/>
                  <a:gd name="T86" fmla="*/ 2147483646 w 20"/>
                  <a:gd name="T87" fmla="*/ 2147483646 h 9"/>
                  <a:gd name="T88" fmla="*/ 2147483646 w 20"/>
                  <a:gd name="T89" fmla="*/ 2147483646 h 9"/>
                  <a:gd name="T90" fmla="*/ 2147483646 w 20"/>
                  <a:gd name="T91" fmla="*/ 2147483646 h 9"/>
                  <a:gd name="T92" fmla="*/ 2147483646 w 20"/>
                  <a:gd name="T93" fmla="*/ 2147483646 h 9"/>
                  <a:gd name="T94" fmla="*/ 2147483646 w 20"/>
                  <a:gd name="T95" fmla="*/ 2147483646 h 9"/>
                  <a:gd name="T96" fmla="*/ 2147483646 w 20"/>
                  <a:gd name="T97" fmla="*/ 2147483646 h 9"/>
                  <a:gd name="T98" fmla="*/ 2147483646 w 20"/>
                  <a:gd name="T99" fmla="*/ 2147483646 h 9"/>
                  <a:gd name="T100" fmla="*/ 2147483646 w 20"/>
                  <a:gd name="T101" fmla="*/ 2147483646 h 9"/>
                  <a:gd name="T102" fmla="*/ 2147483646 w 20"/>
                  <a:gd name="T103" fmla="*/ 2147483646 h 9"/>
                  <a:gd name="T104" fmla="*/ 2147483646 w 20"/>
                  <a:gd name="T105" fmla="*/ 2147483646 h 9"/>
                  <a:gd name="T106" fmla="*/ 2147483646 w 20"/>
                  <a:gd name="T107" fmla="*/ 2147483646 h 9"/>
                  <a:gd name="T108" fmla="*/ 2147483646 w 20"/>
                  <a:gd name="T109" fmla="*/ 0 h 9"/>
                  <a:gd name="T110" fmla="*/ 2147483646 w 20"/>
                  <a:gd name="T111" fmla="*/ 0 h 9"/>
                  <a:gd name="T112" fmla="*/ 2147483646 w 20"/>
                  <a:gd name="T113" fmla="*/ 0 h 9"/>
                  <a:gd name="T114" fmla="*/ 2147483646 w 20"/>
                  <a:gd name="T115" fmla="*/ 0 h 9"/>
                  <a:gd name="T116" fmla="*/ 2147483646 w 20"/>
                  <a:gd name="T117" fmla="*/ 0 h 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0" h="9">
                    <a:moveTo>
                      <a:pt x="13" y="2"/>
                    </a:moveTo>
                    <a:lnTo>
                      <a:pt x="15" y="2"/>
                    </a:lnTo>
                    <a:lnTo>
                      <a:pt x="15" y="3"/>
                    </a:lnTo>
                    <a:lnTo>
                      <a:pt x="12" y="5"/>
                    </a:lnTo>
                    <a:lnTo>
                      <a:pt x="12" y="4"/>
                    </a:lnTo>
                    <a:lnTo>
                      <a:pt x="13" y="2"/>
                    </a:lnTo>
                    <a:moveTo>
                      <a:pt x="8" y="4"/>
                    </a:moveTo>
                    <a:lnTo>
                      <a:pt x="9" y="4"/>
                    </a:lnTo>
                    <a:lnTo>
                      <a:pt x="8" y="5"/>
                    </a:lnTo>
                    <a:lnTo>
                      <a:pt x="6" y="6"/>
                    </a:lnTo>
                    <a:lnTo>
                      <a:pt x="5" y="6"/>
                    </a:lnTo>
                    <a:lnTo>
                      <a:pt x="6" y="5"/>
                    </a:lnTo>
                    <a:lnTo>
                      <a:pt x="6" y="4"/>
                    </a:lnTo>
                    <a:lnTo>
                      <a:pt x="7" y="4"/>
                    </a:lnTo>
                    <a:lnTo>
                      <a:pt x="8" y="4"/>
                    </a:lnTo>
                    <a:moveTo>
                      <a:pt x="11" y="0"/>
                    </a:moveTo>
                    <a:lnTo>
                      <a:pt x="11" y="1"/>
                    </a:lnTo>
                    <a:lnTo>
                      <a:pt x="10" y="2"/>
                    </a:lnTo>
                    <a:lnTo>
                      <a:pt x="9" y="2"/>
                    </a:lnTo>
                    <a:lnTo>
                      <a:pt x="9" y="1"/>
                    </a:lnTo>
                    <a:lnTo>
                      <a:pt x="8" y="1"/>
                    </a:lnTo>
                    <a:lnTo>
                      <a:pt x="7" y="2"/>
                    </a:lnTo>
                    <a:lnTo>
                      <a:pt x="6" y="2"/>
                    </a:lnTo>
                    <a:lnTo>
                      <a:pt x="5" y="2"/>
                    </a:lnTo>
                    <a:lnTo>
                      <a:pt x="4" y="2"/>
                    </a:lnTo>
                    <a:lnTo>
                      <a:pt x="4" y="3"/>
                    </a:lnTo>
                    <a:lnTo>
                      <a:pt x="3" y="4"/>
                    </a:lnTo>
                    <a:lnTo>
                      <a:pt x="0" y="6"/>
                    </a:lnTo>
                    <a:lnTo>
                      <a:pt x="4" y="8"/>
                    </a:lnTo>
                    <a:lnTo>
                      <a:pt x="5" y="9"/>
                    </a:lnTo>
                    <a:lnTo>
                      <a:pt x="6" y="9"/>
                    </a:lnTo>
                    <a:lnTo>
                      <a:pt x="7" y="9"/>
                    </a:lnTo>
                    <a:lnTo>
                      <a:pt x="9" y="8"/>
                    </a:lnTo>
                    <a:lnTo>
                      <a:pt x="10" y="9"/>
                    </a:lnTo>
                    <a:lnTo>
                      <a:pt x="13" y="7"/>
                    </a:lnTo>
                    <a:lnTo>
                      <a:pt x="17" y="5"/>
                    </a:lnTo>
                    <a:lnTo>
                      <a:pt x="17" y="4"/>
                    </a:lnTo>
                    <a:lnTo>
                      <a:pt x="20" y="0"/>
                    </a:lnTo>
                    <a:lnTo>
                      <a:pt x="15" y="0"/>
                    </a:lnTo>
                    <a:lnTo>
                      <a:pt x="13" y="0"/>
                    </a:lnTo>
                    <a:lnTo>
                      <a:pt x="11"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68" name="Freeform 694"/>
              <p:cNvSpPr>
                <a:spLocks noEditPoints="1"/>
              </p:cNvSpPr>
              <p:nvPr/>
            </p:nvSpPr>
            <p:spPr bwMode="auto">
              <a:xfrm>
                <a:off x="5563385" y="615355"/>
                <a:ext cx="203200" cy="146050"/>
              </a:xfrm>
              <a:custGeom>
                <a:avLst/>
                <a:gdLst>
                  <a:gd name="T0" fmla="*/ 2147483646 w 84"/>
                  <a:gd name="T1" fmla="*/ 2147483646 h 68"/>
                  <a:gd name="T2" fmla="*/ 2147483646 w 84"/>
                  <a:gd name="T3" fmla="*/ 2147483646 h 68"/>
                  <a:gd name="T4" fmla="*/ 0 w 84"/>
                  <a:gd name="T5" fmla="*/ 2147483646 h 68"/>
                  <a:gd name="T6" fmla="*/ 2147483646 w 84"/>
                  <a:gd name="T7" fmla="*/ 2147483646 h 68"/>
                  <a:gd name="T8" fmla="*/ 2147483646 w 84"/>
                  <a:gd name="T9" fmla="*/ 2147483646 h 68"/>
                  <a:gd name="T10" fmla="*/ 2147483646 w 84"/>
                  <a:gd name="T11" fmla="*/ 2147483646 h 68"/>
                  <a:gd name="T12" fmla="*/ 2147483646 w 84"/>
                  <a:gd name="T13" fmla="*/ 2147483646 h 68"/>
                  <a:gd name="T14" fmla="*/ 2147483646 w 84"/>
                  <a:gd name="T15" fmla="*/ 2147483646 h 68"/>
                  <a:gd name="T16" fmla="*/ 2147483646 w 84"/>
                  <a:gd name="T17" fmla="*/ 2147483646 h 68"/>
                  <a:gd name="T18" fmla="*/ 2147483646 w 84"/>
                  <a:gd name="T19" fmla="*/ 2147483646 h 68"/>
                  <a:gd name="T20" fmla="*/ 2147483646 w 84"/>
                  <a:gd name="T21" fmla="*/ 2147483646 h 68"/>
                  <a:gd name="T22" fmla="*/ 2147483646 w 84"/>
                  <a:gd name="T23" fmla="*/ 2147483646 h 68"/>
                  <a:gd name="T24" fmla="*/ 2147483646 w 84"/>
                  <a:gd name="T25" fmla="*/ 2147483646 h 68"/>
                  <a:gd name="T26" fmla="*/ 2147483646 w 84"/>
                  <a:gd name="T27" fmla="*/ 2147483646 h 68"/>
                  <a:gd name="T28" fmla="*/ 2147483646 w 84"/>
                  <a:gd name="T29" fmla="*/ 2147483646 h 68"/>
                  <a:gd name="T30" fmla="*/ 2147483646 w 84"/>
                  <a:gd name="T31" fmla="*/ 2147483646 h 68"/>
                  <a:gd name="T32" fmla="*/ 2147483646 w 84"/>
                  <a:gd name="T33" fmla="*/ 2147483646 h 68"/>
                  <a:gd name="T34" fmla="*/ 2147483646 w 84"/>
                  <a:gd name="T35" fmla="*/ 2147483646 h 68"/>
                  <a:gd name="T36" fmla="*/ 2147483646 w 84"/>
                  <a:gd name="T37" fmla="*/ 2147483646 h 68"/>
                  <a:gd name="T38" fmla="*/ 2147483646 w 84"/>
                  <a:gd name="T39" fmla="*/ 2147483646 h 68"/>
                  <a:gd name="T40" fmla="*/ 2147483646 w 84"/>
                  <a:gd name="T41" fmla="*/ 2147483646 h 68"/>
                  <a:gd name="T42" fmla="*/ 2147483646 w 84"/>
                  <a:gd name="T43" fmla="*/ 2147483646 h 68"/>
                  <a:gd name="T44" fmla="*/ 2147483646 w 84"/>
                  <a:gd name="T45" fmla="*/ 0 h 68"/>
                  <a:gd name="T46" fmla="*/ 2147483646 w 84"/>
                  <a:gd name="T47" fmla="*/ 2147483646 h 68"/>
                  <a:gd name="T48" fmla="*/ 2147483646 w 84"/>
                  <a:gd name="T49" fmla="*/ 2147483646 h 68"/>
                  <a:gd name="T50" fmla="*/ 2147483646 w 84"/>
                  <a:gd name="T51" fmla="*/ 2147483646 h 68"/>
                  <a:gd name="T52" fmla="*/ 2147483646 w 84"/>
                  <a:gd name="T53" fmla="*/ 2147483646 h 68"/>
                  <a:gd name="T54" fmla="*/ 2147483646 w 84"/>
                  <a:gd name="T55" fmla="*/ 2147483646 h 68"/>
                  <a:gd name="T56" fmla="*/ 2147483646 w 84"/>
                  <a:gd name="T57" fmla="*/ 2147483646 h 68"/>
                  <a:gd name="T58" fmla="*/ 2147483646 w 84"/>
                  <a:gd name="T59" fmla="*/ 2147483646 h 68"/>
                  <a:gd name="T60" fmla="*/ 2147483646 w 84"/>
                  <a:gd name="T61" fmla="*/ 2147483646 h 68"/>
                  <a:gd name="T62" fmla="*/ 2147483646 w 84"/>
                  <a:gd name="T63" fmla="*/ 2147483646 h 68"/>
                  <a:gd name="T64" fmla="*/ 2147483646 w 84"/>
                  <a:gd name="T65" fmla="*/ 2147483646 h 68"/>
                  <a:gd name="T66" fmla="*/ 2147483646 w 84"/>
                  <a:gd name="T67" fmla="*/ 2147483646 h 68"/>
                  <a:gd name="T68" fmla="*/ 2147483646 w 84"/>
                  <a:gd name="T69" fmla="*/ 2147483646 h 68"/>
                  <a:gd name="T70" fmla="*/ 2147483646 w 84"/>
                  <a:gd name="T71" fmla="*/ 2147483646 h 68"/>
                  <a:gd name="T72" fmla="*/ 2147483646 w 84"/>
                  <a:gd name="T73" fmla="*/ 2147483646 h 68"/>
                  <a:gd name="T74" fmla="*/ 2147483646 w 84"/>
                  <a:gd name="T75" fmla="*/ 2147483646 h 68"/>
                  <a:gd name="T76" fmla="*/ 2147483646 w 84"/>
                  <a:gd name="T77" fmla="*/ 2147483646 h 68"/>
                  <a:gd name="T78" fmla="*/ 2147483646 w 84"/>
                  <a:gd name="T79" fmla="*/ 2147483646 h 68"/>
                  <a:gd name="T80" fmla="*/ 2147483646 w 84"/>
                  <a:gd name="T81" fmla="*/ 2147483646 h 68"/>
                  <a:gd name="T82" fmla="*/ 2147483646 w 84"/>
                  <a:gd name="T83" fmla="*/ 2147483646 h 68"/>
                  <a:gd name="T84" fmla="*/ 2147483646 w 84"/>
                  <a:gd name="T85" fmla="*/ 2147483646 h 68"/>
                  <a:gd name="T86" fmla="*/ 2147483646 w 84"/>
                  <a:gd name="T87" fmla="*/ 2147483646 h 68"/>
                  <a:gd name="T88" fmla="*/ 2147483646 w 84"/>
                  <a:gd name="T89" fmla="*/ 2147483646 h 68"/>
                  <a:gd name="T90" fmla="*/ 2147483646 w 84"/>
                  <a:gd name="T91" fmla="*/ 2147483646 h 68"/>
                  <a:gd name="T92" fmla="*/ 2147483646 w 84"/>
                  <a:gd name="T93" fmla="*/ 2147483646 h 68"/>
                  <a:gd name="T94" fmla="*/ 2147483646 w 84"/>
                  <a:gd name="T95" fmla="*/ 2147483646 h 68"/>
                  <a:gd name="T96" fmla="*/ 2147483646 w 84"/>
                  <a:gd name="T97" fmla="*/ 2147483646 h 68"/>
                  <a:gd name="T98" fmla="*/ 2147483646 w 84"/>
                  <a:gd name="T99" fmla="*/ 2147483646 h 6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84" h="68">
                    <a:moveTo>
                      <a:pt x="14" y="67"/>
                    </a:moveTo>
                    <a:lnTo>
                      <a:pt x="14" y="66"/>
                    </a:lnTo>
                    <a:lnTo>
                      <a:pt x="13" y="64"/>
                    </a:lnTo>
                    <a:lnTo>
                      <a:pt x="10" y="60"/>
                    </a:lnTo>
                    <a:lnTo>
                      <a:pt x="8" y="59"/>
                    </a:lnTo>
                    <a:lnTo>
                      <a:pt x="7" y="59"/>
                    </a:lnTo>
                    <a:lnTo>
                      <a:pt x="6" y="59"/>
                    </a:lnTo>
                    <a:lnTo>
                      <a:pt x="4" y="60"/>
                    </a:lnTo>
                    <a:lnTo>
                      <a:pt x="3" y="59"/>
                    </a:lnTo>
                    <a:lnTo>
                      <a:pt x="2" y="59"/>
                    </a:lnTo>
                    <a:lnTo>
                      <a:pt x="0" y="57"/>
                    </a:lnTo>
                    <a:lnTo>
                      <a:pt x="0" y="56"/>
                    </a:lnTo>
                    <a:lnTo>
                      <a:pt x="0" y="53"/>
                    </a:lnTo>
                    <a:lnTo>
                      <a:pt x="2" y="47"/>
                    </a:lnTo>
                    <a:lnTo>
                      <a:pt x="4" y="46"/>
                    </a:lnTo>
                    <a:lnTo>
                      <a:pt x="7" y="45"/>
                    </a:lnTo>
                    <a:lnTo>
                      <a:pt x="10" y="45"/>
                    </a:lnTo>
                    <a:lnTo>
                      <a:pt x="12" y="45"/>
                    </a:lnTo>
                    <a:lnTo>
                      <a:pt x="14" y="47"/>
                    </a:lnTo>
                    <a:lnTo>
                      <a:pt x="20" y="49"/>
                    </a:lnTo>
                    <a:lnTo>
                      <a:pt x="21" y="49"/>
                    </a:lnTo>
                    <a:lnTo>
                      <a:pt x="22" y="48"/>
                    </a:lnTo>
                    <a:lnTo>
                      <a:pt x="25" y="47"/>
                    </a:lnTo>
                    <a:lnTo>
                      <a:pt x="26" y="47"/>
                    </a:lnTo>
                    <a:lnTo>
                      <a:pt x="28" y="49"/>
                    </a:lnTo>
                    <a:lnTo>
                      <a:pt x="32" y="50"/>
                    </a:lnTo>
                    <a:lnTo>
                      <a:pt x="33" y="50"/>
                    </a:lnTo>
                    <a:lnTo>
                      <a:pt x="40" y="52"/>
                    </a:lnTo>
                    <a:lnTo>
                      <a:pt x="40" y="51"/>
                    </a:lnTo>
                    <a:lnTo>
                      <a:pt x="41" y="51"/>
                    </a:lnTo>
                    <a:lnTo>
                      <a:pt x="42" y="51"/>
                    </a:lnTo>
                    <a:lnTo>
                      <a:pt x="48" y="53"/>
                    </a:lnTo>
                    <a:lnTo>
                      <a:pt x="49" y="52"/>
                    </a:lnTo>
                    <a:lnTo>
                      <a:pt x="50" y="51"/>
                    </a:lnTo>
                    <a:lnTo>
                      <a:pt x="50" y="50"/>
                    </a:lnTo>
                    <a:lnTo>
                      <a:pt x="51" y="49"/>
                    </a:lnTo>
                    <a:lnTo>
                      <a:pt x="52" y="49"/>
                    </a:lnTo>
                    <a:lnTo>
                      <a:pt x="53" y="48"/>
                    </a:lnTo>
                    <a:lnTo>
                      <a:pt x="57" y="49"/>
                    </a:lnTo>
                    <a:lnTo>
                      <a:pt x="59" y="49"/>
                    </a:lnTo>
                    <a:lnTo>
                      <a:pt x="59" y="47"/>
                    </a:lnTo>
                    <a:lnTo>
                      <a:pt x="59" y="46"/>
                    </a:lnTo>
                    <a:lnTo>
                      <a:pt x="58" y="46"/>
                    </a:lnTo>
                    <a:lnTo>
                      <a:pt x="57" y="46"/>
                    </a:lnTo>
                    <a:lnTo>
                      <a:pt x="54" y="44"/>
                    </a:lnTo>
                    <a:lnTo>
                      <a:pt x="53" y="43"/>
                    </a:lnTo>
                    <a:lnTo>
                      <a:pt x="53" y="42"/>
                    </a:lnTo>
                    <a:lnTo>
                      <a:pt x="52" y="40"/>
                    </a:lnTo>
                    <a:lnTo>
                      <a:pt x="52" y="39"/>
                    </a:lnTo>
                    <a:lnTo>
                      <a:pt x="50" y="38"/>
                    </a:lnTo>
                    <a:lnTo>
                      <a:pt x="48" y="35"/>
                    </a:lnTo>
                    <a:lnTo>
                      <a:pt x="50" y="31"/>
                    </a:lnTo>
                    <a:lnTo>
                      <a:pt x="49" y="29"/>
                    </a:lnTo>
                    <a:lnTo>
                      <a:pt x="52" y="24"/>
                    </a:lnTo>
                    <a:lnTo>
                      <a:pt x="52" y="23"/>
                    </a:lnTo>
                    <a:lnTo>
                      <a:pt x="45" y="18"/>
                    </a:lnTo>
                    <a:lnTo>
                      <a:pt x="44" y="17"/>
                    </a:lnTo>
                    <a:lnTo>
                      <a:pt x="42" y="18"/>
                    </a:lnTo>
                    <a:lnTo>
                      <a:pt x="36" y="17"/>
                    </a:lnTo>
                    <a:lnTo>
                      <a:pt x="35" y="17"/>
                    </a:lnTo>
                    <a:lnTo>
                      <a:pt x="34" y="17"/>
                    </a:lnTo>
                    <a:lnTo>
                      <a:pt x="33" y="16"/>
                    </a:lnTo>
                    <a:lnTo>
                      <a:pt x="33" y="15"/>
                    </a:lnTo>
                    <a:lnTo>
                      <a:pt x="33" y="12"/>
                    </a:lnTo>
                    <a:lnTo>
                      <a:pt x="35" y="10"/>
                    </a:lnTo>
                    <a:lnTo>
                      <a:pt x="36" y="9"/>
                    </a:lnTo>
                    <a:lnTo>
                      <a:pt x="36" y="8"/>
                    </a:lnTo>
                    <a:lnTo>
                      <a:pt x="38" y="8"/>
                    </a:lnTo>
                    <a:lnTo>
                      <a:pt x="44" y="6"/>
                    </a:lnTo>
                    <a:lnTo>
                      <a:pt x="47" y="6"/>
                    </a:lnTo>
                    <a:lnTo>
                      <a:pt x="52" y="6"/>
                    </a:lnTo>
                    <a:lnTo>
                      <a:pt x="52" y="5"/>
                    </a:lnTo>
                    <a:lnTo>
                      <a:pt x="50" y="4"/>
                    </a:lnTo>
                    <a:lnTo>
                      <a:pt x="48" y="4"/>
                    </a:lnTo>
                    <a:lnTo>
                      <a:pt x="48" y="2"/>
                    </a:lnTo>
                    <a:lnTo>
                      <a:pt x="50" y="1"/>
                    </a:lnTo>
                    <a:lnTo>
                      <a:pt x="52" y="0"/>
                    </a:lnTo>
                    <a:lnTo>
                      <a:pt x="54" y="0"/>
                    </a:lnTo>
                    <a:lnTo>
                      <a:pt x="55" y="0"/>
                    </a:lnTo>
                    <a:lnTo>
                      <a:pt x="57" y="2"/>
                    </a:lnTo>
                    <a:lnTo>
                      <a:pt x="58" y="2"/>
                    </a:lnTo>
                    <a:lnTo>
                      <a:pt x="59" y="4"/>
                    </a:lnTo>
                    <a:lnTo>
                      <a:pt x="60" y="4"/>
                    </a:lnTo>
                    <a:lnTo>
                      <a:pt x="59" y="6"/>
                    </a:lnTo>
                    <a:lnTo>
                      <a:pt x="58" y="6"/>
                    </a:lnTo>
                    <a:lnTo>
                      <a:pt x="60" y="7"/>
                    </a:lnTo>
                    <a:lnTo>
                      <a:pt x="61" y="8"/>
                    </a:lnTo>
                    <a:lnTo>
                      <a:pt x="62" y="9"/>
                    </a:lnTo>
                    <a:lnTo>
                      <a:pt x="66" y="11"/>
                    </a:lnTo>
                    <a:lnTo>
                      <a:pt x="70" y="10"/>
                    </a:lnTo>
                    <a:lnTo>
                      <a:pt x="70" y="11"/>
                    </a:lnTo>
                    <a:lnTo>
                      <a:pt x="72" y="12"/>
                    </a:lnTo>
                    <a:lnTo>
                      <a:pt x="74" y="12"/>
                    </a:lnTo>
                    <a:lnTo>
                      <a:pt x="82" y="13"/>
                    </a:lnTo>
                    <a:lnTo>
                      <a:pt x="82" y="14"/>
                    </a:lnTo>
                    <a:lnTo>
                      <a:pt x="82" y="15"/>
                    </a:lnTo>
                    <a:lnTo>
                      <a:pt x="82" y="16"/>
                    </a:lnTo>
                    <a:lnTo>
                      <a:pt x="82" y="17"/>
                    </a:lnTo>
                    <a:lnTo>
                      <a:pt x="82" y="18"/>
                    </a:lnTo>
                    <a:lnTo>
                      <a:pt x="83" y="19"/>
                    </a:lnTo>
                    <a:lnTo>
                      <a:pt x="83" y="20"/>
                    </a:lnTo>
                    <a:lnTo>
                      <a:pt x="82" y="24"/>
                    </a:lnTo>
                    <a:lnTo>
                      <a:pt x="81" y="25"/>
                    </a:lnTo>
                    <a:lnTo>
                      <a:pt x="81" y="27"/>
                    </a:lnTo>
                    <a:lnTo>
                      <a:pt x="82" y="27"/>
                    </a:lnTo>
                    <a:lnTo>
                      <a:pt x="84" y="28"/>
                    </a:lnTo>
                    <a:lnTo>
                      <a:pt x="84" y="30"/>
                    </a:lnTo>
                    <a:lnTo>
                      <a:pt x="82" y="32"/>
                    </a:lnTo>
                    <a:lnTo>
                      <a:pt x="79" y="36"/>
                    </a:lnTo>
                    <a:lnTo>
                      <a:pt x="78" y="37"/>
                    </a:lnTo>
                    <a:lnTo>
                      <a:pt x="80" y="40"/>
                    </a:lnTo>
                    <a:lnTo>
                      <a:pt x="79" y="43"/>
                    </a:lnTo>
                    <a:lnTo>
                      <a:pt x="78" y="45"/>
                    </a:lnTo>
                    <a:lnTo>
                      <a:pt x="78" y="46"/>
                    </a:lnTo>
                    <a:lnTo>
                      <a:pt x="77" y="46"/>
                    </a:lnTo>
                    <a:lnTo>
                      <a:pt x="76" y="47"/>
                    </a:lnTo>
                    <a:lnTo>
                      <a:pt x="75" y="49"/>
                    </a:lnTo>
                    <a:lnTo>
                      <a:pt x="74" y="49"/>
                    </a:lnTo>
                    <a:lnTo>
                      <a:pt x="72" y="49"/>
                    </a:lnTo>
                    <a:lnTo>
                      <a:pt x="71" y="49"/>
                    </a:lnTo>
                    <a:lnTo>
                      <a:pt x="72" y="51"/>
                    </a:lnTo>
                    <a:lnTo>
                      <a:pt x="73" y="53"/>
                    </a:lnTo>
                    <a:lnTo>
                      <a:pt x="72" y="53"/>
                    </a:lnTo>
                    <a:lnTo>
                      <a:pt x="75" y="55"/>
                    </a:lnTo>
                    <a:lnTo>
                      <a:pt x="78" y="57"/>
                    </a:lnTo>
                    <a:lnTo>
                      <a:pt x="75" y="61"/>
                    </a:lnTo>
                    <a:lnTo>
                      <a:pt x="75" y="62"/>
                    </a:lnTo>
                    <a:lnTo>
                      <a:pt x="75" y="64"/>
                    </a:lnTo>
                    <a:lnTo>
                      <a:pt x="74" y="68"/>
                    </a:lnTo>
                    <a:lnTo>
                      <a:pt x="72" y="67"/>
                    </a:lnTo>
                    <a:lnTo>
                      <a:pt x="71" y="66"/>
                    </a:lnTo>
                    <a:lnTo>
                      <a:pt x="70" y="66"/>
                    </a:lnTo>
                    <a:lnTo>
                      <a:pt x="70" y="65"/>
                    </a:lnTo>
                    <a:lnTo>
                      <a:pt x="70" y="64"/>
                    </a:lnTo>
                    <a:lnTo>
                      <a:pt x="69" y="63"/>
                    </a:lnTo>
                    <a:lnTo>
                      <a:pt x="69" y="62"/>
                    </a:lnTo>
                    <a:lnTo>
                      <a:pt x="65" y="61"/>
                    </a:lnTo>
                    <a:lnTo>
                      <a:pt x="61" y="62"/>
                    </a:lnTo>
                    <a:lnTo>
                      <a:pt x="58" y="61"/>
                    </a:lnTo>
                    <a:lnTo>
                      <a:pt x="57" y="61"/>
                    </a:lnTo>
                    <a:lnTo>
                      <a:pt x="54" y="62"/>
                    </a:lnTo>
                    <a:lnTo>
                      <a:pt x="53" y="63"/>
                    </a:lnTo>
                    <a:lnTo>
                      <a:pt x="48" y="63"/>
                    </a:lnTo>
                    <a:lnTo>
                      <a:pt x="47" y="63"/>
                    </a:lnTo>
                    <a:lnTo>
                      <a:pt x="46" y="64"/>
                    </a:lnTo>
                    <a:lnTo>
                      <a:pt x="45" y="64"/>
                    </a:lnTo>
                    <a:lnTo>
                      <a:pt x="43" y="64"/>
                    </a:lnTo>
                    <a:lnTo>
                      <a:pt x="40" y="63"/>
                    </a:lnTo>
                    <a:lnTo>
                      <a:pt x="33" y="62"/>
                    </a:lnTo>
                    <a:lnTo>
                      <a:pt x="31" y="61"/>
                    </a:lnTo>
                    <a:lnTo>
                      <a:pt x="30" y="60"/>
                    </a:lnTo>
                    <a:lnTo>
                      <a:pt x="28" y="60"/>
                    </a:lnTo>
                    <a:lnTo>
                      <a:pt x="19" y="63"/>
                    </a:lnTo>
                    <a:lnTo>
                      <a:pt x="18" y="64"/>
                    </a:lnTo>
                    <a:lnTo>
                      <a:pt x="19" y="65"/>
                    </a:lnTo>
                    <a:lnTo>
                      <a:pt x="19" y="66"/>
                    </a:lnTo>
                    <a:lnTo>
                      <a:pt x="18" y="68"/>
                    </a:lnTo>
                    <a:lnTo>
                      <a:pt x="15" y="68"/>
                    </a:lnTo>
                    <a:lnTo>
                      <a:pt x="14" y="67"/>
                    </a:lnTo>
                    <a:close/>
                    <a:moveTo>
                      <a:pt x="46" y="45"/>
                    </a:moveTo>
                    <a:lnTo>
                      <a:pt x="44" y="45"/>
                    </a:lnTo>
                    <a:lnTo>
                      <a:pt x="36" y="42"/>
                    </a:lnTo>
                    <a:lnTo>
                      <a:pt x="35" y="42"/>
                    </a:lnTo>
                    <a:lnTo>
                      <a:pt x="34" y="40"/>
                    </a:lnTo>
                    <a:lnTo>
                      <a:pt x="34" y="39"/>
                    </a:lnTo>
                    <a:lnTo>
                      <a:pt x="34" y="38"/>
                    </a:lnTo>
                    <a:lnTo>
                      <a:pt x="35" y="36"/>
                    </a:lnTo>
                    <a:lnTo>
                      <a:pt x="36" y="36"/>
                    </a:lnTo>
                    <a:lnTo>
                      <a:pt x="37" y="36"/>
                    </a:lnTo>
                    <a:lnTo>
                      <a:pt x="38" y="36"/>
                    </a:lnTo>
                    <a:lnTo>
                      <a:pt x="48" y="40"/>
                    </a:lnTo>
                    <a:lnTo>
                      <a:pt x="49" y="42"/>
                    </a:lnTo>
                    <a:lnTo>
                      <a:pt x="50" y="44"/>
                    </a:lnTo>
                    <a:lnTo>
                      <a:pt x="48" y="46"/>
                    </a:lnTo>
                    <a:lnTo>
                      <a:pt x="46" y="47"/>
                    </a:lnTo>
                    <a:lnTo>
                      <a:pt x="46" y="45"/>
                    </a:lnTo>
                    <a:close/>
                  </a:path>
                </a:pathLst>
              </a:custGeom>
              <a:solidFill>
                <a:srgbClr val="C3C1AA"/>
              </a:solidFill>
              <a:ln>
                <a:noFill/>
              </a:ln>
            </p:spPr>
            <p:txBody>
              <a:bodyPr/>
              <a:lstStyle/>
              <a:p>
                <a:endParaRPr lang="en-US" sz="1215">
                  <a:solidFill>
                    <a:prstClr val="black"/>
                  </a:solidFill>
                </a:endParaRPr>
              </a:p>
            </p:txBody>
          </p:sp>
          <p:sp>
            <p:nvSpPr>
              <p:cNvPr id="369" name="Freeform 697"/>
              <p:cNvSpPr>
                <a:spLocks noEditPoints="1"/>
              </p:cNvSpPr>
              <p:nvPr/>
            </p:nvSpPr>
            <p:spPr bwMode="auto">
              <a:xfrm>
                <a:off x="6179335" y="731242"/>
                <a:ext cx="39687" cy="57150"/>
              </a:xfrm>
              <a:custGeom>
                <a:avLst/>
                <a:gdLst>
                  <a:gd name="T0" fmla="*/ 2147483646 w 16"/>
                  <a:gd name="T1" fmla="*/ 2147483646 h 27"/>
                  <a:gd name="T2" fmla="*/ 2147483646 w 16"/>
                  <a:gd name="T3" fmla="*/ 2147483646 h 27"/>
                  <a:gd name="T4" fmla="*/ 2147483646 w 16"/>
                  <a:gd name="T5" fmla="*/ 2147483646 h 27"/>
                  <a:gd name="T6" fmla="*/ 2147483646 w 16"/>
                  <a:gd name="T7" fmla="*/ 2147483646 h 27"/>
                  <a:gd name="T8" fmla="*/ 2147483646 w 16"/>
                  <a:gd name="T9" fmla="*/ 2147483646 h 27"/>
                  <a:gd name="T10" fmla="*/ 2147483646 w 16"/>
                  <a:gd name="T11" fmla="*/ 2147483646 h 27"/>
                  <a:gd name="T12" fmla="*/ 2147483646 w 16"/>
                  <a:gd name="T13" fmla="*/ 2147483646 h 27"/>
                  <a:gd name="T14" fmla="*/ 2147483646 w 16"/>
                  <a:gd name="T15" fmla="*/ 2147483646 h 27"/>
                  <a:gd name="T16" fmla="*/ 2147483646 w 16"/>
                  <a:gd name="T17" fmla="*/ 2147483646 h 27"/>
                  <a:gd name="T18" fmla="*/ 2147483646 w 16"/>
                  <a:gd name="T19" fmla="*/ 2147483646 h 27"/>
                  <a:gd name="T20" fmla="*/ 2147483646 w 16"/>
                  <a:gd name="T21" fmla="*/ 2147483646 h 27"/>
                  <a:gd name="T22" fmla="*/ 2147483646 w 16"/>
                  <a:gd name="T23" fmla="*/ 2147483646 h 27"/>
                  <a:gd name="T24" fmla="*/ 2147483646 w 16"/>
                  <a:gd name="T25" fmla="*/ 2147483646 h 27"/>
                  <a:gd name="T26" fmla="*/ 2147483646 w 16"/>
                  <a:gd name="T27" fmla="*/ 2147483646 h 27"/>
                  <a:gd name="T28" fmla="*/ 2147483646 w 16"/>
                  <a:gd name="T29" fmla="*/ 2147483646 h 27"/>
                  <a:gd name="T30" fmla="*/ 2147483646 w 16"/>
                  <a:gd name="T31" fmla="*/ 2147483646 h 27"/>
                  <a:gd name="T32" fmla="*/ 2147483646 w 16"/>
                  <a:gd name="T33" fmla="*/ 2147483646 h 27"/>
                  <a:gd name="T34" fmla="*/ 2147483646 w 16"/>
                  <a:gd name="T35" fmla="*/ 2147483646 h 27"/>
                  <a:gd name="T36" fmla="*/ 2147483646 w 16"/>
                  <a:gd name="T37" fmla="*/ 2147483646 h 27"/>
                  <a:gd name="T38" fmla="*/ 2147483646 w 16"/>
                  <a:gd name="T39" fmla="*/ 2147483646 h 27"/>
                  <a:gd name="T40" fmla="*/ 2147483646 w 16"/>
                  <a:gd name="T41" fmla="*/ 2147483646 h 27"/>
                  <a:gd name="T42" fmla="*/ 2147483646 w 16"/>
                  <a:gd name="T43" fmla="*/ 2147483646 h 27"/>
                  <a:gd name="T44" fmla="*/ 2147483646 w 16"/>
                  <a:gd name="T45" fmla="*/ 2147483646 h 27"/>
                  <a:gd name="T46" fmla="*/ 2147483646 w 16"/>
                  <a:gd name="T47" fmla="*/ 2147483646 h 27"/>
                  <a:gd name="T48" fmla="*/ 2147483646 w 16"/>
                  <a:gd name="T49" fmla="*/ 2147483646 h 27"/>
                  <a:gd name="T50" fmla="*/ 2147483646 w 16"/>
                  <a:gd name="T51" fmla="*/ 2147483646 h 27"/>
                  <a:gd name="T52" fmla="*/ 2147483646 w 16"/>
                  <a:gd name="T53" fmla="*/ 2147483646 h 27"/>
                  <a:gd name="T54" fmla="*/ 2147483646 w 16"/>
                  <a:gd name="T55" fmla="*/ 2147483646 h 27"/>
                  <a:gd name="T56" fmla="*/ 2147483646 w 16"/>
                  <a:gd name="T57" fmla="*/ 2147483646 h 27"/>
                  <a:gd name="T58" fmla="*/ 2147483646 w 16"/>
                  <a:gd name="T59" fmla="*/ 2147483646 h 27"/>
                  <a:gd name="T60" fmla="*/ 2147483646 w 16"/>
                  <a:gd name="T61" fmla="*/ 2147483646 h 27"/>
                  <a:gd name="T62" fmla="*/ 2147483646 w 16"/>
                  <a:gd name="T63" fmla="*/ 2147483646 h 27"/>
                  <a:gd name="T64" fmla="*/ 2147483646 w 16"/>
                  <a:gd name="T65" fmla="*/ 2147483646 h 27"/>
                  <a:gd name="T66" fmla="*/ 2147483646 w 16"/>
                  <a:gd name="T67" fmla="*/ 2147483646 h 27"/>
                  <a:gd name="T68" fmla="*/ 2147483646 w 16"/>
                  <a:gd name="T69" fmla="*/ 2147483646 h 27"/>
                  <a:gd name="T70" fmla="*/ 2147483646 w 16"/>
                  <a:gd name="T71" fmla="*/ 2147483646 h 27"/>
                  <a:gd name="T72" fmla="*/ 2147483646 w 16"/>
                  <a:gd name="T73" fmla="*/ 2147483646 h 27"/>
                  <a:gd name="T74" fmla="*/ 0 w 16"/>
                  <a:gd name="T75" fmla="*/ 2147483646 h 27"/>
                  <a:gd name="T76" fmla="*/ 2147483646 w 16"/>
                  <a:gd name="T77" fmla="*/ 2147483646 h 27"/>
                  <a:gd name="T78" fmla="*/ 2147483646 w 16"/>
                  <a:gd name="T79" fmla="*/ 2147483646 h 27"/>
                  <a:gd name="T80" fmla="*/ 2147483646 w 16"/>
                  <a:gd name="T81" fmla="*/ 2147483646 h 27"/>
                  <a:gd name="T82" fmla="*/ 0 w 16"/>
                  <a:gd name="T83" fmla="*/ 2147483646 h 27"/>
                  <a:gd name="T84" fmla="*/ 2147483646 w 16"/>
                  <a:gd name="T85" fmla="*/ 0 h 27"/>
                  <a:gd name="T86" fmla="*/ 2147483646 w 16"/>
                  <a:gd name="T87" fmla="*/ 0 h 27"/>
                  <a:gd name="T88" fmla="*/ 2147483646 w 16"/>
                  <a:gd name="T89" fmla="*/ 2147483646 h 27"/>
                  <a:gd name="T90" fmla="*/ 2147483646 w 16"/>
                  <a:gd name="T91" fmla="*/ 2147483646 h 27"/>
                  <a:gd name="T92" fmla="*/ 2147483646 w 16"/>
                  <a:gd name="T93" fmla="*/ 2147483646 h 2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6" h="27">
                    <a:moveTo>
                      <a:pt x="4" y="22"/>
                    </a:moveTo>
                    <a:lnTo>
                      <a:pt x="4" y="22"/>
                    </a:lnTo>
                    <a:lnTo>
                      <a:pt x="4" y="21"/>
                    </a:lnTo>
                    <a:lnTo>
                      <a:pt x="4" y="20"/>
                    </a:lnTo>
                    <a:lnTo>
                      <a:pt x="6" y="19"/>
                    </a:lnTo>
                    <a:lnTo>
                      <a:pt x="6" y="20"/>
                    </a:lnTo>
                    <a:lnTo>
                      <a:pt x="7" y="19"/>
                    </a:lnTo>
                    <a:lnTo>
                      <a:pt x="8" y="18"/>
                    </a:lnTo>
                    <a:lnTo>
                      <a:pt x="9" y="19"/>
                    </a:lnTo>
                    <a:lnTo>
                      <a:pt x="10" y="19"/>
                    </a:lnTo>
                    <a:lnTo>
                      <a:pt x="10" y="20"/>
                    </a:lnTo>
                    <a:lnTo>
                      <a:pt x="11" y="19"/>
                    </a:lnTo>
                    <a:lnTo>
                      <a:pt x="13" y="20"/>
                    </a:lnTo>
                    <a:lnTo>
                      <a:pt x="14" y="20"/>
                    </a:lnTo>
                    <a:lnTo>
                      <a:pt x="16" y="22"/>
                    </a:lnTo>
                    <a:lnTo>
                      <a:pt x="14" y="23"/>
                    </a:lnTo>
                    <a:lnTo>
                      <a:pt x="13" y="23"/>
                    </a:lnTo>
                    <a:lnTo>
                      <a:pt x="12" y="23"/>
                    </a:lnTo>
                    <a:lnTo>
                      <a:pt x="10" y="23"/>
                    </a:lnTo>
                    <a:lnTo>
                      <a:pt x="10" y="24"/>
                    </a:lnTo>
                    <a:lnTo>
                      <a:pt x="9" y="23"/>
                    </a:lnTo>
                    <a:lnTo>
                      <a:pt x="8" y="24"/>
                    </a:lnTo>
                    <a:lnTo>
                      <a:pt x="7" y="24"/>
                    </a:lnTo>
                    <a:lnTo>
                      <a:pt x="6" y="25"/>
                    </a:lnTo>
                    <a:lnTo>
                      <a:pt x="6" y="24"/>
                    </a:lnTo>
                    <a:lnTo>
                      <a:pt x="6" y="25"/>
                    </a:lnTo>
                    <a:lnTo>
                      <a:pt x="6" y="24"/>
                    </a:lnTo>
                    <a:lnTo>
                      <a:pt x="0" y="27"/>
                    </a:lnTo>
                    <a:lnTo>
                      <a:pt x="4" y="22"/>
                    </a:lnTo>
                    <a:close/>
                    <a:moveTo>
                      <a:pt x="6" y="5"/>
                    </a:moveTo>
                    <a:lnTo>
                      <a:pt x="5" y="4"/>
                    </a:lnTo>
                    <a:lnTo>
                      <a:pt x="0" y="1"/>
                    </a:lnTo>
                    <a:lnTo>
                      <a:pt x="4" y="0"/>
                    </a:lnTo>
                    <a:lnTo>
                      <a:pt x="6" y="0"/>
                    </a:lnTo>
                    <a:lnTo>
                      <a:pt x="10" y="2"/>
                    </a:lnTo>
                    <a:lnTo>
                      <a:pt x="10" y="5"/>
                    </a:lnTo>
                    <a:lnTo>
                      <a:pt x="6" y="5"/>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70" name="Freeform 698"/>
              <p:cNvSpPr>
                <a:spLocks noEditPoints="1"/>
              </p:cNvSpPr>
              <p:nvPr/>
            </p:nvSpPr>
            <p:spPr bwMode="auto">
              <a:xfrm>
                <a:off x="6172985" y="726480"/>
                <a:ext cx="52387" cy="69850"/>
              </a:xfrm>
              <a:custGeom>
                <a:avLst/>
                <a:gdLst>
                  <a:gd name="T0" fmla="*/ 2147483646 w 22"/>
                  <a:gd name="T1" fmla="*/ 2147483646 h 32"/>
                  <a:gd name="T2" fmla="*/ 2147483646 w 22"/>
                  <a:gd name="T3" fmla="*/ 2147483646 h 32"/>
                  <a:gd name="T4" fmla="*/ 2147483646 w 22"/>
                  <a:gd name="T5" fmla="*/ 2147483646 h 32"/>
                  <a:gd name="T6" fmla="*/ 2147483646 w 22"/>
                  <a:gd name="T7" fmla="*/ 2147483646 h 32"/>
                  <a:gd name="T8" fmla="*/ 2147483646 w 22"/>
                  <a:gd name="T9" fmla="*/ 2147483646 h 32"/>
                  <a:gd name="T10" fmla="*/ 2147483646 w 22"/>
                  <a:gd name="T11" fmla="*/ 2147483646 h 32"/>
                  <a:gd name="T12" fmla="*/ 2147483646 w 22"/>
                  <a:gd name="T13" fmla="*/ 2147483646 h 32"/>
                  <a:gd name="T14" fmla="*/ 2147483646 w 22"/>
                  <a:gd name="T15" fmla="*/ 2147483646 h 32"/>
                  <a:gd name="T16" fmla="*/ 2147483646 w 22"/>
                  <a:gd name="T17" fmla="*/ 2147483646 h 32"/>
                  <a:gd name="T18" fmla="*/ 2147483646 w 22"/>
                  <a:gd name="T19" fmla="*/ 2147483646 h 32"/>
                  <a:gd name="T20" fmla="*/ 2147483646 w 22"/>
                  <a:gd name="T21" fmla="*/ 2147483646 h 32"/>
                  <a:gd name="T22" fmla="*/ 2147483646 w 22"/>
                  <a:gd name="T23" fmla="*/ 2147483646 h 32"/>
                  <a:gd name="T24" fmla="*/ 2147483646 w 22"/>
                  <a:gd name="T25" fmla="*/ 2147483646 h 32"/>
                  <a:gd name="T26" fmla="*/ 2147483646 w 22"/>
                  <a:gd name="T27" fmla="*/ 2147483646 h 32"/>
                  <a:gd name="T28" fmla="*/ 2147483646 w 22"/>
                  <a:gd name="T29" fmla="*/ 2147483646 h 32"/>
                  <a:gd name="T30" fmla="*/ 2147483646 w 22"/>
                  <a:gd name="T31" fmla="*/ 2147483646 h 32"/>
                  <a:gd name="T32" fmla="*/ 2147483646 w 22"/>
                  <a:gd name="T33" fmla="*/ 2147483646 h 32"/>
                  <a:gd name="T34" fmla="*/ 2147483646 w 22"/>
                  <a:gd name="T35" fmla="*/ 2147483646 h 32"/>
                  <a:gd name="T36" fmla="*/ 2147483646 w 22"/>
                  <a:gd name="T37" fmla="*/ 2147483646 h 32"/>
                  <a:gd name="T38" fmla="*/ 2147483646 w 22"/>
                  <a:gd name="T39" fmla="*/ 2147483646 h 32"/>
                  <a:gd name="T40" fmla="*/ 2147483646 w 22"/>
                  <a:gd name="T41" fmla="*/ 2147483646 h 32"/>
                  <a:gd name="T42" fmla="*/ 2147483646 w 22"/>
                  <a:gd name="T43" fmla="*/ 2147483646 h 32"/>
                  <a:gd name="T44" fmla="*/ 2147483646 w 22"/>
                  <a:gd name="T45" fmla="*/ 2147483646 h 32"/>
                  <a:gd name="T46" fmla="*/ 2147483646 w 22"/>
                  <a:gd name="T47" fmla="*/ 2147483646 h 32"/>
                  <a:gd name="T48" fmla="*/ 2147483646 w 22"/>
                  <a:gd name="T49" fmla="*/ 2147483646 h 32"/>
                  <a:gd name="T50" fmla="*/ 2147483646 w 22"/>
                  <a:gd name="T51" fmla="*/ 2147483646 h 32"/>
                  <a:gd name="T52" fmla="*/ 2147483646 w 22"/>
                  <a:gd name="T53" fmla="*/ 2147483646 h 32"/>
                  <a:gd name="T54" fmla="*/ 2147483646 w 22"/>
                  <a:gd name="T55" fmla="*/ 2147483646 h 32"/>
                  <a:gd name="T56" fmla="*/ 2147483646 w 22"/>
                  <a:gd name="T57" fmla="*/ 2147483646 h 32"/>
                  <a:gd name="T58" fmla="*/ 2147483646 w 22"/>
                  <a:gd name="T59" fmla="*/ 2147483646 h 32"/>
                  <a:gd name="T60" fmla="*/ 2147483646 w 22"/>
                  <a:gd name="T61" fmla="*/ 2147483646 h 32"/>
                  <a:gd name="T62" fmla="*/ 2147483646 w 22"/>
                  <a:gd name="T63" fmla="*/ 2147483646 h 32"/>
                  <a:gd name="T64" fmla="*/ 2147483646 w 22"/>
                  <a:gd name="T65" fmla="*/ 2147483646 h 32"/>
                  <a:gd name="T66" fmla="*/ 2147483646 w 22"/>
                  <a:gd name="T67" fmla="*/ 2147483646 h 32"/>
                  <a:gd name="T68" fmla="*/ 2147483646 w 22"/>
                  <a:gd name="T69" fmla="*/ 2147483646 h 32"/>
                  <a:gd name="T70" fmla="*/ 2147483646 w 22"/>
                  <a:gd name="T71" fmla="*/ 2147483646 h 32"/>
                  <a:gd name="T72" fmla="*/ 2147483646 w 22"/>
                  <a:gd name="T73" fmla="*/ 2147483646 h 32"/>
                  <a:gd name="T74" fmla="*/ 2147483646 w 22"/>
                  <a:gd name="T75" fmla="*/ 2147483646 h 32"/>
                  <a:gd name="T76" fmla="*/ 2147483646 w 22"/>
                  <a:gd name="T77" fmla="*/ 2147483646 h 32"/>
                  <a:gd name="T78" fmla="*/ 2147483646 w 22"/>
                  <a:gd name="T79" fmla="*/ 2147483646 h 32"/>
                  <a:gd name="T80" fmla="*/ 2147483646 w 22"/>
                  <a:gd name="T81" fmla="*/ 2147483646 h 32"/>
                  <a:gd name="T82" fmla="*/ 2147483646 w 22"/>
                  <a:gd name="T83" fmla="*/ 2147483646 h 32"/>
                  <a:gd name="T84" fmla="*/ 2147483646 w 22"/>
                  <a:gd name="T85" fmla="*/ 2147483646 h 32"/>
                  <a:gd name="T86" fmla="*/ 2147483646 w 22"/>
                  <a:gd name="T87" fmla="*/ 2147483646 h 32"/>
                  <a:gd name="T88" fmla="*/ 2147483646 w 22"/>
                  <a:gd name="T89" fmla="*/ 2147483646 h 32"/>
                  <a:gd name="T90" fmla="*/ 2147483646 w 22"/>
                  <a:gd name="T91" fmla="*/ 2147483646 h 32"/>
                  <a:gd name="T92" fmla="*/ 2147483646 w 22"/>
                  <a:gd name="T93" fmla="*/ 2147483646 h 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2" h="32">
                    <a:moveTo>
                      <a:pt x="9" y="3"/>
                    </a:moveTo>
                    <a:lnTo>
                      <a:pt x="11" y="5"/>
                    </a:lnTo>
                    <a:lnTo>
                      <a:pt x="10" y="5"/>
                    </a:lnTo>
                    <a:lnTo>
                      <a:pt x="9" y="5"/>
                    </a:lnTo>
                    <a:lnTo>
                      <a:pt x="7" y="4"/>
                    </a:lnTo>
                    <a:lnTo>
                      <a:pt x="8" y="3"/>
                    </a:lnTo>
                    <a:lnTo>
                      <a:pt x="9" y="3"/>
                    </a:lnTo>
                    <a:close/>
                    <a:moveTo>
                      <a:pt x="11" y="22"/>
                    </a:moveTo>
                    <a:lnTo>
                      <a:pt x="11" y="22"/>
                    </a:lnTo>
                    <a:lnTo>
                      <a:pt x="12" y="22"/>
                    </a:lnTo>
                    <a:lnTo>
                      <a:pt x="13" y="23"/>
                    </a:lnTo>
                    <a:lnTo>
                      <a:pt x="13" y="24"/>
                    </a:lnTo>
                    <a:lnTo>
                      <a:pt x="13" y="23"/>
                    </a:lnTo>
                    <a:lnTo>
                      <a:pt x="14" y="23"/>
                    </a:lnTo>
                    <a:lnTo>
                      <a:pt x="15" y="22"/>
                    </a:lnTo>
                    <a:lnTo>
                      <a:pt x="16" y="23"/>
                    </a:lnTo>
                    <a:lnTo>
                      <a:pt x="17" y="23"/>
                    </a:lnTo>
                    <a:lnTo>
                      <a:pt x="17" y="24"/>
                    </a:lnTo>
                    <a:lnTo>
                      <a:pt x="16" y="23"/>
                    </a:lnTo>
                    <a:lnTo>
                      <a:pt x="15" y="24"/>
                    </a:lnTo>
                    <a:lnTo>
                      <a:pt x="14" y="24"/>
                    </a:lnTo>
                    <a:lnTo>
                      <a:pt x="13" y="24"/>
                    </a:lnTo>
                    <a:lnTo>
                      <a:pt x="13" y="25"/>
                    </a:lnTo>
                    <a:lnTo>
                      <a:pt x="12" y="24"/>
                    </a:lnTo>
                    <a:lnTo>
                      <a:pt x="11" y="25"/>
                    </a:lnTo>
                    <a:lnTo>
                      <a:pt x="10" y="25"/>
                    </a:lnTo>
                    <a:lnTo>
                      <a:pt x="9" y="25"/>
                    </a:lnTo>
                    <a:lnTo>
                      <a:pt x="8" y="25"/>
                    </a:lnTo>
                    <a:lnTo>
                      <a:pt x="7" y="25"/>
                    </a:lnTo>
                    <a:lnTo>
                      <a:pt x="8" y="24"/>
                    </a:lnTo>
                    <a:lnTo>
                      <a:pt x="8" y="23"/>
                    </a:lnTo>
                    <a:lnTo>
                      <a:pt x="9" y="22"/>
                    </a:lnTo>
                    <a:lnTo>
                      <a:pt x="9" y="23"/>
                    </a:lnTo>
                    <a:lnTo>
                      <a:pt x="10" y="23"/>
                    </a:lnTo>
                    <a:lnTo>
                      <a:pt x="10" y="22"/>
                    </a:lnTo>
                    <a:lnTo>
                      <a:pt x="11" y="22"/>
                    </a:lnTo>
                    <a:close/>
                    <a:moveTo>
                      <a:pt x="9" y="0"/>
                    </a:moveTo>
                    <a:lnTo>
                      <a:pt x="9" y="1"/>
                    </a:lnTo>
                    <a:lnTo>
                      <a:pt x="7" y="1"/>
                    </a:lnTo>
                    <a:lnTo>
                      <a:pt x="6" y="1"/>
                    </a:lnTo>
                    <a:lnTo>
                      <a:pt x="1" y="3"/>
                    </a:lnTo>
                    <a:lnTo>
                      <a:pt x="5" y="6"/>
                    </a:lnTo>
                    <a:lnTo>
                      <a:pt x="7" y="7"/>
                    </a:lnTo>
                    <a:lnTo>
                      <a:pt x="9" y="8"/>
                    </a:lnTo>
                    <a:lnTo>
                      <a:pt x="11" y="8"/>
                    </a:lnTo>
                    <a:lnTo>
                      <a:pt x="15" y="8"/>
                    </a:lnTo>
                    <a:lnTo>
                      <a:pt x="14" y="5"/>
                    </a:lnTo>
                    <a:lnTo>
                      <a:pt x="14" y="3"/>
                    </a:lnTo>
                    <a:lnTo>
                      <a:pt x="13" y="3"/>
                    </a:lnTo>
                    <a:lnTo>
                      <a:pt x="11" y="1"/>
                    </a:lnTo>
                    <a:lnTo>
                      <a:pt x="9" y="0"/>
                    </a:lnTo>
                    <a:close/>
                    <a:moveTo>
                      <a:pt x="11" y="19"/>
                    </a:moveTo>
                    <a:lnTo>
                      <a:pt x="10" y="20"/>
                    </a:lnTo>
                    <a:lnTo>
                      <a:pt x="9" y="20"/>
                    </a:lnTo>
                    <a:lnTo>
                      <a:pt x="8" y="20"/>
                    </a:lnTo>
                    <a:lnTo>
                      <a:pt x="7" y="20"/>
                    </a:lnTo>
                    <a:lnTo>
                      <a:pt x="7" y="21"/>
                    </a:lnTo>
                    <a:lnTo>
                      <a:pt x="6" y="21"/>
                    </a:lnTo>
                    <a:lnTo>
                      <a:pt x="6" y="22"/>
                    </a:lnTo>
                    <a:lnTo>
                      <a:pt x="5" y="22"/>
                    </a:lnTo>
                    <a:lnTo>
                      <a:pt x="5" y="23"/>
                    </a:lnTo>
                    <a:lnTo>
                      <a:pt x="5" y="24"/>
                    </a:lnTo>
                    <a:lnTo>
                      <a:pt x="0" y="32"/>
                    </a:lnTo>
                    <a:lnTo>
                      <a:pt x="8" y="28"/>
                    </a:lnTo>
                    <a:lnTo>
                      <a:pt x="9" y="28"/>
                    </a:lnTo>
                    <a:lnTo>
                      <a:pt x="11" y="27"/>
                    </a:lnTo>
                    <a:lnTo>
                      <a:pt x="12" y="27"/>
                    </a:lnTo>
                    <a:lnTo>
                      <a:pt x="13" y="27"/>
                    </a:lnTo>
                    <a:lnTo>
                      <a:pt x="14" y="27"/>
                    </a:lnTo>
                    <a:lnTo>
                      <a:pt x="15" y="27"/>
                    </a:lnTo>
                    <a:lnTo>
                      <a:pt x="15" y="26"/>
                    </a:lnTo>
                    <a:lnTo>
                      <a:pt x="16" y="26"/>
                    </a:lnTo>
                    <a:lnTo>
                      <a:pt x="17" y="26"/>
                    </a:lnTo>
                    <a:lnTo>
                      <a:pt x="17" y="25"/>
                    </a:lnTo>
                    <a:lnTo>
                      <a:pt x="18" y="25"/>
                    </a:lnTo>
                    <a:lnTo>
                      <a:pt x="22" y="24"/>
                    </a:lnTo>
                    <a:lnTo>
                      <a:pt x="19" y="22"/>
                    </a:lnTo>
                    <a:lnTo>
                      <a:pt x="18" y="21"/>
                    </a:lnTo>
                    <a:lnTo>
                      <a:pt x="18" y="20"/>
                    </a:lnTo>
                    <a:lnTo>
                      <a:pt x="17" y="20"/>
                    </a:lnTo>
                    <a:lnTo>
                      <a:pt x="16" y="20"/>
                    </a:lnTo>
                    <a:lnTo>
                      <a:pt x="15" y="20"/>
                    </a:lnTo>
                    <a:lnTo>
                      <a:pt x="14" y="20"/>
                    </a:lnTo>
                    <a:lnTo>
                      <a:pt x="13" y="20"/>
                    </a:lnTo>
                    <a:lnTo>
                      <a:pt x="12" y="20"/>
                    </a:lnTo>
                    <a:lnTo>
                      <a:pt x="12" y="19"/>
                    </a:lnTo>
                    <a:lnTo>
                      <a:pt x="11" y="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71" name="Freeform 699"/>
              <p:cNvSpPr>
                <a:spLocks noEditPoints="1"/>
              </p:cNvSpPr>
              <p:nvPr/>
            </p:nvSpPr>
            <p:spPr bwMode="auto">
              <a:xfrm>
                <a:off x="6172985" y="726480"/>
                <a:ext cx="52387" cy="69850"/>
              </a:xfrm>
              <a:custGeom>
                <a:avLst/>
                <a:gdLst>
                  <a:gd name="T0" fmla="*/ 2147483646 w 22"/>
                  <a:gd name="T1" fmla="*/ 2147483646 h 32"/>
                  <a:gd name="T2" fmla="*/ 2147483646 w 22"/>
                  <a:gd name="T3" fmla="*/ 2147483646 h 32"/>
                  <a:gd name="T4" fmla="*/ 2147483646 w 22"/>
                  <a:gd name="T5" fmla="*/ 2147483646 h 32"/>
                  <a:gd name="T6" fmla="*/ 2147483646 w 22"/>
                  <a:gd name="T7" fmla="*/ 2147483646 h 32"/>
                  <a:gd name="T8" fmla="*/ 2147483646 w 22"/>
                  <a:gd name="T9" fmla="*/ 2147483646 h 32"/>
                  <a:gd name="T10" fmla="*/ 2147483646 w 22"/>
                  <a:gd name="T11" fmla="*/ 2147483646 h 32"/>
                  <a:gd name="T12" fmla="*/ 2147483646 w 22"/>
                  <a:gd name="T13" fmla="*/ 2147483646 h 32"/>
                  <a:gd name="T14" fmla="*/ 2147483646 w 22"/>
                  <a:gd name="T15" fmla="*/ 2147483646 h 32"/>
                  <a:gd name="T16" fmla="*/ 2147483646 w 22"/>
                  <a:gd name="T17" fmla="*/ 2147483646 h 32"/>
                  <a:gd name="T18" fmla="*/ 2147483646 w 22"/>
                  <a:gd name="T19" fmla="*/ 2147483646 h 32"/>
                  <a:gd name="T20" fmla="*/ 2147483646 w 22"/>
                  <a:gd name="T21" fmla="*/ 2147483646 h 32"/>
                  <a:gd name="T22" fmla="*/ 2147483646 w 22"/>
                  <a:gd name="T23" fmla="*/ 2147483646 h 32"/>
                  <a:gd name="T24" fmla="*/ 2147483646 w 22"/>
                  <a:gd name="T25" fmla="*/ 2147483646 h 32"/>
                  <a:gd name="T26" fmla="*/ 2147483646 w 22"/>
                  <a:gd name="T27" fmla="*/ 2147483646 h 32"/>
                  <a:gd name="T28" fmla="*/ 2147483646 w 22"/>
                  <a:gd name="T29" fmla="*/ 2147483646 h 32"/>
                  <a:gd name="T30" fmla="*/ 2147483646 w 22"/>
                  <a:gd name="T31" fmla="*/ 2147483646 h 32"/>
                  <a:gd name="T32" fmla="*/ 2147483646 w 22"/>
                  <a:gd name="T33" fmla="*/ 2147483646 h 32"/>
                  <a:gd name="T34" fmla="*/ 2147483646 w 22"/>
                  <a:gd name="T35" fmla="*/ 2147483646 h 32"/>
                  <a:gd name="T36" fmla="*/ 2147483646 w 22"/>
                  <a:gd name="T37" fmla="*/ 2147483646 h 32"/>
                  <a:gd name="T38" fmla="*/ 2147483646 w 22"/>
                  <a:gd name="T39" fmla="*/ 2147483646 h 32"/>
                  <a:gd name="T40" fmla="*/ 2147483646 w 22"/>
                  <a:gd name="T41" fmla="*/ 2147483646 h 32"/>
                  <a:gd name="T42" fmla="*/ 2147483646 w 22"/>
                  <a:gd name="T43" fmla="*/ 2147483646 h 32"/>
                  <a:gd name="T44" fmla="*/ 2147483646 w 22"/>
                  <a:gd name="T45" fmla="*/ 2147483646 h 32"/>
                  <a:gd name="T46" fmla="*/ 2147483646 w 22"/>
                  <a:gd name="T47" fmla="*/ 2147483646 h 32"/>
                  <a:gd name="T48" fmla="*/ 2147483646 w 22"/>
                  <a:gd name="T49" fmla="*/ 2147483646 h 32"/>
                  <a:gd name="T50" fmla="*/ 2147483646 w 22"/>
                  <a:gd name="T51" fmla="*/ 2147483646 h 32"/>
                  <a:gd name="T52" fmla="*/ 2147483646 w 22"/>
                  <a:gd name="T53" fmla="*/ 2147483646 h 32"/>
                  <a:gd name="T54" fmla="*/ 2147483646 w 22"/>
                  <a:gd name="T55" fmla="*/ 2147483646 h 32"/>
                  <a:gd name="T56" fmla="*/ 2147483646 w 22"/>
                  <a:gd name="T57" fmla="*/ 2147483646 h 32"/>
                  <a:gd name="T58" fmla="*/ 2147483646 w 22"/>
                  <a:gd name="T59" fmla="*/ 2147483646 h 32"/>
                  <a:gd name="T60" fmla="*/ 2147483646 w 22"/>
                  <a:gd name="T61" fmla="*/ 2147483646 h 32"/>
                  <a:gd name="T62" fmla="*/ 2147483646 w 22"/>
                  <a:gd name="T63" fmla="*/ 2147483646 h 32"/>
                  <a:gd name="T64" fmla="*/ 2147483646 w 22"/>
                  <a:gd name="T65" fmla="*/ 2147483646 h 32"/>
                  <a:gd name="T66" fmla="*/ 2147483646 w 22"/>
                  <a:gd name="T67" fmla="*/ 2147483646 h 32"/>
                  <a:gd name="T68" fmla="*/ 2147483646 w 22"/>
                  <a:gd name="T69" fmla="*/ 2147483646 h 32"/>
                  <a:gd name="T70" fmla="*/ 2147483646 w 22"/>
                  <a:gd name="T71" fmla="*/ 2147483646 h 32"/>
                  <a:gd name="T72" fmla="*/ 2147483646 w 22"/>
                  <a:gd name="T73" fmla="*/ 2147483646 h 32"/>
                  <a:gd name="T74" fmla="*/ 2147483646 w 22"/>
                  <a:gd name="T75" fmla="*/ 2147483646 h 32"/>
                  <a:gd name="T76" fmla="*/ 2147483646 w 22"/>
                  <a:gd name="T77" fmla="*/ 2147483646 h 32"/>
                  <a:gd name="T78" fmla="*/ 2147483646 w 22"/>
                  <a:gd name="T79" fmla="*/ 2147483646 h 32"/>
                  <a:gd name="T80" fmla="*/ 2147483646 w 22"/>
                  <a:gd name="T81" fmla="*/ 2147483646 h 32"/>
                  <a:gd name="T82" fmla="*/ 2147483646 w 22"/>
                  <a:gd name="T83" fmla="*/ 2147483646 h 32"/>
                  <a:gd name="T84" fmla="*/ 2147483646 w 22"/>
                  <a:gd name="T85" fmla="*/ 2147483646 h 32"/>
                  <a:gd name="T86" fmla="*/ 2147483646 w 22"/>
                  <a:gd name="T87" fmla="*/ 2147483646 h 32"/>
                  <a:gd name="T88" fmla="*/ 2147483646 w 22"/>
                  <a:gd name="T89" fmla="*/ 2147483646 h 32"/>
                  <a:gd name="T90" fmla="*/ 2147483646 w 22"/>
                  <a:gd name="T91" fmla="*/ 2147483646 h 32"/>
                  <a:gd name="T92" fmla="*/ 2147483646 w 22"/>
                  <a:gd name="T93" fmla="*/ 2147483646 h 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2" h="32">
                    <a:moveTo>
                      <a:pt x="9" y="3"/>
                    </a:moveTo>
                    <a:lnTo>
                      <a:pt x="11" y="5"/>
                    </a:lnTo>
                    <a:lnTo>
                      <a:pt x="10" y="5"/>
                    </a:lnTo>
                    <a:lnTo>
                      <a:pt x="9" y="5"/>
                    </a:lnTo>
                    <a:lnTo>
                      <a:pt x="7" y="4"/>
                    </a:lnTo>
                    <a:lnTo>
                      <a:pt x="8" y="3"/>
                    </a:lnTo>
                    <a:lnTo>
                      <a:pt x="9" y="3"/>
                    </a:lnTo>
                    <a:moveTo>
                      <a:pt x="11" y="22"/>
                    </a:moveTo>
                    <a:lnTo>
                      <a:pt x="11" y="22"/>
                    </a:lnTo>
                    <a:lnTo>
                      <a:pt x="12" y="22"/>
                    </a:lnTo>
                    <a:lnTo>
                      <a:pt x="13" y="23"/>
                    </a:lnTo>
                    <a:lnTo>
                      <a:pt x="13" y="24"/>
                    </a:lnTo>
                    <a:lnTo>
                      <a:pt x="13" y="23"/>
                    </a:lnTo>
                    <a:lnTo>
                      <a:pt x="14" y="23"/>
                    </a:lnTo>
                    <a:lnTo>
                      <a:pt x="15" y="22"/>
                    </a:lnTo>
                    <a:lnTo>
                      <a:pt x="16" y="23"/>
                    </a:lnTo>
                    <a:lnTo>
                      <a:pt x="17" y="23"/>
                    </a:lnTo>
                    <a:lnTo>
                      <a:pt x="17" y="24"/>
                    </a:lnTo>
                    <a:lnTo>
                      <a:pt x="16" y="23"/>
                    </a:lnTo>
                    <a:lnTo>
                      <a:pt x="15" y="24"/>
                    </a:lnTo>
                    <a:lnTo>
                      <a:pt x="14" y="24"/>
                    </a:lnTo>
                    <a:lnTo>
                      <a:pt x="13" y="24"/>
                    </a:lnTo>
                    <a:lnTo>
                      <a:pt x="13" y="25"/>
                    </a:lnTo>
                    <a:lnTo>
                      <a:pt x="12" y="24"/>
                    </a:lnTo>
                    <a:lnTo>
                      <a:pt x="11" y="25"/>
                    </a:lnTo>
                    <a:lnTo>
                      <a:pt x="10" y="25"/>
                    </a:lnTo>
                    <a:lnTo>
                      <a:pt x="9" y="25"/>
                    </a:lnTo>
                    <a:lnTo>
                      <a:pt x="8" y="25"/>
                    </a:lnTo>
                    <a:lnTo>
                      <a:pt x="7" y="25"/>
                    </a:lnTo>
                    <a:lnTo>
                      <a:pt x="8" y="24"/>
                    </a:lnTo>
                    <a:lnTo>
                      <a:pt x="8" y="23"/>
                    </a:lnTo>
                    <a:lnTo>
                      <a:pt x="9" y="22"/>
                    </a:lnTo>
                    <a:lnTo>
                      <a:pt x="9" y="23"/>
                    </a:lnTo>
                    <a:lnTo>
                      <a:pt x="10" y="23"/>
                    </a:lnTo>
                    <a:lnTo>
                      <a:pt x="10" y="22"/>
                    </a:lnTo>
                    <a:lnTo>
                      <a:pt x="11" y="22"/>
                    </a:lnTo>
                    <a:moveTo>
                      <a:pt x="9" y="0"/>
                    </a:moveTo>
                    <a:lnTo>
                      <a:pt x="9" y="1"/>
                    </a:lnTo>
                    <a:lnTo>
                      <a:pt x="7" y="1"/>
                    </a:lnTo>
                    <a:lnTo>
                      <a:pt x="6" y="1"/>
                    </a:lnTo>
                    <a:lnTo>
                      <a:pt x="1" y="3"/>
                    </a:lnTo>
                    <a:lnTo>
                      <a:pt x="5" y="6"/>
                    </a:lnTo>
                    <a:lnTo>
                      <a:pt x="7" y="7"/>
                    </a:lnTo>
                    <a:lnTo>
                      <a:pt x="9" y="8"/>
                    </a:lnTo>
                    <a:lnTo>
                      <a:pt x="11" y="8"/>
                    </a:lnTo>
                    <a:lnTo>
                      <a:pt x="15" y="8"/>
                    </a:lnTo>
                    <a:lnTo>
                      <a:pt x="14" y="5"/>
                    </a:lnTo>
                    <a:lnTo>
                      <a:pt x="14" y="3"/>
                    </a:lnTo>
                    <a:lnTo>
                      <a:pt x="13" y="3"/>
                    </a:lnTo>
                    <a:lnTo>
                      <a:pt x="11" y="1"/>
                    </a:lnTo>
                    <a:lnTo>
                      <a:pt x="9" y="0"/>
                    </a:lnTo>
                    <a:moveTo>
                      <a:pt x="11" y="19"/>
                    </a:moveTo>
                    <a:lnTo>
                      <a:pt x="10" y="20"/>
                    </a:lnTo>
                    <a:lnTo>
                      <a:pt x="9" y="20"/>
                    </a:lnTo>
                    <a:lnTo>
                      <a:pt x="8" y="20"/>
                    </a:lnTo>
                    <a:lnTo>
                      <a:pt x="7" y="20"/>
                    </a:lnTo>
                    <a:lnTo>
                      <a:pt x="7" y="21"/>
                    </a:lnTo>
                    <a:lnTo>
                      <a:pt x="6" y="21"/>
                    </a:lnTo>
                    <a:lnTo>
                      <a:pt x="6" y="22"/>
                    </a:lnTo>
                    <a:lnTo>
                      <a:pt x="5" y="22"/>
                    </a:lnTo>
                    <a:lnTo>
                      <a:pt x="5" y="23"/>
                    </a:lnTo>
                    <a:lnTo>
                      <a:pt x="5" y="24"/>
                    </a:lnTo>
                    <a:lnTo>
                      <a:pt x="0" y="32"/>
                    </a:lnTo>
                    <a:lnTo>
                      <a:pt x="8" y="28"/>
                    </a:lnTo>
                    <a:lnTo>
                      <a:pt x="9" y="28"/>
                    </a:lnTo>
                    <a:lnTo>
                      <a:pt x="11" y="27"/>
                    </a:lnTo>
                    <a:lnTo>
                      <a:pt x="12" y="27"/>
                    </a:lnTo>
                    <a:lnTo>
                      <a:pt x="13" y="27"/>
                    </a:lnTo>
                    <a:lnTo>
                      <a:pt x="14" y="27"/>
                    </a:lnTo>
                    <a:lnTo>
                      <a:pt x="15" y="27"/>
                    </a:lnTo>
                    <a:lnTo>
                      <a:pt x="15" y="26"/>
                    </a:lnTo>
                    <a:lnTo>
                      <a:pt x="16" y="26"/>
                    </a:lnTo>
                    <a:lnTo>
                      <a:pt x="17" y="26"/>
                    </a:lnTo>
                    <a:lnTo>
                      <a:pt x="17" y="25"/>
                    </a:lnTo>
                    <a:lnTo>
                      <a:pt x="18" y="25"/>
                    </a:lnTo>
                    <a:lnTo>
                      <a:pt x="22" y="24"/>
                    </a:lnTo>
                    <a:lnTo>
                      <a:pt x="19" y="22"/>
                    </a:lnTo>
                    <a:lnTo>
                      <a:pt x="18" y="21"/>
                    </a:lnTo>
                    <a:lnTo>
                      <a:pt x="18" y="20"/>
                    </a:lnTo>
                    <a:lnTo>
                      <a:pt x="17" y="20"/>
                    </a:lnTo>
                    <a:lnTo>
                      <a:pt x="16" y="20"/>
                    </a:lnTo>
                    <a:lnTo>
                      <a:pt x="15" y="20"/>
                    </a:lnTo>
                    <a:lnTo>
                      <a:pt x="14" y="20"/>
                    </a:lnTo>
                    <a:lnTo>
                      <a:pt x="13" y="20"/>
                    </a:lnTo>
                    <a:lnTo>
                      <a:pt x="12" y="20"/>
                    </a:lnTo>
                    <a:lnTo>
                      <a:pt x="12" y="19"/>
                    </a:lnTo>
                    <a:lnTo>
                      <a:pt x="11" y="1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72" name="Freeform 700"/>
              <p:cNvSpPr>
                <a:spLocks noEditPoints="1"/>
              </p:cNvSpPr>
              <p:nvPr/>
            </p:nvSpPr>
            <p:spPr bwMode="auto">
              <a:xfrm>
                <a:off x="6038047" y="720130"/>
                <a:ext cx="134938" cy="47625"/>
              </a:xfrm>
              <a:custGeom>
                <a:avLst/>
                <a:gdLst>
                  <a:gd name="T0" fmla="*/ 2147483646 w 56"/>
                  <a:gd name="T1" fmla="*/ 2147483646 h 22"/>
                  <a:gd name="T2" fmla="*/ 2147483646 w 56"/>
                  <a:gd name="T3" fmla="*/ 2147483646 h 22"/>
                  <a:gd name="T4" fmla="*/ 2147483646 w 56"/>
                  <a:gd name="T5" fmla="*/ 2147483646 h 22"/>
                  <a:gd name="T6" fmla="*/ 2147483646 w 56"/>
                  <a:gd name="T7" fmla="*/ 2147483646 h 22"/>
                  <a:gd name="T8" fmla="*/ 2147483646 w 56"/>
                  <a:gd name="T9" fmla="*/ 2147483646 h 22"/>
                  <a:gd name="T10" fmla="*/ 2147483646 w 56"/>
                  <a:gd name="T11" fmla="*/ 2147483646 h 22"/>
                  <a:gd name="T12" fmla="*/ 2147483646 w 56"/>
                  <a:gd name="T13" fmla="*/ 2147483646 h 22"/>
                  <a:gd name="T14" fmla="*/ 2147483646 w 56"/>
                  <a:gd name="T15" fmla="*/ 2147483646 h 22"/>
                  <a:gd name="T16" fmla="*/ 2147483646 w 56"/>
                  <a:gd name="T17" fmla="*/ 2147483646 h 22"/>
                  <a:gd name="T18" fmla="*/ 0 w 56"/>
                  <a:gd name="T19" fmla="*/ 2147483646 h 22"/>
                  <a:gd name="T20" fmla="*/ 2147483646 w 56"/>
                  <a:gd name="T21" fmla="*/ 2147483646 h 22"/>
                  <a:gd name="T22" fmla="*/ 2147483646 w 56"/>
                  <a:gd name="T23" fmla="*/ 2147483646 h 22"/>
                  <a:gd name="T24" fmla="*/ 2147483646 w 56"/>
                  <a:gd name="T25" fmla="*/ 2147483646 h 22"/>
                  <a:gd name="T26" fmla="*/ 2147483646 w 56"/>
                  <a:gd name="T27" fmla="*/ 2147483646 h 22"/>
                  <a:gd name="T28" fmla="*/ 0 w 56"/>
                  <a:gd name="T29" fmla="*/ 2147483646 h 22"/>
                  <a:gd name="T30" fmla="*/ 2147483646 w 56"/>
                  <a:gd name="T31" fmla="*/ 2147483646 h 22"/>
                  <a:gd name="T32" fmla="*/ 2147483646 w 56"/>
                  <a:gd name="T33" fmla="*/ 2147483646 h 22"/>
                  <a:gd name="T34" fmla="*/ 2147483646 w 56"/>
                  <a:gd name="T35" fmla="*/ 2147483646 h 22"/>
                  <a:gd name="T36" fmla="*/ 2147483646 w 56"/>
                  <a:gd name="T37" fmla="*/ 0 h 22"/>
                  <a:gd name="T38" fmla="*/ 2147483646 w 56"/>
                  <a:gd name="T39" fmla="*/ 2147483646 h 22"/>
                  <a:gd name="T40" fmla="*/ 2147483646 w 56"/>
                  <a:gd name="T41" fmla="*/ 2147483646 h 22"/>
                  <a:gd name="T42" fmla="*/ 2147483646 w 56"/>
                  <a:gd name="T43" fmla="*/ 2147483646 h 22"/>
                  <a:gd name="T44" fmla="*/ 2147483646 w 56"/>
                  <a:gd name="T45" fmla="*/ 2147483646 h 22"/>
                  <a:gd name="T46" fmla="*/ 2147483646 w 56"/>
                  <a:gd name="T47" fmla="*/ 2147483646 h 22"/>
                  <a:gd name="T48" fmla="*/ 2147483646 w 56"/>
                  <a:gd name="T49" fmla="*/ 2147483646 h 22"/>
                  <a:gd name="T50" fmla="*/ 2147483646 w 56"/>
                  <a:gd name="T51" fmla="*/ 2147483646 h 22"/>
                  <a:gd name="T52" fmla="*/ 2147483646 w 56"/>
                  <a:gd name="T53" fmla="*/ 2147483646 h 22"/>
                  <a:gd name="T54" fmla="*/ 2147483646 w 56"/>
                  <a:gd name="T55" fmla="*/ 2147483646 h 22"/>
                  <a:gd name="T56" fmla="*/ 2147483646 w 56"/>
                  <a:gd name="T57" fmla="*/ 2147483646 h 22"/>
                  <a:gd name="T58" fmla="*/ 2147483646 w 56"/>
                  <a:gd name="T59" fmla="*/ 2147483646 h 22"/>
                  <a:gd name="T60" fmla="*/ 2147483646 w 56"/>
                  <a:gd name="T61" fmla="*/ 2147483646 h 22"/>
                  <a:gd name="T62" fmla="*/ 2147483646 w 56"/>
                  <a:gd name="T63" fmla="*/ 2147483646 h 22"/>
                  <a:gd name="T64" fmla="*/ 2147483646 w 56"/>
                  <a:gd name="T65" fmla="*/ 2147483646 h 22"/>
                  <a:gd name="T66" fmla="*/ 2147483646 w 56"/>
                  <a:gd name="T67" fmla="*/ 2147483646 h 22"/>
                  <a:gd name="T68" fmla="*/ 2147483646 w 56"/>
                  <a:gd name="T69" fmla="*/ 2147483646 h 22"/>
                  <a:gd name="T70" fmla="*/ 2147483646 w 56"/>
                  <a:gd name="T71" fmla="*/ 2147483646 h 22"/>
                  <a:gd name="T72" fmla="*/ 2147483646 w 56"/>
                  <a:gd name="T73" fmla="*/ 2147483646 h 22"/>
                  <a:gd name="T74" fmla="*/ 2147483646 w 56"/>
                  <a:gd name="T75" fmla="*/ 2147483646 h 2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56" h="22">
                    <a:moveTo>
                      <a:pt x="27" y="22"/>
                    </a:moveTo>
                    <a:lnTo>
                      <a:pt x="26" y="21"/>
                    </a:lnTo>
                    <a:lnTo>
                      <a:pt x="25" y="21"/>
                    </a:lnTo>
                    <a:lnTo>
                      <a:pt x="24" y="21"/>
                    </a:lnTo>
                    <a:lnTo>
                      <a:pt x="22" y="20"/>
                    </a:lnTo>
                    <a:lnTo>
                      <a:pt x="19" y="21"/>
                    </a:lnTo>
                    <a:lnTo>
                      <a:pt x="18" y="21"/>
                    </a:lnTo>
                    <a:lnTo>
                      <a:pt x="16" y="21"/>
                    </a:lnTo>
                    <a:lnTo>
                      <a:pt x="15" y="21"/>
                    </a:lnTo>
                    <a:lnTo>
                      <a:pt x="15" y="20"/>
                    </a:lnTo>
                    <a:lnTo>
                      <a:pt x="13" y="21"/>
                    </a:lnTo>
                    <a:lnTo>
                      <a:pt x="12" y="21"/>
                    </a:lnTo>
                    <a:lnTo>
                      <a:pt x="9" y="22"/>
                    </a:lnTo>
                    <a:lnTo>
                      <a:pt x="8" y="22"/>
                    </a:lnTo>
                    <a:lnTo>
                      <a:pt x="5" y="21"/>
                    </a:lnTo>
                    <a:lnTo>
                      <a:pt x="1" y="22"/>
                    </a:lnTo>
                    <a:lnTo>
                      <a:pt x="0" y="20"/>
                    </a:lnTo>
                    <a:lnTo>
                      <a:pt x="1" y="17"/>
                    </a:lnTo>
                    <a:lnTo>
                      <a:pt x="3" y="12"/>
                    </a:lnTo>
                    <a:lnTo>
                      <a:pt x="3" y="11"/>
                    </a:lnTo>
                    <a:lnTo>
                      <a:pt x="2" y="10"/>
                    </a:lnTo>
                    <a:lnTo>
                      <a:pt x="1" y="10"/>
                    </a:lnTo>
                    <a:lnTo>
                      <a:pt x="1" y="9"/>
                    </a:lnTo>
                    <a:lnTo>
                      <a:pt x="0" y="8"/>
                    </a:lnTo>
                    <a:lnTo>
                      <a:pt x="0" y="6"/>
                    </a:lnTo>
                    <a:lnTo>
                      <a:pt x="3" y="2"/>
                    </a:lnTo>
                    <a:lnTo>
                      <a:pt x="4" y="2"/>
                    </a:lnTo>
                    <a:lnTo>
                      <a:pt x="5" y="1"/>
                    </a:lnTo>
                    <a:lnTo>
                      <a:pt x="7" y="1"/>
                    </a:lnTo>
                    <a:lnTo>
                      <a:pt x="7" y="0"/>
                    </a:lnTo>
                    <a:lnTo>
                      <a:pt x="8" y="0"/>
                    </a:lnTo>
                    <a:lnTo>
                      <a:pt x="9" y="1"/>
                    </a:lnTo>
                    <a:lnTo>
                      <a:pt x="10" y="1"/>
                    </a:lnTo>
                    <a:lnTo>
                      <a:pt x="16" y="2"/>
                    </a:lnTo>
                    <a:lnTo>
                      <a:pt x="32" y="2"/>
                    </a:lnTo>
                    <a:lnTo>
                      <a:pt x="35" y="3"/>
                    </a:lnTo>
                    <a:lnTo>
                      <a:pt x="36" y="2"/>
                    </a:lnTo>
                    <a:lnTo>
                      <a:pt x="39" y="3"/>
                    </a:lnTo>
                    <a:lnTo>
                      <a:pt x="42" y="4"/>
                    </a:lnTo>
                    <a:lnTo>
                      <a:pt x="46" y="6"/>
                    </a:lnTo>
                    <a:lnTo>
                      <a:pt x="48" y="6"/>
                    </a:lnTo>
                    <a:lnTo>
                      <a:pt x="47" y="10"/>
                    </a:lnTo>
                    <a:lnTo>
                      <a:pt x="48" y="11"/>
                    </a:lnTo>
                    <a:lnTo>
                      <a:pt x="47" y="12"/>
                    </a:lnTo>
                    <a:lnTo>
                      <a:pt x="44" y="13"/>
                    </a:lnTo>
                    <a:lnTo>
                      <a:pt x="40" y="17"/>
                    </a:lnTo>
                    <a:lnTo>
                      <a:pt x="40" y="19"/>
                    </a:lnTo>
                    <a:lnTo>
                      <a:pt x="39" y="20"/>
                    </a:lnTo>
                    <a:lnTo>
                      <a:pt x="38" y="20"/>
                    </a:lnTo>
                    <a:lnTo>
                      <a:pt x="37" y="21"/>
                    </a:lnTo>
                    <a:lnTo>
                      <a:pt x="29" y="22"/>
                    </a:lnTo>
                    <a:lnTo>
                      <a:pt x="27" y="22"/>
                    </a:lnTo>
                    <a:close/>
                    <a:moveTo>
                      <a:pt x="47" y="17"/>
                    </a:moveTo>
                    <a:lnTo>
                      <a:pt x="46" y="16"/>
                    </a:lnTo>
                    <a:lnTo>
                      <a:pt x="46" y="15"/>
                    </a:lnTo>
                    <a:lnTo>
                      <a:pt x="45" y="14"/>
                    </a:lnTo>
                    <a:lnTo>
                      <a:pt x="50" y="11"/>
                    </a:lnTo>
                    <a:lnTo>
                      <a:pt x="52" y="11"/>
                    </a:lnTo>
                    <a:lnTo>
                      <a:pt x="54" y="12"/>
                    </a:lnTo>
                    <a:lnTo>
                      <a:pt x="56" y="13"/>
                    </a:lnTo>
                    <a:lnTo>
                      <a:pt x="55" y="15"/>
                    </a:lnTo>
                    <a:lnTo>
                      <a:pt x="54" y="16"/>
                    </a:lnTo>
                    <a:lnTo>
                      <a:pt x="50" y="17"/>
                    </a:lnTo>
                    <a:lnTo>
                      <a:pt x="48" y="17"/>
                    </a:lnTo>
                    <a:lnTo>
                      <a:pt x="47" y="17"/>
                    </a:lnTo>
                    <a:close/>
                  </a:path>
                </a:pathLst>
              </a:custGeom>
              <a:solidFill>
                <a:srgbClr val="C3C1AA"/>
              </a:solidFill>
              <a:ln>
                <a:noFill/>
              </a:ln>
              <a:extLst/>
            </p:spPr>
            <p:txBody>
              <a:bodyPr/>
              <a:lstStyle/>
              <a:p>
                <a:endParaRPr lang="en-US" sz="1215">
                  <a:solidFill>
                    <a:prstClr val="black"/>
                  </a:solidFill>
                </a:endParaRPr>
              </a:p>
            </p:txBody>
          </p:sp>
          <p:sp>
            <p:nvSpPr>
              <p:cNvPr id="373" name="Freeform 703"/>
              <p:cNvSpPr>
                <a:spLocks/>
              </p:cNvSpPr>
              <p:nvPr/>
            </p:nvSpPr>
            <p:spPr bwMode="auto">
              <a:xfrm>
                <a:off x="6301572" y="737592"/>
                <a:ext cx="25400" cy="14288"/>
              </a:xfrm>
              <a:custGeom>
                <a:avLst/>
                <a:gdLst>
                  <a:gd name="T0" fmla="*/ 2147483646 w 11"/>
                  <a:gd name="T1" fmla="*/ 2147483646 h 7"/>
                  <a:gd name="T2" fmla="*/ 2147483646 w 11"/>
                  <a:gd name="T3" fmla="*/ 2147483646 h 7"/>
                  <a:gd name="T4" fmla="*/ 2147483646 w 11"/>
                  <a:gd name="T5" fmla="*/ 0 h 7"/>
                  <a:gd name="T6" fmla="*/ 2147483646 w 11"/>
                  <a:gd name="T7" fmla="*/ 0 h 7"/>
                  <a:gd name="T8" fmla="*/ 2147483646 w 11"/>
                  <a:gd name="T9" fmla="*/ 2147483646 h 7"/>
                  <a:gd name="T10" fmla="*/ 2147483646 w 11"/>
                  <a:gd name="T11" fmla="*/ 2147483646 h 7"/>
                  <a:gd name="T12" fmla="*/ 2147483646 w 11"/>
                  <a:gd name="T13" fmla="*/ 2147483646 h 7"/>
                  <a:gd name="T14" fmla="*/ 2147483646 w 11"/>
                  <a:gd name="T15" fmla="*/ 2147483646 h 7"/>
                  <a:gd name="T16" fmla="*/ 2147483646 w 11"/>
                  <a:gd name="T17" fmla="*/ 2147483646 h 7"/>
                  <a:gd name="T18" fmla="*/ 0 w 11"/>
                  <a:gd name="T19" fmla="*/ 2147483646 h 7"/>
                  <a:gd name="T20" fmla="*/ 2147483646 w 11"/>
                  <a:gd name="T21" fmla="*/ 2147483646 h 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 h="7">
                    <a:moveTo>
                      <a:pt x="3" y="3"/>
                    </a:moveTo>
                    <a:lnTo>
                      <a:pt x="7" y="1"/>
                    </a:lnTo>
                    <a:lnTo>
                      <a:pt x="7" y="0"/>
                    </a:lnTo>
                    <a:lnTo>
                      <a:pt x="11" y="0"/>
                    </a:lnTo>
                    <a:lnTo>
                      <a:pt x="10" y="3"/>
                    </a:lnTo>
                    <a:lnTo>
                      <a:pt x="9" y="4"/>
                    </a:lnTo>
                    <a:lnTo>
                      <a:pt x="5" y="6"/>
                    </a:lnTo>
                    <a:lnTo>
                      <a:pt x="4" y="6"/>
                    </a:lnTo>
                    <a:lnTo>
                      <a:pt x="3" y="6"/>
                    </a:lnTo>
                    <a:lnTo>
                      <a:pt x="0" y="7"/>
                    </a:lnTo>
                    <a:lnTo>
                      <a:pt x="3" y="3"/>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74" name="Freeform 704"/>
              <p:cNvSpPr>
                <a:spLocks noEditPoints="1"/>
              </p:cNvSpPr>
              <p:nvPr/>
            </p:nvSpPr>
            <p:spPr bwMode="auto">
              <a:xfrm>
                <a:off x="6296810" y="736005"/>
                <a:ext cx="34925" cy="19050"/>
              </a:xfrm>
              <a:custGeom>
                <a:avLst/>
                <a:gdLst>
                  <a:gd name="T0" fmla="*/ 2147483646 w 15"/>
                  <a:gd name="T1" fmla="*/ 2147483646 h 9"/>
                  <a:gd name="T2" fmla="*/ 2147483646 w 15"/>
                  <a:gd name="T3" fmla="*/ 2147483646 h 9"/>
                  <a:gd name="T4" fmla="*/ 2147483646 w 15"/>
                  <a:gd name="T5" fmla="*/ 2147483646 h 9"/>
                  <a:gd name="T6" fmla="*/ 2147483646 w 15"/>
                  <a:gd name="T7" fmla="*/ 2147483646 h 9"/>
                  <a:gd name="T8" fmla="*/ 2147483646 w 15"/>
                  <a:gd name="T9" fmla="*/ 2147483646 h 9"/>
                  <a:gd name="T10" fmla="*/ 2147483646 w 15"/>
                  <a:gd name="T11" fmla="*/ 2147483646 h 9"/>
                  <a:gd name="T12" fmla="*/ 2147483646 w 15"/>
                  <a:gd name="T13" fmla="*/ 2147483646 h 9"/>
                  <a:gd name="T14" fmla="*/ 2147483646 w 15"/>
                  <a:gd name="T15" fmla="*/ 2147483646 h 9"/>
                  <a:gd name="T16" fmla="*/ 2147483646 w 15"/>
                  <a:gd name="T17" fmla="*/ 2147483646 h 9"/>
                  <a:gd name="T18" fmla="*/ 2147483646 w 15"/>
                  <a:gd name="T19" fmla="*/ 2147483646 h 9"/>
                  <a:gd name="T20" fmla="*/ 2147483646 w 15"/>
                  <a:gd name="T21" fmla="*/ 0 h 9"/>
                  <a:gd name="T22" fmla="*/ 2147483646 w 15"/>
                  <a:gd name="T23" fmla="*/ 0 h 9"/>
                  <a:gd name="T24" fmla="*/ 2147483646 w 15"/>
                  <a:gd name="T25" fmla="*/ 0 h 9"/>
                  <a:gd name="T26" fmla="*/ 2147483646 w 15"/>
                  <a:gd name="T27" fmla="*/ 2147483646 h 9"/>
                  <a:gd name="T28" fmla="*/ 2147483646 w 15"/>
                  <a:gd name="T29" fmla="*/ 2147483646 h 9"/>
                  <a:gd name="T30" fmla="*/ 2147483646 w 15"/>
                  <a:gd name="T31" fmla="*/ 2147483646 h 9"/>
                  <a:gd name="T32" fmla="*/ 2147483646 w 15"/>
                  <a:gd name="T33" fmla="*/ 2147483646 h 9"/>
                  <a:gd name="T34" fmla="*/ 2147483646 w 15"/>
                  <a:gd name="T35" fmla="*/ 2147483646 h 9"/>
                  <a:gd name="T36" fmla="*/ 2147483646 w 15"/>
                  <a:gd name="T37" fmla="*/ 2147483646 h 9"/>
                  <a:gd name="T38" fmla="*/ 2147483646 w 15"/>
                  <a:gd name="T39" fmla="*/ 2147483646 h 9"/>
                  <a:gd name="T40" fmla="*/ 2147483646 w 15"/>
                  <a:gd name="T41" fmla="*/ 2147483646 h 9"/>
                  <a:gd name="T42" fmla="*/ 2147483646 w 15"/>
                  <a:gd name="T43" fmla="*/ 2147483646 h 9"/>
                  <a:gd name="T44" fmla="*/ 0 w 15"/>
                  <a:gd name="T45" fmla="*/ 2147483646 h 9"/>
                  <a:gd name="T46" fmla="*/ 2147483646 w 15"/>
                  <a:gd name="T47" fmla="*/ 2147483646 h 9"/>
                  <a:gd name="T48" fmla="*/ 2147483646 w 15"/>
                  <a:gd name="T49" fmla="*/ 2147483646 h 9"/>
                  <a:gd name="T50" fmla="*/ 2147483646 w 15"/>
                  <a:gd name="T51" fmla="*/ 2147483646 h 9"/>
                  <a:gd name="T52" fmla="*/ 2147483646 w 15"/>
                  <a:gd name="T53" fmla="*/ 2147483646 h 9"/>
                  <a:gd name="T54" fmla="*/ 2147483646 w 15"/>
                  <a:gd name="T55" fmla="*/ 2147483646 h 9"/>
                  <a:gd name="T56" fmla="*/ 2147483646 w 15"/>
                  <a:gd name="T57" fmla="*/ 2147483646 h 9"/>
                  <a:gd name="T58" fmla="*/ 2147483646 w 15"/>
                  <a:gd name="T59" fmla="*/ 2147483646 h 9"/>
                  <a:gd name="T60" fmla="*/ 2147483646 w 15"/>
                  <a:gd name="T61" fmla="*/ 2147483646 h 9"/>
                  <a:gd name="T62" fmla="*/ 2147483646 w 15"/>
                  <a:gd name="T63" fmla="*/ 2147483646 h 9"/>
                  <a:gd name="T64" fmla="*/ 2147483646 w 15"/>
                  <a:gd name="T65" fmla="*/ 2147483646 h 9"/>
                  <a:gd name="T66" fmla="*/ 2147483646 w 15"/>
                  <a:gd name="T67" fmla="*/ 2147483646 h 9"/>
                  <a:gd name="T68" fmla="*/ 2147483646 w 15"/>
                  <a:gd name="T69" fmla="*/ 2147483646 h 9"/>
                  <a:gd name="T70" fmla="*/ 2147483646 w 15"/>
                  <a:gd name="T71" fmla="*/ 2147483646 h 9"/>
                  <a:gd name="T72" fmla="*/ 2147483646 w 15"/>
                  <a:gd name="T73" fmla="*/ 2147483646 h 9"/>
                  <a:gd name="T74" fmla="*/ 2147483646 w 15"/>
                  <a:gd name="T75" fmla="*/ 0 h 9"/>
                  <a:gd name="T76" fmla="*/ 2147483646 w 15"/>
                  <a:gd name="T77" fmla="*/ 0 h 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5" h="9">
                    <a:moveTo>
                      <a:pt x="11" y="3"/>
                    </a:moveTo>
                    <a:lnTo>
                      <a:pt x="11" y="4"/>
                    </a:lnTo>
                    <a:lnTo>
                      <a:pt x="6" y="6"/>
                    </a:lnTo>
                    <a:lnTo>
                      <a:pt x="5" y="6"/>
                    </a:lnTo>
                    <a:lnTo>
                      <a:pt x="7" y="5"/>
                    </a:lnTo>
                    <a:lnTo>
                      <a:pt x="9" y="3"/>
                    </a:lnTo>
                    <a:lnTo>
                      <a:pt x="10" y="3"/>
                    </a:lnTo>
                    <a:lnTo>
                      <a:pt x="11" y="3"/>
                    </a:lnTo>
                    <a:close/>
                    <a:moveTo>
                      <a:pt x="15" y="0"/>
                    </a:moveTo>
                    <a:lnTo>
                      <a:pt x="11" y="0"/>
                    </a:lnTo>
                    <a:lnTo>
                      <a:pt x="10" y="0"/>
                    </a:lnTo>
                    <a:lnTo>
                      <a:pt x="9" y="1"/>
                    </a:lnTo>
                    <a:lnTo>
                      <a:pt x="8" y="1"/>
                    </a:lnTo>
                    <a:lnTo>
                      <a:pt x="7" y="1"/>
                    </a:lnTo>
                    <a:lnTo>
                      <a:pt x="5" y="3"/>
                    </a:lnTo>
                    <a:lnTo>
                      <a:pt x="3" y="4"/>
                    </a:lnTo>
                    <a:lnTo>
                      <a:pt x="0" y="9"/>
                    </a:lnTo>
                    <a:lnTo>
                      <a:pt x="6" y="8"/>
                    </a:lnTo>
                    <a:lnTo>
                      <a:pt x="7" y="8"/>
                    </a:lnTo>
                    <a:lnTo>
                      <a:pt x="12" y="6"/>
                    </a:lnTo>
                    <a:lnTo>
                      <a:pt x="13" y="6"/>
                    </a:lnTo>
                    <a:lnTo>
                      <a:pt x="13" y="5"/>
                    </a:lnTo>
                    <a:lnTo>
                      <a:pt x="14" y="4"/>
                    </a:lnTo>
                    <a:lnTo>
                      <a:pt x="1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75" name="Freeform 705"/>
              <p:cNvSpPr>
                <a:spLocks noEditPoints="1"/>
              </p:cNvSpPr>
              <p:nvPr/>
            </p:nvSpPr>
            <p:spPr bwMode="auto">
              <a:xfrm>
                <a:off x="6296810" y="736005"/>
                <a:ext cx="34925" cy="19050"/>
              </a:xfrm>
              <a:custGeom>
                <a:avLst/>
                <a:gdLst>
                  <a:gd name="T0" fmla="*/ 2147483646 w 15"/>
                  <a:gd name="T1" fmla="*/ 2147483646 h 9"/>
                  <a:gd name="T2" fmla="*/ 2147483646 w 15"/>
                  <a:gd name="T3" fmla="*/ 2147483646 h 9"/>
                  <a:gd name="T4" fmla="*/ 2147483646 w 15"/>
                  <a:gd name="T5" fmla="*/ 2147483646 h 9"/>
                  <a:gd name="T6" fmla="*/ 2147483646 w 15"/>
                  <a:gd name="T7" fmla="*/ 2147483646 h 9"/>
                  <a:gd name="T8" fmla="*/ 2147483646 w 15"/>
                  <a:gd name="T9" fmla="*/ 2147483646 h 9"/>
                  <a:gd name="T10" fmla="*/ 2147483646 w 15"/>
                  <a:gd name="T11" fmla="*/ 2147483646 h 9"/>
                  <a:gd name="T12" fmla="*/ 2147483646 w 15"/>
                  <a:gd name="T13" fmla="*/ 2147483646 h 9"/>
                  <a:gd name="T14" fmla="*/ 2147483646 w 15"/>
                  <a:gd name="T15" fmla="*/ 2147483646 h 9"/>
                  <a:gd name="T16" fmla="*/ 2147483646 w 15"/>
                  <a:gd name="T17" fmla="*/ 2147483646 h 9"/>
                  <a:gd name="T18" fmla="*/ 2147483646 w 15"/>
                  <a:gd name="T19" fmla="*/ 2147483646 h 9"/>
                  <a:gd name="T20" fmla="*/ 2147483646 w 15"/>
                  <a:gd name="T21" fmla="*/ 0 h 9"/>
                  <a:gd name="T22" fmla="*/ 2147483646 w 15"/>
                  <a:gd name="T23" fmla="*/ 0 h 9"/>
                  <a:gd name="T24" fmla="*/ 2147483646 w 15"/>
                  <a:gd name="T25" fmla="*/ 0 h 9"/>
                  <a:gd name="T26" fmla="*/ 2147483646 w 15"/>
                  <a:gd name="T27" fmla="*/ 2147483646 h 9"/>
                  <a:gd name="T28" fmla="*/ 2147483646 w 15"/>
                  <a:gd name="T29" fmla="*/ 2147483646 h 9"/>
                  <a:gd name="T30" fmla="*/ 2147483646 w 15"/>
                  <a:gd name="T31" fmla="*/ 2147483646 h 9"/>
                  <a:gd name="T32" fmla="*/ 2147483646 w 15"/>
                  <a:gd name="T33" fmla="*/ 2147483646 h 9"/>
                  <a:gd name="T34" fmla="*/ 2147483646 w 15"/>
                  <a:gd name="T35" fmla="*/ 2147483646 h 9"/>
                  <a:gd name="T36" fmla="*/ 2147483646 w 15"/>
                  <a:gd name="T37" fmla="*/ 2147483646 h 9"/>
                  <a:gd name="T38" fmla="*/ 2147483646 w 15"/>
                  <a:gd name="T39" fmla="*/ 2147483646 h 9"/>
                  <a:gd name="T40" fmla="*/ 2147483646 w 15"/>
                  <a:gd name="T41" fmla="*/ 2147483646 h 9"/>
                  <a:gd name="T42" fmla="*/ 2147483646 w 15"/>
                  <a:gd name="T43" fmla="*/ 2147483646 h 9"/>
                  <a:gd name="T44" fmla="*/ 0 w 15"/>
                  <a:gd name="T45" fmla="*/ 2147483646 h 9"/>
                  <a:gd name="T46" fmla="*/ 2147483646 w 15"/>
                  <a:gd name="T47" fmla="*/ 2147483646 h 9"/>
                  <a:gd name="T48" fmla="*/ 2147483646 w 15"/>
                  <a:gd name="T49" fmla="*/ 2147483646 h 9"/>
                  <a:gd name="T50" fmla="*/ 2147483646 w 15"/>
                  <a:gd name="T51" fmla="*/ 2147483646 h 9"/>
                  <a:gd name="T52" fmla="*/ 2147483646 w 15"/>
                  <a:gd name="T53" fmla="*/ 2147483646 h 9"/>
                  <a:gd name="T54" fmla="*/ 2147483646 w 15"/>
                  <a:gd name="T55" fmla="*/ 2147483646 h 9"/>
                  <a:gd name="T56" fmla="*/ 2147483646 w 15"/>
                  <a:gd name="T57" fmla="*/ 2147483646 h 9"/>
                  <a:gd name="T58" fmla="*/ 2147483646 w 15"/>
                  <a:gd name="T59" fmla="*/ 2147483646 h 9"/>
                  <a:gd name="T60" fmla="*/ 2147483646 w 15"/>
                  <a:gd name="T61" fmla="*/ 2147483646 h 9"/>
                  <a:gd name="T62" fmla="*/ 2147483646 w 15"/>
                  <a:gd name="T63" fmla="*/ 2147483646 h 9"/>
                  <a:gd name="T64" fmla="*/ 2147483646 w 15"/>
                  <a:gd name="T65" fmla="*/ 2147483646 h 9"/>
                  <a:gd name="T66" fmla="*/ 2147483646 w 15"/>
                  <a:gd name="T67" fmla="*/ 2147483646 h 9"/>
                  <a:gd name="T68" fmla="*/ 2147483646 w 15"/>
                  <a:gd name="T69" fmla="*/ 2147483646 h 9"/>
                  <a:gd name="T70" fmla="*/ 2147483646 w 15"/>
                  <a:gd name="T71" fmla="*/ 2147483646 h 9"/>
                  <a:gd name="T72" fmla="*/ 2147483646 w 15"/>
                  <a:gd name="T73" fmla="*/ 2147483646 h 9"/>
                  <a:gd name="T74" fmla="*/ 2147483646 w 15"/>
                  <a:gd name="T75" fmla="*/ 0 h 9"/>
                  <a:gd name="T76" fmla="*/ 2147483646 w 15"/>
                  <a:gd name="T77" fmla="*/ 0 h 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5" h="9">
                    <a:moveTo>
                      <a:pt x="11" y="3"/>
                    </a:moveTo>
                    <a:lnTo>
                      <a:pt x="11" y="4"/>
                    </a:lnTo>
                    <a:lnTo>
                      <a:pt x="6" y="6"/>
                    </a:lnTo>
                    <a:lnTo>
                      <a:pt x="5" y="6"/>
                    </a:lnTo>
                    <a:lnTo>
                      <a:pt x="7" y="5"/>
                    </a:lnTo>
                    <a:lnTo>
                      <a:pt x="9" y="3"/>
                    </a:lnTo>
                    <a:lnTo>
                      <a:pt x="10" y="3"/>
                    </a:lnTo>
                    <a:lnTo>
                      <a:pt x="11" y="3"/>
                    </a:lnTo>
                    <a:moveTo>
                      <a:pt x="15" y="0"/>
                    </a:moveTo>
                    <a:lnTo>
                      <a:pt x="11" y="0"/>
                    </a:lnTo>
                    <a:lnTo>
                      <a:pt x="10" y="0"/>
                    </a:lnTo>
                    <a:lnTo>
                      <a:pt x="9" y="1"/>
                    </a:lnTo>
                    <a:lnTo>
                      <a:pt x="8" y="1"/>
                    </a:lnTo>
                    <a:lnTo>
                      <a:pt x="7" y="1"/>
                    </a:lnTo>
                    <a:lnTo>
                      <a:pt x="5" y="3"/>
                    </a:lnTo>
                    <a:lnTo>
                      <a:pt x="3" y="4"/>
                    </a:lnTo>
                    <a:lnTo>
                      <a:pt x="0" y="9"/>
                    </a:lnTo>
                    <a:lnTo>
                      <a:pt x="6" y="8"/>
                    </a:lnTo>
                    <a:lnTo>
                      <a:pt x="7" y="8"/>
                    </a:lnTo>
                    <a:lnTo>
                      <a:pt x="12" y="6"/>
                    </a:lnTo>
                    <a:lnTo>
                      <a:pt x="13" y="6"/>
                    </a:lnTo>
                    <a:lnTo>
                      <a:pt x="13" y="5"/>
                    </a:lnTo>
                    <a:lnTo>
                      <a:pt x="14" y="4"/>
                    </a:lnTo>
                    <a:lnTo>
                      <a:pt x="1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76" name="Freeform 706"/>
              <p:cNvSpPr>
                <a:spLocks/>
              </p:cNvSpPr>
              <p:nvPr/>
            </p:nvSpPr>
            <p:spPr bwMode="auto">
              <a:xfrm>
                <a:off x="5304622" y="720130"/>
                <a:ext cx="142875" cy="61912"/>
              </a:xfrm>
              <a:custGeom>
                <a:avLst/>
                <a:gdLst>
                  <a:gd name="T0" fmla="*/ 2147483646 w 59"/>
                  <a:gd name="T1" fmla="*/ 2147483646 h 29"/>
                  <a:gd name="T2" fmla="*/ 2147483646 w 59"/>
                  <a:gd name="T3" fmla="*/ 2147483646 h 29"/>
                  <a:gd name="T4" fmla="*/ 2147483646 w 59"/>
                  <a:gd name="T5" fmla="*/ 2147483646 h 29"/>
                  <a:gd name="T6" fmla="*/ 2147483646 w 59"/>
                  <a:gd name="T7" fmla="*/ 2147483646 h 29"/>
                  <a:gd name="T8" fmla="*/ 2147483646 w 59"/>
                  <a:gd name="T9" fmla="*/ 2147483646 h 29"/>
                  <a:gd name="T10" fmla="*/ 2147483646 w 59"/>
                  <a:gd name="T11" fmla="*/ 2147483646 h 29"/>
                  <a:gd name="T12" fmla="*/ 2147483646 w 59"/>
                  <a:gd name="T13" fmla="*/ 2147483646 h 29"/>
                  <a:gd name="T14" fmla="*/ 2147483646 w 59"/>
                  <a:gd name="T15" fmla="*/ 2147483646 h 29"/>
                  <a:gd name="T16" fmla="*/ 2147483646 w 59"/>
                  <a:gd name="T17" fmla="*/ 2147483646 h 29"/>
                  <a:gd name="T18" fmla="*/ 2147483646 w 59"/>
                  <a:gd name="T19" fmla="*/ 2147483646 h 29"/>
                  <a:gd name="T20" fmla="*/ 2147483646 w 59"/>
                  <a:gd name="T21" fmla="*/ 2147483646 h 29"/>
                  <a:gd name="T22" fmla="*/ 2147483646 w 59"/>
                  <a:gd name="T23" fmla="*/ 2147483646 h 29"/>
                  <a:gd name="T24" fmla="*/ 0 w 59"/>
                  <a:gd name="T25" fmla="*/ 2147483646 h 29"/>
                  <a:gd name="T26" fmla="*/ 0 w 59"/>
                  <a:gd name="T27" fmla="*/ 2147483646 h 29"/>
                  <a:gd name="T28" fmla="*/ 0 w 59"/>
                  <a:gd name="T29" fmla="*/ 2147483646 h 29"/>
                  <a:gd name="T30" fmla="*/ 0 w 59"/>
                  <a:gd name="T31" fmla="*/ 2147483646 h 29"/>
                  <a:gd name="T32" fmla="*/ 2147483646 w 59"/>
                  <a:gd name="T33" fmla="*/ 2147483646 h 29"/>
                  <a:gd name="T34" fmla="*/ 2147483646 w 59"/>
                  <a:gd name="T35" fmla="*/ 2147483646 h 29"/>
                  <a:gd name="T36" fmla="*/ 2147483646 w 59"/>
                  <a:gd name="T37" fmla="*/ 0 h 29"/>
                  <a:gd name="T38" fmla="*/ 2147483646 w 59"/>
                  <a:gd name="T39" fmla="*/ 2147483646 h 29"/>
                  <a:gd name="T40" fmla="*/ 2147483646 w 59"/>
                  <a:gd name="T41" fmla="*/ 2147483646 h 29"/>
                  <a:gd name="T42" fmla="*/ 2147483646 w 59"/>
                  <a:gd name="T43" fmla="*/ 2147483646 h 29"/>
                  <a:gd name="T44" fmla="*/ 2147483646 w 59"/>
                  <a:gd name="T45" fmla="*/ 2147483646 h 29"/>
                  <a:gd name="T46" fmla="*/ 2147483646 w 59"/>
                  <a:gd name="T47" fmla="*/ 2147483646 h 29"/>
                  <a:gd name="T48" fmla="*/ 2147483646 w 59"/>
                  <a:gd name="T49" fmla="*/ 2147483646 h 29"/>
                  <a:gd name="T50" fmla="*/ 2147483646 w 59"/>
                  <a:gd name="T51" fmla="*/ 2147483646 h 29"/>
                  <a:gd name="T52" fmla="*/ 2147483646 w 59"/>
                  <a:gd name="T53" fmla="*/ 2147483646 h 29"/>
                  <a:gd name="T54" fmla="*/ 2147483646 w 59"/>
                  <a:gd name="T55" fmla="*/ 2147483646 h 29"/>
                  <a:gd name="T56" fmla="*/ 2147483646 w 59"/>
                  <a:gd name="T57" fmla="*/ 2147483646 h 29"/>
                  <a:gd name="T58" fmla="*/ 2147483646 w 59"/>
                  <a:gd name="T59" fmla="*/ 2147483646 h 29"/>
                  <a:gd name="T60" fmla="*/ 2147483646 w 59"/>
                  <a:gd name="T61" fmla="*/ 2147483646 h 29"/>
                  <a:gd name="T62" fmla="*/ 2147483646 w 59"/>
                  <a:gd name="T63" fmla="*/ 2147483646 h 29"/>
                  <a:gd name="T64" fmla="*/ 2147483646 w 59"/>
                  <a:gd name="T65" fmla="*/ 2147483646 h 29"/>
                  <a:gd name="T66" fmla="*/ 2147483646 w 59"/>
                  <a:gd name="T67" fmla="*/ 2147483646 h 29"/>
                  <a:gd name="T68" fmla="*/ 2147483646 w 59"/>
                  <a:gd name="T69" fmla="*/ 2147483646 h 29"/>
                  <a:gd name="T70" fmla="*/ 2147483646 w 59"/>
                  <a:gd name="T71" fmla="*/ 2147483646 h 29"/>
                  <a:gd name="T72" fmla="*/ 2147483646 w 59"/>
                  <a:gd name="T73" fmla="*/ 2147483646 h 29"/>
                  <a:gd name="T74" fmla="*/ 2147483646 w 59"/>
                  <a:gd name="T75" fmla="*/ 2147483646 h 29"/>
                  <a:gd name="T76" fmla="*/ 2147483646 w 59"/>
                  <a:gd name="T77" fmla="*/ 2147483646 h 29"/>
                  <a:gd name="T78" fmla="*/ 2147483646 w 59"/>
                  <a:gd name="T79" fmla="*/ 2147483646 h 29"/>
                  <a:gd name="T80" fmla="*/ 2147483646 w 59"/>
                  <a:gd name="T81" fmla="*/ 2147483646 h 29"/>
                  <a:gd name="T82" fmla="*/ 2147483646 w 59"/>
                  <a:gd name="T83" fmla="*/ 2147483646 h 29"/>
                  <a:gd name="T84" fmla="*/ 2147483646 w 59"/>
                  <a:gd name="T85" fmla="*/ 2147483646 h 29"/>
                  <a:gd name="T86" fmla="*/ 2147483646 w 59"/>
                  <a:gd name="T87" fmla="*/ 2147483646 h 29"/>
                  <a:gd name="T88" fmla="*/ 2147483646 w 59"/>
                  <a:gd name="T89" fmla="*/ 2147483646 h 29"/>
                  <a:gd name="T90" fmla="*/ 2147483646 w 59"/>
                  <a:gd name="T91" fmla="*/ 2147483646 h 29"/>
                  <a:gd name="T92" fmla="*/ 2147483646 w 59"/>
                  <a:gd name="T93" fmla="*/ 2147483646 h 29"/>
                  <a:gd name="T94" fmla="*/ 2147483646 w 59"/>
                  <a:gd name="T95" fmla="*/ 2147483646 h 29"/>
                  <a:gd name="T96" fmla="*/ 2147483646 w 59"/>
                  <a:gd name="T97" fmla="*/ 2147483646 h 29"/>
                  <a:gd name="T98" fmla="*/ 2147483646 w 59"/>
                  <a:gd name="T99" fmla="*/ 2147483646 h 29"/>
                  <a:gd name="T100" fmla="*/ 2147483646 w 59"/>
                  <a:gd name="T101" fmla="*/ 2147483646 h 2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59" h="29">
                    <a:moveTo>
                      <a:pt x="30" y="29"/>
                    </a:moveTo>
                    <a:lnTo>
                      <a:pt x="29" y="28"/>
                    </a:lnTo>
                    <a:lnTo>
                      <a:pt x="26" y="25"/>
                    </a:lnTo>
                    <a:lnTo>
                      <a:pt x="25" y="24"/>
                    </a:lnTo>
                    <a:lnTo>
                      <a:pt x="24" y="25"/>
                    </a:lnTo>
                    <a:lnTo>
                      <a:pt x="23" y="25"/>
                    </a:lnTo>
                    <a:lnTo>
                      <a:pt x="22" y="25"/>
                    </a:lnTo>
                    <a:lnTo>
                      <a:pt x="21" y="24"/>
                    </a:lnTo>
                    <a:lnTo>
                      <a:pt x="17" y="25"/>
                    </a:lnTo>
                    <a:lnTo>
                      <a:pt x="16" y="24"/>
                    </a:lnTo>
                    <a:lnTo>
                      <a:pt x="14" y="23"/>
                    </a:lnTo>
                    <a:lnTo>
                      <a:pt x="13" y="21"/>
                    </a:lnTo>
                    <a:lnTo>
                      <a:pt x="13" y="19"/>
                    </a:lnTo>
                    <a:lnTo>
                      <a:pt x="11" y="19"/>
                    </a:lnTo>
                    <a:lnTo>
                      <a:pt x="10" y="18"/>
                    </a:lnTo>
                    <a:lnTo>
                      <a:pt x="9" y="17"/>
                    </a:lnTo>
                    <a:lnTo>
                      <a:pt x="8" y="13"/>
                    </a:lnTo>
                    <a:lnTo>
                      <a:pt x="6" y="13"/>
                    </a:lnTo>
                    <a:lnTo>
                      <a:pt x="4" y="13"/>
                    </a:lnTo>
                    <a:lnTo>
                      <a:pt x="1" y="13"/>
                    </a:lnTo>
                    <a:lnTo>
                      <a:pt x="0" y="11"/>
                    </a:lnTo>
                    <a:lnTo>
                      <a:pt x="0" y="10"/>
                    </a:lnTo>
                    <a:lnTo>
                      <a:pt x="0" y="9"/>
                    </a:lnTo>
                    <a:lnTo>
                      <a:pt x="0" y="8"/>
                    </a:lnTo>
                    <a:lnTo>
                      <a:pt x="1" y="6"/>
                    </a:lnTo>
                    <a:lnTo>
                      <a:pt x="6" y="3"/>
                    </a:lnTo>
                    <a:lnTo>
                      <a:pt x="11" y="3"/>
                    </a:lnTo>
                    <a:lnTo>
                      <a:pt x="13" y="1"/>
                    </a:lnTo>
                    <a:lnTo>
                      <a:pt x="15" y="0"/>
                    </a:lnTo>
                    <a:lnTo>
                      <a:pt x="16" y="0"/>
                    </a:lnTo>
                    <a:lnTo>
                      <a:pt x="20" y="1"/>
                    </a:lnTo>
                    <a:lnTo>
                      <a:pt x="21" y="2"/>
                    </a:lnTo>
                    <a:lnTo>
                      <a:pt x="22" y="2"/>
                    </a:lnTo>
                    <a:lnTo>
                      <a:pt x="23" y="2"/>
                    </a:lnTo>
                    <a:lnTo>
                      <a:pt x="24" y="2"/>
                    </a:lnTo>
                    <a:lnTo>
                      <a:pt x="26" y="2"/>
                    </a:lnTo>
                    <a:lnTo>
                      <a:pt x="27" y="2"/>
                    </a:lnTo>
                    <a:lnTo>
                      <a:pt x="28" y="2"/>
                    </a:lnTo>
                    <a:lnTo>
                      <a:pt x="30" y="3"/>
                    </a:lnTo>
                    <a:lnTo>
                      <a:pt x="30" y="2"/>
                    </a:lnTo>
                    <a:lnTo>
                      <a:pt x="32" y="3"/>
                    </a:lnTo>
                    <a:lnTo>
                      <a:pt x="34" y="4"/>
                    </a:lnTo>
                    <a:lnTo>
                      <a:pt x="35" y="4"/>
                    </a:lnTo>
                    <a:lnTo>
                      <a:pt x="36" y="4"/>
                    </a:lnTo>
                    <a:lnTo>
                      <a:pt x="37" y="4"/>
                    </a:lnTo>
                    <a:lnTo>
                      <a:pt x="38" y="4"/>
                    </a:lnTo>
                    <a:lnTo>
                      <a:pt x="40" y="4"/>
                    </a:lnTo>
                    <a:lnTo>
                      <a:pt x="42" y="4"/>
                    </a:lnTo>
                    <a:lnTo>
                      <a:pt x="43" y="6"/>
                    </a:lnTo>
                    <a:lnTo>
                      <a:pt x="45" y="8"/>
                    </a:lnTo>
                    <a:lnTo>
                      <a:pt x="46" y="9"/>
                    </a:lnTo>
                    <a:lnTo>
                      <a:pt x="47" y="8"/>
                    </a:lnTo>
                    <a:lnTo>
                      <a:pt x="49" y="10"/>
                    </a:lnTo>
                    <a:lnTo>
                      <a:pt x="51" y="11"/>
                    </a:lnTo>
                    <a:lnTo>
                      <a:pt x="55" y="11"/>
                    </a:lnTo>
                    <a:lnTo>
                      <a:pt x="57" y="13"/>
                    </a:lnTo>
                    <a:lnTo>
                      <a:pt x="58" y="15"/>
                    </a:lnTo>
                    <a:lnTo>
                      <a:pt x="59" y="17"/>
                    </a:lnTo>
                    <a:lnTo>
                      <a:pt x="59" y="22"/>
                    </a:lnTo>
                    <a:lnTo>
                      <a:pt x="57" y="23"/>
                    </a:lnTo>
                    <a:lnTo>
                      <a:pt x="56" y="24"/>
                    </a:lnTo>
                    <a:lnTo>
                      <a:pt x="55" y="24"/>
                    </a:lnTo>
                    <a:lnTo>
                      <a:pt x="47" y="24"/>
                    </a:lnTo>
                    <a:lnTo>
                      <a:pt x="46" y="23"/>
                    </a:lnTo>
                    <a:lnTo>
                      <a:pt x="45" y="21"/>
                    </a:lnTo>
                    <a:lnTo>
                      <a:pt x="43" y="21"/>
                    </a:lnTo>
                    <a:lnTo>
                      <a:pt x="42" y="21"/>
                    </a:lnTo>
                    <a:lnTo>
                      <a:pt x="40" y="24"/>
                    </a:lnTo>
                    <a:lnTo>
                      <a:pt x="40" y="25"/>
                    </a:lnTo>
                    <a:lnTo>
                      <a:pt x="38" y="25"/>
                    </a:lnTo>
                    <a:lnTo>
                      <a:pt x="36" y="24"/>
                    </a:lnTo>
                    <a:lnTo>
                      <a:pt x="35" y="23"/>
                    </a:lnTo>
                    <a:lnTo>
                      <a:pt x="34" y="23"/>
                    </a:lnTo>
                    <a:lnTo>
                      <a:pt x="33" y="25"/>
                    </a:lnTo>
                    <a:lnTo>
                      <a:pt x="34" y="27"/>
                    </a:lnTo>
                    <a:lnTo>
                      <a:pt x="34" y="28"/>
                    </a:lnTo>
                    <a:lnTo>
                      <a:pt x="33" y="28"/>
                    </a:lnTo>
                    <a:lnTo>
                      <a:pt x="32" y="28"/>
                    </a:lnTo>
                    <a:lnTo>
                      <a:pt x="32" y="29"/>
                    </a:lnTo>
                    <a:lnTo>
                      <a:pt x="30" y="29"/>
                    </a:lnTo>
                    <a:close/>
                  </a:path>
                </a:pathLst>
              </a:custGeom>
              <a:solidFill>
                <a:srgbClr val="C3C1AA"/>
              </a:solidFill>
              <a:ln>
                <a:noFill/>
              </a:ln>
              <a:extLst/>
            </p:spPr>
            <p:txBody>
              <a:bodyPr/>
              <a:lstStyle/>
              <a:p>
                <a:endParaRPr lang="en-US" sz="1215">
                  <a:solidFill>
                    <a:prstClr val="black"/>
                  </a:solidFill>
                </a:endParaRPr>
              </a:p>
            </p:txBody>
          </p:sp>
          <p:sp>
            <p:nvSpPr>
              <p:cNvPr id="377" name="Freeform 709"/>
              <p:cNvSpPr>
                <a:spLocks noEditPoints="1"/>
              </p:cNvSpPr>
              <p:nvPr/>
            </p:nvSpPr>
            <p:spPr bwMode="auto">
              <a:xfrm>
                <a:off x="4560085" y="724892"/>
                <a:ext cx="122237" cy="182563"/>
              </a:xfrm>
              <a:custGeom>
                <a:avLst/>
                <a:gdLst>
                  <a:gd name="T0" fmla="*/ 2147483646 w 51"/>
                  <a:gd name="T1" fmla="*/ 2147483646 h 85"/>
                  <a:gd name="T2" fmla="*/ 2147483646 w 51"/>
                  <a:gd name="T3" fmla="*/ 2147483646 h 85"/>
                  <a:gd name="T4" fmla="*/ 2147483646 w 51"/>
                  <a:gd name="T5" fmla="*/ 2147483646 h 85"/>
                  <a:gd name="T6" fmla="*/ 2147483646 w 51"/>
                  <a:gd name="T7" fmla="*/ 2147483646 h 85"/>
                  <a:gd name="T8" fmla="*/ 2147483646 w 51"/>
                  <a:gd name="T9" fmla="*/ 2147483646 h 85"/>
                  <a:gd name="T10" fmla="*/ 2147483646 w 51"/>
                  <a:gd name="T11" fmla="*/ 2147483646 h 85"/>
                  <a:gd name="T12" fmla="*/ 2147483646 w 51"/>
                  <a:gd name="T13" fmla="*/ 0 h 85"/>
                  <a:gd name="T14" fmla="*/ 2147483646 w 51"/>
                  <a:gd name="T15" fmla="*/ 0 h 85"/>
                  <a:gd name="T16" fmla="*/ 2147483646 w 51"/>
                  <a:gd name="T17" fmla="*/ 2147483646 h 85"/>
                  <a:gd name="T18" fmla="*/ 2147483646 w 51"/>
                  <a:gd name="T19" fmla="*/ 2147483646 h 85"/>
                  <a:gd name="T20" fmla="*/ 2147483646 w 51"/>
                  <a:gd name="T21" fmla="*/ 2147483646 h 85"/>
                  <a:gd name="T22" fmla="*/ 2147483646 w 51"/>
                  <a:gd name="T23" fmla="*/ 2147483646 h 85"/>
                  <a:gd name="T24" fmla="*/ 2147483646 w 51"/>
                  <a:gd name="T25" fmla="*/ 2147483646 h 85"/>
                  <a:gd name="T26" fmla="*/ 2147483646 w 51"/>
                  <a:gd name="T27" fmla="*/ 2147483646 h 85"/>
                  <a:gd name="T28" fmla="*/ 2147483646 w 51"/>
                  <a:gd name="T29" fmla="*/ 2147483646 h 85"/>
                  <a:gd name="T30" fmla="*/ 2147483646 w 51"/>
                  <a:gd name="T31" fmla="*/ 2147483646 h 85"/>
                  <a:gd name="T32" fmla="*/ 2147483646 w 51"/>
                  <a:gd name="T33" fmla="*/ 2147483646 h 85"/>
                  <a:gd name="T34" fmla="*/ 2147483646 w 51"/>
                  <a:gd name="T35" fmla="*/ 2147483646 h 85"/>
                  <a:gd name="T36" fmla="*/ 2147483646 w 51"/>
                  <a:gd name="T37" fmla="*/ 2147483646 h 85"/>
                  <a:gd name="T38" fmla="*/ 2147483646 w 51"/>
                  <a:gd name="T39" fmla="*/ 2147483646 h 85"/>
                  <a:gd name="T40" fmla="*/ 2147483646 w 51"/>
                  <a:gd name="T41" fmla="*/ 2147483646 h 85"/>
                  <a:gd name="T42" fmla="*/ 2147483646 w 51"/>
                  <a:gd name="T43" fmla="*/ 2147483646 h 85"/>
                  <a:gd name="T44" fmla="*/ 2147483646 w 51"/>
                  <a:gd name="T45" fmla="*/ 2147483646 h 85"/>
                  <a:gd name="T46" fmla="*/ 2147483646 w 51"/>
                  <a:gd name="T47" fmla="*/ 2147483646 h 85"/>
                  <a:gd name="T48" fmla="*/ 2147483646 w 51"/>
                  <a:gd name="T49" fmla="*/ 2147483646 h 85"/>
                  <a:gd name="T50" fmla="*/ 2147483646 w 51"/>
                  <a:gd name="T51" fmla="*/ 2147483646 h 85"/>
                  <a:gd name="T52" fmla="*/ 2147483646 w 51"/>
                  <a:gd name="T53" fmla="*/ 2147483646 h 85"/>
                  <a:gd name="T54" fmla="*/ 2147483646 w 51"/>
                  <a:gd name="T55" fmla="*/ 2147483646 h 85"/>
                  <a:gd name="T56" fmla="*/ 2147483646 w 51"/>
                  <a:gd name="T57" fmla="*/ 2147483646 h 85"/>
                  <a:gd name="T58" fmla="*/ 2147483646 w 51"/>
                  <a:gd name="T59" fmla="*/ 2147483646 h 85"/>
                  <a:gd name="T60" fmla="*/ 2147483646 w 51"/>
                  <a:gd name="T61" fmla="*/ 2147483646 h 85"/>
                  <a:gd name="T62" fmla="*/ 2147483646 w 51"/>
                  <a:gd name="T63" fmla="*/ 2147483646 h 85"/>
                  <a:gd name="T64" fmla="*/ 2147483646 w 51"/>
                  <a:gd name="T65" fmla="*/ 2147483646 h 85"/>
                  <a:gd name="T66" fmla="*/ 2147483646 w 51"/>
                  <a:gd name="T67" fmla="*/ 2147483646 h 85"/>
                  <a:gd name="T68" fmla="*/ 2147483646 w 51"/>
                  <a:gd name="T69" fmla="*/ 2147483646 h 85"/>
                  <a:gd name="T70" fmla="*/ 2147483646 w 51"/>
                  <a:gd name="T71" fmla="*/ 2147483646 h 85"/>
                  <a:gd name="T72" fmla="*/ 2147483646 w 51"/>
                  <a:gd name="T73" fmla="*/ 2147483646 h 85"/>
                  <a:gd name="T74" fmla="*/ 2147483646 w 51"/>
                  <a:gd name="T75" fmla="*/ 2147483646 h 85"/>
                  <a:gd name="T76" fmla="*/ 2147483646 w 51"/>
                  <a:gd name="T77" fmla="*/ 2147483646 h 85"/>
                  <a:gd name="T78" fmla="*/ 2147483646 w 51"/>
                  <a:gd name="T79" fmla="*/ 2147483646 h 85"/>
                  <a:gd name="T80" fmla="*/ 2147483646 w 51"/>
                  <a:gd name="T81" fmla="*/ 2147483646 h 85"/>
                  <a:gd name="T82" fmla="*/ 2147483646 w 51"/>
                  <a:gd name="T83" fmla="*/ 2147483646 h 85"/>
                  <a:gd name="T84" fmla="*/ 2147483646 w 51"/>
                  <a:gd name="T85" fmla="*/ 2147483646 h 85"/>
                  <a:gd name="T86" fmla="*/ 2147483646 w 51"/>
                  <a:gd name="T87" fmla="*/ 2147483646 h 85"/>
                  <a:gd name="T88" fmla="*/ 2147483646 w 51"/>
                  <a:gd name="T89" fmla="*/ 2147483646 h 8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51" h="85">
                    <a:moveTo>
                      <a:pt x="12" y="17"/>
                    </a:moveTo>
                    <a:lnTo>
                      <a:pt x="13" y="16"/>
                    </a:lnTo>
                    <a:lnTo>
                      <a:pt x="15" y="15"/>
                    </a:lnTo>
                    <a:lnTo>
                      <a:pt x="17" y="15"/>
                    </a:lnTo>
                    <a:lnTo>
                      <a:pt x="19" y="16"/>
                    </a:lnTo>
                    <a:lnTo>
                      <a:pt x="19" y="17"/>
                    </a:lnTo>
                    <a:lnTo>
                      <a:pt x="21" y="18"/>
                    </a:lnTo>
                    <a:lnTo>
                      <a:pt x="24" y="14"/>
                    </a:lnTo>
                    <a:lnTo>
                      <a:pt x="26" y="9"/>
                    </a:lnTo>
                    <a:lnTo>
                      <a:pt x="29" y="8"/>
                    </a:lnTo>
                    <a:lnTo>
                      <a:pt x="29" y="7"/>
                    </a:lnTo>
                    <a:lnTo>
                      <a:pt x="32" y="2"/>
                    </a:lnTo>
                    <a:lnTo>
                      <a:pt x="34" y="0"/>
                    </a:lnTo>
                    <a:lnTo>
                      <a:pt x="36" y="0"/>
                    </a:lnTo>
                    <a:lnTo>
                      <a:pt x="37" y="0"/>
                    </a:lnTo>
                    <a:lnTo>
                      <a:pt x="40" y="0"/>
                    </a:lnTo>
                    <a:lnTo>
                      <a:pt x="40" y="2"/>
                    </a:lnTo>
                    <a:lnTo>
                      <a:pt x="40" y="4"/>
                    </a:lnTo>
                    <a:lnTo>
                      <a:pt x="41" y="4"/>
                    </a:lnTo>
                    <a:lnTo>
                      <a:pt x="46" y="3"/>
                    </a:lnTo>
                    <a:lnTo>
                      <a:pt x="45" y="9"/>
                    </a:lnTo>
                    <a:lnTo>
                      <a:pt x="44" y="13"/>
                    </a:lnTo>
                    <a:lnTo>
                      <a:pt x="42" y="18"/>
                    </a:lnTo>
                    <a:lnTo>
                      <a:pt x="40" y="19"/>
                    </a:lnTo>
                    <a:lnTo>
                      <a:pt x="40" y="20"/>
                    </a:lnTo>
                    <a:lnTo>
                      <a:pt x="39" y="24"/>
                    </a:lnTo>
                    <a:lnTo>
                      <a:pt x="38" y="26"/>
                    </a:lnTo>
                    <a:lnTo>
                      <a:pt x="37" y="28"/>
                    </a:lnTo>
                    <a:lnTo>
                      <a:pt x="36" y="28"/>
                    </a:lnTo>
                    <a:lnTo>
                      <a:pt x="36" y="29"/>
                    </a:lnTo>
                    <a:lnTo>
                      <a:pt x="40" y="32"/>
                    </a:lnTo>
                    <a:lnTo>
                      <a:pt x="36" y="34"/>
                    </a:lnTo>
                    <a:lnTo>
                      <a:pt x="34" y="40"/>
                    </a:lnTo>
                    <a:lnTo>
                      <a:pt x="34" y="42"/>
                    </a:lnTo>
                    <a:lnTo>
                      <a:pt x="34" y="43"/>
                    </a:lnTo>
                    <a:lnTo>
                      <a:pt x="34" y="44"/>
                    </a:lnTo>
                    <a:lnTo>
                      <a:pt x="35" y="45"/>
                    </a:lnTo>
                    <a:lnTo>
                      <a:pt x="35" y="49"/>
                    </a:lnTo>
                    <a:lnTo>
                      <a:pt x="34" y="51"/>
                    </a:lnTo>
                    <a:lnTo>
                      <a:pt x="33" y="51"/>
                    </a:lnTo>
                    <a:lnTo>
                      <a:pt x="32" y="54"/>
                    </a:lnTo>
                    <a:lnTo>
                      <a:pt x="31" y="59"/>
                    </a:lnTo>
                    <a:lnTo>
                      <a:pt x="23" y="75"/>
                    </a:lnTo>
                    <a:lnTo>
                      <a:pt x="25" y="68"/>
                    </a:lnTo>
                    <a:lnTo>
                      <a:pt x="23" y="71"/>
                    </a:lnTo>
                    <a:lnTo>
                      <a:pt x="19" y="72"/>
                    </a:lnTo>
                    <a:lnTo>
                      <a:pt x="17" y="73"/>
                    </a:lnTo>
                    <a:lnTo>
                      <a:pt x="17" y="74"/>
                    </a:lnTo>
                    <a:lnTo>
                      <a:pt x="15" y="76"/>
                    </a:lnTo>
                    <a:lnTo>
                      <a:pt x="12" y="80"/>
                    </a:lnTo>
                    <a:lnTo>
                      <a:pt x="12" y="81"/>
                    </a:lnTo>
                    <a:lnTo>
                      <a:pt x="12" y="84"/>
                    </a:lnTo>
                    <a:lnTo>
                      <a:pt x="6" y="83"/>
                    </a:lnTo>
                    <a:lnTo>
                      <a:pt x="4" y="83"/>
                    </a:lnTo>
                    <a:lnTo>
                      <a:pt x="0" y="85"/>
                    </a:lnTo>
                    <a:lnTo>
                      <a:pt x="12" y="17"/>
                    </a:lnTo>
                    <a:close/>
                    <a:moveTo>
                      <a:pt x="42" y="40"/>
                    </a:moveTo>
                    <a:lnTo>
                      <a:pt x="42" y="38"/>
                    </a:lnTo>
                    <a:lnTo>
                      <a:pt x="43" y="34"/>
                    </a:lnTo>
                    <a:lnTo>
                      <a:pt x="47" y="29"/>
                    </a:lnTo>
                    <a:lnTo>
                      <a:pt x="48" y="29"/>
                    </a:lnTo>
                    <a:lnTo>
                      <a:pt x="49" y="31"/>
                    </a:lnTo>
                    <a:lnTo>
                      <a:pt x="49" y="32"/>
                    </a:lnTo>
                    <a:lnTo>
                      <a:pt x="48" y="35"/>
                    </a:lnTo>
                    <a:lnTo>
                      <a:pt x="48" y="36"/>
                    </a:lnTo>
                    <a:lnTo>
                      <a:pt x="46" y="36"/>
                    </a:lnTo>
                    <a:lnTo>
                      <a:pt x="45" y="39"/>
                    </a:lnTo>
                    <a:lnTo>
                      <a:pt x="44" y="42"/>
                    </a:lnTo>
                    <a:lnTo>
                      <a:pt x="42" y="40"/>
                    </a:lnTo>
                    <a:close/>
                    <a:moveTo>
                      <a:pt x="42" y="20"/>
                    </a:moveTo>
                    <a:lnTo>
                      <a:pt x="48" y="10"/>
                    </a:lnTo>
                    <a:lnTo>
                      <a:pt x="49" y="9"/>
                    </a:lnTo>
                    <a:lnTo>
                      <a:pt x="51" y="10"/>
                    </a:lnTo>
                    <a:lnTo>
                      <a:pt x="51" y="11"/>
                    </a:lnTo>
                    <a:lnTo>
                      <a:pt x="51" y="12"/>
                    </a:lnTo>
                    <a:lnTo>
                      <a:pt x="49" y="15"/>
                    </a:lnTo>
                    <a:lnTo>
                      <a:pt x="49" y="16"/>
                    </a:lnTo>
                    <a:lnTo>
                      <a:pt x="48" y="18"/>
                    </a:lnTo>
                    <a:lnTo>
                      <a:pt x="48" y="19"/>
                    </a:lnTo>
                    <a:lnTo>
                      <a:pt x="46" y="21"/>
                    </a:lnTo>
                    <a:lnTo>
                      <a:pt x="44" y="21"/>
                    </a:lnTo>
                    <a:lnTo>
                      <a:pt x="42" y="20"/>
                    </a:lnTo>
                    <a:close/>
                  </a:path>
                </a:pathLst>
              </a:custGeom>
              <a:solidFill>
                <a:srgbClr val="C3C1AA"/>
              </a:solidFill>
              <a:ln>
                <a:noFill/>
              </a:ln>
              <a:extLst/>
            </p:spPr>
            <p:txBody>
              <a:bodyPr/>
              <a:lstStyle/>
              <a:p>
                <a:endParaRPr lang="en-US" sz="1215">
                  <a:solidFill>
                    <a:prstClr val="black"/>
                  </a:solidFill>
                </a:endParaRPr>
              </a:p>
            </p:txBody>
          </p:sp>
          <p:sp>
            <p:nvSpPr>
              <p:cNvPr id="378" name="Freeform 710"/>
              <p:cNvSpPr>
                <a:spLocks noEditPoints="1"/>
              </p:cNvSpPr>
              <p:nvPr/>
            </p:nvSpPr>
            <p:spPr bwMode="auto">
              <a:xfrm>
                <a:off x="4555322" y="720130"/>
                <a:ext cx="138113" cy="192087"/>
              </a:xfrm>
              <a:custGeom>
                <a:avLst/>
                <a:gdLst>
                  <a:gd name="T0" fmla="*/ 2147483646 w 57"/>
                  <a:gd name="T1" fmla="*/ 2147483646 h 89"/>
                  <a:gd name="T2" fmla="*/ 2147483646 w 57"/>
                  <a:gd name="T3" fmla="*/ 2147483646 h 89"/>
                  <a:gd name="T4" fmla="*/ 2147483646 w 57"/>
                  <a:gd name="T5" fmla="*/ 2147483646 h 89"/>
                  <a:gd name="T6" fmla="*/ 2147483646 w 57"/>
                  <a:gd name="T7" fmla="*/ 2147483646 h 89"/>
                  <a:gd name="T8" fmla="*/ 2147483646 w 57"/>
                  <a:gd name="T9" fmla="*/ 2147483646 h 89"/>
                  <a:gd name="T10" fmla="*/ 2147483646 w 57"/>
                  <a:gd name="T11" fmla="*/ 2147483646 h 89"/>
                  <a:gd name="T12" fmla="*/ 2147483646 w 57"/>
                  <a:gd name="T13" fmla="*/ 2147483646 h 89"/>
                  <a:gd name="T14" fmla="*/ 2147483646 w 57"/>
                  <a:gd name="T15" fmla="*/ 2147483646 h 89"/>
                  <a:gd name="T16" fmla="*/ 2147483646 w 57"/>
                  <a:gd name="T17" fmla="*/ 2147483646 h 89"/>
                  <a:gd name="T18" fmla="*/ 2147483646 w 57"/>
                  <a:gd name="T19" fmla="*/ 2147483646 h 89"/>
                  <a:gd name="T20" fmla="*/ 2147483646 w 57"/>
                  <a:gd name="T21" fmla="*/ 2147483646 h 89"/>
                  <a:gd name="T22" fmla="*/ 2147483646 w 57"/>
                  <a:gd name="T23" fmla="*/ 2147483646 h 89"/>
                  <a:gd name="T24" fmla="*/ 2147483646 w 57"/>
                  <a:gd name="T25" fmla="*/ 2147483646 h 89"/>
                  <a:gd name="T26" fmla="*/ 2147483646 w 57"/>
                  <a:gd name="T27" fmla="*/ 2147483646 h 89"/>
                  <a:gd name="T28" fmla="*/ 2147483646 w 57"/>
                  <a:gd name="T29" fmla="*/ 2147483646 h 89"/>
                  <a:gd name="T30" fmla="*/ 2147483646 w 57"/>
                  <a:gd name="T31" fmla="*/ 2147483646 h 89"/>
                  <a:gd name="T32" fmla="*/ 2147483646 w 57"/>
                  <a:gd name="T33" fmla="*/ 2147483646 h 89"/>
                  <a:gd name="T34" fmla="*/ 2147483646 w 57"/>
                  <a:gd name="T35" fmla="*/ 2147483646 h 89"/>
                  <a:gd name="T36" fmla="*/ 2147483646 w 57"/>
                  <a:gd name="T37" fmla="*/ 0 h 89"/>
                  <a:gd name="T38" fmla="*/ 2147483646 w 57"/>
                  <a:gd name="T39" fmla="*/ 2147483646 h 89"/>
                  <a:gd name="T40" fmla="*/ 2147483646 w 57"/>
                  <a:gd name="T41" fmla="*/ 2147483646 h 89"/>
                  <a:gd name="T42" fmla="*/ 2147483646 w 57"/>
                  <a:gd name="T43" fmla="*/ 2147483646 h 89"/>
                  <a:gd name="T44" fmla="*/ 2147483646 w 57"/>
                  <a:gd name="T45" fmla="*/ 2147483646 h 89"/>
                  <a:gd name="T46" fmla="*/ 2147483646 w 57"/>
                  <a:gd name="T47" fmla="*/ 2147483646 h 89"/>
                  <a:gd name="T48" fmla="*/ 2147483646 w 57"/>
                  <a:gd name="T49" fmla="*/ 2147483646 h 89"/>
                  <a:gd name="T50" fmla="*/ 2147483646 w 57"/>
                  <a:gd name="T51" fmla="*/ 2147483646 h 89"/>
                  <a:gd name="T52" fmla="*/ 2147483646 w 57"/>
                  <a:gd name="T53" fmla="*/ 2147483646 h 89"/>
                  <a:gd name="T54" fmla="*/ 2147483646 w 57"/>
                  <a:gd name="T55" fmla="*/ 2147483646 h 89"/>
                  <a:gd name="T56" fmla="*/ 2147483646 w 57"/>
                  <a:gd name="T57" fmla="*/ 2147483646 h 89"/>
                  <a:gd name="T58" fmla="*/ 2147483646 w 57"/>
                  <a:gd name="T59" fmla="*/ 2147483646 h 89"/>
                  <a:gd name="T60" fmla="*/ 2147483646 w 57"/>
                  <a:gd name="T61" fmla="*/ 2147483646 h 89"/>
                  <a:gd name="T62" fmla="*/ 2147483646 w 57"/>
                  <a:gd name="T63" fmla="*/ 2147483646 h 89"/>
                  <a:gd name="T64" fmla="*/ 2147483646 w 57"/>
                  <a:gd name="T65" fmla="*/ 2147483646 h 89"/>
                  <a:gd name="T66" fmla="*/ 2147483646 w 57"/>
                  <a:gd name="T67" fmla="*/ 2147483646 h 89"/>
                  <a:gd name="T68" fmla="*/ 2147483646 w 57"/>
                  <a:gd name="T69" fmla="*/ 2147483646 h 89"/>
                  <a:gd name="T70" fmla="*/ 2147483646 w 57"/>
                  <a:gd name="T71" fmla="*/ 2147483646 h 89"/>
                  <a:gd name="T72" fmla="*/ 2147483646 w 57"/>
                  <a:gd name="T73" fmla="*/ 2147483646 h 89"/>
                  <a:gd name="T74" fmla="*/ 2147483646 w 57"/>
                  <a:gd name="T75" fmla="*/ 2147483646 h 89"/>
                  <a:gd name="T76" fmla="*/ 2147483646 w 57"/>
                  <a:gd name="T77" fmla="*/ 2147483646 h 89"/>
                  <a:gd name="T78" fmla="*/ 2147483646 w 57"/>
                  <a:gd name="T79" fmla="*/ 2147483646 h 89"/>
                  <a:gd name="T80" fmla="*/ 2147483646 w 57"/>
                  <a:gd name="T81" fmla="*/ 2147483646 h 89"/>
                  <a:gd name="T82" fmla="*/ 2147483646 w 57"/>
                  <a:gd name="T83" fmla="*/ 2147483646 h 89"/>
                  <a:gd name="T84" fmla="*/ 2147483646 w 57"/>
                  <a:gd name="T85" fmla="*/ 2147483646 h 89"/>
                  <a:gd name="T86" fmla="*/ 2147483646 w 57"/>
                  <a:gd name="T87" fmla="*/ 2147483646 h 89"/>
                  <a:gd name="T88" fmla="*/ 2147483646 w 57"/>
                  <a:gd name="T89" fmla="*/ 2147483646 h 89"/>
                  <a:gd name="T90" fmla="*/ 2147483646 w 57"/>
                  <a:gd name="T91" fmla="*/ 2147483646 h 89"/>
                  <a:gd name="T92" fmla="*/ 2147483646 w 57"/>
                  <a:gd name="T93" fmla="*/ 2147483646 h 89"/>
                  <a:gd name="T94" fmla="*/ 2147483646 w 57"/>
                  <a:gd name="T95" fmla="*/ 2147483646 h 89"/>
                  <a:gd name="T96" fmla="*/ 2147483646 w 57"/>
                  <a:gd name="T97" fmla="*/ 2147483646 h 89"/>
                  <a:gd name="T98" fmla="*/ 2147483646 w 57"/>
                  <a:gd name="T99" fmla="*/ 2147483646 h 89"/>
                  <a:gd name="T100" fmla="*/ 2147483646 w 57"/>
                  <a:gd name="T101" fmla="*/ 0 h 8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57" h="89">
                    <a:moveTo>
                      <a:pt x="38" y="3"/>
                    </a:moveTo>
                    <a:lnTo>
                      <a:pt x="39" y="3"/>
                    </a:lnTo>
                    <a:lnTo>
                      <a:pt x="41" y="3"/>
                    </a:lnTo>
                    <a:lnTo>
                      <a:pt x="41" y="4"/>
                    </a:lnTo>
                    <a:lnTo>
                      <a:pt x="40" y="5"/>
                    </a:lnTo>
                    <a:lnTo>
                      <a:pt x="40" y="7"/>
                    </a:lnTo>
                    <a:lnTo>
                      <a:pt x="43" y="7"/>
                    </a:lnTo>
                    <a:lnTo>
                      <a:pt x="46" y="6"/>
                    </a:lnTo>
                    <a:lnTo>
                      <a:pt x="46" y="11"/>
                    </a:lnTo>
                    <a:lnTo>
                      <a:pt x="45" y="14"/>
                    </a:lnTo>
                    <a:lnTo>
                      <a:pt x="42" y="19"/>
                    </a:lnTo>
                    <a:lnTo>
                      <a:pt x="41" y="21"/>
                    </a:lnTo>
                    <a:lnTo>
                      <a:pt x="40" y="22"/>
                    </a:lnTo>
                    <a:lnTo>
                      <a:pt x="40" y="25"/>
                    </a:lnTo>
                    <a:lnTo>
                      <a:pt x="39" y="27"/>
                    </a:lnTo>
                    <a:lnTo>
                      <a:pt x="39" y="28"/>
                    </a:lnTo>
                    <a:lnTo>
                      <a:pt x="38" y="28"/>
                    </a:lnTo>
                    <a:lnTo>
                      <a:pt x="38" y="29"/>
                    </a:lnTo>
                    <a:lnTo>
                      <a:pt x="37" y="30"/>
                    </a:lnTo>
                    <a:lnTo>
                      <a:pt x="37" y="31"/>
                    </a:lnTo>
                    <a:lnTo>
                      <a:pt x="40" y="34"/>
                    </a:lnTo>
                    <a:lnTo>
                      <a:pt x="37" y="35"/>
                    </a:lnTo>
                    <a:lnTo>
                      <a:pt x="35" y="41"/>
                    </a:lnTo>
                    <a:lnTo>
                      <a:pt x="34" y="44"/>
                    </a:lnTo>
                    <a:lnTo>
                      <a:pt x="34" y="45"/>
                    </a:lnTo>
                    <a:lnTo>
                      <a:pt x="34" y="47"/>
                    </a:lnTo>
                    <a:lnTo>
                      <a:pt x="35" y="47"/>
                    </a:lnTo>
                    <a:lnTo>
                      <a:pt x="36" y="47"/>
                    </a:lnTo>
                    <a:lnTo>
                      <a:pt x="36" y="51"/>
                    </a:lnTo>
                    <a:lnTo>
                      <a:pt x="34" y="52"/>
                    </a:lnTo>
                    <a:lnTo>
                      <a:pt x="34" y="53"/>
                    </a:lnTo>
                    <a:lnTo>
                      <a:pt x="33" y="56"/>
                    </a:lnTo>
                    <a:lnTo>
                      <a:pt x="32" y="61"/>
                    </a:lnTo>
                    <a:lnTo>
                      <a:pt x="30" y="65"/>
                    </a:lnTo>
                    <a:lnTo>
                      <a:pt x="31" y="62"/>
                    </a:lnTo>
                    <a:lnTo>
                      <a:pt x="29" y="64"/>
                    </a:lnTo>
                    <a:lnTo>
                      <a:pt x="29" y="66"/>
                    </a:lnTo>
                    <a:lnTo>
                      <a:pt x="25" y="72"/>
                    </a:lnTo>
                    <a:lnTo>
                      <a:pt x="21" y="72"/>
                    </a:lnTo>
                    <a:lnTo>
                      <a:pt x="19" y="74"/>
                    </a:lnTo>
                    <a:lnTo>
                      <a:pt x="18" y="74"/>
                    </a:lnTo>
                    <a:lnTo>
                      <a:pt x="16" y="77"/>
                    </a:lnTo>
                    <a:lnTo>
                      <a:pt x="12" y="81"/>
                    </a:lnTo>
                    <a:lnTo>
                      <a:pt x="12" y="83"/>
                    </a:lnTo>
                    <a:lnTo>
                      <a:pt x="12" y="84"/>
                    </a:lnTo>
                    <a:lnTo>
                      <a:pt x="8" y="84"/>
                    </a:lnTo>
                    <a:lnTo>
                      <a:pt x="5" y="84"/>
                    </a:lnTo>
                    <a:lnTo>
                      <a:pt x="4" y="85"/>
                    </a:lnTo>
                    <a:lnTo>
                      <a:pt x="16" y="20"/>
                    </a:lnTo>
                    <a:lnTo>
                      <a:pt x="16" y="19"/>
                    </a:lnTo>
                    <a:lnTo>
                      <a:pt x="17" y="19"/>
                    </a:lnTo>
                    <a:lnTo>
                      <a:pt x="19" y="18"/>
                    </a:lnTo>
                    <a:lnTo>
                      <a:pt x="19" y="19"/>
                    </a:lnTo>
                    <a:lnTo>
                      <a:pt x="23" y="21"/>
                    </a:lnTo>
                    <a:lnTo>
                      <a:pt x="27" y="17"/>
                    </a:lnTo>
                    <a:lnTo>
                      <a:pt x="29" y="12"/>
                    </a:lnTo>
                    <a:lnTo>
                      <a:pt x="31" y="11"/>
                    </a:lnTo>
                    <a:lnTo>
                      <a:pt x="32" y="9"/>
                    </a:lnTo>
                    <a:lnTo>
                      <a:pt x="35" y="4"/>
                    </a:lnTo>
                    <a:lnTo>
                      <a:pt x="36" y="3"/>
                    </a:lnTo>
                    <a:lnTo>
                      <a:pt x="38" y="3"/>
                    </a:lnTo>
                    <a:close/>
                    <a:moveTo>
                      <a:pt x="51" y="13"/>
                    </a:moveTo>
                    <a:lnTo>
                      <a:pt x="51" y="13"/>
                    </a:lnTo>
                    <a:lnTo>
                      <a:pt x="51" y="14"/>
                    </a:lnTo>
                    <a:lnTo>
                      <a:pt x="50" y="17"/>
                    </a:lnTo>
                    <a:lnTo>
                      <a:pt x="49" y="18"/>
                    </a:lnTo>
                    <a:lnTo>
                      <a:pt x="50" y="17"/>
                    </a:lnTo>
                    <a:lnTo>
                      <a:pt x="49" y="19"/>
                    </a:lnTo>
                    <a:lnTo>
                      <a:pt x="48" y="20"/>
                    </a:lnTo>
                    <a:lnTo>
                      <a:pt x="48" y="21"/>
                    </a:lnTo>
                    <a:lnTo>
                      <a:pt x="47" y="21"/>
                    </a:lnTo>
                    <a:lnTo>
                      <a:pt x="46" y="21"/>
                    </a:lnTo>
                    <a:lnTo>
                      <a:pt x="50" y="13"/>
                    </a:lnTo>
                    <a:lnTo>
                      <a:pt x="51" y="13"/>
                    </a:lnTo>
                    <a:close/>
                    <a:moveTo>
                      <a:pt x="50" y="32"/>
                    </a:moveTo>
                    <a:lnTo>
                      <a:pt x="50" y="32"/>
                    </a:lnTo>
                    <a:lnTo>
                      <a:pt x="50" y="33"/>
                    </a:lnTo>
                    <a:lnTo>
                      <a:pt x="50" y="34"/>
                    </a:lnTo>
                    <a:lnTo>
                      <a:pt x="49" y="36"/>
                    </a:lnTo>
                    <a:lnTo>
                      <a:pt x="48" y="37"/>
                    </a:lnTo>
                    <a:lnTo>
                      <a:pt x="48" y="36"/>
                    </a:lnTo>
                    <a:lnTo>
                      <a:pt x="47" y="37"/>
                    </a:lnTo>
                    <a:lnTo>
                      <a:pt x="46" y="38"/>
                    </a:lnTo>
                    <a:lnTo>
                      <a:pt x="46" y="40"/>
                    </a:lnTo>
                    <a:lnTo>
                      <a:pt x="46" y="41"/>
                    </a:lnTo>
                    <a:lnTo>
                      <a:pt x="45" y="41"/>
                    </a:lnTo>
                    <a:lnTo>
                      <a:pt x="45" y="40"/>
                    </a:lnTo>
                    <a:lnTo>
                      <a:pt x="46" y="36"/>
                    </a:lnTo>
                    <a:lnTo>
                      <a:pt x="50" y="32"/>
                    </a:lnTo>
                    <a:close/>
                    <a:moveTo>
                      <a:pt x="38" y="0"/>
                    </a:moveTo>
                    <a:lnTo>
                      <a:pt x="38" y="0"/>
                    </a:lnTo>
                    <a:lnTo>
                      <a:pt x="36" y="0"/>
                    </a:lnTo>
                    <a:lnTo>
                      <a:pt x="35" y="0"/>
                    </a:lnTo>
                    <a:lnTo>
                      <a:pt x="34" y="1"/>
                    </a:lnTo>
                    <a:lnTo>
                      <a:pt x="33" y="2"/>
                    </a:lnTo>
                    <a:lnTo>
                      <a:pt x="33" y="3"/>
                    </a:lnTo>
                    <a:lnTo>
                      <a:pt x="30" y="8"/>
                    </a:lnTo>
                    <a:lnTo>
                      <a:pt x="29" y="8"/>
                    </a:lnTo>
                    <a:lnTo>
                      <a:pt x="29" y="9"/>
                    </a:lnTo>
                    <a:lnTo>
                      <a:pt x="27" y="10"/>
                    </a:lnTo>
                    <a:lnTo>
                      <a:pt x="27" y="11"/>
                    </a:lnTo>
                    <a:lnTo>
                      <a:pt x="25" y="15"/>
                    </a:lnTo>
                    <a:lnTo>
                      <a:pt x="23" y="18"/>
                    </a:lnTo>
                    <a:lnTo>
                      <a:pt x="22" y="17"/>
                    </a:lnTo>
                    <a:lnTo>
                      <a:pt x="21" y="17"/>
                    </a:lnTo>
                    <a:lnTo>
                      <a:pt x="21" y="16"/>
                    </a:lnTo>
                    <a:lnTo>
                      <a:pt x="19" y="15"/>
                    </a:lnTo>
                    <a:lnTo>
                      <a:pt x="18" y="15"/>
                    </a:lnTo>
                    <a:lnTo>
                      <a:pt x="17" y="16"/>
                    </a:lnTo>
                    <a:lnTo>
                      <a:pt x="16" y="16"/>
                    </a:lnTo>
                    <a:lnTo>
                      <a:pt x="15" y="17"/>
                    </a:lnTo>
                    <a:lnTo>
                      <a:pt x="14" y="17"/>
                    </a:lnTo>
                    <a:lnTo>
                      <a:pt x="14" y="18"/>
                    </a:lnTo>
                    <a:lnTo>
                      <a:pt x="13" y="19"/>
                    </a:lnTo>
                    <a:lnTo>
                      <a:pt x="1" y="84"/>
                    </a:lnTo>
                    <a:lnTo>
                      <a:pt x="0" y="89"/>
                    </a:lnTo>
                    <a:lnTo>
                      <a:pt x="5" y="87"/>
                    </a:lnTo>
                    <a:lnTo>
                      <a:pt x="6" y="87"/>
                    </a:lnTo>
                    <a:lnTo>
                      <a:pt x="8" y="87"/>
                    </a:lnTo>
                    <a:lnTo>
                      <a:pt x="12" y="87"/>
                    </a:lnTo>
                    <a:lnTo>
                      <a:pt x="16" y="87"/>
                    </a:lnTo>
                    <a:lnTo>
                      <a:pt x="15" y="84"/>
                    </a:lnTo>
                    <a:lnTo>
                      <a:pt x="15" y="83"/>
                    </a:lnTo>
                    <a:lnTo>
                      <a:pt x="18" y="79"/>
                    </a:lnTo>
                    <a:lnTo>
                      <a:pt x="19" y="79"/>
                    </a:lnTo>
                    <a:lnTo>
                      <a:pt x="20" y="76"/>
                    </a:lnTo>
                    <a:lnTo>
                      <a:pt x="21" y="76"/>
                    </a:lnTo>
                    <a:lnTo>
                      <a:pt x="22" y="75"/>
                    </a:lnTo>
                    <a:lnTo>
                      <a:pt x="25" y="74"/>
                    </a:lnTo>
                    <a:lnTo>
                      <a:pt x="21" y="89"/>
                    </a:lnTo>
                    <a:lnTo>
                      <a:pt x="33" y="66"/>
                    </a:lnTo>
                    <a:lnTo>
                      <a:pt x="34" y="62"/>
                    </a:lnTo>
                    <a:lnTo>
                      <a:pt x="34" y="61"/>
                    </a:lnTo>
                    <a:lnTo>
                      <a:pt x="36" y="57"/>
                    </a:lnTo>
                    <a:lnTo>
                      <a:pt x="36" y="54"/>
                    </a:lnTo>
                    <a:lnTo>
                      <a:pt x="38" y="53"/>
                    </a:lnTo>
                    <a:lnTo>
                      <a:pt x="38" y="52"/>
                    </a:lnTo>
                    <a:lnTo>
                      <a:pt x="38" y="51"/>
                    </a:lnTo>
                    <a:lnTo>
                      <a:pt x="38" y="47"/>
                    </a:lnTo>
                    <a:lnTo>
                      <a:pt x="38" y="46"/>
                    </a:lnTo>
                    <a:lnTo>
                      <a:pt x="37" y="45"/>
                    </a:lnTo>
                    <a:lnTo>
                      <a:pt x="37" y="44"/>
                    </a:lnTo>
                    <a:lnTo>
                      <a:pt x="38" y="42"/>
                    </a:lnTo>
                    <a:lnTo>
                      <a:pt x="40" y="37"/>
                    </a:lnTo>
                    <a:lnTo>
                      <a:pt x="41" y="36"/>
                    </a:lnTo>
                    <a:lnTo>
                      <a:pt x="44" y="35"/>
                    </a:lnTo>
                    <a:lnTo>
                      <a:pt x="44" y="36"/>
                    </a:lnTo>
                    <a:lnTo>
                      <a:pt x="42" y="40"/>
                    </a:lnTo>
                    <a:lnTo>
                      <a:pt x="42" y="41"/>
                    </a:lnTo>
                    <a:lnTo>
                      <a:pt x="43" y="42"/>
                    </a:lnTo>
                    <a:lnTo>
                      <a:pt x="44" y="43"/>
                    </a:lnTo>
                    <a:lnTo>
                      <a:pt x="48" y="45"/>
                    </a:lnTo>
                    <a:lnTo>
                      <a:pt x="48" y="42"/>
                    </a:lnTo>
                    <a:lnTo>
                      <a:pt x="48" y="41"/>
                    </a:lnTo>
                    <a:lnTo>
                      <a:pt x="48" y="40"/>
                    </a:lnTo>
                    <a:lnTo>
                      <a:pt x="50" y="39"/>
                    </a:lnTo>
                    <a:lnTo>
                      <a:pt x="50" y="38"/>
                    </a:lnTo>
                    <a:lnTo>
                      <a:pt x="51" y="38"/>
                    </a:lnTo>
                    <a:lnTo>
                      <a:pt x="53" y="35"/>
                    </a:lnTo>
                    <a:lnTo>
                      <a:pt x="53" y="34"/>
                    </a:lnTo>
                    <a:lnTo>
                      <a:pt x="53" y="32"/>
                    </a:lnTo>
                    <a:lnTo>
                      <a:pt x="52" y="31"/>
                    </a:lnTo>
                    <a:lnTo>
                      <a:pt x="51" y="30"/>
                    </a:lnTo>
                    <a:lnTo>
                      <a:pt x="50" y="30"/>
                    </a:lnTo>
                    <a:lnTo>
                      <a:pt x="48" y="30"/>
                    </a:lnTo>
                    <a:lnTo>
                      <a:pt x="48" y="31"/>
                    </a:lnTo>
                    <a:lnTo>
                      <a:pt x="44" y="35"/>
                    </a:lnTo>
                    <a:lnTo>
                      <a:pt x="42" y="32"/>
                    </a:lnTo>
                    <a:lnTo>
                      <a:pt x="40" y="30"/>
                    </a:lnTo>
                    <a:lnTo>
                      <a:pt x="41" y="29"/>
                    </a:lnTo>
                    <a:lnTo>
                      <a:pt x="42" y="28"/>
                    </a:lnTo>
                    <a:lnTo>
                      <a:pt x="42" y="26"/>
                    </a:lnTo>
                    <a:lnTo>
                      <a:pt x="43" y="23"/>
                    </a:lnTo>
                    <a:lnTo>
                      <a:pt x="45" y="24"/>
                    </a:lnTo>
                    <a:lnTo>
                      <a:pt x="46" y="24"/>
                    </a:lnTo>
                    <a:lnTo>
                      <a:pt x="47" y="24"/>
                    </a:lnTo>
                    <a:lnTo>
                      <a:pt x="48" y="24"/>
                    </a:lnTo>
                    <a:lnTo>
                      <a:pt x="49" y="23"/>
                    </a:lnTo>
                    <a:lnTo>
                      <a:pt x="50" y="23"/>
                    </a:lnTo>
                    <a:lnTo>
                      <a:pt x="50" y="21"/>
                    </a:lnTo>
                    <a:lnTo>
                      <a:pt x="51" y="21"/>
                    </a:lnTo>
                    <a:lnTo>
                      <a:pt x="51" y="20"/>
                    </a:lnTo>
                    <a:lnTo>
                      <a:pt x="51" y="19"/>
                    </a:lnTo>
                    <a:lnTo>
                      <a:pt x="52" y="19"/>
                    </a:lnTo>
                    <a:lnTo>
                      <a:pt x="52" y="18"/>
                    </a:lnTo>
                    <a:lnTo>
                      <a:pt x="54" y="15"/>
                    </a:lnTo>
                    <a:lnTo>
                      <a:pt x="54" y="14"/>
                    </a:lnTo>
                    <a:lnTo>
                      <a:pt x="54" y="13"/>
                    </a:lnTo>
                    <a:lnTo>
                      <a:pt x="54" y="12"/>
                    </a:lnTo>
                    <a:lnTo>
                      <a:pt x="57" y="6"/>
                    </a:lnTo>
                    <a:lnTo>
                      <a:pt x="53" y="11"/>
                    </a:lnTo>
                    <a:lnTo>
                      <a:pt x="52" y="10"/>
                    </a:lnTo>
                    <a:lnTo>
                      <a:pt x="51" y="11"/>
                    </a:lnTo>
                    <a:lnTo>
                      <a:pt x="50" y="11"/>
                    </a:lnTo>
                    <a:lnTo>
                      <a:pt x="48" y="11"/>
                    </a:lnTo>
                    <a:lnTo>
                      <a:pt x="48" y="7"/>
                    </a:lnTo>
                    <a:lnTo>
                      <a:pt x="49" y="3"/>
                    </a:lnTo>
                    <a:lnTo>
                      <a:pt x="46" y="4"/>
                    </a:lnTo>
                    <a:lnTo>
                      <a:pt x="44" y="4"/>
                    </a:lnTo>
                    <a:lnTo>
                      <a:pt x="44" y="3"/>
                    </a:lnTo>
                    <a:lnTo>
                      <a:pt x="43" y="0"/>
                    </a:lnTo>
                    <a:lnTo>
                      <a:pt x="41" y="0"/>
                    </a:lnTo>
                    <a:lnTo>
                      <a:pt x="39" y="0"/>
                    </a:lnTo>
                    <a:lnTo>
                      <a:pt x="3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79" name="Freeform 711"/>
              <p:cNvSpPr>
                <a:spLocks noEditPoints="1"/>
              </p:cNvSpPr>
              <p:nvPr/>
            </p:nvSpPr>
            <p:spPr bwMode="auto">
              <a:xfrm>
                <a:off x="4555322" y="720130"/>
                <a:ext cx="138113" cy="192087"/>
              </a:xfrm>
              <a:custGeom>
                <a:avLst/>
                <a:gdLst>
                  <a:gd name="T0" fmla="*/ 2147483646 w 57"/>
                  <a:gd name="T1" fmla="*/ 2147483646 h 89"/>
                  <a:gd name="T2" fmla="*/ 2147483646 w 57"/>
                  <a:gd name="T3" fmla="*/ 2147483646 h 89"/>
                  <a:gd name="T4" fmla="*/ 2147483646 w 57"/>
                  <a:gd name="T5" fmla="*/ 2147483646 h 89"/>
                  <a:gd name="T6" fmla="*/ 2147483646 w 57"/>
                  <a:gd name="T7" fmla="*/ 2147483646 h 89"/>
                  <a:gd name="T8" fmla="*/ 2147483646 w 57"/>
                  <a:gd name="T9" fmla="*/ 2147483646 h 89"/>
                  <a:gd name="T10" fmla="*/ 2147483646 w 57"/>
                  <a:gd name="T11" fmla="*/ 2147483646 h 89"/>
                  <a:gd name="T12" fmla="*/ 2147483646 w 57"/>
                  <a:gd name="T13" fmla="*/ 2147483646 h 89"/>
                  <a:gd name="T14" fmla="*/ 2147483646 w 57"/>
                  <a:gd name="T15" fmla="*/ 2147483646 h 89"/>
                  <a:gd name="T16" fmla="*/ 2147483646 w 57"/>
                  <a:gd name="T17" fmla="*/ 2147483646 h 89"/>
                  <a:gd name="T18" fmla="*/ 2147483646 w 57"/>
                  <a:gd name="T19" fmla="*/ 2147483646 h 89"/>
                  <a:gd name="T20" fmla="*/ 2147483646 w 57"/>
                  <a:gd name="T21" fmla="*/ 2147483646 h 89"/>
                  <a:gd name="T22" fmla="*/ 2147483646 w 57"/>
                  <a:gd name="T23" fmla="*/ 2147483646 h 89"/>
                  <a:gd name="T24" fmla="*/ 2147483646 w 57"/>
                  <a:gd name="T25" fmla="*/ 2147483646 h 89"/>
                  <a:gd name="T26" fmla="*/ 2147483646 w 57"/>
                  <a:gd name="T27" fmla="*/ 2147483646 h 89"/>
                  <a:gd name="T28" fmla="*/ 2147483646 w 57"/>
                  <a:gd name="T29" fmla="*/ 2147483646 h 89"/>
                  <a:gd name="T30" fmla="*/ 2147483646 w 57"/>
                  <a:gd name="T31" fmla="*/ 2147483646 h 89"/>
                  <a:gd name="T32" fmla="*/ 2147483646 w 57"/>
                  <a:gd name="T33" fmla="*/ 2147483646 h 89"/>
                  <a:gd name="T34" fmla="*/ 2147483646 w 57"/>
                  <a:gd name="T35" fmla="*/ 2147483646 h 89"/>
                  <a:gd name="T36" fmla="*/ 2147483646 w 57"/>
                  <a:gd name="T37" fmla="*/ 0 h 89"/>
                  <a:gd name="T38" fmla="*/ 2147483646 w 57"/>
                  <a:gd name="T39" fmla="*/ 2147483646 h 89"/>
                  <a:gd name="T40" fmla="*/ 2147483646 w 57"/>
                  <a:gd name="T41" fmla="*/ 2147483646 h 89"/>
                  <a:gd name="T42" fmla="*/ 2147483646 w 57"/>
                  <a:gd name="T43" fmla="*/ 2147483646 h 89"/>
                  <a:gd name="T44" fmla="*/ 2147483646 w 57"/>
                  <a:gd name="T45" fmla="*/ 2147483646 h 89"/>
                  <a:gd name="T46" fmla="*/ 2147483646 w 57"/>
                  <a:gd name="T47" fmla="*/ 2147483646 h 89"/>
                  <a:gd name="T48" fmla="*/ 2147483646 w 57"/>
                  <a:gd name="T49" fmla="*/ 2147483646 h 89"/>
                  <a:gd name="T50" fmla="*/ 2147483646 w 57"/>
                  <a:gd name="T51" fmla="*/ 2147483646 h 89"/>
                  <a:gd name="T52" fmla="*/ 2147483646 w 57"/>
                  <a:gd name="T53" fmla="*/ 2147483646 h 89"/>
                  <a:gd name="T54" fmla="*/ 2147483646 w 57"/>
                  <a:gd name="T55" fmla="*/ 2147483646 h 89"/>
                  <a:gd name="T56" fmla="*/ 2147483646 w 57"/>
                  <a:gd name="T57" fmla="*/ 2147483646 h 89"/>
                  <a:gd name="T58" fmla="*/ 2147483646 w 57"/>
                  <a:gd name="T59" fmla="*/ 2147483646 h 89"/>
                  <a:gd name="T60" fmla="*/ 2147483646 w 57"/>
                  <a:gd name="T61" fmla="*/ 2147483646 h 89"/>
                  <a:gd name="T62" fmla="*/ 2147483646 w 57"/>
                  <a:gd name="T63" fmla="*/ 2147483646 h 89"/>
                  <a:gd name="T64" fmla="*/ 2147483646 w 57"/>
                  <a:gd name="T65" fmla="*/ 2147483646 h 89"/>
                  <a:gd name="T66" fmla="*/ 2147483646 w 57"/>
                  <a:gd name="T67" fmla="*/ 2147483646 h 89"/>
                  <a:gd name="T68" fmla="*/ 2147483646 w 57"/>
                  <a:gd name="T69" fmla="*/ 2147483646 h 89"/>
                  <a:gd name="T70" fmla="*/ 2147483646 w 57"/>
                  <a:gd name="T71" fmla="*/ 2147483646 h 89"/>
                  <a:gd name="T72" fmla="*/ 2147483646 w 57"/>
                  <a:gd name="T73" fmla="*/ 2147483646 h 89"/>
                  <a:gd name="T74" fmla="*/ 2147483646 w 57"/>
                  <a:gd name="T75" fmla="*/ 2147483646 h 89"/>
                  <a:gd name="T76" fmla="*/ 2147483646 w 57"/>
                  <a:gd name="T77" fmla="*/ 2147483646 h 89"/>
                  <a:gd name="T78" fmla="*/ 2147483646 w 57"/>
                  <a:gd name="T79" fmla="*/ 2147483646 h 89"/>
                  <a:gd name="T80" fmla="*/ 2147483646 w 57"/>
                  <a:gd name="T81" fmla="*/ 2147483646 h 89"/>
                  <a:gd name="T82" fmla="*/ 2147483646 w 57"/>
                  <a:gd name="T83" fmla="*/ 2147483646 h 89"/>
                  <a:gd name="T84" fmla="*/ 2147483646 w 57"/>
                  <a:gd name="T85" fmla="*/ 2147483646 h 89"/>
                  <a:gd name="T86" fmla="*/ 2147483646 w 57"/>
                  <a:gd name="T87" fmla="*/ 2147483646 h 89"/>
                  <a:gd name="T88" fmla="*/ 2147483646 w 57"/>
                  <a:gd name="T89" fmla="*/ 2147483646 h 89"/>
                  <a:gd name="T90" fmla="*/ 2147483646 w 57"/>
                  <a:gd name="T91" fmla="*/ 2147483646 h 89"/>
                  <a:gd name="T92" fmla="*/ 2147483646 w 57"/>
                  <a:gd name="T93" fmla="*/ 2147483646 h 89"/>
                  <a:gd name="T94" fmla="*/ 2147483646 w 57"/>
                  <a:gd name="T95" fmla="*/ 2147483646 h 89"/>
                  <a:gd name="T96" fmla="*/ 2147483646 w 57"/>
                  <a:gd name="T97" fmla="*/ 2147483646 h 89"/>
                  <a:gd name="T98" fmla="*/ 2147483646 w 57"/>
                  <a:gd name="T99" fmla="*/ 2147483646 h 89"/>
                  <a:gd name="T100" fmla="*/ 2147483646 w 57"/>
                  <a:gd name="T101" fmla="*/ 0 h 8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57" h="89">
                    <a:moveTo>
                      <a:pt x="38" y="3"/>
                    </a:moveTo>
                    <a:lnTo>
                      <a:pt x="39" y="3"/>
                    </a:lnTo>
                    <a:lnTo>
                      <a:pt x="41" y="3"/>
                    </a:lnTo>
                    <a:lnTo>
                      <a:pt x="41" y="4"/>
                    </a:lnTo>
                    <a:lnTo>
                      <a:pt x="40" y="5"/>
                    </a:lnTo>
                    <a:lnTo>
                      <a:pt x="40" y="7"/>
                    </a:lnTo>
                    <a:lnTo>
                      <a:pt x="43" y="7"/>
                    </a:lnTo>
                    <a:lnTo>
                      <a:pt x="46" y="6"/>
                    </a:lnTo>
                    <a:lnTo>
                      <a:pt x="46" y="11"/>
                    </a:lnTo>
                    <a:lnTo>
                      <a:pt x="45" y="14"/>
                    </a:lnTo>
                    <a:lnTo>
                      <a:pt x="42" y="19"/>
                    </a:lnTo>
                    <a:lnTo>
                      <a:pt x="41" y="21"/>
                    </a:lnTo>
                    <a:lnTo>
                      <a:pt x="40" y="22"/>
                    </a:lnTo>
                    <a:lnTo>
                      <a:pt x="40" y="25"/>
                    </a:lnTo>
                    <a:lnTo>
                      <a:pt x="39" y="27"/>
                    </a:lnTo>
                    <a:lnTo>
                      <a:pt x="39" y="28"/>
                    </a:lnTo>
                    <a:lnTo>
                      <a:pt x="38" y="28"/>
                    </a:lnTo>
                    <a:lnTo>
                      <a:pt x="38" y="29"/>
                    </a:lnTo>
                    <a:lnTo>
                      <a:pt x="37" y="30"/>
                    </a:lnTo>
                    <a:lnTo>
                      <a:pt x="37" y="31"/>
                    </a:lnTo>
                    <a:lnTo>
                      <a:pt x="40" y="34"/>
                    </a:lnTo>
                    <a:lnTo>
                      <a:pt x="37" y="35"/>
                    </a:lnTo>
                    <a:lnTo>
                      <a:pt x="35" y="41"/>
                    </a:lnTo>
                    <a:lnTo>
                      <a:pt x="34" y="44"/>
                    </a:lnTo>
                    <a:lnTo>
                      <a:pt x="34" y="45"/>
                    </a:lnTo>
                    <a:lnTo>
                      <a:pt x="34" y="47"/>
                    </a:lnTo>
                    <a:lnTo>
                      <a:pt x="35" y="47"/>
                    </a:lnTo>
                    <a:lnTo>
                      <a:pt x="36" y="47"/>
                    </a:lnTo>
                    <a:lnTo>
                      <a:pt x="36" y="51"/>
                    </a:lnTo>
                    <a:lnTo>
                      <a:pt x="34" y="52"/>
                    </a:lnTo>
                    <a:lnTo>
                      <a:pt x="34" y="53"/>
                    </a:lnTo>
                    <a:lnTo>
                      <a:pt x="33" y="56"/>
                    </a:lnTo>
                    <a:lnTo>
                      <a:pt x="32" y="61"/>
                    </a:lnTo>
                    <a:lnTo>
                      <a:pt x="30" y="65"/>
                    </a:lnTo>
                    <a:lnTo>
                      <a:pt x="31" y="62"/>
                    </a:lnTo>
                    <a:lnTo>
                      <a:pt x="29" y="64"/>
                    </a:lnTo>
                    <a:lnTo>
                      <a:pt x="29" y="66"/>
                    </a:lnTo>
                    <a:lnTo>
                      <a:pt x="25" y="72"/>
                    </a:lnTo>
                    <a:lnTo>
                      <a:pt x="21" y="72"/>
                    </a:lnTo>
                    <a:lnTo>
                      <a:pt x="19" y="74"/>
                    </a:lnTo>
                    <a:lnTo>
                      <a:pt x="18" y="74"/>
                    </a:lnTo>
                    <a:lnTo>
                      <a:pt x="16" y="77"/>
                    </a:lnTo>
                    <a:lnTo>
                      <a:pt x="12" y="81"/>
                    </a:lnTo>
                    <a:lnTo>
                      <a:pt x="12" y="83"/>
                    </a:lnTo>
                    <a:lnTo>
                      <a:pt x="12" y="84"/>
                    </a:lnTo>
                    <a:lnTo>
                      <a:pt x="8" y="84"/>
                    </a:lnTo>
                    <a:lnTo>
                      <a:pt x="5" y="84"/>
                    </a:lnTo>
                    <a:lnTo>
                      <a:pt x="4" y="85"/>
                    </a:lnTo>
                    <a:lnTo>
                      <a:pt x="16" y="20"/>
                    </a:lnTo>
                    <a:lnTo>
                      <a:pt x="16" y="19"/>
                    </a:lnTo>
                    <a:lnTo>
                      <a:pt x="17" y="19"/>
                    </a:lnTo>
                    <a:lnTo>
                      <a:pt x="19" y="18"/>
                    </a:lnTo>
                    <a:lnTo>
                      <a:pt x="19" y="19"/>
                    </a:lnTo>
                    <a:lnTo>
                      <a:pt x="23" y="21"/>
                    </a:lnTo>
                    <a:lnTo>
                      <a:pt x="27" y="17"/>
                    </a:lnTo>
                    <a:lnTo>
                      <a:pt x="29" y="12"/>
                    </a:lnTo>
                    <a:lnTo>
                      <a:pt x="31" y="11"/>
                    </a:lnTo>
                    <a:lnTo>
                      <a:pt x="32" y="9"/>
                    </a:lnTo>
                    <a:lnTo>
                      <a:pt x="35" y="4"/>
                    </a:lnTo>
                    <a:lnTo>
                      <a:pt x="36" y="3"/>
                    </a:lnTo>
                    <a:lnTo>
                      <a:pt x="38" y="3"/>
                    </a:lnTo>
                    <a:moveTo>
                      <a:pt x="51" y="13"/>
                    </a:moveTo>
                    <a:lnTo>
                      <a:pt x="51" y="13"/>
                    </a:lnTo>
                    <a:lnTo>
                      <a:pt x="51" y="14"/>
                    </a:lnTo>
                    <a:lnTo>
                      <a:pt x="50" y="17"/>
                    </a:lnTo>
                    <a:lnTo>
                      <a:pt x="49" y="18"/>
                    </a:lnTo>
                    <a:lnTo>
                      <a:pt x="50" y="17"/>
                    </a:lnTo>
                    <a:lnTo>
                      <a:pt x="49" y="19"/>
                    </a:lnTo>
                    <a:lnTo>
                      <a:pt x="48" y="20"/>
                    </a:lnTo>
                    <a:lnTo>
                      <a:pt x="48" y="21"/>
                    </a:lnTo>
                    <a:lnTo>
                      <a:pt x="47" y="21"/>
                    </a:lnTo>
                    <a:lnTo>
                      <a:pt x="46" y="21"/>
                    </a:lnTo>
                    <a:lnTo>
                      <a:pt x="50" y="13"/>
                    </a:lnTo>
                    <a:lnTo>
                      <a:pt x="51" y="13"/>
                    </a:lnTo>
                    <a:moveTo>
                      <a:pt x="50" y="32"/>
                    </a:moveTo>
                    <a:lnTo>
                      <a:pt x="50" y="32"/>
                    </a:lnTo>
                    <a:lnTo>
                      <a:pt x="50" y="33"/>
                    </a:lnTo>
                    <a:lnTo>
                      <a:pt x="50" y="34"/>
                    </a:lnTo>
                    <a:lnTo>
                      <a:pt x="49" y="36"/>
                    </a:lnTo>
                    <a:lnTo>
                      <a:pt x="48" y="37"/>
                    </a:lnTo>
                    <a:lnTo>
                      <a:pt x="48" y="36"/>
                    </a:lnTo>
                    <a:lnTo>
                      <a:pt x="47" y="37"/>
                    </a:lnTo>
                    <a:lnTo>
                      <a:pt x="46" y="38"/>
                    </a:lnTo>
                    <a:lnTo>
                      <a:pt x="46" y="40"/>
                    </a:lnTo>
                    <a:lnTo>
                      <a:pt x="46" y="41"/>
                    </a:lnTo>
                    <a:lnTo>
                      <a:pt x="45" y="41"/>
                    </a:lnTo>
                    <a:lnTo>
                      <a:pt x="45" y="40"/>
                    </a:lnTo>
                    <a:lnTo>
                      <a:pt x="46" y="36"/>
                    </a:lnTo>
                    <a:lnTo>
                      <a:pt x="50" y="32"/>
                    </a:lnTo>
                    <a:moveTo>
                      <a:pt x="38" y="0"/>
                    </a:moveTo>
                    <a:lnTo>
                      <a:pt x="38" y="0"/>
                    </a:lnTo>
                    <a:lnTo>
                      <a:pt x="36" y="0"/>
                    </a:lnTo>
                    <a:lnTo>
                      <a:pt x="35" y="0"/>
                    </a:lnTo>
                    <a:lnTo>
                      <a:pt x="34" y="1"/>
                    </a:lnTo>
                    <a:lnTo>
                      <a:pt x="33" y="2"/>
                    </a:lnTo>
                    <a:lnTo>
                      <a:pt x="33" y="3"/>
                    </a:lnTo>
                    <a:lnTo>
                      <a:pt x="30" y="8"/>
                    </a:lnTo>
                    <a:lnTo>
                      <a:pt x="29" y="8"/>
                    </a:lnTo>
                    <a:lnTo>
                      <a:pt x="29" y="9"/>
                    </a:lnTo>
                    <a:lnTo>
                      <a:pt x="27" y="10"/>
                    </a:lnTo>
                    <a:lnTo>
                      <a:pt x="27" y="11"/>
                    </a:lnTo>
                    <a:lnTo>
                      <a:pt x="25" y="15"/>
                    </a:lnTo>
                    <a:lnTo>
                      <a:pt x="23" y="18"/>
                    </a:lnTo>
                    <a:lnTo>
                      <a:pt x="22" y="17"/>
                    </a:lnTo>
                    <a:lnTo>
                      <a:pt x="21" y="17"/>
                    </a:lnTo>
                    <a:lnTo>
                      <a:pt x="21" y="16"/>
                    </a:lnTo>
                    <a:lnTo>
                      <a:pt x="19" y="15"/>
                    </a:lnTo>
                    <a:lnTo>
                      <a:pt x="18" y="15"/>
                    </a:lnTo>
                    <a:lnTo>
                      <a:pt x="17" y="16"/>
                    </a:lnTo>
                    <a:lnTo>
                      <a:pt x="16" y="16"/>
                    </a:lnTo>
                    <a:lnTo>
                      <a:pt x="15" y="17"/>
                    </a:lnTo>
                    <a:lnTo>
                      <a:pt x="14" y="17"/>
                    </a:lnTo>
                    <a:lnTo>
                      <a:pt x="14" y="18"/>
                    </a:lnTo>
                    <a:lnTo>
                      <a:pt x="13" y="19"/>
                    </a:lnTo>
                    <a:lnTo>
                      <a:pt x="1" y="84"/>
                    </a:lnTo>
                    <a:lnTo>
                      <a:pt x="0" y="89"/>
                    </a:lnTo>
                    <a:lnTo>
                      <a:pt x="5" y="87"/>
                    </a:lnTo>
                    <a:lnTo>
                      <a:pt x="6" y="87"/>
                    </a:lnTo>
                    <a:lnTo>
                      <a:pt x="8" y="87"/>
                    </a:lnTo>
                    <a:lnTo>
                      <a:pt x="12" y="87"/>
                    </a:lnTo>
                    <a:lnTo>
                      <a:pt x="16" y="87"/>
                    </a:lnTo>
                    <a:lnTo>
                      <a:pt x="15" y="84"/>
                    </a:lnTo>
                    <a:lnTo>
                      <a:pt x="15" y="83"/>
                    </a:lnTo>
                    <a:lnTo>
                      <a:pt x="18" y="79"/>
                    </a:lnTo>
                    <a:lnTo>
                      <a:pt x="19" y="79"/>
                    </a:lnTo>
                    <a:lnTo>
                      <a:pt x="20" y="76"/>
                    </a:lnTo>
                    <a:lnTo>
                      <a:pt x="21" y="76"/>
                    </a:lnTo>
                    <a:lnTo>
                      <a:pt x="22" y="75"/>
                    </a:lnTo>
                    <a:lnTo>
                      <a:pt x="25" y="74"/>
                    </a:lnTo>
                    <a:lnTo>
                      <a:pt x="21" y="89"/>
                    </a:lnTo>
                    <a:lnTo>
                      <a:pt x="33" y="66"/>
                    </a:lnTo>
                    <a:lnTo>
                      <a:pt x="34" y="62"/>
                    </a:lnTo>
                    <a:lnTo>
                      <a:pt x="34" y="61"/>
                    </a:lnTo>
                    <a:lnTo>
                      <a:pt x="36" y="57"/>
                    </a:lnTo>
                    <a:lnTo>
                      <a:pt x="36" y="54"/>
                    </a:lnTo>
                    <a:lnTo>
                      <a:pt x="38" y="53"/>
                    </a:lnTo>
                    <a:lnTo>
                      <a:pt x="38" y="52"/>
                    </a:lnTo>
                    <a:lnTo>
                      <a:pt x="38" y="51"/>
                    </a:lnTo>
                    <a:lnTo>
                      <a:pt x="38" y="47"/>
                    </a:lnTo>
                    <a:lnTo>
                      <a:pt x="38" y="46"/>
                    </a:lnTo>
                    <a:lnTo>
                      <a:pt x="37" y="45"/>
                    </a:lnTo>
                    <a:lnTo>
                      <a:pt x="37" y="44"/>
                    </a:lnTo>
                    <a:lnTo>
                      <a:pt x="38" y="42"/>
                    </a:lnTo>
                    <a:lnTo>
                      <a:pt x="40" y="37"/>
                    </a:lnTo>
                    <a:lnTo>
                      <a:pt x="41" y="36"/>
                    </a:lnTo>
                    <a:lnTo>
                      <a:pt x="44" y="35"/>
                    </a:lnTo>
                    <a:lnTo>
                      <a:pt x="44" y="36"/>
                    </a:lnTo>
                    <a:lnTo>
                      <a:pt x="42" y="40"/>
                    </a:lnTo>
                    <a:lnTo>
                      <a:pt x="42" y="41"/>
                    </a:lnTo>
                    <a:lnTo>
                      <a:pt x="43" y="42"/>
                    </a:lnTo>
                    <a:lnTo>
                      <a:pt x="44" y="43"/>
                    </a:lnTo>
                    <a:lnTo>
                      <a:pt x="48" y="45"/>
                    </a:lnTo>
                    <a:lnTo>
                      <a:pt x="48" y="42"/>
                    </a:lnTo>
                    <a:lnTo>
                      <a:pt x="48" y="41"/>
                    </a:lnTo>
                    <a:lnTo>
                      <a:pt x="48" y="40"/>
                    </a:lnTo>
                    <a:lnTo>
                      <a:pt x="50" y="39"/>
                    </a:lnTo>
                    <a:lnTo>
                      <a:pt x="50" y="38"/>
                    </a:lnTo>
                    <a:lnTo>
                      <a:pt x="51" y="38"/>
                    </a:lnTo>
                    <a:lnTo>
                      <a:pt x="53" y="35"/>
                    </a:lnTo>
                    <a:lnTo>
                      <a:pt x="53" y="34"/>
                    </a:lnTo>
                    <a:lnTo>
                      <a:pt x="53" y="32"/>
                    </a:lnTo>
                    <a:lnTo>
                      <a:pt x="52" y="31"/>
                    </a:lnTo>
                    <a:lnTo>
                      <a:pt x="51" y="30"/>
                    </a:lnTo>
                    <a:lnTo>
                      <a:pt x="50" y="30"/>
                    </a:lnTo>
                    <a:lnTo>
                      <a:pt x="48" y="30"/>
                    </a:lnTo>
                    <a:lnTo>
                      <a:pt x="48" y="31"/>
                    </a:lnTo>
                    <a:lnTo>
                      <a:pt x="44" y="35"/>
                    </a:lnTo>
                    <a:lnTo>
                      <a:pt x="42" y="32"/>
                    </a:lnTo>
                    <a:lnTo>
                      <a:pt x="40" y="30"/>
                    </a:lnTo>
                    <a:lnTo>
                      <a:pt x="41" y="29"/>
                    </a:lnTo>
                    <a:lnTo>
                      <a:pt x="42" y="28"/>
                    </a:lnTo>
                    <a:lnTo>
                      <a:pt x="42" y="26"/>
                    </a:lnTo>
                    <a:lnTo>
                      <a:pt x="43" y="23"/>
                    </a:lnTo>
                    <a:lnTo>
                      <a:pt x="45" y="24"/>
                    </a:lnTo>
                    <a:lnTo>
                      <a:pt x="46" y="24"/>
                    </a:lnTo>
                    <a:lnTo>
                      <a:pt x="47" y="24"/>
                    </a:lnTo>
                    <a:lnTo>
                      <a:pt x="48" y="24"/>
                    </a:lnTo>
                    <a:lnTo>
                      <a:pt x="49" y="23"/>
                    </a:lnTo>
                    <a:lnTo>
                      <a:pt x="50" y="23"/>
                    </a:lnTo>
                    <a:lnTo>
                      <a:pt x="50" y="21"/>
                    </a:lnTo>
                    <a:lnTo>
                      <a:pt x="51" y="21"/>
                    </a:lnTo>
                    <a:lnTo>
                      <a:pt x="51" y="20"/>
                    </a:lnTo>
                    <a:lnTo>
                      <a:pt x="51" y="19"/>
                    </a:lnTo>
                    <a:lnTo>
                      <a:pt x="52" y="19"/>
                    </a:lnTo>
                    <a:lnTo>
                      <a:pt x="52" y="18"/>
                    </a:lnTo>
                    <a:lnTo>
                      <a:pt x="54" y="15"/>
                    </a:lnTo>
                    <a:lnTo>
                      <a:pt x="54" y="14"/>
                    </a:lnTo>
                    <a:lnTo>
                      <a:pt x="54" y="13"/>
                    </a:lnTo>
                    <a:lnTo>
                      <a:pt x="54" y="12"/>
                    </a:lnTo>
                    <a:lnTo>
                      <a:pt x="57" y="6"/>
                    </a:lnTo>
                    <a:lnTo>
                      <a:pt x="53" y="11"/>
                    </a:lnTo>
                    <a:lnTo>
                      <a:pt x="52" y="10"/>
                    </a:lnTo>
                    <a:lnTo>
                      <a:pt x="51" y="11"/>
                    </a:lnTo>
                    <a:lnTo>
                      <a:pt x="50" y="11"/>
                    </a:lnTo>
                    <a:lnTo>
                      <a:pt x="48" y="11"/>
                    </a:lnTo>
                    <a:lnTo>
                      <a:pt x="48" y="7"/>
                    </a:lnTo>
                    <a:lnTo>
                      <a:pt x="49" y="3"/>
                    </a:lnTo>
                    <a:lnTo>
                      <a:pt x="46" y="4"/>
                    </a:lnTo>
                    <a:lnTo>
                      <a:pt x="44" y="4"/>
                    </a:lnTo>
                    <a:lnTo>
                      <a:pt x="44" y="3"/>
                    </a:lnTo>
                    <a:lnTo>
                      <a:pt x="43" y="0"/>
                    </a:lnTo>
                    <a:lnTo>
                      <a:pt x="41" y="0"/>
                    </a:lnTo>
                    <a:lnTo>
                      <a:pt x="39" y="0"/>
                    </a:lnTo>
                    <a:lnTo>
                      <a:pt x="3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80" name="Freeform 712"/>
              <p:cNvSpPr>
                <a:spLocks/>
              </p:cNvSpPr>
              <p:nvPr/>
            </p:nvSpPr>
            <p:spPr bwMode="auto">
              <a:xfrm>
                <a:off x="6317447" y="796330"/>
                <a:ext cx="22225" cy="20637"/>
              </a:xfrm>
              <a:custGeom>
                <a:avLst/>
                <a:gdLst>
                  <a:gd name="T0" fmla="*/ 2147483646 w 9"/>
                  <a:gd name="T1" fmla="*/ 2147483646 h 10"/>
                  <a:gd name="T2" fmla="*/ 2147483646 w 9"/>
                  <a:gd name="T3" fmla="*/ 2147483646 h 10"/>
                  <a:gd name="T4" fmla="*/ 2147483646 w 9"/>
                  <a:gd name="T5" fmla="*/ 2147483646 h 10"/>
                  <a:gd name="T6" fmla="*/ 2147483646 w 9"/>
                  <a:gd name="T7" fmla="*/ 2147483646 h 10"/>
                  <a:gd name="T8" fmla="*/ 2147483646 w 9"/>
                  <a:gd name="T9" fmla="*/ 2147483646 h 10"/>
                  <a:gd name="T10" fmla="*/ 2147483646 w 9"/>
                  <a:gd name="T11" fmla="*/ 2147483646 h 10"/>
                  <a:gd name="T12" fmla="*/ 2147483646 w 9"/>
                  <a:gd name="T13" fmla="*/ 2147483646 h 10"/>
                  <a:gd name="T14" fmla="*/ 0 w 9"/>
                  <a:gd name="T15" fmla="*/ 2147483646 h 10"/>
                  <a:gd name="T16" fmla="*/ 2147483646 w 9"/>
                  <a:gd name="T17" fmla="*/ 2147483646 h 10"/>
                  <a:gd name="T18" fmla="*/ 2147483646 w 9"/>
                  <a:gd name="T19" fmla="*/ 2147483646 h 10"/>
                  <a:gd name="T20" fmla="*/ 2147483646 w 9"/>
                  <a:gd name="T21" fmla="*/ 2147483646 h 10"/>
                  <a:gd name="T22" fmla="*/ 2147483646 w 9"/>
                  <a:gd name="T23" fmla="*/ 0 h 10"/>
                  <a:gd name="T24" fmla="*/ 2147483646 w 9"/>
                  <a:gd name="T25" fmla="*/ 2147483646 h 10"/>
                  <a:gd name="T26" fmla="*/ 2147483646 w 9"/>
                  <a:gd name="T27" fmla="*/ 2147483646 h 10"/>
                  <a:gd name="T28" fmla="*/ 2147483646 w 9"/>
                  <a:gd name="T29" fmla="*/ 2147483646 h 10"/>
                  <a:gd name="T30" fmla="*/ 2147483646 w 9"/>
                  <a:gd name="T31" fmla="*/ 2147483646 h 10"/>
                  <a:gd name="T32" fmla="*/ 2147483646 w 9"/>
                  <a:gd name="T33" fmla="*/ 2147483646 h 10"/>
                  <a:gd name="T34" fmla="*/ 2147483646 w 9"/>
                  <a:gd name="T35" fmla="*/ 2147483646 h 1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 h="10">
                    <a:moveTo>
                      <a:pt x="6" y="7"/>
                    </a:moveTo>
                    <a:lnTo>
                      <a:pt x="6" y="7"/>
                    </a:lnTo>
                    <a:lnTo>
                      <a:pt x="5" y="7"/>
                    </a:lnTo>
                    <a:lnTo>
                      <a:pt x="4" y="7"/>
                    </a:lnTo>
                    <a:lnTo>
                      <a:pt x="2" y="5"/>
                    </a:lnTo>
                    <a:lnTo>
                      <a:pt x="0" y="3"/>
                    </a:lnTo>
                    <a:lnTo>
                      <a:pt x="1" y="2"/>
                    </a:lnTo>
                    <a:lnTo>
                      <a:pt x="2" y="1"/>
                    </a:lnTo>
                    <a:lnTo>
                      <a:pt x="4" y="0"/>
                    </a:lnTo>
                    <a:lnTo>
                      <a:pt x="6" y="2"/>
                    </a:lnTo>
                    <a:lnTo>
                      <a:pt x="8" y="3"/>
                    </a:lnTo>
                    <a:lnTo>
                      <a:pt x="9" y="7"/>
                    </a:lnTo>
                    <a:lnTo>
                      <a:pt x="9" y="9"/>
                    </a:lnTo>
                    <a:lnTo>
                      <a:pt x="6" y="10"/>
                    </a:lnTo>
                    <a:lnTo>
                      <a:pt x="6" y="7"/>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81" name="Freeform 713"/>
              <p:cNvSpPr>
                <a:spLocks noEditPoints="1"/>
              </p:cNvSpPr>
              <p:nvPr/>
            </p:nvSpPr>
            <p:spPr bwMode="auto">
              <a:xfrm>
                <a:off x="6315860" y="793155"/>
                <a:ext cx="28575" cy="28575"/>
              </a:xfrm>
              <a:custGeom>
                <a:avLst/>
                <a:gdLst>
                  <a:gd name="T0" fmla="*/ 2147483646 w 12"/>
                  <a:gd name="T1" fmla="*/ 2147483646 h 13"/>
                  <a:gd name="T2" fmla="*/ 2147483646 w 12"/>
                  <a:gd name="T3" fmla="*/ 2147483646 h 13"/>
                  <a:gd name="T4" fmla="*/ 2147483646 w 12"/>
                  <a:gd name="T5" fmla="*/ 2147483646 h 13"/>
                  <a:gd name="T6" fmla="*/ 2147483646 w 12"/>
                  <a:gd name="T7" fmla="*/ 2147483646 h 13"/>
                  <a:gd name="T8" fmla="*/ 2147483646 w 12"/>
                  <a:gd name="T9" fmla="*/ 2147483646 h 13"/>
                  <a:gd name="T10" fmla="*/ 2147483646 w 12"/>
                  <a:gd name="T11" fmla="*/ 2147483646 h 13"/>
                  <a:gd name="T12" fmla="*/ 2147483646 w 12"/>
                  <a:gd name="T13" fmla="*/ 2147483646 h 13"/>
                  <a:gd name="T14" fmla="*/ 2147483646 w 12"/>
                  <a:gd name="T15" fmla="*/ 2147483646 h 13"/>
                  <a:gd name="T16" fmla="*/ 2147483646 w 12"/>
                  <a:gd name="T17" fmla="*/ 2147483646 h 13"/>
                  <a:gd name="T18" fmla="*/ 2147483646 w 12"/>
                  <a:gd name="T19" fmla="*/ 2147483646 h 13"/>
                  <a:gd name="T20" fmla="*/ 2147483646 w 12"/>
                  <a:gd name="T21" fmla="*/ 2147483646 h 13"/>
                  <a:gd name="T22" fmla="*/ 2147483646 w 12"/>
                  <a:gd name="T23" fmla="*/ 2147483646 h 13"/>
                  <a:gd name="T24" fmla="*/ 2147483646 w 12"/>
                  <a:gd name="T25" fmla="*/ 2147483646 h 13"/>
                  <a:gd name="T26" fmla="*/ 2147483646 w 12"/>
                  <a:gd name="T27" fmla="*/ 2147483646 h 13"/>
                  <a:gd name="T28" fmla="*/ 2147483646 w 12"/>
                  <a:gd name="T29" fmla="*/ 2147483646 h 13"/>
                  <a:gd name="T30" fmla="*/ 2147483646 w 12"/>
                  <a:gd name="T31" fmla="*/ 2147483646 h 13"/>
                  <a:gd name="T32" fmla="*/ 2147483646 w 12"/>
                  <a:gd name="T33" fmla="*/ 2147483646 h 13"/>
                  <a:gd name="T34" fmla="*/ 2147483646 w 12"/>
                  <a:gd name="T35" fmla="*/ 2147483646 h 13"/>
                  <a:gd name="T36" fmla="*/ 2147483646 w 12"/>
                  <a:gd name="T37" fmla="*/ 2147483646 h 13"/>
                  <a:gd name="T38" fmla="*/ 2147483646 w 12"/>
                  <a:gd name="T39" fmla="*/ 2147483646 h 13"/>
                  <a:gd name="T40" fmla="*/ 2147483646 w 12"/>
                  <a:gd name="T41" fmla="*/ 0 h 13"/>
                  <a:gd name="T42" fmla="*/ 2147483646 w 12"/>
                  <a:gd name="T43" fmla="*/ 0 h 13"/>
                  <a:gd name="T44" fmla="*/ 2147483646 w 12"/>
                  <a:gd name="T45" fmla="*/ 0 h 13"/>
                  <a:gd name="T46" fmla="*/ 2147483646 w 12"/>
                  <a:gd name="T47" fmla="*/ 2147483646 h 13"/>
                  <a:gd name="T48" fmla="*/ 2147483646 w 12"/>
                  <a:gd name="T49" fmla="*/ 2147483646 h 13"/>
                  <a:gd name="T50" fmla="*/ 2147483646 w 12"/>
                  <a:gd name="T51" fmla="*/ 2147483646 h 13"/>
                  <a:gd name="T52" fmla="*/ 2147483646 w 12"/>
                  <a:gd name="T53" fmla="*/ 2147483646 h 13"/>
                  <a:gd name="T54" fmla="*/ 2147483646 w 12"/>
                  <a:gd name="T55" fmla="*/ 2147483646 h 13"/>
                  <a:gd name="T56" fmla="*/ 2147483646 w 12"/>
                  <a:gd name="T57" fmla="*/ 2147483646 h 13"/>
                  <a:gd name="T58" fmla="*/ 2147483646 w 12"/>
                  <a:gd name="T59" fmla="*/ 2147483646 h 13"/>
                  <a:gd name="T60" fmla="*/ 2147483646 w 12"/>
                  <a:gd name="T61" fmla="*/ 2147483646 h 13"/>
                  <a:gd name="T62" fmla="*/ 2147483646 w 12"/>
                  <a:gd name="T63" fmla="*/ 2147483646 h 13"/>
                  <a:gd name="T64" fmla="*/ 0 w 12"/>
                  <a:gd name="T65" fmla="*/ 2147483646 h 13"/>
                  <a:gd name="T66" fmla="*/ 2147483646 w 12"/>
                  <a:gd name="T67" fmla="*/ 2147483646 h 13"/>
                  <a:gd name="T68" fmla="*/ 2147483646 w 12"/>
                  <a:gd name="T69" fmla="*/ 2147483646 h 13"/>
                  <a:gd name="T70" fmla="*/ 2147483646 w 12"/>
                  <a:gd name="T71" fmla="*/ 2147483646 h 13"/>
                  <a:gd name="T72" fmla="*/ 2147483646 w 12"/>
                  <a:gd name="T73" fmla="*/ 2147483646 h 13"/>
                  <a:gd name="T74" fmla="*/ 2147483646 w 12"/>
                  <a:gd name="T75" fmla="*/ 2147483646 h 13"/>
                  <a:gd name="T76" fmla="*/ 2147483646 w 12"/>
                  <a:gd name="T77" fmla="*/ 2147483646 h 13"/>
                  <a:gd name="T78" fmla="*/ 2147483646 w 12"/>
                  <a:gd name="T79" fmla="*/ 2147483646 h 13"/>
                  <a:gd name="T80" fmla="*/ 2147483646 w 12"/>
                  <a:gd name="T81" fmla="*/ 2147483646 h 13"/>
                  <a:gd name="T82" fmla="*/ 2147483646 w 12"/>
                  <a:gd name="T83" fmla="*/ 2147483646 h 13"/>
                  <a:gd name="T84" fmla="*/ 2147483646 w 12"/>
                  <a:gd name="T85" fmla="*/ 2147483646 h 13"/>
                  <a:gd name="T86" fmla="*/ 2147483646 w 12"/>
                  <a:gd name="T87" fmla="*/ 2147483646 h 13"/>
                  <a:gd name="T88" fmla="*/ 2147483646 w 12"/>
                  <a:gd name="T89" fmla="*/ 2147483646 h 13"/>
                  <a:gd name="T90" fmla="*/ 2147483646 w 12"/>
                  <a:gd name="T91" fmla="*/ 2147483646 h 13"/>
                  <a:gd name="T92" fmla="*/ 2147483646 w 12"/>
                  <a:gd name="T93" fmla="*/ 2147483646 h 13"/>
                  <a:gd name="T94" fmla="*/ 2147483646 w 12"/>
                  <a:gd name="T95" fmla="*/ 2147483646 h 13"/>
                  <a:gd name="T96" fmla="*/ 2147483646 w 12"/>
                  <a:gd name="T97" fmla="*/ 2147483646 h 13"/>
                  <a:gd name="T98" fmla="*/ 2147483646 w 12"/>
                  <a:gd name="T99" fmla="*/ 2147483646 h 13"/>
                  <a:gd name="T100" fmla="*/ 2147483646 w 12"/>
                  <a:gd name="T101" fmla="*/ 2147483646 h 13"/>
                  <a:gd name="T102" fmla="*/ 2147483646 w 12"/>
                  <a:gd name="T103" fmla="*/ 2147483646 h 13"/>
                  <a:gd name="T104" fmla="*/ 2147483646 w 12"/>
                  <a:gd name="T105" fmla="*/ 2147483646 h 13"/>
                  <a:gd name="T106" fmla="*/ 2147483646 w 12"/>
                  <a:gd name="T107" fmla="*/ 2147483646 h 13"/>
                  <a:gd name="T108" fmla="*/ 2147483646 w 12"/>
                  <a:gd name="T109" fmla="*/ 2147483646 h 13"/>
                  <a:gd name="T110" fmla="*/ 2147483646 w 12"/>
                  <a:gd name="T111" fmla="*/ 2147483646 h 13"/>
                  <a:gd name="T112" fmla="*/ 2147483646 w 12"/>
                  <a:gd name="T113" fmla="*/ 2147483646 h 13"/>
                  <a:gd name="T114" fmla="*/ 2147483646 w 12"/>
                  <a:gd name="T115" fmla="*/ 2147483646 h 13"/>
                  <a:gd name="T116" fmla="*/ 2147483646 w 12"/>
                  <a:gd name="T117" fmla="*/ 2147483646 h 13"/>
                  <a:gd name="T118" fmla="*/ 2147483646 w 12"/>
                  <a:gd name="T119" fmla="*/ 0 h 13"/>
                  <a:gd name="T120" fmla="*/ 2147483646 w 12"/>
                  <a:gd name="T121" fmla="*/ 0 h 13"/>
                  <a:gd name="T122" fmla="*/ 2147483646 w 12"/>
                  <a:gd name="T123" fmla="*/ 0 h 1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2" h="13">
                    <a:moveTo>
                      <a:pt x="5" y="3"/>
                    </a:moveTo>
                    <a:lnTo>
                      <a:pt x="7" y="4"/>
                    </a:lnTo>
                    <a:lnTo>
                      <a:pt x="7" y="5"/>
                    </a:lnTo>
                    <a:lnTo>
                      <a:pt x="9" y="8"/>
                    </a:lnTo>
                    <a:lnTo>
                      <a:pt x="9" y="9"/>
                    </a:lnTo>
                    <a:lnTo>
                      <a:pt x="8" y="9"/>
                    </a:lnTo>
                    <a:lnTo>
                      <a:pt x="8" y="8"/>
                    </a:lnTo>
                    <a:lnTo>
                      <a:pt x="7" y="7"/>
                    </a:lnTo>
                    <a:lnTo>
                      <a:pt x="6" y="7"/>
                    </a:lnTo>
                    <a:lnTo>
                      <a:pt x="5" y="7"/>
                    </a:lnTo>
                    <a:lnTo>
                      <a:pt x="5" y="6"/>
                    </a:lnTo>
                    <a:lnTo>
                      <a:pt x="3" y="6"/>
                    </a:lnTo>
                    <a:lnTo>
                      <a:pt x="3" y="4"/>
                    </a:lnTo>
                    <a:lnTo>
                      <a:pt x="3" y="3"/>
                    </a:lnTo>
                    <a:lnTo>
                      <a:pt x="4" y="3"/>
                    </a:lnTo>
                    <a:lnTo>
                      <a:pt x="5" y="3"/>
                    </a:lnTo>
                    <a:close/>
                    <a:moveTo>
                      <a:pt x="5" y="0"/>
                    </a:moveTo>
                    <a:lnTo>
                      <a:pt x="3" y="0"/>
                    </a:lnTo>
                    <a:lnTo>
                      <a:pt x="3" y="1"/>
                    </a:lnTo>
                    <a:lnTo>
                      <a:pt x="2" y="1"/>
                    </a:lnTo>
                    <a:lnTo>
                      <a:pt x="1" y="2"/>
                    </a:lnTo>
                    <a:lnTo>
                      <a:pt x="1" y="3"/>
                    </a:lnTo>
                    <a:lnTo>
                      <a:pt x="0" y="4"/>
                    </a:lnTo>
                    <a:lnTo>
                      <a:pt x="1" y="5"/>
                    </a:lnTo>
                    <a:lnTo>
                      <a:pt x="1" y="6"/>
                    </a:lnTo>
                    <a:lnTo>
                      <a:pt x="1" y="7"/>
                    </a:lnTo>
                    <a:lnTo>
                      <a:pt x="2" y="8"/>
                    </a:lnTo>
                    <a:lnTo>
                      <a:pt x="3" y="9"/>
                    </a:lnTo>
                    <a:lnTo>
                      <a:pt x="4" y="9"/>
                    </a:lnTo>
                    <a:lnTo>
                      <a:pt x="5" y="9"/>
                    </a:lnTo>
                    <a:lnTo>
                      <a:pt x="5" y="10"/>
                    </a:lnTo>
                    <a:lnTo>
                      <a:pt x="6" y="13"/>
                    </a:lnTo>
                    <a:lnTo>
                      <a:pt x="9" y="11"/>
                    </a:lnTo>
                    <a:lnTo>
                      <a:pt x="10" y="11"/>
                    </a:lnTo>
                    <a:lnTo>
                      <a:pt x="11" y="10"/>
                    </a:lnTo>
                    <a:lnTo>
                      <a:pt x="12" y="9"/>
                    </a:lnTo>
                    <a:lnTo>
                      <a:pt x="12" y="8"/>
                    </a:lnTo>
                    <a:lnTo>
                      <a:pt x="11" y="7"/>
                    </a:lnTo>
                    <a:lnTo>
                      <a:pt x="10" y="4"/>
                    </a:lnTo>
                    <a:lnTo>
                      <a:pt x="9" y="4"/>
                    </a:lnTo>
                    <a:lnTo>
                      <a:pt x="9" y="2"/>
                    </a:lnTo>
                    <a:lnTo>
                      <a:pt x="8" y="2"/>
                    </a:lnTo>
                    <a:lnTo>
                      <a:pt x="6" y="0"/>
                    </a:lnTo>
                    <a:lnTo>
                      <a:pt x="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82" name="Freeform 714"/>
              <p:cNvSpPr>
                <a:spLocks noEditPoints="1"/>
              </p:cNvSpPr>
              <p:nvPr/>
            </p:nvSpPr>
            <p:spPr bwMode="auto">
              <a:xfrm>
                <a:off x="6315860" y="793155"/>
                <a:ext cx="28575" cy="28575"/>
              </a:xfrm>
              <a:custGeom>
                <a:avLst/>
                <a:gdLst>
                  <a:gd name="T0" fmla="*/ 2147483646 w 12"/>
                  <a:gd name="T1" fmla="*/ 2147483646 h 13"/>
                  <a:gd name="T2" fmla="*/ 2147483646 w 12"/>
                  <a:gd name="T3" fmla="*/ 2147483646 h 13"/>
                  <a:gd name="T4" fmla="*/ 2147483646 w 12"/>
                  <a:gd name="T5" fmla="*/ 2147483646 h 13"/>
                  <a:gd name="T6" fmla="*/ 2147483646 w 12"/>
                  <a:gd name="T7" fmla="*/ 2147483646 h 13"/>
                  <a:gd name="T8" fmla="*/ 2147483646 w 12"/>
                  <a:gd name="T9" fmla="*/ 2147483646 h 13"/>
                  <a:gd name="T10" fmla="*/ 2147483646 w 12"/>
                  <a:gd name="T11" fmla="*/ 2147483646 h 13"/>
                  <a:gd name="T12" fmla="*/ 2147483646 w 12"/>
                  <a:gd name="T13" fmla="*/ 2147483646 h 13"/>
                  <a:gd name="T14" fmla="*/ 2147483646 w 12"/>
                  <a:gd name="T15" fmla="*/ 2147483646 h 13"/>
                  <a:gd name="T16" fmla="*/ 2147483646 w 12"/>
                  <a:gd name="T17" fmla="*/ 2147483646 h 13"/>
                  <a:gd name="T18" fmla="*/ 2147483646 w 12"/>
                  <a:gd name="T19" fmla="*/ 2147483646 h 13"/>
                  <a:gd name="T20" fmla="*/ 2147483646 w 12"/>
                  <a:gd name="T21" fmla="*/ 2147483646 h 13"/>
                  <a:gd name="T22" fmla="*/ 2147483646 w 12"/>
                  <a:gd name="T23" fmla="*/ 2147483646 h 13"/>
                  <a:gd name="T24" fmla="*/ 2147483646 w 12"/>
                  <a:gd name="T25" fmla="*/ 2147483646 h 13"/>
                  <a:gd name="T26" fmla="*/ 2147483646 w 12"/>
                  <a:gd name="T27" fmla="*/ 2147483646 h 13"/>
                  <a:gd name="T28" fmla="*/ 2147483646 w 12"/>
                  <a:gd name="T29" fmla="*/ 2147483646 h 13"/>
                  <a:gd name="T30" fmla="*/ 2147483646 w 12"/>
                  <a:gd name="T31" fmla="*/ 2147483646 h 13"/>
                  <a:gd name="T32" fmla="*/ 2147483646 w 12"/>
                  <a:gd name="T33" fmla="*/ 2147483646 h 13"/>
                  <a:gd name="T34" fmla="*/ 2147483646 w 12"/>
                  <a:gd name="T35" fmla="*/ 2147483646 h 13"/>
                  <a:gd name="T36" fmla="*/ 2147483646 w 12"/>
                  <a:gd name="T37" fmla="*/ 2147483646 h 13"/>
                  <a:gd name="T38" fmla="*/ 2147483646 w 12"/>
                  <a:gd name="T39" fmla="*/ 2147483646 h 13"/>
                  <a:gd name="T40" fmla="*/ 2147483646 w 12"/>
                  <a:gd name="T41" fmla="*/ 0 h 13"/>
                  <a:gd name="T42" fmla="*/ 2147483646 w 12"/>
                  <a:gd name="T43" fmla="*/ 0 h 13"/>
                  <a:gd name="T44" fmla="*/ 2147483646 w 12"/>
                  <a:gd name="T45" fmla="*/ 0 h 13"/>
                  <a:gd name="T46" fmla="*/ 2147483646 w 12"/>
                  <a:gd name="T47" fmla="*/ 2147483646 h 13"/>
                  <a:gd name="T48" fmla="*/ 2147483646 w 12"/>
                  <a:gd name="T49" fmla="*/ 2147483646 h 13"/>
                  <a:gd name="T50" fmla="*/ 2147483646 w 12"/>
                  <a:gd name="T51" fmla="*/ 2147483646 h 13"/>
                  <a:gd name="T52" fmla="*/ 2147483646 w 12"/>
                  <a:gd name="T53" fmla="*/ 2147483646 h 13"/>
                  <a:gd name="T54" fmla="*/ 2147483646 w 12"/>
                  <a:gd name="T55" fmla="*/ 2147483646 h 13"/>
                  <a:gd name="T56" fmla="*/ 2147483646 w 12"/>
                  <a:gd name="T57" fmla="*/ 2147483646 h 13"/>
                  <a:gd name="T58" fmla="*/ 2147483646 w 12"/>
                  <a:gd name="T59" fmla="*/ 2147483646 h 13"/>
                  <a:gd name="T60" fmla="*/ 2147483646 w 12"/>
                  <a:gd name="T61" fmla="*/ 2147483646 h 13"/>
                  <a:gd name="T62" fmla="*/ 2147483646 w 12"/>
                  <a:gd name="T63" fmla="*/ 2147483646 h 13"/>
                  <a:gd name="T64" fmla="*/ 0 w 12"/>
                  <a:gd name="T65" fmla="*/ 2147483646 h 13"/>
                  <a:gd name="T66" fmla="*/ 2147483646 w 12"/>
                  <a:gd name="T67" fmla="*/ 2147483646 h 13"/>
                  <a:gd name="T68" fmla="*/ 2147483646 w 12"/>
                  <a:gd name="T69" fmla="*/ 2147483646 h 13"/>
                  <a:gd name="T70" fmla="*/ 2147483646 w 12"/>
                  <a:gd name="T71" fmla="*/ 2147483646 h 13"/>
                  <a:gd name="T72" fmla="*/ 2147483646 w 12"/>
                  <a:gd name="T73" fmla="*/ 2147483646 h 13"/>
                  <a:gd name="T74" fmla="*/ 2147483646 w 12"/>
                  <a:gd name="T75" fmla="*/ 2147483646 h 13"/>
                  <a:gd name="T76" fmla="*/ 2147483646 w 12"/>
                  <a:gd name="T77" fmla="*/ 2147483646 h 13"/>
                  <a:gd name="T78" fmla="*/ 2147483646 w 12"/>
                  <a:gd name="T79" fmla="*/ 2147483646 h 13"/>
                  <a:gd name="T80" fmla="*/ 2147483646 w 12"/>
                  <a:gd name="T81" fmla="*/ 2147483646 h 13"/>
                  <a:gd name="T82" fmla="*/ 2147483646 w 12"/>
                  <a:gd name="T83" fmla="*/ 2147483646 h 13"/>
                  <a:gd name="T84" fmla="*/ 2147483646 w 12"/>
                  <a:gd name="T85" fmla="*/ 2147483646 h 13"/>
                  <a:gd name="T86" fmla="*/ 2147483646 w 12"/>
                  <a:gd name="T87" fmla="*/ 2147483646 h 13"/>
                  <a:gd name="T88" fmla="*/ 2147483646 w 12"/>
                  <a:gd name="T89" fmla="*/ 2147483646 h 13"/>
                  <a:gd name="T90" fmla="*/ 2147483646 w 12"/>
                  <a:gd name="T91" fmla="*/ 2147483646 h 13"/>
                  <a:gd name="T92" fmla="*/ 2147483646 w 12"/>
                  <a:gd name="T93" fmla="*/ 2147483646 h 13"/>
                  <a:gd name="T94" fmla="*/ 2147483646 w 12"/>
                  <a:gd name="T95" fmla="*/ 2147483646 h 13"/>
                  <a:gd name="T96" fmla="*/ 2147483646 w 12"/>
                  <a:gd name="T97" fmla="*/ 2147483646 h 13"/>
                  <a:gd name="T98" fmla="*/ 2147483646 w 12"/>
                  <a:gd name="T99" fmla="*/ 2147483646 h 13"/>
                  <a:gd name="T100" fmla="*/ 2147483646 w 12"/>
                  <a:gd name="T101" fmla="*/ 2147483646 h 13"/>
                  <a:gd name="T102" fmla="*/ 2147483646 w 12"/>
                  <a:gd name="T103" fmla="*/ 2147483646 h 13"/>
                  <a:gd name="T104" fmla="*/ 2147483646 w 12"/>
                  <a:gd name="T105" fmla="*/ 2147483646 h 13"/>
                  <a:gd name="T106" fmla="*/ 2147483646 w 12"/>
                  <a:gd name="T107" fmla="*/ 2147483646 h 13"/>
                  <a:gd name="T108" fmla="*/ 2147483646 w 12"/>
                  <a:gd name="T109" fmla="*/ 2147483646 h 13"/>
                  <a:gd name="T110" fmla="*/ 2147483646 w 12"/>
                  <a:gd name="T111" fmla="*/ 2147483646 h 13"/>
                  <a:gd name="T112" fmla="*/ 2147483646 w 12"/>
                  <a:gd name="T113" fmla="*/ 2147483646 h 13"/>
                  <a:gd name="T114" fmla="*/ 2147483646 w 12"/>
                  <a:gd name="T115" fmla="*/ 2147483646 h 13"/>
                  <a:gd name="T116" fmla="*/ 2147483646 w 12"/>
                  <a:gd name="T117" fmla="*/ 2147483646 h 13"/>
                  <a:gd name="T118" fmla="*/ 2147483646 w 12"/>
                  <a:gd name="T119" fmla="*/ 0 h 13"/>
                  <a:gd name="T120" fmla="*/ 2147483646 w 12"/>
                  <a:gd name="T121" fmla="*/ 0 h 13"/>
                  <a:gd name="T122" fmla="*/ 2147483646 w 12"/>
                  <a:gd name="T123" fmla="*/ 0 h 1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2" h="13">
                    <a:moveTo>
                      <a:pt x="5" y="3"/>
                    </a:moveTo>
                    <a:lnTo>
                      <a:pt x="7" y="4"/>
                    </a:lnTo>
                    <a:lnTo>
                      <a:pt x="7" y="5"/>
                    </a:lnTo>
                    <a:lnTo>
                      <a:pt x="9" y="8"/>
                    </a:lnTo>
                    <a:lnTo>
                      <a:pt x="9" y="9"/>
                    </a:lnTo>
                    <a:lnTo>
                      <a:pt x="8" y="9"/>
                    </a:lnTo>
                    <a:lnTo>
                      <a:pt x="8" y="8"/>
                    </a:lnTo>
                    <a:lnTo>
                      <a:pt x="7" y="7"/>
                    </a:lnTo>
                    <a:lnTo>
                      <a:pt x="6" y="7"/>
                    </a:lnTo>
                    <a:lnTo>
                      <a:pt x="5" y="7"/>
                    </a:lnTo>
                    <a:lnTo>
                      <a:pt x="5" y="6"/>
                    </a:lnTo>
                    <a:lnTo>
                      <a:pt x="3" y="6"/>
                    </a:lnTo>
                    <a:lnTo>
                      <a:pt x="3" y="4"/>
                    </a:lnTo>
                    <a:lnTo>
                      <a:pt x="3" y="3"/>
                    </a:lnTo>
                    <a:lnTo>
                      <a:pt x="4" y="3"/>
                    </a:lnTo>
                    <a:lnTo>
                      <a:pt x="5" y="3"/>
                    </a:lnTo>
                    <a:moveTo>
                      <a:pt x="5" y="0"/>
                    </a:moveTo>
                    <a:lnTo>
                      <a:pt x="3" y="0"/>
                    </a:lnTo>
                    <a:lnTo>
                      <a:pt x="3" y="1"/>
                    </a:lnTo>
                    <a:lnTo>
                      <a:pt x="2" y="1"/>
                    </a:lnTo>
                    <a:lnTo>
                      <a:pt x="1" y="2"/>
                    </a:lnTo>
                    <a:lnTo>
                      <a:pt x="1" y="3"/>
                    </a:lnTo>
                    <a:lnTo>
                      <a:pt x="0" y="4"/>
                    </a:lnTo>
                    <a:lnTo>
                      <a:pt x="1" y="5"/>
                    </a:lnTo>
                    <a:lnTo>
                      <a:pt x="1" y="6"/>
                    </a:lnTo>
                    <a:lnTo>
                      <a:pt x="1" y="7"/>
                    </a:lnTo>
                    <a:lnTo>
                      <a:pt x="2" y="8"/>
                    </a:lnTo>
                    <a:lnTo>
                      <a:pt x="3" y="9"/>
                    </a:lnTo>
                    <a:lnTo>
                      <a:pt x="4" y="9"/>
                    </a:lnTo>
                    <a:lnTo>
                      <a:pt x="5" y="9"/>
                    </a:lnTo>
                    <a:lnTo>
                      <a:pt x="5" y="10"/>
                    </a:lnTo>
                    <a:lnTo>
                      <a:pt x="6" y="13"/>
                    </a:lnTo>
                    <a:lnTo>
                      <a:pt x="9" y="11"/>
                    </a:lnTo>
                    <a:lnTo>
                      <a:pt x="10" y="11"/>
                    </a:lnTo>
                    <a:lnTo>
                      <a:pt x="11" y="10"/>
                    </a:lnTo>
                    <a:lnTo>
                      <a:pt x="12" y="9"/>
                    </a:lnTo>
                    <a:lnTo>
                      <a:pt x="12" y="8"/>
                    </a:lnTo>
                    <a:lnTo>
                      <a:pt x="11" y="7"/>
                    </a:lnTo>
                    <a:lnTo>
                      <a:pt x="10" y="4"/>
                    </a:lnTo>
                    <a:lnTo>
                      <a:pt x="9" y="4"/>
                    </a:lnTo>
                    <a:lnTo>
                      <a:pt x="9" y="2"/>
                    </a:lnTo>
                    <a:lnTo>
                      <a:pt x="8" y="2"/>
                    </a:lnTo>
                    <a:lnTo>
                      <a:pt x="6" y="0"/>
                    </a:lnTo>
                    <a:lnTo>
                      <a:pt x="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83" name="Freeform 715"/>
              <p:cNvSpPr>
                <a:spLocks noEditPoints="1"/>
              </p:cNvSpPr>
              <p:nvPr/>
            </p:nvSpPr>
            <p:spPr bwMode="auto">
              <a:xfrm>
                <a:off x="6380947" y="774105"/>
                <a:ext cx="22225" cy="55562"/>
              </a:xfrm>
              <a:custGeom>
                <a:avLst/>
                <a:gdLst>
                  <a:gd name="T0" fmla="*/ 2147483646 w 9"/>
                  <a:gd name="T1" fmla="*/ 2147483646 h 26"/>
                  <a:gd name="T2" fmla="*/ 0 w 9"/>
                  <a:gd name="T3" fmla="*/ 2147483646 h 26"/>
                  <a:gd name="T4" fmla="*/ 0 w 9"/>
                  <a:gd name="T5" fmla="*/ 2147483646 h 26"/>
                  <a:gd name="T6" fmla="*/ 0 w 9"/>
                  <a:gd name="T7" fmla="*/ 2147483646 h 26"/>
                  <a:gd name="T8" fmla="*/ 0 w 9"/>
                  <a:gd name="T9" fmla="*/ 2147483646 h 26"/>
                  <a:gd name="T10" fmla="*/ 2147483646 w 9"/>
                  <a:gd name="T11" fmla="*/ 2147483646 h 26"/>
                  <a:gd name="T12" fmla="*/ 2147483646 w 9"/>
                  <a:gd name="T13" fmla="*/ 2147483646 h 26"/>
                  <a:gd name="T14" fmla="*/ 2147483646 w 9"/>
                  <a:gd name="T15" fmla="*/ 2147483646 h 26"/>
                  <a:gd name="T16" fmla="*/ 2147483646 w 9"/>
                  <a:gd name="T17" fmla="*/ 2147483646 h 26"/>
                  <a:gd name="T18" fmla="*/ 2147483646 w 9"/>
                  <a:gd name="T19" fmla="*/ 2147483646 h 26"/>
                  <a:gd name="T20" fmla="*/ 2147483646 w 9"/>
                  <a:gd name="T21" fmla="*/ 2147483646 h 26"/>
                  <a:gd name="T22" fmla="*/ 2147483646 w 9"/>
                  <a:gd name="T23" fmla="*/ 2147483646 h 26"/>
                  <a:gd name="T24" fmla="*/ 2147483646 w 9"/>
                  <a:gd name="T25" fmla="*/ 2147483646 h 26"/>
                  <a:gd name="T26" fmla="*/ 2147483646 w 9"/>
                  <a:gd name="T27" fmla="*/ 2147483646 h 26"/>
                  <a:gd name="T28" fmla="*/ 2147483646 w 9"/>
                  <a:gd name="T29" fmla="*/ 2147483646 h 26"/>
                  <a:gd name="T30" fmla="*/ 2147483646 w 9"/>
                  <a:gd name="T31" fmla="*/ 2147483646 h 26"/>
                  <a:gd name="T32" fmla="*/ 2147483646 w 9"/>
                  <a:gd name="T33" fmla="*/ 2147483646 h 26"/>
                  <a:gd name="T34" fmla="*/ 2147483646 w 9"/>
                  <a:gd name="T35" fmla="*/ 2147483646 h 26"/>
                  <a:gd name="T36" fmla="*/ 2147483646 w 9"/>
                  <a:gd name="T37" fmla="*/ 2147483646 h 26"/>
                  <a:gd name="T38" fmla="*/ 2147483646 w 9"/>
                  <a:gd name="T39" fmla="*/ 2147483646 h 26"/>
                  <a:gd name="T40" fmla="*/ 2147483646 w 9"/>
                  <a:gd name="T41" fmla="*/ 2147483646 h 26"/>
                  <a:gd name="T42" fmla="*/ 2147483646 w 9"/>
                  <a:gd name="T43" fmla="*/ 2147483646 h 26"/>
                  <a:gd name="T44" fmla="*/ 2147483646 w 9"/>
                  <a:gd name="T45" fmla="*/ 0 h 26"/>
                  <a:gd name="T46" fmla="*/ 2147483646 w 9"/>
                  <a:gd name="T47" fmla="*/ 2147483646 h 26"/>
                  <a:gd name="T48" fmla="*/ 2147483646 w 9"/>
                  <a:gd name="T49" fmla="*/ 2147483646 h 26"/>
                  <a:gd name="T50" fmla="*/ 2147483646 w 9"/>
                  <a:gd name="T51" fmla="*/ 2147483646 h 26"/>
                  <a:gd name="T52" fmla="*/ 2147483646 w 9"/>
                  <a:gd name="T53" fmla="*/ 2147483646 h 26"/>
                  <a:gd name="T54" fmla="*/ 2147483646 w 9"/>
                  <a:gd name="T55" fmla="*/ 2147483646 h 26"/>
                  <a:gd name="T56" fmla="*/ 2147483646 w 9"/>
                  <a:gd name="T57" fmla="*/ 2147483646 h 26"/>
                  <a:gd name="T58" fmla="*/ 2147483646 w 9"/>
                  <a:gd name="T59" fmla="*/ 2147483646 h 2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9" h="26">
                    <a:moveTo>
                      <a:pt x="2" y="26"/>
                    </a:moveTo>
                    <a:lnTo>
                      <a:pt x="0" y="25"/>
                    </a:lnTo>
                    <a:lnTo>
                      <a:pt x="0" y="24"/>
                    </a:lnTo>
                    <a:lnTo>
                      <a:pt x="0" y="21"/>
                    </a:lnTo>
                    <a:lnTo>
                      <a:pt x="0" y="20"/>
                    </a:lnTo>
                    <a:lnTo>
                      <a:pt x="3" y="18"/>
                    </a:lnTo>
                    <a:lnTo>
                      <a:pt x="5" y="19"/>
                    </a:lnTo>
                    <a:lnTo>
                      <a:pt x="6" y="19"/>
                    </a:lnTo>
                    <a:lnTo>
                      <a:pt x="9" y="21"/>
                    </a:lnTo>
                    <a:lnTo>
                      <a:pt x="9" y="24"/>
                    </a:lnTo>
                    <a:lnTo>
                      <a:pt x="8" y="25"/>
                    </a:lnTo>
                    <a:lnTo>
                      <a:pt x="6" y="26"/>
                    </a:lnTo>
                    <a:lnTo>
                      <a:pt x="2" y="26"/>
                    </a:lnTo>
                    <a:close/>
                    <a:moveTo>
                      <a:pt x="6" y="9"/>
                    </a:moveTo>
                    <a:lnTo>
                      <a:pt x="6" y="9"/>
                    </a:lnTo>
                    <a:lnTo>
                      <a:pt x="5" y="7"/>
                    </a:lnTo>
                    <a:lnTo>
                      <a:pt x="4" y="7"/>
                    </a:lnTo>
                    <a:lnTo>
                      <a:pt x="3" y="8"/>
                    </a:lnTo>
                    <a:lnTo>
                      <a:pt x="3" y="6"/>
                    </a:lnTo>
                    <a:lnTo>
                      <a:pt x="3" y="3"/>
                    </a:lnTo>
                    <a:lnTo>
                      <a:pt x="3" y="2"/>
                    </a:lnTo>
                    <a:lnTo>
                      <a:pt x="5" y="0"/>
                    </a:lnTo>
                    <a:lnTo>
                      <a:pt x="8" y="2"/>
                    </a:lnTo>
                    <a:lnTo>
                      <a:pt x="9" y="3"/>
                    </a:lnTo>
                    <a:lnTo>
                      <a:pt x="9" y="5"/>
                    </a:lnTo>
                    <a:lnTo>
                      <a:pt x="9" y="8"/>
                    </a:lnTo>
                    <a:lnTo>
                      <a:pt x="8" y="9"/>
                    </a:lnTo>
                    <a:lnTo>
                      <a:pt x="6" y="9"/>
                    </a:lnTo>
                    <a:close/>
                  </a:path>
                </a:pathLst>
              </a:custGeom>
              <a:solidFill>
                <a:srgbClr val="C3C1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84" name="Freeform 717"/>
              <p:cNvSpPr>
                <a:spLocks noEditPoints="1"/>
              </p:cNvSpPr>
              <p:nvPr/>
            </p:nvSpPr>
            <p:spPr bwMode="auto">
              <a:xfrm>
                <a:off x="6377772" y="772517"/>
                <a:ext cx="26988" cy="61913"/>
              </a:xfrm>
              <a:custGeom>
                <a:avLst/>
                <a:gdLst>
                  <a:gd name="T0" fmla="*/ 2147483646 w 11"/>
                  <a:gd name="T1" fmla="*/ 2147483646 h 29"/>
                  <a:gd name="T2" fmla="*/ 2147483646 w 11"/>
                  <a:gd name="T3" fmla="*/ 2147483646 h 29"/>
                  <a:gd name="T4" fmla="*/ 2147483646 w 11"/>
                  <a:gd name="T5" fmla="*/ 2147483646 h 29"/>
                  <a:gd name="T6" fmla="*/ 2147483646 w 11"/>
                  <a:gd name="T7" fmla="*/ 2147483646 h 29"/>
                  <a:gd name="T8" fmla="*/ 2147483646 w 11"/>
                  <a:gd name="T9" fmla="*/ 2147483646 h 29"/>
                  <a:gd name="T10" fmla="*/ 2147483646 w 11"/>
                  <a:gd name="T11" fmla="*/ 2147483646 h 29"/>
                  <a:gd name="T12" fmla="*/ 2147483646 w 11"/>
                  <a:gd name="T13" fmla="*/ 2147483646 h 29"/>
                  <a:gd name="T14" fmla="*/ 2147483646 w 11"/>
                  <a:gd name="T15" fmla="*/ 2147483646 h 29"/>
                  <a:gd name="T16" fmla="*/ 2147483646 w 11"/>
                  <a:gd name="T17" fmla="*/ 2147483646 h 29"/>
                  <a:gd name="T18" fmla="*/ 2147483646 w 11"/>
                  <a:gd name="T19" fmla="*/ 2147483646 h 29"/>
                  <a:gd name="T20" fmla="*/ 2147483646 w 11"/>
                  <a:gd name="T21" fmla="*/ 2147483646 h 29"/>
                  <a:gd name="T22" fmla="*/ 2147483646 w 11"/>
                  <a:gd name="T23" fmla="*/ 2147483646 h 29"/>
                  <a:gd name="T24" fmla="*/ 2147483646 w 11"/>
                  <a:gd name="T25" fmla="*/ 2147483646 h 29"/>
                  <a:gd name="T26" fmla="*/ 2147483646 w 11"/>
                  <a:gd name="T27" fmla="*/ 2147483646 h 29"/>
                  <a:gd name="T28" fmla="*/ 2147483646 w 11"/>
                  <a:gd name="T29" fmla="*/ 2147483646 h 29"/>
                  <a:gd name="T30" fmla="*/ 2147483646 w 11"/>
                  <a:gd name="T31" fmla="*/ 2147483646 h 29"/>
                  <a:gd name="T32" fmla="*/ 2147483646 w 11"/>
                  <a:gd name="T33" fmla="*/ 2147483646 h 29"/>
                  <a:gd name="T34" fmla="*/ 2147483646 w 11"/>
                  <a:gd name="T35" fmla="*/ 2147483646 h 29"/>
                  <a:gd name="T36" fmla="*/ 2147483646 w 11"/>
                  <a:gd name="T37" fmla="*/ 2147483646 h 29"/>
                  <a:gd name="T38" fmla="*/ 2147483646 w 11"/>
                  <a:gd name="T39" fmla="*/ 2147483646 h 29"/>
                  <a:gd name="T40" fmla="*/ 2147483646 w 11"/>
                  <a:gd name="T41" fmla="*/ 2147483646 h 29"/>
                  <a:gd name="T42" fmla="*/ 2147483646 w 11"/>
                  <a:gd name="T43" fmla="*/ 2147483646 h 29"/>
                  <a:gd name="T44" fmla="*/ 2147483646 w 11"/>
                  <a:gd name="T45" fmla="*/ 2147483646 h 29"/>
                  <a:gd name="T46" fmla="*/ 2147483646 w 11"/>
                  <a:gd name="T47" fmla="*/ 2147483646 h 29"/>
                  <a:gd name="T48" fmla="*/ 2147483646 w 11"/>
                  <a:gd name="T49" fmla="*/ 2147483646 h 29"/>
                  <a:gd name="T50" fmla="*/ 2147483646 w 11"/>
                  <a:gd name="T51" fmla="*/ 2147483646 h 29"/>
                  <a:gd name="T52" fmla="*/ 2147483646 w 11"/>
                  <a:gd name="T53" fmla="*/ 2147483646 h 29"/>
                  <a:gd name="T54" fmla="*/ 2147483646 w 11"/>
                  <a:gd name="T55" fmla="*/ 2147483646 h 29"/>
                  <a:gd name="T56" fmla="*/ 2147483646 w 11"/>
                  <a:gd name="T57" fmla="*/ 2147483646 h 29"/>
                  <a:gd name="T58" fmla="*/ 2147483646 w 11"/>
                  <a:gd name="T59" fmla="*/ 2147483646 h 29"/>
                  <a:gd name="T60" fmla="*/ 2147483646 w 11"/>
                  <a:gd name="T61" fmla="*/ 2147483646 h 29"/>
                  <a:gd name="T62" fmla="*/ 2147483646 w 11"/>
                  <a:gd name="T63" fmla="*/ 0 h 29"/>
                  <a:gd name="T64" fmla="*/ 2147483646 w 11"/>
                  <a:gd name="T65" fmla="*/ 2147483646 h 29"/>
                  <a:gd name="T66" fmla="*/ 2147483646 w 11"/>
                  <a:gd name="T67" fmla="*/ 2147483646 h 29"/>
                  <a:gd name="T68" fmla="*/ 0 w 11"/>
                  <a:gd name="T69" fmla="*/ 2147483646 h 29"/>
                  <a:gd name="T70" fmla="*/ 0 w 11"/>
                  <a:gd name="T71" fmla="*/ 2147483646 h 29"/>
                  <a:gd name="T72" fmla="*/ 0 w 11"/>
                  <a:gd name="T73" fmla="*/ 2147483646 h 29"/>
                  <a:gd name="T74" fmla="*/ 0 w 11"/>
                  <a:gd name="T75" fmla="*/ 2147483646 h 29"/>
                  <a:gd name="T76" fmla="*/ 2147483646 w 11"/>
                  <a:gd name="T77" fmla="*/ 2147483646 h 29"/>
                  <a:gd name="T78" fmla="*/ 2147483646 w 11"/>
                  <a:gd name="T79" fmla="*/ 2147483646 h 29"/>
                  <a:gd name="T80" fmla="*/ 2147483646 w 11"/>
                  <a:gd name="T81" fmla="*/ 2147483646 h 29"/>
                  <a:gd name="T82" fmla="*/ 2147483646 w 11"/>
                  <a:gd name="T83" fmla="*/ 2147483646 h 29"/>
                  <a:gd name="T84" fmla="*/ 2147483646 w 11"/>
                  <a:gd name="T85" fmla="*/ 2147483646 h 29"/>
                  <a:gd name="T86" fmla="*/ 2147483646 w 11"/>
                  <a:gd name="T87" fmla="*/ 2147483646 h 29"/>
                  <a:gd name="T88" fmla="*/ 2147483646 w 11"/>
                  <a:gd name="T89" fmla="*/ 2147483646 h 29"/>
                  <a:gd name="T90" fmla="*/ 2147483646 w 11"/>
                  <a:gd name="T91" fmla="*/ 2147483646 h 29"/>
                  <a:gd name="T92" fmla="*/ 2147483646 w 11"/>
                  <a:gd name="T93" fmla="*/ 2147483646 h 29"/>
                  <a:gd name="T94" fmla="*/ 2147483646 w 11"/>
                  <a:gd name="T95" fmla="*/ 2147483646 h 29"/>
                  <a:gd name="T96" fmla="*/ 2147483646 w 11"/>
                  <a:gd name="T97" fmla="*/ 2147483646 h 29"/>
                  <a:gd name="T98" fmla="*/ 2147483646 w 11"/>
                  <a:gd name="T99" fmla="*/ 2147483646 h 29"/>
                  <a:gd name="T100" fmla="*/ 2147483646 w 11"/>
                  <a:gd name="T101" fmla="*/ 2147483646 h 2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1" h="29">
                    <a:moveTo>
                      <a:pt x="6" y="3"/>
                    </a:moveTo>
                    <a:lnTo>
                      <a:pt x="7" y="4"/>
                    </a:lnTo>
                    <a:lnTo>
                      <a:pt x="9" y="5"/>
                    </a:lnTo>
                    <a:lnTo>
                      <a:pt x="9" y="6"/>
                    </a:lnTo>
                    <a:lnTo>
                      <a:pt x="9" y="8"/>
                    </a:lnTo>
                    <a:lnTo>
                      <a:pt x="8" y="8"/>
                    </a:lnTo>
                    <a:lnTo>
                      <a:pt x="7" y="7"/>
                    </a:lnTo>
                    <a:lnTo>
                      <a:pt x="5" y="7"/>
                    </a:lnTo>
                    <a:lnTo>
                      <a:pt x="5" y="4"/>
                    </a:lnTo>
                    <a:lnTo>
                      <a:pt x="6" y="3"/>
                    </a:lnTo>
                    <a:moveTo>
                      <a:pt x="5" y="20"/>
                    </a:moveTo>
                    <a:lnTo>
                      <a:pt x="5" y="21"/>
                    </a:lnTo>
                    <a:lnTo>
                      <a:pt x="7" y="21"/>
                    </a:lnTo>
                    <a:lnTo>
                      <a:pt x="9" y="23"/>
                    </a:lnTo>
                    <a:lnTo>
                      <a:pt x="9" y="24"/>
                    </a:lnTo>
                    <a:lnTo>
                      <a:pt x="8" y="25"/>
                    </a:lnTo>
                    <a:lnTo>
                      <a:pt x="7" y="26"/>
                    </a:lnTo>
                    <a:lnTo>
                      <a:pt x="4" y="25"/>
                    </a:lnTo>
                    <a:lnTo>
                      <a:pt x="3" y="25"/>
                    </a:lnTo>
                    <a:lnTo>
                      <a:pt x="3" y="23"/>
                    </a:lnTo>
                    <a:lnTo>
                      <a:pt x="3" y="22"/>
                    </a:lnTo>
                    <a:lnTo>
                      <a:pt x="5" y="20"/>
                    </a:lnTo>
                    <a:moveTo>
                      <a:pt x="6" y="0"/>
                    </a:moveTo>
                    <a:lnTo>
                      <a:pt x="5" y="1"/>
                    </a:lnTo>
                    <a:lnTo>
                      <a:pt x="3" y="1"/>
                    </a:lnTo>
                    <a:lnTo>
                      <a:pt x="3" y="2"/>
                    </a:lnTo>
                    <a:lnTo>
                      <a:pt x="3" y="3"/>
                    </a:lnTo>
                    <a:lnTo>
                      <a:pt x="3" y="4"/>
                    </a:lnTo>
                    <a:lnTo>
                      <a:pt x="3" y="7"/>
                    </a:lnTo>
                    <a:lnTo>
                      <a:pt x="3" y="8"/>
                    </a:lnTo>
                    <a:lnTo>
                      <a:pt x="3" y="10"/>
                    </a:lnTo>
                    <a:lnTo>
                      <a:pt x="5" y="10"/>
                    </a:lnTo>
                    <a:lnTo>
                      <a:pt x="7" y="10"/>
                    </a:lnTo>
                    <a:lnTo>
                      <a:pt x="8" y="12"/>
                    </a:lnTo>
                    <a:lnTo>
                      <a:pt x="9" y="11"/>
                    </a:lnTo>
                    <a:lnTo>
                      <a:pt x="10" y="11"/>
                    </a:lnTo>
                    <a:lnTo>
                      <a:pt x="11" y="10"/>
                    </a:lnTo>
                    <a:lnTo>
                      <a:pt x="11" y="9"/>
                    </a:lnTo>
                    <a:lnTo>
                      <a:pt x="11" y="7"/>
                    </a:lnTo>
                    <a:lnTo>
                      <a:pt x="11" y="6"/>
                    </a:lnTo>
                    <a:lnTo>
                      <a:pt x="11" y="4"/>
                    </a:lnTo>
                    <a:lnTo>
                      <a:pt x="10" y="3"/>
                    </a:lnTo>
                    <a:lnTo>
                      <a:pt x="9" y="2"/>
                    </a:lnTo>
                    <a:lnTo>
                      <a:pt x="9" y="1"/>
                    </a:lnTo>
                    <a:lnTo>
                      <a:pt x="7" y="1"/>
                    </a:lnTo>
                    <a:lnTo>
                      <a:pt x="6" y="0"/>
                    </a:lnTo>
                    <a:moveTo>
                      <a:pt x="3" y="18"/>
                    </a:moveTo>
                    <a:lnTo>
                      <a:pt x="3" y="19"/>
                    </a:lnTo>
                    <a:lnTo>
                      <a:pt x="1" y="20"/>
                    </a:lnTo>
                    <a:lnTo>
                      <a:pt x="1" y="21"/>
                    </a:lnTo>
                    <a:lnTo>
                      <a:pt x="0" y="21"/>
                    </a:lnTo>
                    <a:lnTo>
                      <a:pt x="0" y="22"/>
                    </a:lnTo>
                    <a:lnTo>
                      <a:pt x="0" y="23"/>
                    </a:lnTo>
                    <a:lnTo>
                      <a:pt x="0" y="25"/>
                    </a:lnTo>
                    <a:lnTo>
                      <a:pt x="0" y="26"/>
                    </a:lnTo>
                    <a:lnTo>
                      <a:pt x="0" y="27"/>
                    </a:lnTo>
                    <a:lnTo>
                      <a:pt x="1" y="27"/>
                    </a:lnTo>
                    <a:lnTo>
                      <a:pt x="3" y="28"/>
                    </a:lnTo>
                    <a:lnTo>
                      <a:pt x="6" y="29"/>
                    </a:lnTo>
                    <a:lnTo>
                      <a:pt x="7" y="29"/>
                    </a:lnTo>
                    <a:lnTo>
                      <a:pt x="8" y="28"/>
                    </a:lnTo>
                    <a:lnTo>
                      <a:pt x="9" y="27"/>
                    </a:lnTo>
                    <a:lnTo>
                      <a:pt x="10" y="27"/>
                    </a:lnTo>
                    <a:lnTo>
                      <a:pt x="11" y="26"/>
                    </a:lnTo>
                    <a:lnTo>
                      <a:pt x="11" y="25"/>
                    </a:lnTo>
                    <a:lnTo>
                      <a:pt x="11" y="24"/>
                    </a:lnTo>
                    <a:lnTo>
                      <a:pt x="11" y="23"/>
                    </a:lnTo>
                    <a:lnTo>
                      <a:pt x="11" y="21"/>
                    </a:lnTo>
                    <a:lnTo>
                      <a:pt x="9" y="20"/>
                    </a:lnTo>
                    <a:lnTo>
                      <a:pt x="8" y="20"/>
                    </a:lnTo>
                    <a:lnTo>
                      <a:pt x="8" y="19"/>
                    </a:lnTo>
                    <a:lnTo>
                      <a:pt x="7" y="18"/>
                    </a:lnTo>
                    <a:lnTo>
                      <a:pt x="6" y="18"/>
                    </a:lnTo>
                    <a:lnTo>
                      <a:pt x="5" y="18"/>
                    </a:lnTo>
                    <a:lnTo>
                      <a:pt x="3" y="1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85" name="Freeform 718"/>
              <p:cNvSpPr>
                <a:spLocks/>
              </p:cNvSpPr>
              <p:nvPr/>
            </p:nvSpPr>
            <p:spPr bwMode="auto">
              <a:xfrm>
                <a:off x="6353960" y="836017"/>
                <a:ext cx="14287" cy="15875"/>
              </a:xfrm>
              <a:custGeom>
                <a:avLst/>
                <a:gdLst>
                  <a:gd name="T0" fmla="*/ 2147483646 w 6"/>
                  <a:gd name="T1" fmla="*/ 2147483646 h 7"/>
                  <a:gd name="T2" fmla="*/ 2147483646 w 6"/>
                  <a:gd name="T3" fmla="*/ 2147483646 h 7"/>
                  <a:gd name="T4" fmla="*/ 2147483646 w 6"/>
                  <a:gd name="T5" fmla="*/ 2147483646 h 7"/>
                  <a:gd name="T6" fmla="*/ 2147483646 w 6"/>
                  <a:gd name="T7" fmla="*/ 2147483646 h 7"/>
                  <a:gd name="T8" fmla="*/ 0 w 6"/>
                  <a:gd name="T9" fmla="*/ 2147483646 h 7"/>
                  <a:gd name="T10" fmla="*/ 0 w 6"/>
                  <a:gd name="T11" fmla="*/ 2147483646 h 7"/>
                  <a:gd name="T12" fmla="*/ 2147483646 w 6"/>
                  <a:gd name="T13" fmla="*/ 0 h 7"/>
                  <a:gd name="T14" fmla="*/ 2147483646 w 6"/>
                  <a:gd name="T15" fmla="*/ 2147483646 h 7"/>
                  <a:gd name="T16" fmla="*/ 2147483646 w 6"/>
                  <a:gd name="T17" fmla="*/ 2147483646 h 7"/>
                  <a:gd name="T18" fmla="*/ 2147483646 w 6"/>
                  <a:gd name="T19" fmla="*/ 2147483646 h 7"/>
                  <a:gd name="T20" fmla="*/ 2147483646 w 6"/>
                  <a:gd name="T21" fmla="*/ 2147483646 h 7"/>
                  <a:gd name="T22" fmla="*/ 2147483646 w 6"/>
                  <a:gd name="T23" fmla="*/ 2147483646 h 7"/>
                  <a:gd name="T24" fmla="*/ 2147483646 w 6"/>
                  <a:gd name="T25" fmla="*/ 2147483646 h 7"/>
                  <a:gd name="T26" fmla="*/ 2147483646 w 6"/>
                  <a:gd name="T27" fmla="*/ 2147483646 h 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 h="7">
                    <a:moveTo>
                      <a:pt x="2" y="7"/>
                    </a:moveTo>
                    <a:lnTo>
                      <a:pt x="2" y="7"/>
                    </a:lnTo>
                    <a:lnTo>
                      <a:pt x="1" y="6"/>
                    </a:lnTo>
                    <a:lnTo>
                      <a:pt x="1" y="5"/>
                    </a:lnTo>
                    <a:lnTo>
                      <a:pt x="0" y="5"/>
                    </a:lnTo>
                    <a:lnTo>
                      <a:pt x="0" y="4"/>
                    </a:lnTo>
                    <a:lnTo>
                      <a:pt x="2" y="0"/>
                    </a:lnTo>
                    <a:lnTo>
                      <a:pt x="5" y="1"/>
                    </a:lnTo>
                    <a:lnTo>
                      <a:pt x="6" y="3"/>
                    </a:lnTo>
                    <a:lnTo>
                      <a:pt x="6" y="6"/>
                    </a:lnTo>
                    <a:lnTo>
                      <a:pt x="5" y="7"/>
                    </a:lnTo>
                    <a:lnTo>
                      <a:pt x="4" y="7"/>
                    </a:lnTo>
                    <a:lnTo>
                      <a:pt x="2" y="7"/>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86" name="Freeform 719"/>
              <p:cNvSpPr>
                <a:spLocks noEditPoints="1"/>
              </p:cNvSpPr>
              <p:nvPr/>
            </p:nvSpPr>
            <p:spPr bwMode="auto">
              <a:xfrm>
                <a:off x="6352372" y="834430"/>
                <a:ext cx="19050" cy="19050"/>
              </a:xfrm>
              <a:custGeom>
                <a:avLst/>
                <a:gdLst>
                  <a:gd name="T0" fmla="*/ 2147483646 w 8"/>
                  <a:gd name="T1" fmla="*/ 2147483646 h 9"/>
                  <a:gd name="T2" fmla="*/ 2147483646 w 8"/>
                  <a:gd name="T3" fmla="*/ 2147483646 h 9"/>
                  <a:gd name="T4" fmla="*/ 2147483646 w 8"/>
                  <a:gd name="T5" fmla="*/ 2147483646 h 9"/>
                  <a:gd name="T6" fmla="*/ 2147483646 w 8"/>
                  <a:gd name="T7" fmla="*/ 2147483646 h 9"/>
                  <a:gd name="T8" fmla="*/ 2147483646 w 8"/>
                  <a:gd name="T9" fmla="*/ 2147483646 h 9"/>
                  <a:gd name="T10" fmla="*/ 2147483646 w 8"/>
                  <a:gd name="T11" fmla="*/ 2147483646 h 9"/>
                  <a:gd name="T12" fmla="*/ 2147483646 w 8"/>
                  <a:gd name="T13" fmla="*/ 2147483646 h 9"/>
                  <a:gd name="T14" fmla="*/ 2147483646 w 8"/>
                  <a:gd name="T15" fmla="*/ 2147483646 h 9"/>
                  <a:gd name="T16" fmla="*/ 2147483646 w 8"/>
                  <a:gd name="T17" fmla="*/ 2147483646 h 9"/>
                  <a:gd name="T18" fmla="*/ 2147483646 w 8"/>
                  <a:gd name="T19" fmla="*/ 2147483646 h 9"/>
                  <a:gd name="T20" fmla="*/ 2147483646 w 8"/>
                  <a:gd name="T21" fmla="*/ 2147483646 h 9"/>
                  <a:gd name="T22" fmla="*/ 2147483646 w 8"/>
                  <a:gd name="T23" fmla="*/ 2147483646 h 9"/>
                  <a:gd name="T24" fmla="*/ 2147483646 w 8"/>
                  <a:gd name="T25" fmla="*/ 2147483646 h 9"/>
                  <a:gd name="T26" fmla="*/ 2147483646 w 8"/>
                  <a:gd name="T27" fmla="*/ 0 h 9"/>
                  <a:gd name="T28" fmla="*/ 2147483646 w 8"/>
                  <a:gd name="T29" fmla="*/ 2147483646 h 9"/>
                  <a:gd name="T30" fmla="*/ 2147483646 w 8"/>
                  <a:gd name="T31" fmla="*/ 2147483646 h 9"/>
                  <a:gd name="T32" fmla="*/ 2147483646 w 8"/>
                  <a:gd name="T33" fmla="*/ 2147483646 h 9"/>
                  <a:gd name="T34" fmla="*/ 0 w 8"/>
                  <a:gd name="T35" fmla="*/ 2147483646 h 9"/>
                  <a:gd name="T36" fmla="*/ 0 w 8"/>
                  <a:gd name="T37" fmla="*/ 2147483646 h 9"/>
                  <a:gd name="T38" fmla="*/ 0 w 8"/>
                  <a:gd name="T39" fmla="*/ 2147483646 h 9"/>
                  <a:gd name="T40" fmla="*/ 2147483646 w 8"/>
                  <a:gd name="T41" fmla="*/ 2147483646 h 9"/>
                  <a:gd name="T42" fmla="*/ 2147483646 w 8"/>
                  <a:gd name="T43" fmla="*/ 2147483646 h 9"/>
                  <a:gd name="T44" fmla="*/ 2147483646 w 8"/>
                  <a:gd name="T45" fmla="*/ 2147483646 h 9"/>
                  <a:gd name="T46" fmla="*/ 2147483646 w 8"/>
                  <a:gd name="T47" fmla="*/ 2147483646 h 9"/>
                  <a:gd name="T48" fmla="*/ 2147483646 w 8"/>
                  <a:gd name="T49" fmla="*/ 2147483646 h 9"/>
                  <a:gd name="T50" fmla="*/ 2147483646 w 8"/>
                  <a:gd name="T51" fmla="*/ 2147483646 h 9"/>
                  <a:gd name="T52" fmla="*/ 2147483646 w 8"/>
                  <a:gd name="T53" fmla="*/ 2147483646 h 9"/>
                  <a:gd name="T54" fmla="*/ 2147483646 w 8"/>
                  <a:gd name="T55" fmla="*/ 2147483646 h 9"/>
                  <a:gd name="T56" fmla="*/ 2147483646 w 8"/>
                  <a:gd name="T57" fmla="*/ 2147483646 h 9"/>
                  <a:gd name="T58" fmla="*/ 2147483646 w 8"/>
                  <a:gd name="T59" fmla="*/ 2147483646 h 9"/>
                  <a:gd name="T60" fmla="*/ 2147483646 w 8"/>
                  <a:gd name="T61" fmla="*/ 2147483646 h 9"/>
                  <a:gd name="T62" fmla="*/ 2147483646 w 8"/>
                  <a:gd name="T63" fmla="*/ 2147483646 h 9"/>
                  <a:gd name="T64" fmla="*/ 2147483646 w 8"/>
                  <a:gd name="T65" fmla="*/ 2147483646 h 9"/>
                  <a:gd name="T66" fmla="*/ 2147483646 w 8"/>
                  <a:gd name="T67" fmla="*/ 2147483646 h 9"/>
                  <a:gd name="T68" fmla="*/ 2147483646 w 8"/>
                  <a:gd name="T69" fmla="*/ 2147483646 h 9"/>
                  <a:gd name="T70" fmla="*/ 2147483646 w 8"/>
                  <a:gd name="T71" fmla="*/ 2147483646 h 9"/>
                  <a:gd name="T72" fmla="*/ 2147483646 w 8"/>
                  <a:gd name="T73" fmla="*/ 2147483646 h 9"/>
                  <a:gd name="T74" fmla="*/ 2147483646 w 8"/>
                  <a:gd name="T75" fmla="*/ 2147483646 h 9"/>
                  <a:gd name="T76" fmla="*/ 2147483646 w 8"/>
                  <a:gd name="T77" fmla="*/ 2147483646 h 9"/>
                  <a:gd name="T78" fmla="*/ 2147483646 w 8"/>
                  <a:gd name="T79" fmla="*/ 2147483646 h 9"/>
                  <a:gd name="T80" fmla="*/ 2147483646 w 8"/>
                  <a:gd name="T81" fmla="*/ 2147483646 h 9"/>
                  <a:gd name="T82" fmla="*/ 2147483646 w 8"/>
                  <a:gd name="T83" fmla="*/ 2147483646 h 9"/>
                  <a:gd name="T84" fmla="*/ 2147483646 w 8"/>
                  <a:gd name="T85" fmla="*/ 2147483646 h 9"/>
                  <a:gd name="T86" fmla="*/ 2147483646 w 8"/>
                  <a:gd name="T87" fmla="*/ 2147483646 h 9"/>
                  <a:gd name="T88" fmla="*/ 2147483646 w 8"/>
                  <a:gd name="T89" fmla="*/ 2147483646 h 9"/>
                  <a:gd name="T90" fmla="*/ 2147483646 w 8"/>
                  <a:gd name="T91" fmla="*/ 2147483646 h 9"/>
                  <a:gd name="T92" fmla="*/ 2147483646 w 8"/>
                  <a:gd name="T93" fmla="*/ 0 h 9"/>
                  <a:gd name="T94" fmla="*/ 2147483646 w 8"/>
                  <a:gd name="T95" fmla="*/ 0 h 9"/>
                  <a:gd name="T96" fmla="*/ 2147483646 w 8"/>
                  <a:gd name="T97" fmla="*/ 0 h 9"/>
                  <a:gd name="T98" fmla="*/ 2147483646 w 8"/>
                  <a:gd name="T99" fmla="*/ 0 h 9"/>
                  <a:gd name="T100" fmla="*/ 2147483646 w 8"/>
                  <a:gd name="T101" fmla="*/ 0 h 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8" h="9">
                    <a:moveTo>
                      <a:pt x="4" y="2"/>
                    </a:moveTo>
                    <a:lnTo>
                      <a:pt x="5" y="3"/>
                    </a:lnTo>
                    <a:lnTo>
                      <a:pt x="5" y="4"/>
                    </a:lnTo>
                    <a:lnTo>
                      <a:pt x="5" y="6"/>
                    </a:lnTo>
                    <a:lnTo>
                      <a:pt x="5" y="7"/>
                    </a:lnTo>
                    <a:lnTo>
                      <a:pt x="4" y="7"/>
                    </a:lnTo>
                    <a:lnTo>
                      <a:pt x="3" y="6"/>
                    </a:lnTo>
                    <a:lnTo>
                      <a:pt x="3" y="5"/>
                    </a:lnTo>
                    <a:lnTo>
                      <a:pt x="4" y="2"/>
                    </a:lnTo>
                    <a:close/>
                    <a:moveTo>
                      <a:pt x="3" y="0"/>
                    </a:moveTo>
                    <a:lnTo>
                      <a:pt x="1" y="2"/>
                    </a:lnTo>
                    <a:lnTo>
                      <a:pt x="1" y="4"/>
                    </a:lnTo>
                    <a:lnTo>
                      <a:pt x="0" y="5"/>
                    </a:lnTo>
                    <a:lnTo>
                      <a:pt x="0" y="6"/>
                    </a:lnTo>
                    <a:lnTo>
                      <a:pt x="1" y="7"/>
                    </a:lnTo>
                    <a:lnTo>
                      <a:pt x="1" y="8"/>
                    </a:lnTo>
                    <a:lnTo>
                      <a:pt x="2" y="9"/>
                    </a:lnTo>
                    <a:lnTo>
                      <a:pt x="3" y="9"/>
                    </a:lnTo>
                    <a:lnTo>
                      <a:pt x="4" y="9"/>
                    </a:lnTo>
                    <a:lnTo>
                      <a:pt x="5" y="9"/>
                    </a:lnTo>
                    <a:lnTo>
                      <a:pt x="6" y="9"/>
                    </a:lnTo>
                    <a:lnTo>
                      <a:pt x="7" y="9"/>
                    </a:lnTo>
                    <a:lnTo>
                      <a:pt x="7" y="8"/>
                    </a:lnTo>
                    <a:lnTo>
                      <a:pt x="8" y="8"/>
                    </a:lnTo>
                    <a:lnTo>
                      <a:pt x="8" y="6"/>
                    </a:lnTo>
                    <a:lnTo>
                      <a:pt x="8" y="4"/>
                    </a:lnTo>
                    <a:lnTo>
                      <a:pt x="7" y="2"/>
                    </a:lnTo>
                    <a:lnTo>
                      <a:pt x="7" y="0"/>
                    </a:lnTo>
                    <a:lnTo>
                      <a:pt x="5" y="0"/>
                    </a:lnTo>
                    <a:lnTo>
                      <a:pt x="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87" name="Freeform 720"/>
              <p:cNvSpPr>
                <a:spLocks noEditPoints="1"/>
              </p:cNvSpPr>
              <p:nvPr/>
            </p:nvSpPr>
            <p:spPr bwMode="auto">
              <a:xfrm>
                <a:off x="6352372" y="834430"/>
                <a:ext cx="19050" cy="19050"/>
              </a:xfrm>
              <a:custGeom>
                <a:avLst/>
                <a:gdLst>
                  <a:gd name="T0" fmla="*/ 2147483646 w 8"/>
                  <a:gd name="T1" fmla="*/ 2147483646 h 9"/>
                  <a:gd name="T2" fmla="*/ 2147483646 w 8"/>
                  <a:gd name="T3" fmla="*/ 2147483646 h 9"/>
                  <a:gd name="T4" fmla="*/ 2147483646 w 8"/>
                  <a:gd name="T5" fmla="*/ 2147483646 h 9"/>
                  <a:gd name="T6" fmla="*/ 2147483646 w 8"/>
                  <a:gd name="T7" fmla="*/ 2147483646 h 9"/>
                  <a:gd name="T8" fmla="*/ 2147483646 w 8"/>
                  <a:gd name="T9" fmla="*/ 2147483646 h 9"/>
                  <a:gd name="T10" fmla="*/ 2147483646 w 8"/>
                  <a:gd name="T11" fmla="*/ 2147483646 h 9"/>
                  <a:gd name="T12" fmla="*/ 2147483646 w 8"/>
                  <a:gd name="T13" fmla="*/ 2147483646 h 9"/>
                  <a:gd name="T14" fmla="*/ 2147483646 w 8"/>
                  <a:gd name="T15" fmla="*/ 2147483646 h 9"/>
                  <a:gd name="T16" fmla="*/ 2147483646 w 8"/>
                  <a:gd name="T17" fmla="*/ 2147483646 h 9"/>
                  <a:gd name="T18" fmla="*/ 2147483646 w 8"/>
                  <a:gd name="T19" fmla="*/ 2147483646 h 9"/>
                  <a:gd name="T20" fmla="*/ 2147483646 w 8"/>
                  <a:gd name="T21" fmla="*/ 2147483646 h 9"/>
                  <a:gd name="T22" fmla="*/ 2147483646 w 8"/>
                  <a:gd name="T23" fmla="*/ 2147483646 h 9"/>
                  <a:gd name="T24" fmla="*/ 2147483646 w 8"/>
                  <a:gd name="T25" fmla="*/ 2147483646 h 9"/>
                  <a:gd name="T26" fmla="*/ 2147483646 w 8"/>
                  <a:gd name="T27" fmla="*/ 0 h 9"/>
                  <a:gd name="T28" fmla="*/ 2147483646 w 8"/>
                  <a:gd name="T29" fmla="*/ 2147483646 h 9"/>
                  <a:gd name="T30" fmla="*/ 2147483646 w 8"/>
                  <a:gd name="T31" fmla="*/ 2147483646 h 9"/>
                  <a:gd name="T32" fmla="*/ 2147483646 w 8"/>
                  <a:gd name="T33" fmla="*/ 2147483646 h 9"/>
                  <a:gd name="T34" fmla="*/ 0 w 8"/>
                  <a:gd name="T35" fmla="*/ 2147483646 h 9"/>
                  <a:gd name="T36" fmla="*/ 0 w 8"/>
                  <a:gd name="T37" fmla="*/ 2147483646 h 9"/>
                  <a:gd name="T38" fmla="*/ 0 w 8"/>
                  <a:gd name="T39" fmla="*/ 2147483646 h 9"/>
                  <a:gd name="T40" fmla="*/ 2147483646 w 8"/>
                  <a:gd name="T41" fmla="*/ 2147483646 h 9"/>
                  <a:gd name="T42" fmla="*/ 2147483646 w 8"/>
                  <a:gd name="T43" fmla="*/ 2147483646 h 9"/>
                  <a:gd name="T44" fmla="*/ 2147483646 w 8"/>
                  <a:gd name="T45" fmla="*/ 2147483646 h 9"/>
                  <a:gd name="T46" fmla="*/ 2147483646 w 8"/>
                  <a:gd name="T47" fmla="*/ 2147483646 h 9"/>
                  <a:gd name="T48" fmla="*/ 2147483646 w 8"/>
                  <a:gd name="T49" fmla="*/ 2147483646 h 9"/>
                  <a:gd name="T50" fmla="*/ 2147483646 w 8"/>
                  <a:gd name="T51" fmla="*/ 2147483646 h 9"/>
                  <a:gd name="T52" fmla="*/ 2147483646 w 8"/>
                  <a:gd name="T53" fmla="*/ 2147483646 h 9"/>
                  <a:gd name="T54" fmla="*/ 2147483646 w 8"/>
                  <a:gd name="T55" fmla="*/ 2147483646 h 9"/>
                  <a:gd name="T56" fmla="*/ 2147483646 w 8"/>
                  <a:gd name="T57" fmla="*/ 2147483646 h 9"/>
                  <a:gd name="T58" fmla="*/ 2147483646 w 8"/>
                  <a:gd name="T59" fmla="*/ 2147483646 h 9"/>
                  <a:gd name="T60" fmla="*/ 2147483646 w 8"/>
                  <a:gd name="T61" fmla="*/ 2147483646 h 9"/>
                  <a:gd name="T62" fmla="*/ 2147483646 w 8"/>
                  <a:gd name="T63" fmla="*/ 2147483646 h 9"/>
                  <a:gd name="T64" fmla="*/ 2147483646 w 8"/>
                  <a:gd name="T65" fmla="*/ 2147483646 h 9"/>
                  <a:gd name="T66" fmla="*/ 2147483646 w 8"/>
                  <a:gd name="T67" fmla="*/ 2147483646 h 9"/>
                  <a:gd name="T68" fmla="*/ 2147483646 w 8"/>
                  <a:gd name="T69" fmla="*/ 2147483646 h 9"/>
                  <a:gd name="T70" fmla="*/ 2147483646 w 8"/>
                  <a:gd name="T71" fmla="*/ 2147483646 h 9"/>
                  <a:gd name="T72" fmla="*/ 2147483646 w 8"/>
                  <a:gd name="T73" fmla="*/ 2147483646 h 9"/>
                  <a:gd name="T74" fmla="*/ 2147483646 w 8"/>
                  <a:gd name="T75" fmla="*/ 2147483646 h 9"/>
                  <a:gd name="T76" fmla="*/ 2147483646 w 8"/>
                  <a:gd name="T77" fmla="*/ 2147483646 h 9"/>
                  <a:gd name="T78" fmla="*/ 2147483646 w 8"/>
                  <a:gd name="T79" fmla="*/ 2147483646 h 9"/>
                  <a:gd name="T80" fmla="*/ 2147483646 w 8"/>
                  <a:gd name="T81" fmla="*/ 2147483646 h 9"/>
                  <a:gd name="T82" fmla="*/ 2147483646 w 8"/>
                  <a:gd name="T83" fmla="*/ 2147483646 h 9"/>
                  <a:gd name="T84" fmla="*/ 2147483646 w 8"/>
                  <a:gd name="T85" fmla="*/ 2147483646 h 9"/>
                  <a:gd name="T86" fmla="*/ 2147483646 w 8"/>
                  <a:gd name="T87" fmla="*/ 2147483646 h 9"/>
                  <a:gd name="T88" fmla="*/ 2147483646 w 8"/>
                  <a:gd name="T89" fmla="*/ 2147483646 h 9"/>
                  <a:gd name="T90" fmla="*/ 2147483646 w 8"/>
                  <a:gd name="T91" fmla="*/ 2147483646 h 9"/>
                  <a:gd name="T92" fmla="*/ 2147483646 w 8"/>
                  <a:gd name="T93" fmla="*/ 0 h 9"/>
                  <a:gd name="T94" fmla="*/ 2147483646 w 8"/>
                  <a:gd name="T95" fmla="*/ 0 h 9"/>
                  <a:gd name="T96" fmla="*/ 2147483646 w 8"/>
                  <a:gd name="T97" fmla="*/ 0 h 9"/>
                  <a:gd name="T98" fmla="*/ 2147483646 w 8"/>
                  <a:gd name="T99" fmla="*/ 0 h 9"/>
                  <a:gd name="T100" fmla="*/ 2147483646 w 8"/>
                  <a:gd name="T101" fmla="*/ 0 h 9"/>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8" h="9">
                    <a:moveTo>
                      <a:pt x="4" y="2"/>
                    </a:moveTo>
                    <a:lnTo>
                      <a:pt x="5" y="3"/>
                    </a:lnTo>
                    <a:lnTo>
                      <a:pt x="5" y="4"/>
                    </a:lnTo>
                    <a:lnTo>
                      <a:pt x="5" y="6"/>
                    </a:lnTo>
                    <a:lnTo>
                      <a:pt x="5" y="7"/>
                    </a:lnTo>
                    <a:lnTo>
                      <a:pt x="4" y="7"/>
                    </a:lnTo>
                    <a:lnTo>
                      <a:pt x="3" y="6"/>
                    </a:lnTo>
                    <a:lnTo>
                      <a:pt x="3" y="5"/>
                    </a:lnTo>
                    <a:lnTo>
                      <a:pt x="4" y="2"/>
                    </a:lnTo>
                    <a:moveTo>
                      <a:pt x="3" y="0"/>
                    </a:moveTo>
                    <a:lnTo>
                      <a:pt x="1" y="2"/>
                    </a:lnTo>
                    <a:lnTo>
                      <a:pt x="1" y="4"/>
                    </a:lnTo>
                    <a:lnTo>
                      <a:pt x="0" y="5"/>
                    </a:lnTo>
                    <a:lnTo>
                      <a:pt x="0" y="6"/>
                    </a:lnTo>
                    <a:lnTo>
                      <a:pt x="1" y="7"/>
                    </a:lnTo>
                    <a:lnTo>
                      <a:pt x="1" y="8"/>
                    </a:lnTo>
                    <a:lnTo>
                      <a:pt x="2" y="9"/>
                    </a:lnTo>
                    <a:lnTo>
                      <a:pt x="3" y="9"/>
                    </a:lnTo>
                    <a:lnTo>
                      <a:pt x="4" y="9"/>
                    </a:lnTo>
                    <a:lnTo>
                      <a:pt x="5" y="9"/>
                    </a:lnTo>
                    <a:lnTo>
                      <a:pt x="6" y="9"/>
                    </a:lnTo>
                    <a:lnTo>
                      <a:pt x="7" y="9"/>
                    </a:lnTo>
                    <a:lnTo>
                      <a:pt x="7" y="8"/>
                    </a:lnTo>
                    <a:lnTo>
                      <a:pt x="8" y="8"/>
                    </a:lnTo>
                    <a:lnTo>
                      <a:pt x="8" y="6"/>
                    </a:lnTo>
                    <a:lnTo>
                      <a:pt x="8" y="4"/>
                    </a:lnTo>
                    <a:lnTo>
                      <a:pt x="7" y="2"/>
                    </a:lnTo>
                    <a:lnTo>
                      <a:pt x="7" y="0"/>
                    </a:lnTo>
                    <a:lnTo>
                      <a:pt x="5"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88" name="Freeform 721"/>
              <p:cNvSpPr>
                <a:spLocks noEditPoints="1"/>
              </p:cNvSpPr>
              <p:nvPr/>
            </p:nvSpPr>
            <p:spPr bwMode="auto">
              <a:xfrm>
                <a:off x="6380947" y="855067"/>
                <a:ext cx="46038" cy="52388"/>
              </a:xfrm>
              <a:custGeom>
                <a:avLst/>
                <a:gdLst>
                  <a:gd name="T0" fmla="*/ 2147483646 w 19"/>
                  <a:gd name="T1" fmla="*/ 2147483646 h 24"/>
                  <a:gd name="T2" fmla="*/ 2147483646 w 19"/>
                  <a:gd name="T3" fmla="*/ 2147483646 h 24"/>
                  <a:gd name="T4" fmla="*/ 2147483646 w 19"/>
                  <a:gd name="T5" fmla="*/ 2147483646 h 24"/>
                  <a:gd name="T6" fmla="*/ 2147483646 w 19"/>
                  <a:gd name="T7" fmla="*/ 2147483646 h 24"/>
                  <a:gd name="T8" fmla="*/ 2147483646 w 19"/>
                  <a:gd name="T9" fmla="*/ 2147483646 h 24"/>
                  <a:gd name="T10" fmla="*/ 2147483646 w 19"/>
                  <a:gd name="T11" fmla="*/ 2147483646 h 24"/>
                  <a:gd name="T12" fmla="*/ 2147483646 w 19"/>
                  <a:gd name="T13" fmla="*/ 2147483646 h 24"/>
                  <a:gd name="T14" fmla="*/ 2147483646 w 19"/>
                  <a:gd name="T15" fmla="*/ 2147483646 h 24"/>
                  <a:gd name="T16" fmla="*/ 2147483646 w 19"/>
                  <a:gd name="T17" fmla="*/ 2147483646 h 24"/>
                  <a:gd name="T18" fmla="*/ 2147483646 w 19"/>
                  <a:gd name="T19" fmla="*/ 2147483646 h 24"/>
                  <a:gd name="T20" fmla="*/ 2147483646 w 19"/>
                  <a:gd name="T21" fmla="*/ 2147483646 h 24"/>
                  <a:gd name="T22" fmla="*/ 2147483646 w 19"/>
                  <a:gd name="T23" fmla="*/ 2147483646 h 24"/>
                  <a:gd name="T24" fmla="*/ 2147483646 w 19"/>
                  <a:gd name="T25" fmla="*/ 2147483646 h 24"/>
                  <a:gd name="T26" fmla="*/ 2147483646 w 19"/>
                  <a:gd name="T27" fmla="*/ 2147483646 h 24"/>
                  <a:gd name="T28" fmla="*/ 2147483646 w 19"/>
                  <a:gd name="T29" fmla="*/ 2147483646 h 24"/>
                  <a:gd name="T30" fmla="*/ 0 w 19"/>
                  <a:gd name="T31" fmla="*/ 2147483646 h 24"/>
                  <a:gd name="T32" fmla="*/ 0 w 19"/>
                  <a:gd name="T33" fmla="*/ 2147483646 h 24"/>
                  <a:gd name="T34" fmla="*/ 0 w 19"/>
                  <a:gd name="T35" fmla="*/ 2147483646 h 24"/>
                  <a:gd name="T36" fmla="*/ 2147483646 w 19"/>
                  <a:gd name="T37" fmla="*/ 2147483646 h 24"/>
                  <a:gd name="T38" fmla="*/ 2147483646 w 19"/>
                  <a:gd name="T39" fmla="*/ 2147483646 h 24"/>
                  <a:gd name="T40" fmla="*/ 2147483646 w 19"/>
                  <a:gd name="T41" fmla="*/ 2147483646 h 24"/>
                  <a:gd name="T42" fmla="*/ 2147483646 w 19"/>
                  <a:gd name="T43" fmla="*/ 2147483646 h 24"/>
                  <a:gd name="T44" fmla="*/ 2147483646 w 19"/>
                  <a:gd name="T45" fmla="*/ 2147483646 h 24"/>
                  <a:gd name="T46" fmla="*/ 2147483646 w 19"/>
                  <a:gd name="T47" fmla="*/ 2147483646 h 24"/>
                  <a:gd name="T48" fmla="*/ 2147483646 w 19"/>
                  <a:gd name="T49" fmla="*/ 2147483646 h 24"/>
                  <a:gd name="T50" fmla="*/ 2147483646 w 19"/>
                  <a:gd name="T51" fmla="*/ 2147483646 h 24"/>
                  <a:gd name="T52" fmla="*/ 2147483646 w 19"/>
                  <a:gd name="T53" fmla="*/ 2147483646 h 24"/>
                  <a:gd name="T54" fmla="*/ 2147483646 w 19"/>
                  <a:gd name="T55" fmla="*/ 2147483646 h 24"/>
                  <a:gd name="T56" fmla="*/ 2147483646 w 19"/>
                  <a:gd name="T57" fmla="*/ 2147483646 h 24"/>
                  <a:gd name="T58" fmla="*/ 2147483646 w 19"/>
                  <a:gd name="T59" fmla="*/ 2147483646 h 24"/>
                  <a:gd name="T60" fmla="*/ 2147483646 w 19"/>
                  <a:gd name="T61" fmla="*/ 0 h 24"/>
                  <a:gd name="T62" fmla="*/ 2147483646 w 19"/>
                  <a:gd name="T63" fmla="*/ 2147483646 h 24"/>
                  <a:gd name="T64" fmla="*/ 2147483646 w 19"/>
                  <a:gd name="T65" fmla="*/ 2147483646 h 24"/>
                  <a:gd name="T66" fmla="*/ 2147483646 w 19"/>
                  <a:gd name="T67" fmla="*/ 2147483646 h 24"/>
                  <a:gd name="T68" fmla="*/ 2147483646 w 19"/>
                  <a:gd name="T69" fmla="*/ 2147483646 h 24"/>
                  <a:gd name="T70" fmla="*/ 2147483646 w 19"/>
                  <a:gd name="T71" fmla="*/ 2147483646 h 24"/>
                  <a:gd name="T72" fmla="*/ 2147483646 w 19"/>
                  <a:gd name="T73" fmla="*/ 2147483646 h 24"/>
                  <a:gd name="T74" fmla="*/ 2147483646 w 19"/>
                  <a:gd name="T75" fmla="*/ 2147483646 h 24"/>
                  <a:gd name="T76" fmla="*/ 2147483646 w 19"/>
                  <a:gd name="T77" fmla="*/ 2147483646 h 24"/>
                  <a:gd name="T78" fmla="*/ 2147483646 w 19"/>
                  <a:gd name="T79" fmla="*/ 2147483646 h 24"/>
                  <a:gd name="T80" fmla="*/ 2147483646 w 19"/>
                  <a:gd name="T81" fmla="*/ 2147483646 h 24"/>
                  <a:gd name="T82" fmla="*/ 2147483646 w 19"/>
                  <a:gd name="T83" fmla="*/ 2147483646 h 24"/>
                  <a:gd name="T84" fmla="*/ 2147483646 w 19"/>
                  <a:gd name="T85" fmla="*/ 2147483646 h 24"/>
                  <a:gd name="T86" fmla="*/ 2147483646 w 19"/>
                  <a:gd name="T87" fmla="*/ 2147483646 h 24"/>
                  <a:gd name="T88" fmla="*/ 2147483646 w 19"/>
                  <a:gd name="T89" fmla="*/ 2147483646 h 24"/>
                  <a:gd name="T90" fmla="*/ 2147483646 w 19"/>
                  <a:gd name="T91" fmla="*/ 2147483646 h 24"/>
                  <a:gd name="T92" fmla="*/ 2147483646 w 19"/>
                  <a:gd name="T93" fmla="*/ 2147483646 h 24"/>
                  <a:gd name="T94" fmla="*/ 2147483646 w 19"/>
                  <a:gd name="T95" fmla="*/ 2147483646 h 24"/>
                  <a:gd name="T96" fmla="*/ 2147483646 w 19"/>
                  <a:gd name="T97" fmla="*/ 2147483646 h 24"/>
                  <a:gd name="T98" fmla="*/ 2147483646 w 19"/>
                  <a:gd name="T99" fmla="*/ 2147483646 h 24"/>
                  <a:gd name="T100" fmla="*/ 2147483646 w 19"/>
                  <a:gd name="T101" fmla="*/ 2147483646 h 24"/>
                  <a:gd name="T102" fmla="*/ 2147483646 w 19"/>
                  <a:gd name="T103" fmla="*/ 2147483646 h 24"/>
                  <a:gd name="T104" fmla="*/ 2147483646 w 19"/>
                  <a:gd name="T105" fmla="*/ 2147483646 h 24"/>
                  <a:gd name="T106" fmla="*/ 2147483646 w 19"/>
                  <a:gd name="T107" fmla="*/ 2147483646 h 24"/>
                  <a:gd name="T108" fmla="*/ 2147483646 w 19"/>
                  <a:gd name="T109" fmla="*/ 2147483646 h 24"/>
                  <a:gd name="T110" fmla="*/ 2147483646 w 19"/>
                  <a:gd name="T111" fmla="*/ 2147483646 h 24"/>
                  <a:gd name="T112" fmla="*/ 0 w 19"/>
                  <a:gd name="T113" fmla="*/ 2147483646 h 2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19" h="24">
                    <a:moveTo>
                      <a:pt x="14" y="23"/>
                    </a:moveTo>
                    <a:lnTo>
                      <a:pt x="13" y="23"/>
                    </a:lnTo>
                    <a:lnTo>
                      <a:pt x="12" y="22"/>
                    </a:lnTo>
                    <a:lnTo>
                      <a:pt x="12" y="20"/>
                    </a:lnTo>
                    <a:lnTo>
                      <a:pt x="13" y="18"/>
                    </a:lnTo>
                    <a:lnTo>
                      <a:pt x="14" y="16"/>
                    </a:lnTo>
                    <a:lnTo>
                      <a:pt x="16" y="16"/>
                    </a:lnTo>
                    <a:lnTo>
                      <a:pt x="17" y="17"/>
                    </a:lnTo>
                    <a:lnTo>
                      <a:pt x="18" y="19"/>
                    </a:lnTo>
                    <a:lnTo>
                      <a:pt x="18" y="21"/>
                    </a:lnTo>
                    <a:lnTo>
                      <a:pt x="17" y="22"/>
                    </a:lnTo>
                    <a:lnTo>
                      <a:pt x="17" y="23"/>
                    </a:lnTo>
                    <a:lnTo>
                      <a:pt x="16" y="23"/>
                    </a:lnTo>
                    <a:lnTo>
                      <a:pt x="15" y="24"/>
                    </a:lnTo>
                    <a:lnTo>
                      <a:pt x="14" y="23"/>
                    </a:lnTo>
                    <a:close/>
                    <a:moveTo>
                      <a:pt x="0" y="16"/>
                    </a:moveTo>
                    <a:lnTo>
                      <a:pt x="0" y="10"/>
                    </a:lnTo>
                    <a:lnTo>
                      <a:pt x="0" y="8"/>
                    </a:lnTo>
                    <a:lnTo>
                      <a:pt x="1" y="7"/>
                    </a:lnTo>
                    <a:lnTo>
                      <a:pt x="2" y="5"/>
                    </a:lnTo>
                    <a:lnTo>
                      <a:pt x="4" y="5"/>
                    </a:lnTo>
                    <a:lnTo>
                      <a:pt x="6" y="7"/>
                    </a:lnTo>
                    <a:lnTo>
                      <a:pt x="7" y="8"/>
                    </a:lnTo>
                    <a:lnTo>
                      <a:pt x="8" y="8"/>
                    </a:lnTo>
                    <a:lnTo>
                      <a:pt x="8" y="7"/>
                    </a:lnTo>
                    <a:lnTo>
                      <a:pt x="8" y="6"/>
                    </a:lnTo>
                    <a:lnTo>
                      <a:pt x="8" y="4"/>
                    </a:lnTo>
                    <a:lnTo>
                      <a:pt x="8" y="3"/>
                    </a:lnTo>
                    <a:lnTo>
                      <a:pt x="9" y="2"/>
                    </a:lnTo>
                    <a:lnTo>
                      <a:pt x="12" y="0"/>
                    </a:lnTo>
                    <a:lnTo>
                      <a:pt x="13" y="1"/>
                    </a:lnTo>
                    <a:lnTo>
                      <a:pt x="14" y="3"/>
                    </a:lnTo>
                    <a:lnTo>
                      <a:pt x="14" y="4"/>
                    </a:lnTo>
                    <a:lnTo>
                      <a:pt x="14" y="5"/>
                    </a:lnTo>
                    <a:lnTo>
                      <a:pt x="14" y="6"/>
                    </a:lnTo>
                    <a:lnTo>
                      <a:pt x="16" y="7"/>
                    </a:lnTo>
                    <a:lnTo>
                      <a:pt x="17" y="7"/>
                    </a:lnTo>
                    <a:lnTo>
                      <a:pt x="19" y="10"/>
                    </a:lnTo>
                    <a:lnTo>
                      <a:pt x="17" y="11"/>
                    </a:lnTo>
                    <a:lnTo>
                      <a:pt x="11" y="13"/>
                    </a:lnTo>
                    <a:lnTo>
                      <a:pt x="10" y="13"/>
                    </a:lnTo>
                    <a:lnTo>
                      <a:pt x="9" y="13"/>
                    </a:lnTo>
                    <a:lnTo>
                      <a:pt x="8" y="13"/>
                    </a:lnTo>
                    <a:lnTo>
                      <a:pt x="9" y="16"/>
                    </a:lnTo>
                    <a:lnTo>
                      <a:pt x="8" y="18"/>
                    </a:lnTo>
                    <a:lnTo>
                      <a:pt x="6" y="19"/>
                    </a:lnTo>
                    <a:lnTo>
                      <a:pt x="5" y="20"/>
                    </a:lnTo>
                    <a:lnTo>
                      <a:pt x="2" y="22"/>
                    </a:lnTo>
                    <a:lnTo>
                      <a:pt x="0" y="16"/>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89" name="Freeform 722"/>
              <p:cNvSpPr>
                <a:spLocks noEditPoints="1"/>
              </p:cNvSpPr>
              <p:nvPr/>
            </p:nvSpPr>
            <p:spPr bwMode="auto">
              <a:xfrm>
                <a:off x="6377772" y="853480"/>
                <a:ext cx="53975" cy="55562"/>
              </a:xfrm>
              <a:custGeom>
                <a:avLst/>
                <a:gdLst>
                  <a:gd name="T0" fmla="*/ 2147483646 w 22"/>
                  <a:gd name="T1" fmla="*/ 2147483646 h 26"/>
                  <a:gd name="T2" fmla="*/ 2147483646 w 22"/>
                  <a:gd name="T3" fmla="*/ 2147483646 h 26"/>
                  <a:gd name="T4" fmla="*/ 2147483646 w 22"/>
                  <a:gd name="T5" fmla="*/ 2147483646 h 26"/>
                  <a:gd name="T6" fmla="*/ 2147483646 w 22"/>
                  <a:gd name="T7" fmla="*/ 2147483646 h 26"/>
                  <a:gd name="T8" fmla="*/ 2147483646 w 22"/>
                  <a:gd name="T9" fmla="*/ 2147483646 h 26"/>
                  <a:gd name="T10" fmla="*/ 2147483646 w 22"/>
                  <a:gd name="T11" fmla="*/ 2147483646 h 26"/>
                  <a:gd name="T12" fmla="*/ 2147483646 w 22"/>
                  <a:gd name="T13" fmla="*/ 2147483646 h 26"/>
                  <a:gd name="T14" fmla="*/ 2147483646 w 22"/>
                  <a:gd name="T15" fmla="*/ 2147483646 h 26"/>
                  <a:gd name="T16" fmla="*/ 2147483646 w 22"/>
                  <a:gd name="T17" fmla="*/ 2147483646 h 26"/>
                  <a:gd name="T18" fmla="*/ 2147483646 w 22"/>
                  <a:gd name="T19" fmla="*/ 2147483646 h 26"/>
                  <a:gd name="T20" fmla="*/ 2147483646 w 22"/>
                  <a:gd name="T21" fmla="*/ 2147483646 h 26"/>
                  <a:gd name="T22" fmla="*/ 2147483646 w 22"/>
                  <a:gd name="T23" fmla="*/ 2147483646 h 26"/>
                  <a:gd name="T24" fmla="*/ 2147483646 w 22"/>
                  <a:gd name="T25" fmla="*/ 2147483646 h 26"/>
                  <a:gd name="T26" fmla="*/ 2147483646 w 22"/>
                  <a:gd name="T27" fmla="*/ 2147483646 h 26"/>
                  <a:gd name="T28" fmla="*/ 2147483646 w 22"/>
                  <a:gd name="T29" fmla="*/ 2147483646 h 26"/>
                  <a:gd name="T30" fmla="*/ 2147483646 w 22"/>
                  <a:gd name="T31" fmla="*/ 2147483646 h 26"/>
                  <a:gd name="T32" fmla="*/ 2147483646 w 22"/>
                  <a:gd name="T33" fmla="*/ 2147483646 h 26"/>
                  <a:gd name="T34" fmla="*/ 2147483646 w 22"/>
                  <a:gd name="T35" fmla="*/ 2147483646 h 26"/>
                  <a:gd name="T36" fmla="*/ 2147483646 w 22"/>
                  <a:gd name="T37" fmla="*/ 2147483646 h 26"/>
                  <a:gd name="T38" fmla="*/ 2147483646 w 22"/>
                  <a:gd name="T39" fmla="*/ 2147483646 h 26"/>
                  <a:gd name="T40" fmla="*/ 2147483646 w 22"/>
                  <a:gd name="T41" fmla="*/ 2147483646 h 26"/>
                  <a:gd name="T42" fmla="*/ 2147483646 w 22"/>
                  <a:gd name="T43" fmla="*/ 2147483646 h 26"/>
                  <a:gd name="T44" fmla="*/ 0 w 22"/>
                  <a:gd name="T45" fmla="*/ 2147483646 h 26"/>
                  <a:gd name="T46" fmla="*/ 0 w 22"/>
                  <a:gd name="T47" fmla="*/ 2147483646 h 26"/>
                  <a:gd name="T48" fmla="*/ 2147483646 w 22"/>
                  <a:gd name="T49" fmla="*/ 2147483646 h 26"/>
                  <a:gd name="T50" fmla="*/ 2147483646 w 22"/>
                  <a:gd name="T51" fmla="*/ 2147483646 h 26"/>
                  <a:gd name="T52" fmla="*/ 2147483646 w 22"/>
                  <a:gd name="T53" fmla="*/ 2147483646 h 26"/>
                  <a:gd name="T54" fmla="*/ 2147483646 w 22"/>
                  <a:gd name="T55" fmla="*/ 2147483646 h 26"/>
                  <a:gd name="T56" fmla="*/ 2147483646 w 22"/>
                  <a:gd name="T57" fmla="*/ 2147483646 h 26"/>
                  <a:gd name="T58" fmla="*/ 2147483646 w 22"/>
                  <a:gd name="T59" fmla="*/ 2147483646 h 26"/>
                  <a:gd name="T60" fmla="*/ 2147483646 w 22"/>
                  <a:gd name="T61" fmla="*/ 2147483646 h 26"/>
                  <a:gd name="T62" fmla="*/ 2147483646 w 22"/>
                  <a:gd name="T63" fmla="*/ 2147483646 h 26"/>
                  <a:gd name="T64" fmla="*/ 2147483646 w 22"/>
                  <a:gd name="T65" fmla="*/ 2147483646 h 26"/>
                  <a:gd name="T66" fmla="*/ 2147483646 w 22"/>
                  <a:gd name="T67" fmla="*/ 2147483646 h 26"/>
                  <a:gd name="T68" fmla="*/ 2147483646 w 22"/>
                  <a:gd name="T69" fmla="*/ 2147483646 h 26"/>
                  <a:gd name="T70" fmla="*/ 2147483646 w 22"/>
                  <a:gd name="T71" fmla="*/ 2147483646 h 26"/>
                  <a:gd name="T72" fmla="*/ 2147483646 w 22"/>
                  <a:gd name="T73" fmla="*/ 2147483646 h 26"/>
                  <a:gd name="T74" fmla="*/ 2147483646 w 22"/>
                  <a:gd name="T75" fmla="*/ 0 h 26"/>
                  <a:gd name="T76" fmla="*/ 2147483646 w 22"/>
                  <a:gd name="T77" fmla="*/ 2147483646 h 26"/>
                  <a:gd name="T78" fmla="*/ 2147483646 w 22"/>
                  <a:gd name="T79" fmla="*/ 2147483646 h 26"/>
                  <a:gd name="T80" fmla="*/ 2147483646 w 22"/>
                  <a:gd name="T81" fmla="*/ 2147483646 h 26"/>
                  <a:gd name="T82" fmla="*/ 2147483646 w 22"/>
                  <a:gd name="T83" fmla="*/ 2147483646 h 26"/>
                  <a:gd name="T84" fmla="*/ 2147483646 w 22"/>
                  <a:gd name="T85" fmla="*/ 2147483646 h 26"/>
                  <a:gd name="T86" fmla="*/ 2147483646 w 22"/>
                  <a:gd name="T87" fmla="*/ 2147483646 h 26"/>
                  <a:gd name="T88" fmla="*/ 2147483646 w 22"/>
                  <a:gd name="T89" fmla="*/ 2147483646 h 26"/>
                  <a:gd name="T90" fmla="*/ 2147483646 w 22"/>
                  <a:gd name="T91" fmla="*/ 2147483646 h 26"/>
                  <a:gd name="T92" fmla="*/ 2147483646 w 22"/>
                  <a:gd name="T93" fmla="*/ 2147483646 h 26"/>
                  <a:gd name="T94" fmla="*/ 2147483646 w 22"/>
                  <a:gd name="T95" fmla="*/ 2147483646 h 26"/>
                  <a:gd name="T96" fmla="*/ 2147483646 w 22"/>
                  <a:gd name="T97" fmla="*/ 2147483646 h 2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2" h="26">
                    <a:moveTo>
                      <a:pt x="13" y="3"/>
                    </a:moveTo>
                    <a:lnTo>
                      <a:pt x="13" y="3"/>
                    </a:lnTo>
                    <a:lnTo>
                      <a:pt x="14" y="4"/>
                    </a:lnTo>
                    <a:lnTo>
                      <a:pt x="14" y="6"/>
                    </a:lnTo>
                    <a:lnTo>
                      <a:pt x="14" y="7"/>
                    </a:lnTo>
                    <a:lnTo>
                      <a:pt x="15" y="8"/>
                    </a:lnTo>
                    <a:lnTo>
                      <a:pt x="17" y="9"/>
                    </a:lnTo>
                    <a:lnTo>
                      <a:pt x="18" y="11"/>
                    </a:lnTo>
                    <a:lnTo>
                      <a:pt x="11" y="13"/>
                    </a:lnTo>
                    <a:lnTo>
                      <a:pt x="11" y="12"/>
                    </a:lnTo>
                    <a:lnTo>
                      <a:pt x="10" y="12"/>
                    </a:lnTo>
                    <a:lnTo>
                      <a:pt x="9" y="12"/>
                    </a:lnTo>
                    <a:lnTo>
                      <a:pt x="8" y="13"/>
                    </a:lnTo>
                    <a:lnTo>
                      <a:pt x="8" y="14"/>
                    </a:lnTo>
                    <a:lnTo>
                      <a:pt x="8" y="15"/>
                    </a:lnTo>
                    <a:lnTo>
                      <a:pt x="9" y="17"/>
                    </a:lnTo>
                    <a:lnTo>
                      <a:pt x="8" y="18"/>
                    </a:lnTo>
                    <a:lnTo>
                      <a:pt x="7" y="19"/>
                    </a:lnTo>
                    <a:lnTo>
                      <a:pt x="5" y="20"/>
                    </a:lnTo>
                    <a:lnTo>
                      <a:pt x="4" y="21"/>
                    </a:lnTo>
                    <a:lnTo>
                      <a:pt x="3" y="17"/>
                    </a:lnTo>
                    <a:lnTo>
                      <a:pt x="2" y="11"/>
                    </a:lnTo>
                    <a:lnTo>
                      <a:pt x="3" y="10"/>
                    </a:lnTo>
                    <a:lnTo>
                      <a:pt x="3" y="8"/>
                    </a:lnTo>
                    <a:lnTo>
                      <a:pt x="4" y="8"/>
                    </a:lnTo>
                    <a:lnTo>
                      <a:pt x="5" y="8"/>
                    </a:lnTo>
                    <a:lnTo>
                      <a:pt x="7" y="9"/>
                    </a:lnTo>
                    <a:lnTo>
                      <a:pt x="7" y="10"/>
                    </a:lnTo>
                    <a:lnTo>
                      <a:pt x="9" y="10"/>
                    </a:lnTo>
                    <a:lnTo>
                      <a:pt x="11" y="8"/>
                    </a:lnTo>
                    <a:lnTo>
                      <a:pt x="11" y="6"/>
                    </a:lnTo>
                    <a:lnTo>
                      <a:pt x="10" y="5"/>
                    </a:lnTo>
                    <a:lnTo>
                      <a:pt x="11" y="4"/>
                    </a:lnTo>
                    <a:lnTo>
                      <a:pt x="13" y="3"/>
                    </a:lnTo>
                    <a:close/>
                    <a:moveTo>
                      <a:pt x="17" y="19"/>
                    </a:moveTo>
                    <a:lnTo>
                      <a:pt x="17" y="19"/>
                    </a:lnTo>
                    <a:lnTo>
                      <a:pt x="18" y="21"/>
                    </a:lnTo>
                    <a:lnTo>
                      <a:pt x="18" y="22"/>
                    </a:lnTo>
                    <a:lnTo>
                      <a:pt x="17" y="23"/>
                    </a:lnTo>
                    <a:lnTo>
                      <a:pt x="16" y="23"/>
                    </a:lnTo>
                    <a:lnTo>
                      <a:pt x="15" y="23"/>
                    </a:lnTo>
                    <a:lnTo>
                      <a:pt x="14" y="21"/>
                    </a:lnTo>
                    <a:lnTo>
                      <a:pt x="15" y="20"/>
                    </a:lnTo>
                    <a:lnTo>
                      <a:pt x="16" y="19"/>
                    </a:lnTo>
                    <a:lnTo>
                      <a:pt x="17" y="19"/>
                    </a:lnTo>
                    <a:close/>
                    <a:moveTo>
                      <a:pt x="13" y="0"/>
                    </a:moveTo>
                    <a:lnTo>
                      <a:pt x="11" y="0"/>
                    </a:lnTo>
                    <a:lnTo>
                      <a:pt x="9" y="2"/>
                    </a:lnTo>
                    <a:lnTo>
                      <a:pt x="9" y="3"/>
                    </a:lnTo>
                    <a:lnTo>
                      <a:pt x="8" y="3"/>
                    </a:lnTo>
                    <a:lnTo>
                      <a:pt x="8" y="4"/>
                    </a:lnTo>
                    <a:lnTo>
                      <a:pt x="7" y="5"/>
                    </a:lnTo>
                    <a:lnTo>
                      <a:pt x="7" y="6"/>
                    </a:lnTo>
                    <a:lnTo>
                      <a:pt x="8" y="6"/>
                    </a:lnTo>
                    <a:lnTo>
                      <a:pt x="6" y="6"/>
                    </a:lnTo>
                    <a:lnTo>
                      <a:pt x="5" y="5"/>
                    </a:lnTo>
                    <a:lnTo>
                      <a:pt x="4" y="5"/>
                    </a:lnTo>
                    <a:lnTo>
                      <a:pt x="3" y="5"/>
                    </a:lnTo>
                    <a:lnTo>
                      <a:pt x="3" y="6"/>
                    </a:lnTo>
                    <a:lnTo>
                      <a:pt x="1" y="6"/>
                    </a:lnTo>
                    <a:lnTo>
                      <a:pt x="1" y="7"/>
                    </a:lnTo>
                    <a:lnTo>
                      <a:pt x="1" y="8"/>
                    </a:lnTo>
                    <a:lnTo>
                      <a:pt x="0" y="8"/>
                    </a:lnTo>
                    <a:lnTo>
                      <a:pt x="0" y="9"/>
                    </a:lnTo>
                    <a:lnTo>
                      <a:pt x="0" y="10"/>
                    </a:lnTo>
                    <a:lnTo>
                      <a:pt x="0" y="11"/>
                    </a:lnTo>
                    <a:lnTo>
                      <a:pt x="0" y="17"/>
                    </a:lnTo>
                    <a:lnTo>
                      <a:pt x="0" y="18"/>
                    </a:lnTo>
                    <a:lnTo>
                      <a:pt x="0" y="19"/>
                    </a:lnTo>
                    <a:lnTo>
                      <a:pt x="2" y="22"/>
                    </a:lnTo>
                    <a:lnTo>
                      <a:pt x="3" y="24"/>
                    </a:lnTo>
                    <a:lnTo>
                      <a:pt x="5" y="23"/>
                    </a:lnTo>
                    <a:lnTo>
                      <a:pt x="7" y="23"/>
                    </a:lnTo>
                    <a:lnTo>
                      <a:pt x="7" y="22"/>
                    </a:lnTo>
                    <a:lnTo>
                      <a:pt x="8" y="21"/>
                    </a:lnTo>
                    <a:lnTo>
                      <a:pt x="9" y="21"/>
                    </a:lnTo>
                    <a:lnTo>
                      <a:pt x="9" y="20"/>
                    </a:lnTo>
                    <a:lnTo>
                      <a:pt x="10" y="20"/>
                    </a:lnTo>
                    <a:lnTo>
                      <a:pt x="10" y="19"/>
                    </a:lnTo>
                    <a:lnTo>
                      <a:pt x="11" y="19"/>
                    </a:lnTo>
                    <a:lnTo>
                      <a:pt x="11" y="18"/>
                    </a:lnTo>
                    <a:lnTo>
                      <a:pt x="11" y="17"/>
                    </a:lnTo>
                    <a:lnTo>
                      <a:pt x="11" y="15"/>
                    </a:lnTo>
                    <a:lnTo>
                      <a:pt x="12" y="15"/>
                    </a:lnTo>
                    <a:lnTo>
                      <a:pt x="18" y="14"/>
                    </a:lnTo>
                    <a:lnTo>
                      <a:pt x="19" y="14"/>
                    </a:lnTo>
                    <a:lnTo>
                      <a:pt x="20" y="13"/>
                    </a:lnTo>
                    <a:lnTo>
                      <a:pt x="22" y="11"/>
                    </a:lnTo>
                    <a:lnTo>
                      <a:pt x="20" y="9"/>
                    </a:lnTo>
                    <a:lnTo>
                      <a:pt x="19" y="8"/>
                    </a:lnTo>
                    <a:lnTo>
                      <a:pt x="19" y="7"/>
                    </a:lnTo>
                    <a:lnTo>
                      <a:pt x="18" y="7"/>
                    </a:lnTo>
                    <a:lnTo>
                      <a:pt x="18" y="6"/>
                    </a:lnTo>
                    <a:lnTo>
                      <a:pt x="17" y="6"/>
                    </a:lnTo>
                    <a:lnTo>
                      <a:pt x="17" y="5"/>
                    </a:lnTo>
                    <a:lnTo>
                      <a:pt x="17" y="4"/>
                    </a:lnTo>
                    <a:lnTo>
                      <a:pt x="17" y="3"/>
                    </a:lnTo>
                    <a:lnTo>
                      <a:pt x="16" y="2"/>
                    </a:lnTo>
                    <a:lnTo>
                      <a:pt x="15" y="2"/>
                    </a:lnTo>
                    <a:lnTo>
                      <a:pt x="15" y="1"/>
                    </a:lnTo>
                    <a:lnTo>
                      <a:pt x="14" y="0"/>
                    </a:lnTo>
                    <a:lnTo>
                      <a:pt x="13" y="0"/>
                    </a:lnTo>
                    <a:close/>
                    <a:moveTo>
                      <a:pt x="17" y="15"/>
                    </a:moveTo>
                    <a:lnTo>
                      <a:pt x="15" y="16"/>
                    </a:lnTo>
                    <a:lnTo>
                      <a:pt x="15" y="17"/>
                    </a:lnTo>
                    <a:lnTo>
                      <a:pt x="14" y="17"/>
                    </a:lnTo>
                    <a:lnTo>
                      <a:pt x="13" y="18"/>
                    </a:lnTo>
                    <a:lnTo>
                      <a:pt x="13" y="19"/>
                    </a:lnTo>
                    <a:lnTo>
                      <a:pt x="12" y="20"/>
                    </a:lnTo>
                    <a:lnTo>
                      <a:pt x="11" y="21"/>
                    </a:lnTo>
                    <a:lnTo>
                      <a:pt x="12" y="23"/>
                    </a:lnTo>
                    <a:lnTo>
                      <a:pt x="13" y="24"/>
                    </a:lnTo>
                    <a:lnTo>
                      <a:pt x="13" y="25"/>
                    </a:lnTo>
                    <a:lnTo>
                      <a:pt x="15" y="25"/>
                    </a:lnTo>
                    <a:lnTo>
                      <a:pt x="15" y="26"/>
                    </a:lnTo>
                    <a:lnTo>
                      <a:pt x="16" y="26"/>
                    </a:lnTo>
                    <a:lnTo>
                      <a:pt x="17" y="26"/>
                    </a:lnTo>
                    <a:lnTo>
                      <a:pt x="17" y="25"/>
                    </a:lnTo>
                    <a:lnTo>
                      <a:pt x="18" y="25"/>
                    </a:lnTo>
                    <a:lnTo>
                      <a:pt x="19" y="24"/>
                    </a:lnTo>
                    <a:lnTo>
                      <a:pt x="20" y="24"/>
                    </a:lnTo>
                    <a:lnTo>
                      <a:pt x="20" y="23"/>
                    </a:lnTo>
                    <a:lnTo>
                      <a:pt x="21" y="22"/>
                    </a:lnTo>
                    <a:lnTo>
                      <a:pt x="20" y="21"/>
                    </a:lnTo>
                    <a:lnTo>
                      <a:pt x="20" y="20"/>
                    </a:lnTo>
                    <a:lnTo>
                      <a:pt x="20" y="19"/>
                    </a:lnTo>
                    <a:lnTo>
                      <a:pt x="19" y="17"/>
                    </a:lnTo>
                    <a:lnTo>
                      <a:pt x="18" y="17"/>
                    </a:lnTo>
                    <a:lnTo>
                      <a:pt x="17" y="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90" name="Freeform 723"/>
              <p:cNvSpPr>
                <a:spLocks noEditPoints="1"/>
              </p:cNvSpPr>
              <p:nvPr/>
            </p:nvSpPr>
            <p:spPr bwMode="auto">
              <a:xfrm>
                <a:off x="6377772" y="853480"/>
                <a:ext cx="53975" cy="55562"/>
              </a:xfrm>
              <a:custGeom>
                <a:avLst/>
                <a:gdLst>
                  <a:gd name="T0" fmla="*/ 2147483646 w 22"/>
                  <a:gd name="T1" fmla="*/ 2147483646 h 26"/>
                  <a:gd name="T2" fmla="*/ 2147483646 w 22"/>
                  <a:gd name="T3" fmla="*/ 2147483646 h 26"/>
                  <a:gd name="T4" fmla="*/ 2147483646 w 22"/>
                  <a:gd name="T5" fmla="*/ 2147483646 h 26"/>
                  <a:gd name="T6" fmla="*/ 2147483646 w 22"/>
                  <a:gd name="T7" fmla="*/ 2147483646 h 26"/>
                  <a:gd name="T8" fmla="*/ 2147483646 w 22"/>
                  <a:gd name="T9" fmla="*/ 2147483646 h 26"/>
                  <a:gd name="T10" fmla="*/ 2147483646 w 22"/>
                  <a:gd name="T11" fmla="*/ 2147483646 h 26"/>
                  <a:gd name="T12" fmla="*/ 2147483646 w 22"/>
                  <a:gd name="T13" fmla="*/ 2147483646 h 26"/>
                  <a:gd name="T14" fmla="*/ 2147483646 w 22"/>
                  <a:gd name="T15" fmla="*/ 2147483646 h 26"/>
                  <a:gd name="T16" fmla="*/ 2147483646 w 22"/>
                  <a:gd name="T17" fmla="*/ 2147483646 h 26"/>
                  <a:gd name="T18" fmla="*/ 2147483646 w 22"/>
                  <a:gd name="T19" fmla="*/ 2147483646 h 26"/>
                  <a:gd name="T20" fmla="*/ 2147483646 w 22"/>
                  <a:gd name="T21" fmla="*/ 2147483646 h 26"/>
                  <a:gd name="T22" fmla="*/ 2147483646 w 22"/>
                  <a:gd name="T23" fmla="*/ 2147483646 h 26"/>
                  <a:gd name="T24" fmla="*/ 2147483646 w 22"/>
                  <a:gd name="T25" fmla="*/ 2147483646 h 26"/>
                  <a:gd name="T26" fmla="*/ 2147483646 w 22"/>
                  <a:gd name="T27" fmla="*/ 2147483646 h 26"/>
                  <a:gd name="T28" fmla="*/ 2147483646 w 22"/>
                  <a:gd name="T29" fmla="*/ 2147483646 h 26"/>
                  <a:gd name="T30" fmla="*/ 2147483646 w 22"/>
                  <a:gd name="T31" fmla="*/ 2147483646 h 26"/>
                  <a:gd name="T32" fmla="*/ 2147483646 w 22"/>
                  <a:gd name="T33" fmla="*/ 2147483646 h 26"/>
                  <a:gd name="T34" fmla="*/ 2147483646 w 22"/>
                  <a:gd name="T35" fmla="*/ 2147483646 h 26"/>
                  <a:gd name="T36" fmla="*/ 2147483646 w 22"/>
                  <a:gd name="T37" fmla="*/ 2147483646 h 26"/>
                  <a:gd name="T38" fmla="*/ 2147483646 w 22"/>
                  <a:gd name="T39" fmla="*/ 2147483646 h 26"/>
                  <a:gd name="T40" fmla="*/ 2147483646 w 22"/>
                  <a:gd name="T41" fmla="*/ 2147483646 h 26"/>
                  <a:gd name="T42" fmla="*/ 2147483646 w 22"/>
                  <a:gd name="T43" fmla="*/ 2147483646 h 26"/>
                  <a:gd name="T44" fmla="*/ 0 w 22"/>
                  <a:gd name="T45" fmla="*/ 2147483646 h 26"/>
                  <a:gd name="T46" fmla="*/ 0 w 22"/>
                  <a:gd name="T47" fmla="*/ 2147483646 h 26"/>
                  <a:gd name="T48" fmla="*/ 2147483646 w 22"/>
                  <a:gd name="T49" fmla="*/ 2147483646 h 26"/>
                  <a:gd name="T50" fmla="*/ 2147483646 w 22"/>
                  <a:gd name="T51" fmla="*/ 2147483646 h 26"/>
                  <a:gd name="T52" fmla="*/ 2147483646 w 22"/>
                  <a:gd name="T53" fmla="*/ 2147483646 h 26"/>
                  <a:gd name="T54" fmla="*/ 2147483646 w 22"/>
                  <a:gd name="T55" fmla="*/ 2147483646 h 26"/>
                  <a:gd name="T56" fmla="*/ 2147483646 w 22"/>
                  <a:gd name="T57" fmla="*/ 2147483646 h 26"/>
                  <a:gd name="T58" fmla="*/ 2147483646 w 22"/>
                  <a:gd name="T59" fmla="*/ 2147483646 h 26"/>
                  <a:gd name="T60" fmla="*/ 2147483646 w 22"/>
                  <a:gd name="T61" fmla="*/ 2147483646 h 26"/>
                  <a:gd name="T62" fmla="*/ 2147483646 w 22"/>
                  <a:gd name="T63" fmla="*/ 2147483646 h 26"/>
                  <a:gd name="T64" fmla="*/ 2147483646 w 22"/>
                  <a:gd name="T65" fmla="*/ 2147483646 h 26"/>
                  <a:gd name="T66" fmla="*/ 2147483646 w 22"/>
                  <a:gd name="T67" fmla="*/ 2147483646 h 26"/>
                  <a:gd name="T68" fmla="*/ 2147483646 w 22"/>
                  <a:gd name="T69" fmla="*/ 2147483646 h 26"/>
                  <a:gd name="T70" fmla="*/ 2147483646 w 22"/>
                  <a:gd name="T71" fmla="*/ 2147483646 h 26"/>
                  <a:gd name="T72" fmla="*/ 2147483646 w 22"/>
                  <a:gd name="T73" fmla="*/ 2147483646 h 26"/>
                  <a:gd name="T74" fmla="*/ 2147483646 w 22"/>
                  <a:gd name="T75" fmla="*/ 0 h 26"/>
                  <a:gd name="T76" fmla="*/ 2147483646 w 22"/>
                  <a:gd name="T77" fmla="*/ 2147483646 h 26"/>
                  <a:gd name="T78" fmla="*/ 2147483646 w 22"/>
                  <a:gd name="T79" fmla="*/ 2147483646 h 26"/>
                  <a:gd name="T80" fmla="*/ 2147483646 w 22"/>
                  <a:gd name="T81" fmla="*/ 2147483646 h 26"/>
                  <a:gd name="T82" fmla="*/ 2147483646 w 22"/>
                  <a:gd name="T83" fmla="*/ 2147483646 h 26"/>
                  <a:gd name="T84" fmla="*/ 2147483646 w 22"/>
                  <a:gd name="T85" fmla="*/ 2147483646 h 26"/>
                  <a:gd name="T86" fmla="*/ 2147483646 w 22"/>
                  <a:gd name="T87" fmla="*/ 2147483646 h 26"/>
                  <a:gd name="T88" fmla="*/ 2147483646 w 22"/>
                  <a:gd name="T89" fmla="*/ 2147483646 h 26"/>
                  <a:gd name="T90" fmla="*/ 2147483646 w 22"/>
                  <a:gd name="T91" fmla="*/ 2147483646 h 26"/>
                  <a:gd name="T92" fmla="*/ 2147483646 w 22"/>
                  <a:gd name="T93" fmla="*/ 2147483646 h 26"/>
                  <a:gd name="T94" fmla="*/ 2147483646 w 22"/>
                  <a:gd name="T95" fmla="*/ 2147483646 h 26"/>
                  <a:gd name="T96" fmla="*/ 2147483646 w 22"/>
                  <a:gd name="T97" fmla="*/ 2147483646 h 2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2" h="26">
                    <a:moveTo>
                      <a:pt x="13" y="3"/>
                    </a:moveTo>
                    <a:lnTo>
                      <a:pt x="13" y="3"/>
                    </a:lnTo>
                    <a:lnTo>
                      <a:pt x="14" y="4"/>
                    </a:lnTo>
                    <a:lnTo>
                      <a:pt x="14" y="6"/>
                    </a:lnTo>
                    <a:lnTo>
                      <a:pt x="14" y="7"/>
                    </a:lnTo>
                    <a:lnTo>
                      <a:pt x="15" y="8"/>
                    </a:lnTo>
                    <a:lnTo>
                      <a:pt x="17" y="9"/>
                    </a:lnTo>
                    <a:lnTo>
                      <a:pt x="18" y="11"/>
                    </a:lnTo>
                    <a:lnTo>
                      <a:pt x="11" y="13"/>
                    </a:lnTo>
                    <a:lnTo>
                      <a:pt x="11" y="12"/>
                    </a:lnTo>
                    <a:lnTo>
                      <a:pt x="10" y="12"/>
                    </a:lnTo>
                    <a:lnTo>
                      <a:pt x="9" y="12"/>
                    </a:lnTo>
                    <a:lnTo>
                      <a:pt x="8" y="13"/>
                    </a:lnTo>
                    <a:lnTo>
                      <a:pt x="8" y="14"/>
                    </a:lnTo>
                    <a:lnTo>
                      <a:pt x="8" y="15"/>
                    </a:lnTo>
                    <a:lnTo>
                      <a:pt x="9" y="17"/>
                    </a:lnTo>
                    <a:lnTo>
                      <a:pt x="8" y="18"/>
                    </a:lnTo>
                    <a:lnTo>
                      <a:pt x="7" y="19"/>
                    </a:lnTo>
                    <a:lnTo>
                      <a:pt x="5" y="20"/>
                    </a:lnTo>
                    <a:lnTo>
                      <a:pt x="4" y="21"/>
                    </a:lnTo>
                    <a:lnTo>
                      <a:pt x="3" y="17"/>
                    </a:lnTo>
                    <a:lnTo>
                      <a:pt x="2" y="11"/>
                    </a:lnTo>
                    <a:lnTo>
                      <a:pt x="3" y="10"/>
                    </a:lnTo>
                    <a:lnTo>
                      <a:pt x="3" y="8"/>
                    </a:lnTo>
                    <a:lnTo>
                      <a:pt x="4" y="8"/>
                    </a:lnTo>
                    <a:lnTo>
                      <a:pt x="5" y="8"/>
                    </a:lnTo>
                    <a:lnTo>
                      <a:pt x="7" y="9"/>
                    </a:lnTo>
                    <a:lnTo>
                      <a:pt x="7" y="10"/>
                    </a:lnTo>
                    <a:lnTo>
                      <a:pt x="9" y="10"/>
                    </a:lnTo>
                    <a:lnTo>
                      <a:pt x="11" y="8"/>
                    </a:lnTo>
                    <a:lnTo>
                      <a:pt x="11" y="6"/>
                    </a:lnTo>
                    <a:lnTo>
                      <a:pt x="10" y="5"/>
                    </a:lnTo>
                    <a:lnTo>
                      <a:pt x="11" y="4"/>
                    </a:lnTo>
                    <a:lnTo>
                      <a:pt x="13" y="3"/>
                    </a:lnTo>
                    <a:moveTo>
                      <a:pt x="17" y="19"/>
                    </a:moveTo>
                    <a:lnTo>
                      <a:pt x="17" y="19"/>
                    </a:lnTo>
                    <a:lnTo>
                      <a:pt x="18" y="21"/>
                    </a:lnTo>
                    <a:lnTo>
                      <a:pt x="18" y="22"/>
                    </a:lnTo>
                    <a:lnTo>
                      <a:pt x="17" y="23"/>
                    </a:lnTo>
                    <a:lnTo>
                      <a:pt x="16" y="23"/>
                    </a:lnTo>
                    <a:lnTo>
                      <a:pt x="15" y="23"/>
                    </a:lnTo>
                    <a:lnTo>
                      <a:pt x="14" y="21"/>
                    </a:lnTo>
                    <a:lnTo>
                      <a:pt x="15" y="20"/>
                    </a:lnTo>
                    <a:lnTo>
                      <a:pt x="16" y="19"/>
                    </a:lnTo>
                    <a:lnTo>
                      <a:pt x="17" y="19"/>
                    </a:lnTo>
                    <a:moveTo>
                      <a:pt x="13" y="0"/>
                    </a:moveTo>
                    <a:lnTo>
                      <a:pt x="11" y="0"/>
                    </a:lnTo>
                    <a:lnTo>
                      <a:pt x="9" y="2"/>
                    </a:lnTo>
                    <a:lnTo>
                      <a:pt x="9" y="3"/>
                    </a:lnTo>
                    <a:lnTo>
                      <a:pt x="8" y="3"/>
                    </a:lnTo>
                    <a:lnTo>
                      <a:pt x="8" y="4"/>
                    </a:lnTo>
                    <a:lnTo>
                      <a:pt x="7" y="5"/>
                    </a:lnTo>
                    <a:lnTo>
                      <a:pt x="7" y="6"/>
                    </a:lnTo>
                    <a:lnTo>
                      <a:pt x="8" y="6"/>
                    </a:lnTo>
                    <a:lnTo>
                      <a:pt x="6" y="6"/>
                    </a:lnTo>
                    <a:lnTo>
                      <a:pt x="5" y="5"/>
                    </a:lnTo>
                    <a:lnTo>
                      <a:pt x="4" y="5"/>
                    </a:lnTo>
                    <a:lnTo>
                      <a:pt x="3" y="5"/>
                    </a:lnTo>
                    <a:lnTo>
                      <a:pt x="3" y="6"/>
                    </a:lnTo>
                    <a:lnTo>
                      <a:pt x="1" y="6"/>
                    </a:lnTo>
                    <a:lnTo>
                      <a:pt x="1" y="7"/>
                    </a:lnTo>
                    <a:lnTo>
                      <a:pt x="1" y="8"/>
                    </a:lnTo>
                    <a:lnTo>
                      <a:pt x="0" y="8"/>
                    </a:lnTo>
                    <a:lnTo>
                      <a:pt x="0" y="9"/>
                    </a:lnTo>
                    <a:lnTo>
                      <a:pt x="0" y="10"/>
                    </a:lnTo>
                    <a:lnTo>
                      <a:pt x="0" y="11"/>
                    </a:lnTo>
                    <a:lnTo>
                      <a:pt x="0" y="17"/>
                    </a:lnTo>
                    <a:lnTo>
                      <a:pt x="0" y="18"/>
                    </a:lnTo>
                    <a:lnTo>
                      <a:pt x="0" y="19"/>
                    </a:lnTo>
                    <a:lnTo>
                      <a:pt x="2" y="22"/>
                    </a:lnTo>
                    <a:lnTo>
                      <a:pt x="3" y="24"/>
                    </a:lnTo>
                    <a:lnTo>
                      <a:pt x="5" y="23"/>
                    </a:lnTo>
                    <a:lnTo>
                      <a:pt x="7" y="23"/>
                    </a:lnTo>
                    <a:lnTo>
                      <a:pt x="7" y="22"/>
                    </a:lnTo>
                    <a:lnTo>
                      <a:pt x="8" y="21"/>
                    </a:lnTo>
                    <a:lnTo>
                      <a:pt x="9" y="21"/>
                    </a:lnTo>
                    <a:lnTo>
                      <a:pt x="9" y="20"/>
                    </a:lnTo>
                    <a:lnTo>
                      <a:pt x="10" y="20"/>
                    </a:lnTo>
                    <a:lnTo>
                      <a:pt x="10" y="19"/>
                    </a:lnTo>
                    <a:lnTo>
                      <a:pt x="11" y="19"/>
                    </a:lnTo>
                    <a:lnTo>
                      <a:pt x="11" y="18"/>
                    </a:lnTo>
                    <a:lnTo>
                      <a:pt x="11" y="17"/>
                    </a:lnTo>
                    <a:lnTo>
                      <a:pt x="11" y="15"/>
                    </a:lnTo>
                    <a:lnTo>
                      <a:pt x="12" y="15"/>
                    </a:lnTo>
                    <a:lnTo>
                      <a:pt x="18" y="14"/>
                    </a:lnTo>
                    <a:lnTo>
                      <a:pt x="19" y="14"/>
                    </a:lnTo>
                    <a:lnTo>
                      <a:pt x="20" y="13"/>
                    </a:lnTo>
                    <a:lnTo>
                      <a:pt x="22" y="11"/>
                    </a:lnTo>
                    <a:lnTo>
                      <a:pt x="20" y="9"/>
                    </a:lnTo>
                    <a:lnTo>
                      <a:pt x="19" y="8"/>
                    </a:lnTo>
                    <a:lnTo>
                      <a:pt x="19" y="7"/>
                    </a:lnTo>
                    <a:lnTo>
                      <a:pt x="18" y="7"/>
                    </a:lnTo>
                    <a:lnTo>
                      <a:pt x="18" y="6"/>
                    </a:lnTo>
                    <a:lnTo>
                      <a:pt x="17" y="6"/>
                    </a:lnTo>
                    <a:lnTo>
                      <a:pt x="17" y="5"/>
                    </a:lnTo>
                    <a:lnTo>
                      <a:pt x="17" y="4"/>
                    </a:lnTo>
                    <a:lnTo>
                      <a:pt x="17" y="3"/>
                    </a:lnTo>
                    <a:lnTo>
                      <a:pt x="16" y="2"/>
                    </a:lnTo>
                    <a:lnTo>
                      <a:pt x="15" y="2"/>
                    </a:lnTo>
                    <a:lnTo>
                      <a:pt x="15" y="1"/>
                    </a:lnTo>
                    <a:lnTo>
                      <a:pt x="14" y="0"/>
                    </a:lnTo>
                    <a:lnTo>
                      <a:pt x="13" y="0"/>
                    </a:lnTo>
                    <a:moveTo>
                      <a:pt x="17" y="15"/>
                    </a:moveTo>
                    <a:lnTo>
                      <a:pt x="15" y="16"/>
                    </a:lnTo>
                    <a:lnTo>
                      <a:pt x="15" y="17"/>
                    </a:lnTo>
                    <a:lnTo>
                      <a:pt x="14" y="17"/>
                    </a:lnTo>
                    <a:lnTo>
                      <a:pt x="13" y="18"/>
                    </a:lnTo>
                    <a:lnTo>
                      <a:pt x="13" y="19"/>
                    </a:lnTo>
                    <a:lnTo>
                      <a:pt x="12" y="20"/>
                    </a:lnTo>
                    <a:lnTo>
                      <a:pt x="11" y="21"/>
                    </a:lnTo>
                    <a:lnTo>
                      <a:pt x="12" y="23"/>
                    </a:lnTo>
                    <a:lnTo>
                      <a:pt x="13" y="24"/>
                    </a:lnTo>
                    <a:lnTo>
                      <a:pt x="13" y="25"/>
                    </a:lnTo>
                    <a:lnTo>
                      <a:pt x="15" y="25"/>
                    </a:lnTo>
                    <a:lnTo>
                      <a:pt x="15" y="26"/>
                    </a:lnTo>
                    <a:lnTo>
                      <a:pt x="16" y="26"/>
                    </a:lnTo>
                    <a:lnTo>
                      <a:pt x="17" y="26"/>
                    </a:lnTo>
                    <a:lnTo>
                      <a:pt x="17" y="25"/>
                    </a:lnTo>
                    <a:lnTo>
                      <a:pt x="18" y="25"/>
                    </a:lnTo>
                    <a:lnTo>
                      <a:pt x="19" y="24"/>
                    </a:lnTo>
                    <a:lnTo>
                      <a:pt x="20" y="24"/>
                    </a:lnTo>
                    <a:lnTo>
                      <a:pt x="20" y="23"/>
                    </a:lnTo>
                    <a:lnTo>
                      <a:pt x="21" y="22"/>
                    </a:lnTo>
                    <a:lnTo>
                      <a:pt x="20" y="21"/>
                    </a:lnTo>
                    <a:lnTo>
                      <a:pt x="20" y="20"/>
                    </a:lnTo>
                    <a:lnTo>
                      <a:pt x="20" y="19"/>
                    </a:lnTo>
                    <a:lnTo>
                      <a:pt x="19" y="17"/>
                    </a:lnTo>
                    <a:lnTo>
                      <a:pt x="18" y="17"/>
                    </a:lnTo>
                    <a:lnTo>
                      <a:pt x="17" y="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91" name="Freeform 724"/>
              <p:cNvSpPr>
                <a:spLocks/>
              </p:cNvSpPr>
              <p:nvPr/>
            </p:nvSpPr>
            <p:spPr bwMode="auto">
              <a:xfrm>
                <a:off x="6395235" y="915392"/>
                <a:ext cx="22225" cy="36513"/>
              </a:xfrm>
              <a:custGeom>
                <a:avLst/>
                <a:gdLst>
                  <a:gd name="T0" fmla="*/ 2147483646 w 9"/>
                  <a:gd name="T1" fmla="*/ 2147483646 h 17"/>
                  <a:gd name="T2" fmla="*/ 2147483646 w 9"/>
                  <a:gd name="T3" fmla="*/ 2147483646 h 17"/>
                  <a:gd name="T4" fmla="*/ 2147483646 w 9"/>
                  <a:gd name="T5" fmla="*/ 2147483646 h 17"/>
                  <a:gd name="T6" fmla="*/ 2147483646 w 9"/>
                  <a:gd name="T7" fmla="*/ 2147483646 h 17"/>
                  <a:gd name="T8" fmla="*/ 2147483646 w 9"/>
                  <a:gd name="T9" fmla="*/ 2147483646 h 17"/>
                  <a:gd name="T10" fmla="*/ 2147483646 w 9"/>
                  <a:gd name="T11" fmla="*/ 2147483646 h 17"/>
                  <a:gd name="T12" fmla="*/ 0 w 9"/>
                  <a:gd name="T13" fmla="*/ 2147483646 h 17"/>
                  <a:gd name="T14" fmla="*/ 0 w 9"/>
                  <a:gd name="T15" fmla="*/ 2147483646 h 17"/>
                  <a:gd name="T16" fmla="*/ 2147483646 w 9"/>
                  <a:gd name="T17" fmla="*/ 2147483646 h 17"/>
                  <a:gd name="T18" fmla="*/ 2147483646 w 9"/>
                  <a:gd name="T19" fmla="*/ 0 h 17"/>
                  <a:gd name="T20" fmla="*/ 2147483646 w 9"/>
                  <a:gd name="T21" fmla="*/ 0 h 17"/>
                  <a:gd name="T22" fmla="*/ 2147483646 w 9"/>
                  <a:gd name="T23" fmla="*/ 0 h 17"/>
                  <a:gd name="T24" fmla="*/ 2147483646 w 9"/>
                  <a:gd name="T25" fmla="*/ 2147483646 h 17"/>
                  <a:gd name="T26" fmla="*/ 2147483646 w 9"/>
                  <a:gd name="T27" fmla="*/ 2147483646 h 17"/>
                  <a:gd name="T28" fmla="*/ 2147483646 w 9"/>
                  <a:gd name="T29" fmla="*/ 2147483646 h 17"/>
                  <a:gd name="T30" fmla="*/ 2147483646 w 9"/>
                  <a:gd name="T31" fmla="*/ 2147483646 h 17"/>
                  <a:gd name="T32" fmla="*/ 2147483646 w 9"/>
                  <a:gd name="T33" fmla="*/ 2147483646 h 17"/>
                  <a:gd name="T34" fmla="*/ 2147483646 w 9"/>
                  <a:gd name="T35" fmla="*/ 2147483646 h 17"/>
                  <a:gd name="T36" fmla="*/ 2147483646 w 9"/>
                  <a:gd name="T37" fmla="*/ 2147483646 h 17"/>
                  <a:gd name="T38" fmla="*/ 2147483646 w 9"/>
                  <a:gd name="T39" fmla="*/ 2147483646 h 17"/>
                  <a:gd name="T40" fmla="*/ 2147483646 w 9"/>
                  <a:gd name="T41" fmla="*/ 2147483646 h 17"/>
                  <a:gd name="T42" fmla="*/ 2147483646 w 9"/>
                  <a:gd name="T43" fmla="*/ 2147483646 h 17"/>
                  <a:gd name="T44" fmla="*/ 2147483646 w 9"/>
                  <a:gd name="T45" fmla="*/ 2147483646 h 1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9" h="17">
                    <a:moveTo>
                      <a:pt x="2" y="16"/>
                    </a:moveTo>
                    <a:lnTo>
                      <a:pt x="2" y="13"/>
                    </a:lnTo>
                    <a:lnTo>
                      <a:pt x="2" y="12"/>
                    </a:lnTo>
                    <a:lnTo>
                      <a:pt x="2" y="10"/>
                    </a:lnTo>
                    <a:lnTo>
                      <a:pt x="2" y="9"/>
                    </a:lnTo>
                    <a:lnTo>
                      <a:pt x="0" y="7"/>
                    </a:lnTo>
                    <a:lnTo>
                      <a:pt x="0" y="4"/>
                    </a:lnTo>
                    <a:lnTo>
                      <a:pt x="1" y="2"/>
                    </a:lnTo>
                    <a:lnTo>
                      <a:pt x="2" y="0"/>
                    </a:lnTo>
                    <a:lnTo>
                      <a:pt x="3" y="0"/>
                    </a:lnTo>
                    <a:lnTo>
                      <a:pt x="4" y="0"/>
                    </a:lnTo>
                    <a:lnTo>
                      <a:pt x="7" y="2"/>
                    </a:lnTo>
                    <a:lnTo>
                      <a:pt x="8" y="3"/>
                    </a:lnTo>
                    <a:lnTo>
                      <a:pt x="9" y="5"/>
                    </a:lnTo>
                    <a:lnTo>
                      <a:pt x="9" y="7"/>
                    </a:lnTo>
                    <a:lnTo>
                      <a:pt x="9" y="11"/>
                    </a:lnTo>
                    <a:lnTo>
                      <a:pt x="8" y="13"/>
                    </a:lnTo>
                    <a:lnTo>
                      <a:pt x="8" y="14"/>
                    </a:lnTo>
                    <a:lnTo>
                      <a:pt x="8" y="15"/>
                    </a:lnTo>
                    <a:lnTo>
                      <a:pt x="7" y="15"/>
                    </a:lnTo>
                    <a:lnTo>
                      <a:pt x="4" y="17"/>
                    </a:lnTo>
                    <a:lnTo>
                      <a:pt x="2" y="16"/>
                    </a:lnTo>
                    <a:close/>
                  </a:path>
                </a:pathLst>
              </a:custGeom>
              <a:solidFill>
                <a:srgbClr val="C3C1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92" name="Freeform 725"/>
              <p:cNvSpPr>
                <a:spLocks noEditPoints="1"/>
              </p:cNvSpPr>
              <p:nvPr/>
            </p:nvSpPr>
            <p:spPr bwMode="auto">
              <a:xfrm>
                <a:off x="6392060" y="913805"/>
                <a:ext cx="26987" cy="42862"/>
              </a:xfrm>
              <a:custGeom>
                <a:avLst/>
                <a:gdLst>
                  <a:gd name="T0" fmla="*/ 2147483646 w 11"/>
                  <a:gd name="T1" fmla="*/ 2147483646 h 20"/>
                  <a:gd name="T2" fmla="*/ 2147483646 w 11"/>
                  <a:gd name="T3" fmla="*/ 2147483646 h 20"/>
                  <a:gd name="T4" fmla="*/ 2147483646 w 11"/>
                  <a:gd name="T5" fmla="*/ 2147483646 h 20"/>
                  <a:gd name="T6" fmla="*/ 2147483646 w 11"/>
                  <a:gd name="T7" fmla="*/ 2147483646 h 20"/>
                  <a:gd name="T8" fmla="*/ 2147483646 w 11"/>
                  <a:gd name="T9" fmla="*/ 2147483646 h 20"/>
                  <a:gd name="T10" fmla="*/ 2147483646 w 11"/>
                  <a:gd name="T11" fmla="*/ 2147483646 h 20"/>
                  <a:gd name="T12" fmla="*/ 2147483646 w 11"/>
                  <a:gd name="T13" fmla="*/ 2147483646 h 20"/>
                  <a:gd name="T14" fmla="*/ 2147483646 w 11"/>
                  <a:gd name="T15" fmla="*/ 2147483646 h 20"/>
                  <a:gd name="T16" fmla="*/ 2147483646 w 11"/>
                  <a:gd name="T17" fmla="*/ 2147483646 h 20"/>
                  <a:gd name="T18" fmla="*/ 2147483646 w 11"/>
                  <a:gd name="T19" fmla="*/ 2147483646 h 20"/>
                  <a:gd name="T20" fmla="*/ 2147483646 w 11"/>
                  <a:gd name="T21" fmla="*/ 2147483646 h 20"/>
                  <a:gd name="T22" fmla="*/ 2147483646 w 11"/>
                  <a:gd name="T23" fmla="*/ 0 h 20"/>
                  <a:gd name="T24" fmla="*/ 2147483646 w 11"/>
                  <a:gd name="T25" fmla="*/ 0 h 20"/>
                  <a:gd name="T26" fmla="*/ 2147483646 w 11"/>
                  <a:gd name="T27" fmla="*/ 2147483646 h 20"/>
                  <a:gd name="T28" fmla="*/ 2147483646 w 11"/>
                  <a:gd name="T29" fmla="*/ 2147483646 h 20"/>
                  <a:gd name="T30" fmla="*/ 0 w 11"/>
                  <a:gd name="T31" fmla="*/ 2147483646 h 20"/>
                  <a:gd name="T32" fmla="*/ 0 w 11"/>
                  <a:gd name="T33" fmla="*/ 2147483646 h 20"/>
                  <a:gd name="T34" fmla="*/ 0 w 11"/>
                  <a:gd name="T35" fmla="*/ 2147483646 h 20"/>
                  <a:gd name="T36" fmla="*/ 2147483646 w 11"/>
                  <a:gd name="T37" fmla="*/ 2147483646 h 20"/>
                  <a:gd name="T38" fmla="*/ 2147483646 w 11"/>
                  <a:gd name="T39" fmla="*/ 2147483646 h 20"/>
                  <a:gd name="T40" fmla="*/ 2147483646 w 11"/>
                  <a:gd name="T41" fmla="*/ 2147483646 h 20"/>
                  <a:gd name="T42" fmla="*/ 2147483646 w 11"/>
                  <a:gd name="T43" fmla="*/ 2147483646 h 20"/>
                  <a:gd name="T44" fmla="*/ 2147483646 w 11"/>
                  <a:gd name="T45" fmla="*/ 2147483646 h 20"/>
                  <a:gd name="T46" fmla="*/ 2147483646 w 11"/>
                  <a:gd name="T47" fmla="*/ 2147483646 h 20"/>
                  <a:gd name="T48" fmla="*/ 2147483646 w 11"/>
                  <a:gd name="T49" fmla="*/ 2147483646 h 20"/>
                  <a:gd name="T50" fmla="*/ 2147483646 w 11"/>
                  <a:gd name="T51" fmla="*/ 2147483646 h 20"/>
                  <a:gd name="T52" fmla="*/ 2147483646 w 11"/>
                  <a:gd name="T53" fmla="*/ 2147483646 h 20"/>
                  <a:gd name="T54" fmla="*/ 2147483646 w 11"/>
                  <a:gd name="T55" fmla="*/ 2147483646 h 20"/>
                  <a:gd name="T56" fmla="*/ 2147483646 w 11"/>
                  <a:gd name="T57" fmla="*/ 2147483646 h 20"/>
                  <a:gd name="T58" fmla="*/ 2147483646 w 11"/>
                  <a:gd name="T59" fmla="*/ 2147483646 h 20"/>
                  <a:gd name="T60" fmla="*/ 2147483646 w 11"/>
                  <a:gd name="T61" fmla="*/ 2147483646 h 20"/>
                  <a:gd name="T62" fmla="*/ 2147483646 w 11"/>
                  <a:gd name="T63" fmla="*/ 2147483646 h 20"/>
                  <a:gd name="T64" fmla="*/ 2147483646 w 11"/>
                  <a:gd name="T65" fmla="*/ 2147483646 h 20"/>
                  <a:gd name="T66" fmla="*/ 2147483646 w 11"/>
                  <a:gd name="T67" fmla="*/ 2147483646 h 20"/>
                  <a:gd name="T68" fmla="*/ 2147483646 w 11"/>
                  <a:gd name="T69" fmla="*/ 2147483646 h 20"/>
                  <a:gd name="T70" fmla="*/ 2147483646 w 11"/>
                  <a:gd name="T71" fmla="*/ 2147483646 h 20"/>
                  <a:gd name="T72" fmla="*/ 2147483646 w 11"/>
                  <a:gd name="T73" fmla="*/ 2147483646 h 20"/>
                  <a:gd name="T74" fmla="*/ 2147483646 w 11"/>
                  <a:gd name="T75" fmla="*/ 2147483646 h 20"/>
                  <a:gd name="T76" fmla="*/ 2147483646 w 11"/>
                  <a:gd name="T77" fmla="*/ 2147483646 h 20"/>
                  <a:gd name="T78" fmla="*/ 2147483646 w 11"/>
                  <a:gd name="T79" fmla="*/ 0 h 20"/>
                  <a:gd name="T80" fmla="*/ 2147483646 w 11"/>
                  <a:gd name="T81" fmla="*/ 0 h 20"/>
                  <a:gd name="T82" fmla="*/ 2147483646 w 11"/>
                  <a:gd name="T83" fmla="*/ 0 h 2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1" h="20">
                    <a:moveTo>
                      <a:pt x="4" y="3"/>
                    </a:moveTo>
                    <a:lnTo>
                      <a:pt x="5" y="3"/>
                    </a:lnTo>
                    <a:lnTo>
                      <a:pt x="7" y="4"/>
                    </a:lnTo>
                    <a:lnTo>
                      <a:pt x="8" y="4"/>
                    </a:lnTo>
                    <a:lnTo>
                      <a:pt x="9" y="6"/>
                    </a:lnTo>
                    <a:lnTo>
                      <a:pt x="9" y="8"/>
                    </a:lnTo>
                    <a:lnTo>
                      <a:pt x="9" y="12"/>
                    </a:lnTo>
                    <a:lnTo>
                      <a:pt x="8" y="14"/>
                    </a:lnTo>
                    <a:lnTo>
                      <a:pt x="7" y="15"/>
                    </a:lnTo>
                    <a:lnTo>
                      <a:pt x="5" y="16"/>
                    </a:lnTo>
                    <a:lnTo>
                      <a:pt x="5" y="14"/>
                    </a:lnTo>
                    <a:lnTo>
                      <a:pt x="5" y="13"/>
                    </a:lnTo>
                    <a:lnTo>
                      <a:pt x="5" y="11"/>
                    </a:lnTo>
                    <a:lnTo>
                      <a:pt x="4" y="9"/>
                    </a:lnTo>
                    <a:lnTo>
                      <a:pt x="3" y="7"/>
                    </a:lnTo>
                    <a:lnTo>
                      <a:pt x="3" y="5"/>
                    </a:lnTo>
                    <a:lnTo>
                      <a:pt x="3" y="3"/>
                    </a:lnTo>
                    <a:lnTo>
                      <a:pt x="4" y="3"/>
                    </a:lnTo>
                    <a:close/>
                    <a:moveTo>
                      <a:pt x="3" y="0"/>
                    </a:moveTo>
                    <a:lnTo>
                      <a:pt x="3" y="0"/>
                    </a:lnTo>
                    <a:lnTo>
                      <a:pt x="2" y="1"/>
                    </a:lnTo>
                    <a:lnTo>
                      <a:pt x="1" y="1"/>
                    </a:lnTo>
                    <a:lnTo>
                      <a:pt x="1" y="2"/>
                    </a:lnTo>
                    <a:lnTo>
                      <a:pt x="1" y="3"/>
                    </a:lnTo>
                    <a:lnTo>
                      <a:pt x="0" y="4"/>
                    </a:lnTo>
                    <a:lnTo>
                      <a:pt x="0" y="5"/>
                    </a:lnTo>
                    <a:lnTo>
                      <a:pt x="0" y="6"/>
                    </a:lnTo>
                    <a:lnTo>
                      <a:pt x="0" y="8"/>
                    </a:lnTo>
                    <a:lnTo>
                      <a:pt x="1" y="8"/>
                    </a:lnTo>
                    <a:lnTo>
                      <a:pt x="1" y="10"/>
                    </a:lnTo>
                    <a:lnTo>
                      <a:pt x="2" y="12"/>
                    </a:lnTo>
                    <a:lnTo>
                      <a:pt x="2" y="13"/>
                    </a:lnTo>
                    <a:lnTo>
                      <a:pt x="2" y="14"/>
                    </a:lnTo>
                    <a:lnTo>
                      <a:pt x="2" y="16"/>
                    </a:lnTo>
                    <a:lnTo>
                      <a:pt x="2" y="18"/>
                    </a:lnTo>
                    <a:lnTo>
                      <a:pt x="3" y="18"/>
                    </a:lnTo>
                    <a:lnTo>
                      <a:pt x="5" y="20"/>
                    </a:lnTo>
                    <a:lnTo>
                      <a:pt x="6" y="18"/>
                    </a:lnTo>
                    <a:lnTo>
                      <a:pt x="9" y="17"/>
                    </a:lnTo>
                    <a:lnTo>
                      <a:pt x="10" y="16"/>
                    </a:lnTo>
                    <a:lnTo>
                      <a:pt x="11" y="16"/>
                    </a:lnTo>
                    <a:lnTo>
                      <a:pt x="11" y="15"/>
                    </a:lnTo>
                    <a:lnTo>
                      <a:pt x="11" y="14"/>
                    </a:lnTo>
                    <a:lnTo>
                      <a:pt x="11" y="12"/>
                    </a:lnTo>
                    <a:lnTo>
                      <a:pt x="11" y="8"/>
                    </a:lnTo>
                    <a:lnTo>
                      <a:pt x="11" y="6"/>
                    </a:lnTo>
                    <a:lnTo>
                      <a:pt x="11" y="5"/>
                    </a:lnTo>
                    <a:lnTo>
                      <a:pt x="10" y="3"/>
                    </a:lnTo>
                    <a:lnTo>
                      <a:pt x="9" y="3"/>
                    </a:lnTo>
                    <a:lnTo>
                      <a:pt x="9" y="2"/>
                    </a:lnTo>
                    <a:lnTo>
                      <a:pt x="6" y="1"/>
                    </a:lnTo>
                    <a:lnTo>
                      <a:pt x="5" y="0"/>
                    </a:lnTo>
                    <a:lnTo>
                      <a:pt x="4" y="0"/>
                    </a:lnTo>
                    <a:lnTo>
                      <a:pt x="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93" name="Freeform 726"/>
              <p:cNvSpPr>
                <a:spLocks noEditPoints="1"/>
              </p:cNvSpPr>
              <p:nvPr/>
            </p:nvSpPr>
            <p:spPr bwMode="auto">
              <a:xfrm>
                <a:off x="6392060" y="913805"/>
                <a:ext cx="26987" cy="42862"/>
              </a:xfrm>
              <a:custGeom>
                <a:avLst/>
                <a:gdLst>
                  <a:gd name="T0" fmla="*/ 2147483646 w 11"/>
                  <a:gd name="T1" fmla="*/ 2147483646 h 20"/>
                  <a:gd name="T2" fmla="*/ 2147483646 w 11"/>
                  <a:gd name="T3" fmla="*/ 2147483646 h 20"/>
                  <a:gd name="T4" fmla="*/ 2147483646 w 11"/>
                  <a:gd name="T5" fmla="*/ 2147483646 h 20"/>
                  <a:gd name="T6" fmla="*/ 2147483646 w 11"/>
                  <a:gd name="T7" fmla="*/ 2147483646 h 20"/>
                  <a:gd name="T8" fmla="*/ 2147483646 w 11"/>
                  <a:gd name="T9" fmla="*/ 2147483646 h 20"/>
                  <a:gd name="T10" fmla="*/ 2147483646 w 11"/>
                  <a:gd name="T11" fmla="*/ 2147483646 h 20"/>
                  <a:gd name="T12" fmla="*/ 2147483646 w 11"/>
                  <a:gd name="T13" fmla="*/ 2147483646 h 20"/>
                  <a:gd name="T14" fmla="*/ 2147483646 w 11"/>
                  <a:gd name="T15" fmla="*/ 2147483646 h 20"/>
                  <a:gd name="T16" fmla="*/ 2147483646 w 11"/>
                  <a:gd name="T17" fmla="*/ 2147483646 h 20"/>
                  <a:gd name="T18" fmla="*/ 2147483646 w 11"/>
                  <a:gd name="T19" fmla="*/ 2147483646 h 20"/>
                  <a:gd name="T20" fmla="*/ 2147483646 w 11"/>
                  <a:gd name="T21" fmla="*/ 2147483646 h 20"/>
                  <a:gd name="T22" fmla="*/ 2147483646 w 11"/>
                  <a:gd name="T23" fmla="*/ 0 h 20"/>
                  <a:gd name="T24" fmla="*/ 2147483646 w 11"/>
                  <a:gd name="T25" fmla="*/ 0 h 20"/>
                  <a:gd name="T26" fmla="*/ 2147483646 w 11"/>
                  <a:gd name="T27" fmla="*/ 2147483646 h 20"/>
                  <a:gd name="T28" fmla="*/ 2147483646 w 11"/>
                  <a:gd name="T29" fmla="*/ 2147483646 h 20"/>
                  <a:gd name="T30" fmla="*/ 0 w 11"/>
                  <a:gd name="T31" fmla="*/ 2147483646 h 20"/>
                  <a:gd name="T32" fmla="*/ 0 w 11"/>
                  <a:gd name="T33" fmla="*/ 2147483646 h 20"/>
                  <a:gd name="T34" fmla="*/ 0 w 11"/>
                  <a:gd name="T35" fmla="*/ 2147483646 h 20"/>
                  <a:gd name="T36" fmla="*/ 2147483646 w 11"/>
                  <a:gd name="T37" fmla="*/ 2147483646 h 20"/>
                  <a:gd name="T38" fmla="*/ 2147483646 w 11"/>
                  <a:gd name="T39" fmla="*/ 2147483646 h 20"/>
                  <a:gd name="T40" fmla="*/ 2147483646 w 11"/>
                  <a:gd name="T41" fmla="*/ 2147483646 h 20"/>
                  <a:gd name="T42" fmla="*/ 2147483646 w 11"/>
                  <a:gd name="T43" fmla="*/ 2147483646 h 20"/>
                  <a:gd name="T44" fmla="*/ 2147483646 w 11"/>
                  <a:gd name="T45" fmla="*/ 2147483646 h 20"/>
                  <a:gd name="T46" fmla="*/ 2147483646 w 11"/>
                  <a:gd name="T47" fmla="*/ 2147483646 h 20"/>
                  <a:gd name="T48" fmla="*/ 2147483646 w 11"/>
                  <a:gd name="T49" fmla="*/ 2147483646 h 20"/>
                  <a:gd name="T50" fmla="*/ 2147483646 w 11"/>
                  <a:gd name="T51" fmla="*/ 2147483646 h 20"/>
                  <a:gd name="T52" fmla="*/ 2147483646 w 11"/>
                  <a:gd name="T53" fmla="*/ 2147483646 h 20"/>
                  <a:gd name="T54" fmla="*/ 2147483646 w 11"/>
                  <a:gd name="T55" fmla="*/ 2147483646 h 20"/>
                  <a:gd name="T56" fmla="*/ 2147483646 w 11"/>
                  <a:gd name="T57" fmla="*/ 2147483646 h 20"/>
                  <a:gd name="T58" fmla="*/ 2147483646 w 11"/>
                  <a:gd name="T59" fmla="*/ 2147483646 h 20"/>
                  <a:gd name="T60" fmla="*/ 2147483646 w 11"/>
                  <a:gd name="T61" fmla="*/ 2147483646 h 20"/>
                  <a:gd name="T62" fmla="*/ 2147483646 w 11"/>
                  <a:gd name="T63" fmla="*/ 2147483646 h 20"/>
                  <a:gd name="T64" fmla="*/ 2147483646 w 11"/>
                  <a:gd name="T65" fmla="*/ 2147483646 h 20"/>
                  <a:gd name="T66" fmla="*/ 2147483646 w 11"/>
                  <a:gd name="T67" fmla="*/ 2147483646 h 20"/>
                  <a:gd name="T68" fmla="*/ 2147483646 w 11"/>
                  <a:gd name="T69" fmla="*/ 2147483646 h 20"/>
                  <a:gd name="T70" fmla="*/ 2147483646 w 11"/>
                  <a:gd name="T71" fmla="*/ 2147483646 h 20"/>
                  <a:gd name="T72" fmla="*/ 2147483646 w 11"/>
                  <a:gd name="T73" fmla="*/ 2147483646 h 20"/>
                  <a:gd name="T74" fmla="*/ 2147483646 w 11"/>
                  <a:gd name="T75" fmla="*/ 2147483646 h 20"/>
                  <a:gd name="T76" fmla="*/ 2147483646 w 11"/>
                  <a:gd name="T77" fmla="*/ 2147483646 h 20"/>
                  <a:gd name="T78" fmla="*/ 2147483646 w 11"/>
                  <a:gd name="T79" fmla="*/ 0 h 20"/>
                  <a:gd name="T80" fmla="*/ 2147483646 w 11"/>
                  <a:gd name="T81" fmla="*/ 0 h 20"/>
                  <a:gd name="T82" fmla="*/ 2147483646 w 11"/>
                  <a:gd name="T83" fmla="*/ 0 h 2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1" h="20">
                    <a:moveTo>
                      <a:pt x="4" y="3"/>
                    </a:moveTo>
                    <a:lnTo>
                      <a:pt x="5" y="3"/>
                    </a:lnTo>
                    <a:lnTo>
                      <a:pt x="7" y="4"/>
                    </a:lnTo>
                    <a:lnTo>
                      <a:pt x="8" y="4"/>
                    </a:lnTo>
                    <a:lnTo>
                      <a:pt x="9" y="6"/>
                    </a:lnTo>
                    <a:lnTo>
                      <a:pt x="9" y="8"/>
                    </a:lnTo>
                    <a:lnTo>
                      <a:pt x="9" y="12"/>
                    </a:lnTo>
                    <a:lnTo>
                      <a:pt x="8" y="14"/>
                    </a:lnTo>
                    <a:lnTo>
                      <a:pt x="7" y="15"/>
                    </a:lnTo>
                    <a:lnTo>
                      <a:pt x="5" y="16"/>
                    </a:lnTo>
                    <a:lnTo>
                      <a:pt x="5" y="14"/>
                    </a:lnTo>
                    <a:lnTo>
                      <a:pt x="5" y="13"/>
                    </a:lnTo>
                    <a:lnTo>
                      <a:pt x="5" y="11"/>
                    </a:lnTo>
                    <a:lnTo>
                      <a:pt x="4" y="9"/>
                    </a:lnTo>
                    <a:lnTo>
                      <a:pt x="3" y="7"/>
                    </a:lnTo>
                    <a:lnTo>
                      <a:pt x="3" y="5"/>
                    </a:lnTo>
                    <a:lnTo>
                      <a:pt x="3" y="3"/>
                    </a:lnTo>
                    <a:lnTo>
                      <a:pt x="4" y="3"/>
                    </a:lnTo>
                    <a:moveTo>
                      <a:pt x="3" y="0"/>
                    </a:moveTo>
                    <a:lnTo>
                      <a:pt x="3" y="0"/>
                    </a:lnTo>
                    <a:lnTo>
                      <a:pt x="2" y="1"/>
                    </a:lnTo>
                    <a:lnTo>
                      <a:pt x="1" y="1"/>
                    </a:lnTo>
                    <a:lnTo>
                      <a:pt x="1" y="2"/>
                    </a:lnTo>
                    <a:lnTo>
                      <a:pt x="1" y="3"/>
                    </a:lnTo>
                    <a:lnTo>
                      <a:pt x="0" y="4"/>
                    </a:lnTo>
                    <a:lnTo>
                      <a:pt x="0" y="5"/>
                    </a:lnTo>
                    <a:lnTo>
                      <a:pt x="0" y="6"/>
                    </a:lnTo>
                    <a:lnTo>
                      <a:pt x="0" y="8"/>
                    </a:lnTo>
                    <a:lnTo>
                      <a:pt x="1" y="8"/>
                    </a:lnTo>
                    <a:lnTo>
                      <a:pt x="1" y="10"/>
                    </a:lnTo>
                    <a:lnTo>
                      <a:pt x="2" y="12"/>
                    </a:lnTo>
                    <a:lnTo>
                      <a:pt x="2" y="13"/>
                    </a:lnTo>
                    <a:lnTo>
                      <a:pt x="2" y="14"/>
                    </a:lnTo>
                    <a:lnTo>
                      <a:pt x="2" y="16"/>
                    </a:lnTo>
                    <a:lnTo>
                      <a:pt x="2" y="18"/>
                    </a:lnTo>
                    <a:lnTo>
                      <a:pt x="3" y="18"/>
                    </a:lnTo>
                    <a:lnTo>
                      <a:pt x="5" y="20"/>
                    </a:lnTo>
                    <a:lnTo>
                      <a:pt x="6" y="18"/>
                    </a:lnTo>
                    <a:lnTo>
                      <a:pt x="9" y="17"/>
                    </a:lnTo>
                    <a:lnTo>
                      <a:pt x="10" y="16"/>
                    </a:lnTo>
                    <a:lnTo>
                      <a:pt x="11" y="16"/>
                    </a:lnTo>
                    <a:lnTo>
                      <a:pt x="11" y="15"/>
                    </a:lnTo>
                    <a:lnTo>
                      <a:pt x="11" y="14"/>
                    </a:lnTo>
                    <a:lnTo>
                      <a:pt x="11" y="12"/>
                    </a:lnTo>
                    <a:lnTo>
                      <a:pt x="11" y="8"/>
                    </a:lnTo>
                    <a:lnTo>
                      <a:pt x="11" y="6"/>
                    </a:lnTo>
                    <a:lnTo>
                      <a:pt x="11" y="5"/>
                    </a:lnTo>
                    <a:lnTo>
                      <a:pt x="10" y="3"/>
                    </a:lnTo>
                    <a:lnTo>
                      <a:pt x="9" y="3"/>
                    </a:lnTo>
                    <a:lnTo>
                      <a:pt x="9" y="2"/>
                    </a:lnTo>
                    <a:lnTo>
                      <a:pt x="6" y="1"/>
                    </a:lnTo>
                    <a:lnTo>
                      <a:pt x="5" y="0"/>
                    </a:lnTo>
                    <a:lnTo>
                      <a:pt x="4" y="0"/>
                    </a:lnTo>
                    <a:lnTo>
                      <a:pt x="3"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94" name="Freeform 727"/>
              <p:cNvSpPr>
                <a:spLocks/>
              </p:cNvSpPr>
              <p:nvPr/>
            </p:nvSpPr>
            <p:spPr bwMode="auto">
              <a:xfrm>
                <a:off x="6407935" y="967780"/>
                <a:ext cx="30162" cy="36512"/>
              </a:xfrm>
              <a:custGeom>
                <a:avLst/>
                <a:gdLst>
                  <a:gd name="T0" fmla="*/ 2147483646 w 13"/>
                  <a:gd name="T1" fmla="*/ 2147483646 h 17"/>
                  <a:gd name="T2" fmla="*/ 2147483646 w 13"/>
                  <a:gd name="T3" fmla="*/ 2147483646 h 17"/>
                  <a:gd name="T4" fmla="*/ 2147483646 w 13"/>
                  <a:gd name="T5" fmla="*/ 2147483646 h 17"/>
                  <a:gd name="T6" fmla="*/ 2147483646 w 13"/>
                  <a:gd name="T7" fmla="*/ 2147483646 h 17"/>
                  <a:gd name="T8" fmla="*/ 2147483646 w 13"/>
                  <a:gd name="T9" fmla="*/ 2147483646 h 17"/>
                  <a:gd name="T10" fmla="*/ 2147483646 w 13"/>
                  <a:gd name="T11" fmla="*/ 2147483646 h 17"/>
                  <a:gd name="T12" fmla="*/ 2147483646 w 13"/>
                  <a:gd name="T13" fmla="*/ 2147483646 h 17"/>
                  <a:gd name="T14" fmla="*/ 0 w 13"/>
                  <a:gd name="T15" fmla="*/ 2147483646 h 17"/>
                  <a:gd name="T16" fmla="*/ 2147483646 w 13"/>
                  <a:gd name="T17" fmla="*/ 2147483646 h 17"/>
                  <a:gd name="T18" fmla="*/ 2147483646 w 13"/>
                  <a:gd name="T19" fmla="*/ 0 h 17"/>
                  <a:gd name="T20" fmla="*/ 2147483646 w 13"/>
                  <a:gd name="T21" fmla="*/ 0 h 17"/>
                  <a:gd name="T22" fmla="*/ 2147483646 w 13"/>
                  <a:gd name="T23" fmla="*/ 0 h 17"/>
                  <a:gd name="T24" fmla="*/ 2147483646 w 13"/>
                  <a:gd name="T25" fmla="*/ 0 h 17"/>
                  <a:gd name="T26" fmla="*/ 2147483646 w 13"/>
                  <a:gd name="T27" fmla="*/ 2147483646 h 17"/>
                  <a:gd name="T28" fmla="*/ 2147483646 w 13"/>
                  <a:gd name="T29" fmla="*/ 2147483646 h 17"/>
                  <a:gd name="T30" fmla="*/ 2147483646 w 13"/>
                  <a:gd name="T31" fmla="*/ 2147483646 h 17"/>
                  <a:gd name="T32" fmla="*/ 2147483646 w 13"/>
                  <a:gd name="T33" fmla="*/ 2147483646 h 17"/>
                  <a:gd name="T34" fmla="*/ 2147483646 w 13"/>
                  <a:gd name="T35" fmla="*/ 2147483646 h 17"/>
                  <a:gd name="T36" fmla="*/ 2147483646 w 13"/>
                  <a:gd name="T37" fmla="*/ 2147483646 h 17"/>
                  <a:gd name="T38" fmla="*/ 2147483646 w 13"/>
                  <a:gd name="T39" fmla="*/ 2147483646 h 17"/>
                  <a:gd name="T40" fmla="*/ 2147483646 w 13"/>
                  <a:gd name="T41" fmla="*/ 2147483646 h 17"/>
                  <a:gd name="T42" fmla="*/ 2147483646 w 13"/>
                  <a:gd name="T43" fmla="*/ 2147483646 h 17"/>
                  <a:gd name="T44" fmla="*/ 2147483646 w 13"/>
                  <a:gd name="T45" fmla="*/ 2147483646 h 17"/>
                  <a:gd name="T46" fmla="*/ 2147483646 w 13"/>
                  <a:gd name="T47" fmla="*/ 2147483646 h 17"/>
                  <a:gd name="T48" fmla="*/ 2147483646 w 13"/>
                  <a:gd name="T49" fmla="*/ 2147483646 h 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3" h="17">
                    <a:moveTo>
                      <a:pt x="9" y="17"/>
                    </a:moveTo>
                    <a:lnTo>
                      <a:pt x="9" y="15"/>
                    </a:lnTo>
                    <a:lnTo>
                      <a:pt x="7" y="15"/>
                    </a:lnTo>
                    <a:lnTo>
                      <a:pt x="6" y="15"/>
                    </a:lnTo>
                    <a:lnTo>
                      <a:pt x="5" y="15"/>
                    </a:lnTo>
                    <a:lnTo>
                      <a:pt x="1" y="8"/>
                    </a:lnTo>
                    <a:lnTo>
                      <a:pt x="0" y="3"/>
                    </a:lnTo>
                    <a:lnTo>
                      <a:pt x="1" y="2"/>
                    </a:lnTo>
                    <a:lnTo>
                      <a:pt x="3" y="0"/>
                    </a:lnTo>
                    <a:lnTo>
                      <a:pt x="5" y="0"/>
                    </a:lnTo>
                    <a:lnTo>
                      <a:pt x="6" y="0"/>
                    </a:lnTo>
                    <a:lnTo>
                      <a:pt x="8" y="2"/>
                    </a:lnTo>
                    <a:lnTo>
                      <a:pt x="10" y="5"/>
                    </a:lnTo>
                    <a:lnTo>
                      <a:pt x="10" y="6"/>
                    </a:lnTo>
                    <a:lnTo>
                      <a:pt x="11" y="8"/>
                    </a:lnTo>
                    <a:lnTo>
                      <a:pt x="12" y="10"/>
                    </a:lnTo>
                    <a:lnTo>
                      <a:pt x="13" y="10"/>
                    </a:lnTo>
                    <a:lnTo>
                      <a:pt x="13" y="14"/>
                    </a:lnTo>
                    <a:lnTo>
                      <a:pt x="13" y="15"/>
                    </a:lnTo>
                    <a:lnTo>
                      <a:pt x="12" y="17"/>
                    </a:lnTo>
                    <a:lnTo>
                      <a:pt x="11" y="17"/>
                    </a:lnTo>
                    <a:lnTo>
                      <a:pt x="10" y="17"/>
                    </a:lnTo>
                    <a:lnTo>
                      <a:pt x="9" y="17"/>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95" name="Freeform 728"/>
              <p:cNvSpPr>
                <a:spLocks noEditPoints="1"/>
              </p:cNvSpPr>
              <p:nvPr/>
            </p:nvSpPr>
            <p:spPr bwMode="auto">
              <a:xfrm>
                <a:off x="6404760" y="963017"/>
                <a:ext cx="36512" cy="46038"/>
              </a:xfrm>
              <a:custGeom>
                <a:avLst/>
                <a:gdLst>
                  <a:gd name="T0" fmla="*/ 2147483646 w 15"/>
                  <a:gd name="T1" fmla="*/ 2147483646 h 21"/>
                  <a:gd name="T2" fmla="*/ 2147483646 w 15"/>
                  <a:gd name="T3" fmla="*/ 2147483646 h 21"/>
                  <a:gd name="T4" fmla="*/ 2147483646 w 15"/>
                  <a:gd name="T5" fmla="*/ 2147483646 h 21"/>
                  <a:gd name="T6" fmla="*/ 2147483646 w 15"/>
                  <a:gd name="T7" fmla="*/ 2147483646 h 21"/>
                  <a:gd name="T8" fmla="*/ 2147483646 w 15"/>
                  <a:gd name="T9" fmla="*/ 2147483646 h 21"/>
                  <a:gd name="T10" fmla="*/ 2147483646 w 15"/>
                  <a:gd name="T11" fmla="*/ 2147483646 h 21"/>
                  <a:gd name="T12" fmla="*/ 2147483646 w 15"/>
                  <a:gd name="T13" fmla="*/ 2147483646 h 21"/>
                  <a:gd name="T14" fmla="*/ 2147483646 w 15"/>
                  <a:gd name="T15" fmla="*/ 2147483646 h 21"/>
                  <a:gd name="T16" fmla="*/ 2147483646 w 15"/>
                  <a:gd name="T17" fmla="*/ 2147483646 h 21"/>
                  <a:gd name="T18" fmla="*/ 2147483646 w 15"/>
                  <a:gd name="T19" fmla="*/ 2147483646 h 21"/>
                  <a:gd name="T20" fmla="*/ 2147483646 w 15"/>
                  <a:gd name="T21" fmla="*/ 2147483646 h 21"/>
                  <a:gd name="T22" fmla="*/ 2147483646 w 15"/>
                  <a:gd name="T23" fmla="*/ 0 h 21"/>
                  <a:gd name="T24" fmla="*/ 2147483646 w 15"/>
                  <a:gd name="T25" fmla="*/ 0 h 21"/>
                  <a:gd name="T26" fmla="*/ 2147483646 w 15"/>
                  <a:gd name="T27" fmla="*/ 2147483646 h 21"/>
                  <a:gd name="T28" fmla="*/ 0 w 15"/>
                  <a:gd name="T29" fmla="*/ 2147483646 h 21"/>
                  <a:gd name="T30" fmla="*/ 0 w 15"/>
                  <a:gd name="T31" fmla="*/ 2147483646 h 21"/>
                  <a:gd name="T32" fmla="*/ 0 w 15"/>
                  <a:gd name="T33" fmla="*/ 2147483646 h 21"/>
                  <a:gd name="T34" fmla="*/ 2147483646 w 15"/>
                  <a:gd name="T35" fmla="*/ 2147483646 h 21"/>
                  <a:gd name="T36" fmla="*/ 2147483646 w 15"/>
                  <a:gd name="T37" fmla="*/ 2147483646 h 21"/>
                  <a:gd name="T38" fmla="*/ 2147483646 w 15"/>
                  <a:gd name="T39" fmla="*/ 2147483646 h 21"/>
                  <a:gd name="T40" fmla="*/ 2147483646 w 15"/>
                  <a:gd name="T41" fmla="*/ 2147483646 h 21"/>
                  <a:gd name="T42" fmla="*/ 2147483646 w 15"/>
                  <a:gd name="T43" fmla="*/ 2147483646 h 21"/>
                  <a:gd name="T44" fmla="*/ 2147483646 w 15"/>
                  <a:gd name="T45" fmla="*/ 2147483646 h 21"/>
                  <a:gd name="T46" fmla="*/ 2147483646 w 15"/>
                  <a:gd name="T47" fmla="*/ 2147483646 h 21"/>
                  <a:gd name="T48" fmla="*/ 2147483646 w 15"/>
                  <a:gd name="T49" fmla="*/ 2147483646 h 21"/>
                  <a:gd name="T50" fmla="*/ 2147483646 w 15"/>
                  <a:gd name="T51" fmla="*/ 2147483646 h 21"/>
                  <a:gd name="T52" fmla="*/ 2147483646 w 15"/>
                  <a:gd name="T53" fmla="*/ 2147483646 h 21"/>
                  <a:gd name="T54" fmla="*/ 2147483646 w 15"/>
                  <a:gd name="T55" fmla="*/ 2147483646 h 21"/>
                  <a:gd name="T56" fmla="*/ 2147483646 w 15"/>
                  <a:gd name="T57" fmla="*/ 2147483646 h 21"/>
                  <a:gd name="T58" fmla="*/ 2147483646 w 15"/>
                  <a:gd name="T59" fmla="*/ 2147483646 h 21"/>
                  <a:gd name="T60" fmla="*/ 2147483646 w 15"/>
                  <a:gd name="T61" fmla="*/ 2147483646 h 21"/>
                  <a:gd name="T62" fmla="*/ 2147483646 w 15"/>
                  <a:gd name="T63" fmla="*/ 2147483646 h 21"/>
                  <a:gd name="T64" fmla="*/ 2147483646 w 15"/>
                  <a:gd name="T65" fmla="*/ 2147483646 h 21"/>
                  <a:gd name="T66" fmla="*/ 2147483646 w 15"/>
                  <a:gd name="T67" fmla="*/ 2147483646 h 21"/>
                  <a:gd name="T68" fmla="*/ 2147483646 w 15"/>
                  <a:gd name="T69" fmla="*/ 2147483646 h 21"/>
                  <a:gd name="T70" fmla="*/ 2147483646 w 15"/>
                  <a:gd name="T71" fmla="*/ 2147483646 h 21"/>
                  <a:gd name="T72" fmla="*/ 2147483646 w 15"/>
                  <a:gd name="T73" fmla="*/ 2147483646 h 21"/>
                  <a:gd name="T74" fmla="*/ 2147483646 w 15"/>
                  <a:gd name="T75" fmla="*/ 0 h 21"/>
                  <a:gd name="T76" fmla="*/ 2147483646 w 15"/>
                  <a:gd name="T77" fmla="*/ 0 h 21"/>
                  <a:gd name="T78" fmla="*/ 2147483646 w 15"/>
                  <a:gd name="T79" fmla="*/ 0 h 2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5" h="21">
                    <a:moveTo>
                      <a:pt x="5" y="3"/>
                    </a:moveTo>
                    <a:lnTo>
                      <a:pt x="5" y="3"/>
                    </a:lnTo>
                    <a:lnTo>
                      <a:pt x="6" y="4"/>
                    </a:lnTo>
                    <a:lnTo>
                      <a:pt x="8" y="4"/>
                    </a:lnTo>
                    <a:lnTo>
                      <a:pt x="10" y="8"/>
                    </a:lnTo>
                    <a:lnTo>
                      <a:pt x="11" y="10"/>
                    </a:lnTo>
                    <a:lnTo>
                      <a:pt x="12" y="12"/>
                    </a:lnTo>
                    <a:lnTo>
                      <a:pt x="13" y="13"/>
                    </a:lnTo>
                    <a:lnTo>
                      <a:pt x="13" y="16"/>
                    </a:lnTo>
                    <a:lnTo>
                      <a:pt x="12" y="17"/>
                    </a:lnTo>
                    <a:lnTo>
                      <a:pt x="11" y="18"/>
                    </a:lnTo>
                    <a:lnTo>
                      <a:pt x="11" y="16"/>
                    </a:lnTo>
                    <a:lnTo>
                      <a:pt x="9" y="16"/>
                    </a:lnTo>
                    <a:lnTo>
                      <a:pt x="7" y="16"/>
                    </a:lnTo>
                    <a:lnTo>
                      <a:pt x="4" y="9"/>
                    </a:lnTo>
                    <a:lnTo>
                      <a:pt x="2" y="5"/>
                    </a:lnTo>
                    <a:lnTo>
                      <a:pt x="3" y="4"/>
                    </a:lnTo>
                    <a:lnTo>
                      <a:pt x="4" y="3"/>
                    </a:lnTo>
                    <a:lnTo>
                      <a:pt x="5" y="3"/>
                    </a:lnTo>
                    <a:close/>
                    <a:moveTo>
                      <a:pt x="4" y="0"/>
                    </a:moveTo>
                    <a:lnTo>
                      <a:pt x="4" y="0"/>
                    </a:lnTo>
                    <a:lnTo>
                      <a:pt x="3" y="1"/>
                    </a:lnTo>
                    <a:lnTo>
                      <a:pt x="2" y="1"/>
                    </a:lnTo>
                    <a:lnTo>
                      <a:pt x="1" y="2"/>
                    </a:lnTo>
                    <a:lnTo>
                      <a:pt x="0" y="3"/>
                    </a:lnTo>
                    <a:lnTo>
                      <a:pt x="0" y="4"/>
                    </a:lnTo>
                    <a:lnTo>
                      <a:pt x="0" y="5"/>
                    </a:lnTo>
                    <a:lnTo>
                      <a:pt x="0" y="6"/>
                    </a:lnTo>
                    <a:lnTo>
                      <a:pt x="1" y="10"/>
                    </a:lnTo>
                    <a:lnTo>
                      <a:pt x="2" y="10"/>
                    </a:lnTo>
                    <a:lnTo>
                      <a:pt x="4" y="17"/>
                    </a:lnTo>
                    <a:lnTo>
                      <a:pt x="6" y="19"/>
                    </a:lnTo>
                    <a:lnTo>
                      <a:pt x="7" y="19"/>
                    </a:lnTo>
                    <a:lnTo>
                      <a:pt x="8" y="19"/>
                    </a:lnTo>
                    <a:lnTo>
                      <a:pt x="9" y="19"/>
                    </a:lnTo>
                    <a:lnTo>
                      <a:pt x="9" y="21"/>
                    </a:lnTo>
                    <a:lnTo>
                      <a:pt x="11" y="21"/>
                    </a:lnTo>
                    <a:lnTo>
                      <a:pt x="12" y="21"/>
                    </a:lnTo>
                    <a:lnTo>
                      <a:pt x="13" y="21"/>
                    </a:lnTo>
                    <a:lnTo>
                      <a:pt x="13" y="20"/>
                    </a:lnTo>
                    <a:lnTo>
                      <a:pt x="14" y="19"/>
                    </a:lnTo>
                    <a:lnTo>
                      <a:pt x="15" y="19"/>
                    </a:lnTo>
                    <a:lnTo>
                      <a:pt x="15" y="17"/>
                    </a:lnTo>
                    <a:lnTo>
                      <a:pt x="15" y="16"/>
                    </a:lnTo>
                    <a:lnTo>
                      <a:pt x="15" y="13"/>
                    </a:lnTo>
                    <a:lnTo>
                      <a:pt x="15" y="12"/>
                    </a:lnTo>
                    <a:lnTo>
                      <a:pt x="15" y="11"/>
                    </a:lnTo>
                    <a:lnTo>
                      <a:pt x="15" y="10"/>
                    </a:lnTo>
                    <a:lnTo>
                      <a:pt x="13" y="9"/>
                    </a:lnTo>
                    <a:lnTo>
                      <a:pt x="13" y="8"/>
                    </a:lnTo>
                    <a:lnTo>
                      <a:pt x="13" y="7"/>
                    </a:lnTo>
                    <a:lnTo>
                      <a:pt x="12" y="6"/>
                    </a:lnTo>
                    <a:lnTo>
                      <a:pt x="10" y="3"/>
                    </a:lnTo>
                    <a:lnTo>
                      <a:pt x="9" y="2"/>
                    </a:lnTo>
                    <a:lnTo>
                      <a:pt x="7" y="2"/>
                    </a:lnTo>
                    <a:lnTo>
                      <a:pt x="7" y="1"/>
                    </a:lnTo>
                    <a:lnTo>
                      <a:pt x="6" y="1"/>
                    </a:lnTo>
                    <a:lnTo>
                      <a:pt x="6" y="0"/>
                    </a:lnTo>
                    <a:lnTo>
                      <a:pt x="5" y="0"/>
                    </a:lnTo>
                    <a:lnTo>
                      <a:pt x="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96" name="Freeform 729"/>
              <p:cNvSpPr>
                <a:spLocks noEditPoints="1"/>
              </p:cNvSpPr>
              <p:nvPr/>
            </p:nvSpPr>
            <p:spPr bwMode="auto">
              <a:xfrm>
                <a:off x="6404760" y="963017"/>
                <a:ext cx="36512" cy="46038"/>
              </a:xfrm>
              <a:custGeom>
                <a:avLst/>
                <a:gdLst>
                  <a:gd name="T0" fmla="*/ 2147483646 w 15"/>
                  <a:gd name="T1" fmla="*/ 2147483646 h 21"/>
                  <a:gd name="T2" fmla="*/ 2147483646 w 15"/>
                  <a:gd name="T3" fmla="*/ 2147483646 h 21"/>
                  <a:gd name="T4" fmla="*/ 2147483646 w 15"/>
                  <a:gd name="T5" fmla="*/ 2147483646 h 21"/>
                  <a:gd name="T6" fmla="*/ 2147483646 w 15"/>
                  <a:gd name="T7" fmla="*/ 2147483646 h 21"/>
                  <a:gd name="T8" fmla="*/ 2147483646 w 15"/>
                  <a:gd name="T9" fmla="*/ 2147483646 h 21"/>
                  <a:gd name="T10" fmla="*/ 2147483646 w 15"/>
                  <a:gd name="T11" fmla="*/ 2147483646 h 21"/>
                  <a:gd name="T12" fmla="*/ 2147483646 w 15"/>
                  <a:gd name="T13" fmla="*/ 2147483646 h 21"/>
                  <a:gd name="T14" fmla="*/ 2147483646 w 15"/>
                  <a:gd name="T15" fmla="*/ 2147483646 h 21"/>
                  <a:gd name="T16" fmla="*/ 2147483646 w 15"/>
                  <a:gd name="T17" fmla="*/ 2147483646 h 21"/>
                  <a:gd name="T18" fmla="*/ 2147483646 w 15"/>
                  <a:gd name="T19" fmla="*/ 2147483646 h 21"/>
                  <a:gd name="T20" fmla="*/ 2147483646 w 15"/>
                  <a:gd name="T21" fmla="*/ 2147483646 h 21"/>
                  <a:gd name="T22" fmla="*/ 2147483646 w 15"/>
                  <a:gd name="T23" fmla="*/ 0 h 21"/>
                  <a:gd name="T24" fmla="*/ 2147483646 w 15"/>
                  <a:gd name="T25" fmla="*/ 0 h 21"/>
                  <a:gd name="T26" fmla="*/ 2147483646 w 15"/>
                  <a:gd name="T27" fmla="*/ 2147483646 h 21"/>
                  <a:gd name="T28" fmla="*/ 0 w 15"/>
                  <a:gd name="T29" fmla="*/ 2147483646 h 21"/>
                  <a:gd name="T30" fmla="*/ 0 w 15"/>
                  <a:gd name="T31" fmla="*/ 2147483646 h 21"/>
                  <a:gd name="T32" fmla="*/ 0 w 15"/>
                  <a:gd name="T33" fmla="*/ 2147483646 h 21"/>
                  <a:gd name="T34" fmla="*/ 2147483646 w 15"/>
                  <a:gd name="T35" fmla="*/ 2147483646 h 21"/>
                  <a:gd name="T36" fmla="*/ 2147483646 w 15"/>
                  <a:gd name="T37" fmla="*/ 2147483646 h 21"/>
                  <a:gd name="T38" fmla="*/ 2147483646 w 15"/>
                  <a:gd name="T39" fmla="*/ 2147483646 h 21"/>
                  <a:gd name="T40" fmla="*/ 2147483646 w 15"/>
                  <a:gd name="T41" fmla="*/ 2147483646 h 21"/>
                  <a:gd name="T42" fmla="*/ 2147483646 w 15"/>
                  <a:gd name="T43" fmla="*/ 2147483646 h 21"/>
                  <a:gd name="T44" fmla="*/ 2147483646 w 15"/>
                  <a:gd name="T45" fmla="*/ 2147483646 h 21"/>
                  <a:gd name="T46" fmla="*/ 2147483646 w 15"/>
                  <a:gd name="T47" fmla="*/ 2147483646 h 21"/>
                  <a:gd name="T48" fmla="*/ 2147483646 w 15"/>
                  <a:gd name="T49" fmla="*/ 2147483646 h 21"/>
                  <a:gd name="T50" fmla="*/ 2147483646 w 15"/>
                  <a:gd name="T51" fmla="*/ 2147483646 h 21"/>
                  <a:gd name="T52" fmla="*/ 2147483646 w 15"/>
                  <a:gd name="T53" fmla="*/ 2147483646 h 21"/>
                  <a:gd name="T54" fmla="*/ 2147483646 w 15"/>
                  <a:gd name="T55" fmla="*/ 2147483646 h 21"/>
                  <a:gd name="T56" fmla="*/ 2147483646 w 15"/>
                  <a:gd name="T57" fmla="*/ 2147483646 h 21"/>
                  <a:gd name="T58" fmla="*/ 2147483646 w 15"/>
                  <a:gd name="T59" fmla="*/ 2147483646 h 21"/>
                  <a:gd name="T60" fmla="*/ 2147483646 w 15"/>
                  <a:gd name="T61" fmla="*/ 2147483646 h 21"/>
                  <a:gd name="T62" fmla="*/ 2147483646 w 15"/>
                  <a:gd name="T63" fmla="*/ 2147483646 h 21"/>
                  <a:gd name="T64" fmla="*/ 2147483646 w 15"/>
                  <a:gd name="T65" fmla="*/ 2147483646 h 21"/>
                  <a:gd name="T66" fmla="*/ 2147483646 w 15"/>
                  <a:gd name="T67" fmla="*/ 2147483646 h 21"/>
                  <a:gd name="T68" fmla="*/ 2147483646 w 15"/>
                  <a:gd name="T69" fmla="*/ 2147483646 h 21"/>
                  <a:gd name="T70" fmla="*/ 2147483646 w 15"/>
                  <a:gd name="T71" fmla="*/ 2147483646 h 21"/>
                  <a:gd name="T72" fmla="*/ 2147483646 w 15"/>
                  <a:gd name="T73" fmla="*/ 2147483646 h 21"/>
                  <a:gd name="T74" fmla="*/ 2147483646 w 15"/>
                  <a:gd name="T75" fmla="*/ 0 h 21"/>
                  <a:gd name="T76" fmla="*/ 2147483646 w 15"/>
                  <a:gd name="T77" fmla="*/ 0 h 21"/>
                  <a:gd name="T78" fmla="*/ 2147483646 w 15"/>
                  <a:gd name="T79" fmla="*/ 0 h 21"/>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5" h="21">
                    <a:moveTo>
                      <a:pt x="5" y="3"/>
                    </a:moveTo>
                    <a:lnTo>
                      <a:pt x="5" y="3"/>
                    </a:lnTo>
                    <a:lnTo>
                      <a:pt x="6" y="4"/>
                    </a:lnTo>
                    <a:lnTo>
                      <a:pt x="8" y="4"/>
                    </a:lnTo>
                    <a:lnTo>
                      <a:pt x="10" y="8"/>
                    </a:lnTo>
                    <a:lnTo>
                      <a:pt x="11" y="10"/>
                    </a:lnTo>
                    <a:lnTo>
                      <a:pt x="12" y="12"/>
                    </a:lnTo>
                    <a:lnTo>
                      <a:pt x="13" y="13"/>
                    </a:lnTo>
                    <a:lnTo>
                      <a:pt x="13" y="16"/>
                    </a:lnTo>
                    <a:lnTo>
                      <a:pt x="12" y="17"/>
                    </a:lnTo>
                    <a:lnTo>
                      <a:pt x="11" y="18"/>
                    </a:lnTo>
                    <a:lnTo>
                      <a:pt x="11" y="16"/>
                    </a:lnTo>
                    <a:lnTo>
                      <a:pt x="9" y="16"/>
                    </a:lnTo>
                    <a:lnTo>
                      <a:pt x="7" y="16"/>
                    </a:lnTo>
                    <a:lnTo>
                      <a:pt x="4" y="9"/>
                    </a:lnTo>
                    <a:lnTo>
                      <a:pt x="2" y="5"/>
                    </a:lnTo>
                    <a:lnTo>
                      <a:pt x="3" y="4"/>
                    </a:lnTo>
                    <a:lnTo>
                      <a:pt x="4" y="3"/>
                    </a:lnTo>
                    <a:lnTo>
                      <a:pt x="5" y="3"/>
                    </a:lnTo>
                    <a:moveTo>
                      <a:pt x="4" y="0"/>
                    </a:moveTo>
                    <a:lnTo>
                      <a:pt x="4" y="0"/>
                    </a:lnTo>
                    <a:lnTo>
                      <a:pt x="3" y="1"/>
                    </a:lnTo>
                    <a:lnTo>
                      <a:pt x="2" y="1"/>
                    </a:lnTo>
                    <a:lnTo>
                      <a:pt x="1" y="2"/>
                    </a:lnTo>
                    <a:lnTo>
                      <a:pt x="0" y="3"/>
                    </a:lnTo>
                    <a:lnTo>
                      <a:pt x="0" y="4"/>
                    </a:lnTo>
                    <a:lnTo>
                      <a:pt x="0" y="5"/>
                    </a:lnTo>
                    <a:lnTo>
                      <a:pt x="0" y="6"/>
                    </a:lnTo>
                    <a:lnTo>
                      <a:pt x="1" y="10"/>
                    </a:lnTo>
                    <a:lnTo>
                      <a:pt x="2" y="10"/>
                    </a:lnTo>
                    <a:lnTo>
                      <a:pt x="4" y="17"/>
                    </a:lnTo>
                    <a:lnTo>
                      <a:pt x="6" y="19"/>
                    </a:lnTo>
                    <a:lnTo>
                      <a:pt x="7" y="19"/>
                    </a:lnTo>
                    <a:lnTo>
                      <a:pt x="8" y="19"/>
                    </a:lnTo>
                    <a:lnTo>
                      <a:pt x="9" y="19"/>
                    </a:lnTo>
                    <a:lnTo>
                      <a:pt x="9" y="21"/>
                    </a:lnTo>
                    <a:lnTo>
                      <a:pt x="11" y="21"/>
                    </a:lnTo>
                    <a:lnTo>
                      <a:pt x="12" y="21"/>
                    </a:lnTo>
                    <a:lnTo>
                      <a:pt x="13" y="21"/>
                    </a:lnTo>
                    <a:lnTo>
                      <a:pt x="13" y="20"/>
                    </a:lnTo>
                    <a:lnTo>
                      <a:pt x="14" y="19"/>
                    </a:lnTo>
                    <a:lnTo>
                      <a:pt x="15" y="19"/>
                    </a:lnTo>
                    <a:lnTo>
                      <a:pt x="15" y="17"/>
                    </a:lnTo>
                    <a:lnTo>
                      <a:pt x="15" y="16"/>
                    </a:lnTo>
                    <a:lnTo>
                      <a:pt x="15" y="13"/>
                    </a:lnTo>
                    <a:lnTo>
                      <a:pt x="15" y="12"/>
                    </a:lnTo>
                    <a:lnTo>
                      <a:pt x="15" y="11"/>
                    </a:lnTo>
                    <a:lnTo>
                      <a:pt x="15" y="10"/>
                    </a:lnTo>
                    <a:lnTo>
                      <a:pt x="13" y="9"/>
                    </a:lnTo>
                    <a:lnTo>
                      <a:pt x="13" y="8"/>
                    </a:lnTo>
                    <a:lnTo>
                      <a:pt x="13" y="7"/>
                    </a:lnTo>
                    <a:lnTo>
                      <a:pt x="12" y="6"/>
                    </a:lnTo>
                    <a:lnTo>
                      <a:pt x="10" y="3"/>
                    </a:lnTo>
                    <a:lnTo>
                      <a:pt x="9" y="2"/>
                    </a:lnTo>
                    <a:lnTo>
                      <a:pt x="7" y="2"/>
                    </a:lnTo>
                    <a:lnTo>
                      <a:pt x="7" y="1"/>
                    </a:lnTo>
                    <a:lnTo>
                      <a:pt x="6" y="1"/>
                    </a:lnTo>
                    <a:lnTo>
                      <a:pt x="6" y="0"/>
                    </a:lnTo>
                    <a:lnTo>
                      <a:pt x="5"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97" name="Freeform 730"/>
              <p:cNvSpPr>
                <a:spLocks/>
              </p:cNvSpPr>
              <p:nvPr/>
            </p:nvSpPr>
            <p:spPr bwMode="auto">
              <a:xfrm>
                <a:off x="6412697" y="1018580"/>
                <a:ext cx="19050" cy="34925"/>
              </a:xfrm>
              <a:custGeom>
                <a:avLst/>
                <a:gdLst>
                  <a:gd name="T0" fmla="*/ 2147483646 w 8"/>
                  <a:gd name="T1" fmla="*/ 2147483646 h 16"/>
                  <a:gd name="T2" fmla="*/ 2147483646 w 8"/>
                  <a:gd name="T3" fmla="*/ 2147483646 h 16"/>
                  <a:gd name="T4" fmla="*/ 2147483646 w 8"/>
                  <a:gd name="T5" fmla="*/ 2147483646 h 16"/>
                  <a:gd name="T6" fmla="*/ 2147483646 w 8"/>
                  <a:gd name="T7" fmla="*/ 2147483646 h 16"/>
                  <a:gd name="T8" fmla="*/ 2147483646 w 8"/>
                  <a:gd name="T9" fmla="*/ 2147483646 h 16"/>
                  <a:gd name="T10" fmla="*/ 2147483646 w 8"/>
                  <a:gd name="T11" fmla="*/ 2147483646 h 16"/>
                  <a:gd name="T12" fmla="*/ 2147483646 w 8"/>
                  <a:gd name="T13" fmla="*/ 2147483646 h 16"/>
                  <a:gd name="T14" fmla="*/ 0 w 8"/>
                  <a:gd name="T15" fmla="*/ 2147483646 h 16"/>
                  <a:gd name="T16" fmla="*/ 0 w 8"/>
                  <a:gd name="T17" fmla="*/ 2147483646 h 16"/>
                  <a:gd name="T18" fmla="*/ 0 w 8"/>
                  <a:gd name="T19" fmla="*/ 2147483646 h 16"/>
                  <a:gd name="T20" fmla="*/ 0 w 8"/>
                  <a:gd name="T21" fmla="*/ 2147483646 h 16"/>
                  <a:gd name="T22" fmla="*/ 2147483646 w 8"/>
                  <a:gd name="T23" fmla="*/ 2147483646 h 16"/>
                  <a:gd name="T24" fmla="*/ 2147483646 w 8"/>
                  <a:gd name="T25" fmla="*/ 0 h 16"/>
                  <a:gd name="T26" fmla="*/ 2147483646 w 8"/>
                  <a:gd name="T27" fmla="*/ 2147483646 h 16"/>
                  <a:gd name="T28" fmla="*/ 2147483646 w 8"/>
                  <a:gd name="T29" fmla="*/ 2147483646 h 16"/>
                  <a:gd name="T30" fmla="*/ 2147483646 w 8"/>
                  <a:gd name="T31" fmla="*/ 2147483646 h 16"/>
                  <a:gd name="T32" fmla="*/ 2147483646 w 8"/>
                  <a:gd name="T33" fmla="*/ 2147483646 h 16"/>
                  <a:gd name="T34" fmla="*/ 2147483646 w 8"/>
                  <a:gd name="T35" fmla="*/ 2147483646 h 16"/>
                  <a:gd name="T36" fmla="*/ 2147483646 w 8"/>
                  <a:gd name="T37" fmla="*/ 2147483646 h 16"/>
                  <a:gd name="T38" fmla="*/ 2147483646 w 8"/>
                  <a:gd name="T39" fmla="*/ 2147483646 h 16"/>
                  <a:gd name="T40" fmla="*/ 2147483646 w 8"/>
                  <a:gd name="T41" fmla="*/ 2147483646 h 1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8" h="16">
                    <a:moveTo>
                      <a:pt x="3" y="14"/>
                    </a:moveTo>
                    <a:lnTo>
                      <a:pt x="3" y="14"/>
                    </a:lnTo>
                    <a:lnTo>
                      <a:pt x="1" y="14"/>
                    </a:lnTo>
                    <a:lnTo>
                      <a:pt x="1" y="13"/>
                    </a:lnTo>
                    <a:lnTo>
                      <a:pt x="0" y="12"/>
                    </a:lnTo>
                    <a:lnTo>
                      <a:pt x="0" y="11"/>
                    </a:lnTo>
                    <a:lnTo>
                      <a:pt x="0" y="8"/>
                    </a:lnTo>
                    <a:lnTo>
                      <a:pt x="0" y="7"/>
                    </a:lnTo>
                    <a:lnTo>
                      <a:pt x="4" y="1"/>
                    </a:lnTo>
                    <a:lnTo>
                      <a:pt x="6" y="0"/>
                    </a:lnTo>
                    <a:lnTo>
                      <a:pt x="7" y="1"/>
                    </a:lnTo>
                    <a:lnTo>
                      <a:pt x="8" y="5"/>
                    </a:lnTo>
                    <a:lnTo>
                      <a:pt x="8" y="6"/>
                    </a:lnTo>
                    <a:lnTo>
                      <a:pt x="7" y="12"/>
                    </a:lnTo>
                    <a:lnTo>
                      <a:pt x="5" y="14"/>
                    </a:lnTo>
                    <a:lnTo>
                      <a:pt x="4" y="15"/>
                    </a:lnTo>
                    <a:lnTo>
                      <a:pt x="3" y="16"/>
                    </a:lnTo>
                    <a:lnTo>
                      <a:pt x="3" y="14"/>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98" name="Freeform 731"/>
              <p:cNvSpPr>
                <a:spLocks noEditPoints="1"/>
              </p:cNvSpPr>
              <p:nvPr/>
            </p:nvSpPr>
            <p:spPr bwMode="auto">
              <a:xfrm>
                <a:off x="6409522" y="1016992"/>
                <a:ext cx="26988" cy="38100"/>
              </a:xfrm>
              <a:custGeom>
                <a:avLst/>
                <a:gdLst>
                  <a:gd name="T0" fmla="*/ 2147483646 w 11"/>
                  <a:gd name="T1" fmla="*/ 2147483646 h 18"/>
                  <a:gd name="T2" fmla="*/ 2147483646 w 11"/>
                  <a:gd name="T3" fmla="*/ 2147483646 h 18"/>
                  <a:gd name="T4" fmla="*/ 2147483646 w 11"/>
                  <a:gd name="T5" fmla="*/ 2147483646 h 18"/>
                  <a:gd name="T6" fmla="*/ 2147483646 w 11"/>
                  <a:gd name="T7" fmla="*/ 2147483646 h 18"/>
                  <a:gd name="T8" fmla="*/ 2147483646 w 11"/>
                  <a:gd name="T9" fmla="*/ 2147483646 h 18"/>
                  <a:gd name="T10" fmla="*/ 2147483646 w 11"/>
                  <a:gd name="T11" fmla="*/ 2147483646 h 18"/>
                  <a:gd name="T12" fmla="*/ 2147483646 w 11"/>
                  <a:gd name="T13" fmla="*/ 2147483646 h 18"/>
                  <a:gd name="T14" fmla="*/ 2147483646 w 11"/>
                  <a:gd name="T15" fmla="*/ 2147483646 h 18"/>
                  <a:gd name="T16" fmla="*/ 2147483646 w 11"/>
                  <a:gd name="T17" fmla="*/ 2147483646 h 18"/>
                  <a:gd name="T18" fmla="*/ 2147483646 w 11"/>
                  <a:gd name="T19" fmla="*/ 2147483646 h 18"/>
                  <a:gd name="T20" fmla="*/ 2147483646 w 11"/>
                  <a:gd name="T21" fmla="*/ 2147483646 h 18"/>
                  <a:gd name="T22" fmla="*/ 2147483646 w 11"/>
                  <a:gd name="T23" fmla="*/ 0 h 18"/>
                  <a:gd name="T24" fmla="*/ 2147483646 w 11"/>
                  <a:gd name="T25" fmla="*/ 0 h 18"/>
                  <a:gd name="T26" fmla="*/ 0 w 11"/>
                  <a:gd name="T27" fmla="*/ 2147483646 h 18"/>
                  <a:gd name="T28" fmla="*/ 0 w 11"/>
                  <a:gd name="T29" fmla="*/ 2147483646 h 18"/>
                  <a:gd name="T30" fmla="*/ 0 w 11"/>
                  <a:gd name="T31" fmla="*/ 2147483646 h 18"/>
                  <a:gd name="T32" fmla="*/ 0 w 11"/>
                  <a:gd name="T33" fmla="*/ 2147483646 h 18"/>
                  <a:gd name="T34" fmla="*/ 0 w 11"/>
                  <a:gd name="T35" fmla="*/ 2147483646 h 18"/>
                  <a:gd name="T36" fmla="*/ 0 w 11"/>
                  <a:gd name="T37" fmla="*/ 2147483646 h 18"/>
                  <a:gd name="T38" fmla="*/ 0 w 11"/>
                  <a:gd name="T39" fmla="*/ 2147483646 h 18"/>
                  <a:gd name="T40" fmla="*/ 2147483646 w 11"/>
                  <a:gd name="T41" fmla="*/ 2147483646 h 18"/>
                  <a:gd name="T42" fmla="*/ 2147483646 w 11"/>
                  <a:gd name="T43" fmla="*/ 2147483646 h 18"/>
                  <a:gd name="T44" fmla="*/ 2147483646 w 11"/>
                  <a:gd name="T45" fmla="*/ 2147483646 h 18"/>
                  <a:gd name="T46" fmla="*/ 2147483646 w 11"/>
                  <a:gd name="T47" fmla="*/ 2147483646 h 18"/>
                  <a:gd name="T48" fmla="*/ 2147483646 w 11"/>
                  <a:gd name="T49" fmla="*/ 2147483646 h 18"/>
                  <a:gd name="T50" fmla="*/ 2147483646 w 11"/>
                  <a:gd name="T51" fmla="*/ 2147483646 h 18"/>
                  <a:gd name="T52" fmla="*/ 2147483646 w 11"/>
                  <a:gd name="T53" fmla="*/ 2147483646 h 18"/>
                  <a:gd name="T54" fmla="*/ 2147483646 w 11"/>
                  <a:gd name="T55" fmla="*/ 2147483646 h 18"/>
                  <a:gd name="T56" fmla="*/ 2147483646 w 11"/>
                  <a:gd name="T57" fmla="*/ 2147483646 h 18"/>
                  <a:gd name="T58" fmla="*/ 2147483646 w 11"/>
                  <a:gd name="T59" fmla="*/ 2147483646 h 18"/>
                  <a:gd name="T60" fmla="*/ 2147483646 w 11"/>
                  <a:gd name="T61" fmla="*/ 2147483646 h 18"/>
                  <a:gd name="T62" fmla="*/ 2147483646 w 11"/>
                  <a:gd name="T63" fmla="*/ 2147483646 h 18"/>
                  <a:gd name="T64" fmla="*/ 2147483646 w 11"/>
                  <a:gd name="T65" fmla="*/ 2147483646 h 18"/>
                  <a:gd name="T66" fmla="*/ 2147483646 w 11"/>
                  <a:gd name="T67" fmla="*/ 0 h 18"/>
                  <a:gd name="T68" fmla="*/ 2147483646 w 11"/>
                  <a:gd name="T69" fmla="*/ 0 h 1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1" h="18">
                    <a:moveTo>
                      <a:pt x="7" y="2"/>
                    </a:moveTo>
                    <a:lnTo>
                      <a:pt x="7" y="2"/>
                    </a:lnTo>
                    <a:lnTo>
                      <a:pt x="8" y="6"/>
                    </a:lnTo>
                    <a:lnTo>
                      <a:pt x="7" y="7"/>
                    </a:lnTo>
                    <a:lnTo>
                      <a:pt x="7" y="13"/>
                    </a:lnTo>
                    <a:lnTo>
                      <a:pt x="5" y="15"/>
                    </a:lnTo>
                    <a:lnTo>
                      <a:pt x="5" y="14"/>
                    </a:lnTo>
                    <a:lnTo>
                      <a:pt x="4" y="14"/>
                    </a:lnTo>
                    <a:lnTo>
                      <a:pt x="4" y="13"/>
                    </a:lnTo>
                    <a:lnTo>
                      <a:pt x="3" y="13"/>
                    </a:lnTo>
                    <a:lnTo>
                      <a:pt x="2" y="13"/>
                    </a:lnTo>
                    <a:lnTo>
                      <a:pt x="2" y="12"/>
                    </a:lnTo>
                    <a:lnTo>
                      <a:pt x="2" y="9"/>
                    </a:lnTo>
                    <a:lnTo>
                      <a:pt x="6" y="2"/>
                    </a:lnTo>
                    <a:lnTo>
                      <a:pt x="7" y="2"/>
                    </a:lnTo>
                    <a:close/>
                    <a:moveTo>
                      <a:pt x="7" y="0"/>
                    </a:moveTo>
                    <a:lnTo>
                      <a:pt x="5" y="0"/>
                    </a:lnTo>
                    <a:lnTo>
                      <a:pt x="4" y="1"/>
                    </a:lnTo>
                    <a:lnTo>
                      <a:pt x="0" y="7"/>
                    </a:lnTo>
                    <a:lnTo>
                      <a:pt x="0" y="8"/>
                    </a:lnTo>
                    <a:lnTo>
                      <a:pt x="0" y="9"/>
                    </a:lnTo>
                    <a:lnTo>
                      <a:pt x="0" y="12"/>
                    </a:lnTo>
                    <a:lnTo>
                      <a:pt x="0" y="13"/>
                    </a:lnTo>
                    <a:lnTo>
                      <a:pt x="0" y="14"/>
                    </a:lnTo>
                    <a:lnTo>
                      <a:pt x="0" y="15"/>
                    </a:lnTo>
                    <a:lnTo>
                      <a:pt x="1" y="15"/>
                    </a:lnTo>
                    <a:lnTo>
                      <a:pt x="2" y="15"/>
                    </a:lnTo>
                    <a:lnTo>
                      <a:pt x="2" y="16"/>
                    </a:lnTo>
                    <a:lnTo>
                      <a:pt x="3" y="18"/>
                    </a:lnTo>
                    <a:lnTo>
                      <a:pt x="5" y="17"/>
                    </a:lnTo>
                    <a:lnTo>
                      <a:pt x="6" y="17"/>
                    </a:lnTo>
                    <a:lnTo>
                      <a:pt x="7" y="17"/>
                    </a:lnTo>
                    <a:lnTo>
                      <a:pt x="7" y="16"/>
                    </a:lnTo>
                    <a:lnTo>
                      <a:pt x="9" y="14"/>
                    </a:lnTo>
                    <a:lnTo>
                      <a:pt x="9" y="13"/>
                    </a:lnTo>
                    <a:lnTo>
                      <a:pt x="10" y="7"/>
                    </a:lnTo>
                    <a:lnTo>
                      <a:pt x="11" y="7"/>
                    </a:lnTo>
                    <a:lnTo>
                      <a:pt x="11" y="6"/>
                    </a:lnTo>
                    <a:lnTo>
                      <a:pt x="10" y="6"/>
                    </a:lnTo>
                    <a:lnTo>
                      <a:pt x="9" y="2"/>
                    </a:lnTo>
                    <a:lnTo>
                      <a:pt x="9" y="1"/>
                    </a:lnTo>
                    <a:lnTo>
                      <a:pt x="8" y="0"/>
                    </a:lnTo>
                    <a:lnTo>
                      <a:pt x="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399" name="Freeform 732"/>
              <p:cNvSpPr>
                <a:spLocks noEditPoints="1"/>
              </p:cNvSpPr>
              <p:nvPr/>
            </p:nvSpPr>
            <p:spPr bwMode="auto">
              <a:xfrm>
                <a:off x="6409522" y="1016992"/>
                <a:ext cx="26988" cy="38100"/>
              </a:xfrm>
              <a:custGeom>
                <a:avLst/>
                <a:gdLst>
                  <a:gd name="T0" fmla="*/ 2147483646 w 11"/>
                  <a:gd name="T1" fmla="*/ 2147483646 h 18"/>
                  <a:gd name="T2" fmla="*/ 2147483646 w 11"/>
                  <a:gd name="T3" fmla="*/ 2147483646 h 18"/>
                  <a:gd name="T4" fmla="*/ 2147483646 w 11"/>
                  <a:gd name="T5" fmla="*/ 2147483646 h 18"/>
                  <a:gd name="T6" fmla="*/ 2147483646 w 11"/>
                  <a:gd name="T7" fmla="*/ 2147483646 h 18"/>
                  <a:gd name="T8" fmla="*/ 2147483646 w 11"/>
                  <a:gd name="T9" fmla="*/ 2147483646 h 18"/>
                  <a:gd name="T10" fmla="*/ 2147483646 w 11"/>
                  <a:gd name="T11" fmla="*/ 2147483646 h 18"/>
                  <a:gd name="T12" fmla="*/ 2147483646 w 11"/>
                  <a:gd name="T13" fmla="*/ 2147483646 h 18"/>
                  <a:gd name="T14" fmla="*/ 2147483646 w 11"/>
                  <a:gd name="T15" fmla="*/ 2147483646 h 18"/>
                  <a:gd name="T16" fmla="*/ 2147483646 w 11"/>
                  <a:gd name="T17" fmla="*/ 2147483646 h 18"/>
                  <a:gd name="T18" fmla="*/ 2147483646 w 11"/>
                  <a:gd name="T19" fmla="*/ 2147483646 h 18"/>
                  <a:gd name="T20" fmla="*/ 2147483646 w 11"/>
                  <a:gd name="T21" fmla="*/ 2147483646 h 18"/>
                  <a:gd name="T22" fmla="*/ 2147483646 w 11"/>
                  <a:gd name="T23" fmla="*/ 0 h 18"/>
                  <a:gd name="T24" fmla="*/ 2147483646 w 11"/>
                  <a:gd name="T25" fmla="*/ 0 h 18"/>
                  <a:gd name="T26" fmla="*/ 0 w 11"/>
                  <a:gd name="T27" fmla="*/ 2147483646 h 18"/>
                  <a:gd name="T28" fmla="*/ 0 w 11"/>
                  <a:gd name="T29" fmla="*/ 2147483646 h 18"/>
                  <a:gd name="T30" fmla="*/ 0 w 11"/>
                  <a:gd name="T31" fmla="*/ 2147483646 h 18"/>
                  <a:gd name="T32" fmla="*/ 0 w 11"/>
                  <a:gd name="T33" fmla="*/ 2147483646 h 18"/>
                  <a:gd name="T34" fmla="*/ 0 w 11"/>
                  <a:gd name="T35" fmla="*/ 2147483646 h 18"/>
                  <a:gd name="T36" fmla="*/ 0 w 11"/>
                  <a:gd name="T37" fmla="*/ 2147483646 h 18"/>
                  <a:gd name="T38" fmla="*/ 0 w 11"/>
                  <a:gd name="T39" fmla="*/ 2147483646 h 18"/>
                  <a:gd name="T40" fmla="*/ 2147483646 w 11"/>
                  <a:gd name="T41" fmla="*/ 2147483646 h 18"/>
                  <a:gd name="T42" fmla="*/ 2147483646 w 11"/>
                  <a:gd name="T43" fmla="*/ 2147483646 h 18"/>
                  <a:gd name="T44" fmla="*/ 2147483646 w 11"/>
                  <a:gd name="T45" fmla="*/ 2147483646 h 18"/>
                  <a:gd name="T46" fmla="*/ 2147483646 w 11"/>
                  <a:gd name="T47" fmla="*/ 2147483646 h 18"/>
                  <a:gd name="T48" fmla="*/ 2147483646 w 11"/>
                  <a:gd name="T49" fmla="*/ 2147483646 h 18"/>
                  <a:gd name="T50" fmla="*/ 2147483646 w 11"/>
                  <a:gd name="T51" fmla="*/ 2147483646 h 18"/>
                  <a:gd name="T52" fmla="*/ 2147483646 w 11"/>
                  <a:gd name="T53" fmla="*/ 2147483646 h 18"/>
                  <a:gd name="T54" fmla="*/ 2147483646 w 11"/>
                  <a:gd name="T55" fmla="*/ 2147483646 h 18"/>
                  <a:gd name="T56" fmla="*/ 2147483646 w 11"/>
                  <a:gd name="T57" fmla="*/ 2147483646 h 18"/>
                  <a:gd name="T58" fmla="*/ 2147483646 w 11"/>
                  <a:gd name="T59" fmla="*/ 2147483646 h 18"/>
                  <a:gd name="T60" fmla="*/ 2147483646 w 11"/>
                  <a:gd name="T61" fmla="*/ 2147483646 h 18"/>
                  <a:gd name="T62" fmla="*/ 2147483646 w 11"/>
                  <a:gd name="T63" fmla="*/ 2147483646 h 18"/>
                  <a:gd name="T64" fmla="*/ 2147483646 w 11"/>
                  <a:gd name="T65" fmla="*/ 2147483646 h 18"/>
                  <a:gd name="T66" fmla="*/ 2147483646 w 11"/>
                  <a:gd name="T67" fmla="*/ 0 h 18"/>
                  <a:gd name="T68" fmla="*/ 2147483646 w 11"/>
                  <a:gd name="T69" fmla="*/ 0 h 1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1" h="18">
                    <a:moveTo>
                      <a:pt x="7" y="2"/>
                    </a:moveTo>
                    <a:lnTo>
                      <a:pt x="7" y="2"/>
                    </a:lnTo>
                    <a:lnTo>
                      <a:pt x="8" y="6"/>
                    </a:lnTo>
                    <a:lnTo>
                      <a:pt x="7" y="7"/>
                    </a:lnTo>
                    <a:lnTo>
                      <a:pt x="7" y="13"/>
                    </a:lnTo>
                    <a:lnTo>
                      <a:pt x="5" y="15"/>
                    </a:lnTo>
                    <a:lnTo>
                      <a:pt x="5" y="14"/>
                    </a:lnTo>
                    <a:lnTo>
                      <a:pt x="4" y="14"/>
                    </a:lnTo>
                    <a:lnTo>
                      <a:pt x="4" y="13"/>
                    </a:lnTo>
                    <a:lnTo>
                      <a:pt x="3" y="13"/>
                    </a:lnTo>
                    <a:lnTo>
                      <a:pt x="2" y="13"/>
                    </a:lnTo>
                    <a:lnTo>
                      <a:pt x="2" y="12"/>
                    </a:lnTo>
                    <a:lnTo>
                      <a:pt x="2" y="9"/>
                    </a:lnTo>
                    <a:lnTo>
                      <a:pt x="6" y="2"/>
                    </a:lnTo>
                    <a:lnTo>
                      <a:pt x="7" y="2"/>
                    </a:lnTo>
                    <a:moveTo>
                      <a:pt x="7" y="0"/>
                    </a:moveTo>
                    <a:lnTo>
                      <a:pt x="5" y="0"/>
                    </a:lnTo>
                    <a:lnTo>
                      <a:pt x="4" y="1"/>
                    </a:lnTo>
                    <a:lnTo>
                      <a:pt x="0" y="7"/>
                    </a:lnTo>
                    <a:lnTo>
                      <a:pt x="0" y="8"/>
                    </a:lnTo>
                    <a:lnTo>
                      <a:pt x="0" y="9"/>
                    </a:lnTo>
                    <a:lnTo>
                      <a:pt x="0" y="12"/>
                    </a:lnTo>
                    <a:lnTo>
                      <a:pt x="0" y="13"/>
                    </a:lnTo>
                    <a:lnTo>
                      <a:pt x="0" y="14"/>
                    </a:lnTo>
                    <a:lnTo>
                      <a:pt x="0" y="15"/>
                    </a:lnTo>
                    <a:lnTo>
                      <a:pt x="1" y="15"/>
                    </a:lnTo>
                    <a:lnTo>
                      <a:pt x="2" y="15"/>
                    </a:lnTo>
                    <a:lnTo>
                      <a:pt x="2" y="16"/>
                    </a:lnTo>
                    <a:lnTo>
                      <a:pt x="3" y="18"/>
                    </a:lnTo>
                    <a:lnTo>
                      <a:pt x="5" y="17"/>
                    </a:lnTo>
                    <a:lnTo>
                      <a:pt x="6" y="17"/>
                    </a:lnTo>
                    <a:lnTo>
                      <a:pt x="7" y="17"/>
                    </a:lnTo>
                    <a:lnTo>
                      <a:pt x="7" y="16"/>
                    </a:lnTo>
                    <a:lnTo>
                      <a:pt x="9" y="14"/>
                    </a:lnTo>
                    <a:lnTo>
                      <a:pt x="9" y="13"/>
                    </a:lnTo>
                    <a:lnTo>
                      <a:pt x="10" y="7"/>
                    </a:lnTo>
                    <a:lnTo>
                      <a:pt x="11" y="7"/>
                    </a:lnTo>
                    <a:lnTo>
                      <a:pt x="11" y="6"/>
                    </a:lnTo>
                    <a:lnTo>
                      <a:pt x="10" y="6"/>
                    </a:lnTo>
                    <a:lnTo>
                      <a:pt x="9" y="2"/>
                    </a:lnTo>
                    <a:lnTo>
                      <a:pt x="9" y="1"/>
                    </a:lnTo>
                    <a:lnTo>
                      <a:pt x="8" y="0"/>
                    </a:lnTo>
                    <a:lnTo>
                      <a:pt x="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00" name="Freeform 733"/>
              <p:cNvSpPr>
                <a:spLocks/>
              </p:cNvSpPr>
              <p:nvPr/>
            </p:nvSpPr>
            <p:spPr bwMode="auto">
              <a:xfrm>
                <a:off x="6392060" y="1067792"/>
                <a:ext cx="20637" cy="22225"/>
              </a:xfrm>
              <a:custGeom>
                <a:avLst/>
                <a:gdLst>
                  <a:gd name="T0" fmla="*/ 2147483646 w 8"/>
                  <a:gd name="T1" fmla="*/ 2147483646 h 10"/>
                  <a:gd name="T2" fmla="*/ 2147483646 w 8"/>
                  <a:gd name="T3" fmla="*/ 2147483646 h 10"/>
                  <a:gd name="T4" fmla="*/ 0 w 8"/>
                  <a:gd name="T5" fmla="*/ 2147483646 h 10"/>
                  <a:gd name="T6" fmla="*/ 2147483646 w 8"/>
                  <a:gd name="T7" fmla="*/ 2147483646 h 10"/>
                  <a:gd name="T8" fmla="*/ 2147483646 w 8"/>
                  <a:gd name="T9" fmla="*/ 0 h 10"/>
                  <a:gd name="T10" fmla="*/ 2147483646 w 8"/>
                  <a:gd name="T11" fmla="*/ 0 h 10"/>
                  <a:gd name="T12" fmla="*/ 2147483646 w 8"/>
                  <a:gd name="T13" fmla="*/ 0 h 10"/>
                  <a:gd name="T14" fmla="*/ 2147483646 w 8"/>
                  <a:gd name="T15" fmla="*/ 2147483646 h 10"/>
                  <a:gd name="T16" fmla="*/ 2147483646 w 8"/>
                  <a:gd name="T17" fmla="*/ 2147483646 h 10"/>
                  <a:gd name="T18" fmla="*/ 2147483646 w 8"/>
                  <a:gd name="T19" fmla="*/ 2147483646 h 10"/>
                  <a:gd name="T20" fmla="*/ 2147483646 w 8"/>
                  <a:gd name="T21" fmla="*/ 2147483646 h 10"/>
                  <a:gd name="T22" fmla="*/ 2147483646 w 8"/>
                  <a:gd name="T23" fmla="*/ 2147483646 h 10"/>
                  <a:gd name="T24" fmla="*/ 2147483646 w 8"/>
                  <a:gd name="T25" fmla="*/ 2147483646 h 10"/>
                  <a:gd name="T26" fmla="*/ 2147483646 w 8"/>
                  <a:gd name="T27" fmla="*/ 2147483646 h 1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 h="10">
                    <a:moveTo>
                      <a:pt x="1" y="9"/>
                    </a:moveTo>
                    <a:lnTo>
                      <a:pt x="1" y="8"/>
                    </a:lnTo>
                    <a:lnTo>
                      <a:pt x="0" y="7"/>
                    </a:lnTo>
                    <a:lnTo>
                      <a:pt x="1" y="5"/>
                    </a:lnTo>
                    <a:lnTo>
                      <a:pt x="3" y="0"/>
                    </a:lnTo>
                    <a:lnTo>
                      <a:pt x="5" y="0"/>
                    </a:lnTo>
                    <a:lnTo>
                      <a:pt x="7" y="0"/>
                    </a:lnTo>
                    <a:lnTo>
                      <a:pt x="8" y="2"/>
                    </a:lnTo>
                    <a:lnTo>
                      <a:pt x="8" y="4"/>
                    </a:lnTo>
                    <a:lnTo>
                      <a:pt x="7" y="6"/>
                    </a:lnTo>
                    <a:lnTo>
                      <a:pt x="7" y="8"/>
                    </a:lnTo>
                    <a:lnTo>
                      <a:pt x="5" y="10"/>
                    </a:lnTo>
                    <a:lnTo>
                      <a:pt x="4" y="10"/>
                    </a:lnTo>
                    <a:lnTo>
                      <a:pt x="1" y="9"/>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01" name="Freeform 734"/>
              <p:cNvSpPr>
                <a:spLocks noEditPoints="1"/>
              </p:cNvSpPr>
              <p:nvPr/>
            </p:nvSpPr>
            <p:spPr bwMode="auto">
              <a:xfrm>
                <a:off x="6390472" y="1064617"/>
                <a:ext cx="23813" cy="30163"/>
              </a:xfrm>
              <a:custGeom>
                <a:avLst/>
                <a:gdLst>
                  <a:gd name="T0" fmla="*/ 2147483646 w 10"/>
                  <a:gd name="T1" fmla="*/ 2147483646 h 14"/>
                  <a:gd name="T2" fmla="*/ 2147483646 w 10"/>
                  <a:gd name="T3" fmla="*/ 2147483646 h 14"/>
                  <a:gd name="T4" fmla="*/ 2147483646 w 10"/>
                  <a:gd name="T5" fmla="*/ 2147483646 h 14"/>
                  <a:gd name="T6" fmla="*/ 2147483646 w 10"/>
                  <a:gd name="T7" fmla="*/ 2147483646 h 14"/>
                  <a:gd name="T8" fmla="*/ 2147483646 w 10"/>
                  <a:gd name="T9" fmla="*/ 2147483646 h 14"/>
                  <a:gd name="T10" fmla="*/ 2147483646 w 10"/>
                  <a:gd name="T11" fmla="*/ 2147483646 h 14"/>
                  <a:gd name="T12" fmla="*/ 2147483646 w 10"/>
                  <a:gd name="T13" fmla="*/ 2147483646 h 14"/>
                  <a:gd name="T14" fmla="*/ 2147483646 w 10"/>
                  <a:gd name="T15" fmla="*/ 2147483646 h 14"/>
                  <a:gd name="T16" fmla="*/ 2147483646 w 10"/>
                  <a:gd name="T17" fmla="*/ 2147483646 h 14"/>
                  <a:gd name="T18" fmla="*/ 2147483646 w 10"/>
                  <a:gd name="T19" fmla="*/ 2147483646 h 14"/>
                  <a:gd name="T20" fmla="*/ 2147483646 w 10"/>
                  <a:gd name="T21" fmla="*/ 2147483646 h 14"/>
                  <a:gd name="T22" fmla="*/ 2147483646 w 10"/>
                  <a:gd name="T23" fmla="*/ 2147483646 h 14"/>
                  <a:gd name="T24" fmla="*/ 2147483646 w 10"/>
                  <a:gd name="T25" fmla="*/ 2147483646 h 14"/>
                  <a:gd name="T26" fmla="*/ 2147483646 w 10"/>
                  <a:gd name="T27" fmla="*/ 2147483646 h 14"/>
                  <a:gd name="T28" fmla="*/ 2147483646 w 10"/>
                  <a:gd name="T29" fmla="*/ 0 h 14"/>
                  <a:gd name="T30" fmla="*/ 2147483646 w 10"/>
                  <a:gd name="T31" fmla="*/ 0 h 14"/>
                  <a:gd name="T32" fmla="*/ 2147483646 w 10"/>
                  <a:gd name="T33" fmla="*/ 2147483646 h 14"/>
                  <a:gd name="T34" fmla="*/ 2147483646 w 10"/>
                  <a:gd name="T35" fmla="*/ 2147483646 h 14"/>
                  <a:gd name="T36" fmla="*/ 2147483646 w 10"/>
                  <a:gd name="T37" fmla="*/ 2147483646 h 14"/>
                  <a:gd name="T38" fmla="*/ 0 w 10"/>
                  <a:gd name="T39" fmla="*/ 2147483646 h 14"/>
                  <a:gd name="T40" fmla="*/ 0 w 10"/>
                  <a:gd name="T41" fmla="*/ 2147483646 h 14"/>
                  <a:gd name="T42" fmla="*/ 0 w 10"/>
                  <a:gd name="T43" fmla="*/ 2147483646 h 14"/>
                  <a:gd name="T44" fmla="*/ 0 w 10"/>
                  <a:gd name="T45" fmla="*/ 2147483646 h 14"/>
                  <a:gd name="T46" fmla="*/ 0 w 10"/>
                  <a:gd name="T47" fmla="*/ 2147483646 h 14"/>
                  <a:gd name="T48" fmla="*/ 0 w 10"/>
                  <a:gd name="T49" fmla="*/ 2147483646 h 14"/>
                  <a:gd name="T50" fmla="*/ 2147483646 w 10"/>
                  <a:gd name="T51" fmla="*/ 2147483646 h 14"/>
                  <a:gd name="T52" fmla="*/ 2147483646 w 10"/>
                  <a:gd name="T53" fmla="*/ 2147483646 h 14"/>
                  <a:gd name="T54" fmla="*/ 2147483646 w 10"/>
                  <a:gd name="T55" fmla="*/ 2147483646 h 14"/>
                  <a:gd name="T56" fmla="*/ 2147483646 w 10"/>
                  <a:gd name="T57" fmla="*/ 2147483646 h 14"/>
                  <a:gd name="T58" fmla="*/ 2147483646 w 10"/>
                  <a:gd name="T59" fmla="*/ 2147483646 h 14"/>
                  <a:gd name="T60" fmla="*/ 2147483646 w 10"/>
                  <a:gd name="T61" fmla="*/ 2147483646 h 14"/>
                  <a:gd name="T62" fmla="*/ 2147483646 w 10"/>
                  <a:gd name="T63" fmla="*/ 2147483646 h 14"/>
                  <a:gd name="T64" fmla="*/ 2147483646 w 10"/>
                  <a:gd name="T65" fmla="*/ 2147483646 h 14"/>
                  <a:gd name="T66" fmla="*/ 2147483646 w 10"/>
                  <a:gd name="T67" fmla="*/ 2147483646 h 14"/>
                  <a:gd name="T68" fmla="*/ 2147483646 w 10"/>
                  <a:gd name="T69" fmla="*/ 2147483646 h 14"/>
                  <a:gd name="T70" fmla="*/ 2147483646 w 10"/>
                  <a:gd name="T71" fmla="*/ 2147483646 h 14"/>
                  <a:gd name="T72" fmla="*/ 2147483646 w 10"/>
                  <a:gd name="T73" fmla="*/ 2147483646 h 14"/>
                  <a:gd name="T74" fmla="*/ 2147483646 w 10"/>
                  <a:gd name="T75" fmla="*/ 2147483646 h 14"/>
                  <a:gd name="T76" fmla="*/ 2147483646 w 10"/>
                  <a:gd name="T77" fmla="*/ 2147483646 h 14"/>
                  <a:gd name="T78" fmla="*/ 2147483646 w 10"/>
                  <a:gd name="T79" fmla="*/ 2147483646 h 14"/>
                  <a:gd name="T80" fmla="*/ 2147483646 w 10"/>
                  <a:gd name="T81" fmla="*/ 2147483646 h 14"/>
                  <a:gd name="T82" fmla="*/ 2147483646 w 10"/>
                  <a:gd name="T83" fmla="*/ 2147483646 h 14"/>
                  <a:gd name="T84" fmla="*/ 2147483646 w 10"/>
                  <a:gd name="T85" fmla="*/ 2147483646 h 14"/>
                  <a:gd name="T86" fmla="*/ 2147483646 w 10"/>
                  <a:gd name="T87" fmla="*/ 2147483646 h 14"/>
                  <a:gd name="T88" fmla="*/ 2147483646 w 10"/>
                  <a:gd name="T89" fmla="*/ 2147483646 h 14"/>
                  <a:gd name="T90" fmla="*/ 2147483646 w 10"/>
                  <a:gd name="T91" fmla="*/ 2147483646 h 14"/>
                  <a:gd name="T92" fmla="*/ 2147483646 w 10"/>
                  <a:gd name="T93" fmla="*/ 2147483646 h 14"/>
                  <a:gd name="T94" fmla="*/ 2147483646 w 10"/>
                  <a:gd name="T95" fmla="*/ 2147483646 h 14"/>
                  <a:gd name="T96" fmla="*/ 2147483646 w 10"/>
                  <a:gd name="T97" fmla="*/ 2147483646 h 14"/>
                  <a:gd name="T98" fmla="*/ 2147483646 w 10"/>
                  <a:gd name="T99" fmla="*/ 2147483646 h 14"/>
                  <a:gd name="T100" fmla="*/ 2147483646 w 10"/>
                  <a:gd name="T101" fmla="*/ 2147483646 h 14"/>
                  <a:gd name="T102" fmla="*/ 2147483646 w 10"/>
                  <a:gd name="T103" fmla="*/ 0 h 14"/>
                  <a:gd name="T104" fmla="*/ 2147483646 w 10"/>
                  <a:gd name="T105" fmla="*/ 0 h 14"/>
                  <a:gd name="T106" fmla="*/ 2147483646 w 10"/>
                  <a:gd name="T107" fmla="*/ 0 h 14"/>
                  <a:gd name="T108" fmla="*/ 2147483646 w 10"/>
                  <a:gd name="T109" fmla="*/ 0 h 1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0" h="14">
                    <a:moveTo>
                      <a:pt x="6" y="3"/>
                    </a:moveTo>
                    <a:lnTo>
                      <a:pt x="7" y="3"/>
                    </a:lnTo>
                    <a:lnTo>
                      <a:pt x="8" y="5"/>
                    </a:lnTo>
                    <a:lnTo>
                      <a:pt x="8" y="6"/>
                    </a:lnTo>
                    <a:lnTo>
                      <a:pt x="7" y="8"/>
                    </a:lnTo>
                    <a:lnTo>
                      <a:pt x="6" y="10"/>
                    </a:lnTo>
                    <a:lnTo>
                      <a:pt x="6" y="11"/>
                    </a:lnTo>
                    <a:lnTo>
                      <a:pt x="5" y="11"/>
                    </a:lnTo>
                    <a:lnTo>
                      <a:pt x="4" y="10"/>
                    </a:lnTo>
                    <a:lnTo>
                      <a:pt x="3" y="10"/>
                    </a:lnTo>
                    <a:lnTo>
                      <a:pt x="3" y="8"/>
                    </a:lnTo>
                    <a:lnTo>
                      <a:pt x="3" y="7"/>
                    </a:lnTo>
                    <a:lnTo>
                      <a:pt x="5" y="4"/>
                    </a:lnTo>
                    <a:lnTo>
                      <a:pt x="6" y="3"/>
                    </a:lnTo>
                    <a:close/>
                    <a:moveTo>
                      <a:pt x="6" y="0"/>
                    </a:moveTo>
                    <a:lnTo>
                      <a:pt x="5" y="0"/>
                    </a:lnTo>
                    <a:lnTo>
                      <a:pt x="4" y="1"/>
                    </a:lnTo>
                    <a:lnTo>
                      <a:pt x="3" y="2"/>
                    </a:lnTo>
                    <a:lnTo>
                      <a:pt x="0" y="6"/>
                    </a:lnTo>
                    <a:lnTo>
                      <a:pt x="0" y="7"/>
                    </a:lnTo>
                    <a:lnTo>
                      <a:pt x="0" y="8"/>
                    </a:lnTo>
                    <a:lnTo>
                      <a:pt x="0" y="9"/>
                    </a:lnTo>
                    <a:lnTo>
                      <a:pt x="0" y="10"/>
                    </a:lnTo>
                    <a:lnTo>
                      <a:pt x="1" y="10"/>
                    </a:lnTo>
                    <a:lnTo>
                      <a:pt x="1" y="11"/>
                    </a:lnTo>
                    <a:lnTo>
                      <a:pt x="2" y="12"/>
                    </a:lnTo>
                    <a:lnTo>
                      <a:pt x="4" y="14"/>
                    </a:lnTo>
                    <a:lnTo>
                      <a:pt x="5" y="14"/>
                    </a:lnTo>
                    <a:lnTo>
                      <a:pt x="6" y="14"/>
                    </a:lnTo>
                    <a:lnTo>
                      <a:pt x="7" y="13"/>
                    </a:lnTo>
                    <a:lnTo>
                      <a:pt x="8" y="12"/>
                    </a:lnTo>
                    <a:lnTo>
                      <a:pt x="8" y="11"/>
                    </a:lnTo>
                    <a:lnTo>
                      <a:pt x="9" y="11"/>
                    </a:lnTo>
                    <a:lnTo>
                      <a:pt x="10" y="8"/>
                    </a:lnTo>
                    <a:lnTo>
                      <a:pt x="10" y="6"/>
                    </a:lnTo>
                    <a:lnTo>
                      <a:pt x="10" y="5"/>
                    </a:lnTo>
                    <a:lnTo>
                      <a:pt x="10" y="4"/>
                    </a:lnTo>
                    <a:lnTo>
                      <a:pt x="10" y="2"/>
                    </a:lnTo>
                    <a:lnTo>
                      <a:pt x="9" y="1"/>
                    </a:lnTo>
                    <a:lnTo>
                      <a:pt x="8" y="0"/>
                    </a:lnTo>
                    <a:lnTo>
                      <a:pt x="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02" name="Freeform 735"/>
              <p:cNvSpPr>
                <a:spLocks noEditPoints="1"/>
              </p:cNvSpPr>
              <p:nvPr/>
            </p:nvSpPr>
            <p:spPr bwMode="auto">
              <a:xfrm>
                <a:off x="6390472" y="1064617"/>
                <a:ext cx="23813" cy="30163"/>
              </a:xfrm>
              <a:custGeom>
                <a:avLst/>
                <a:gdLst>
                  <a:gd name="T0" fmla="*/ 2147483646 w 10"/>
                  <a:gd name="T1" fmla="*/ 2147483646 h 14"/>
                  <a:gd name="T2" fmla="*/ 2147483646 w 10"/>
                  <a:gd name="T3" fmla="*/ 2147483646 h 14"/>
                  <a:gd name="T4" fmla="*/ 2147483646 w 10"/>
                  <a:gd name="T5" fmla="*/ 2147483646 h 14"/>
                  <a:gd name="T6" fmla="*/ 2147483646 w 10"/>
                  <a:gd name="T7" fmla="*/ 2147483646 h 14"/>
                  <a:gd name="T8" fmla="*/ 2147483646 w 10"/>
                  <a:gd name="T9" fmla="*/ 2147483646 h 14"/>
                  <a:gd name="T10" fmla="*/ 2147483646 w 10"/>
                  <a:gd name="T11" fmla="*/ 2147483646 h 14"/>
                  <a:gd name="T12" fmla="*/ 2147483646 w 10"/>
                  <a:gd name="T13" fmla="*/ 2147483646 h 14"/>
                  <a:gd name="T14" fmla="*/ 2147483646 w 10"/>
                  <a:gd name="T15" fmla="*/ 2147483646 h 14"/>
                  <a:gd name="T16" fmla="*/ 2147483646 w 10"/>
                  <a:gd name="T17" fmla="*/ 2147483646 h 14"/>
                  <a:gd name="T18" fmla="*/ 2147483646 w 10"/>
                  <a:gd name="T19" fmla="*/ 2147483646 h 14"/>
                  <a:gd name="T20" fmla="*/ 2147483646 w 10"/>
                  <a:gd name="T21" fmla="*/ 2147483646 h 14"/>
                  <a:gd name="T22" fmla="*/ 2147483646 w 10"/>
                  <a:gd name="T23" fmla="*/ 2147483646 h 14"/>
                  <a:gd name="T24" fmla="*/ 2147483646 w 10"/>
                  <a:gd name="T25" fmla="*/ 2147483646 h 14"/>
                  <a:gd name="T26" fmla="*/ 2147483646 w 10"/>
                  <a:gd name="T27" fmla="*/ 2147483646 h 14"/>
                  <a:gd name="T28" fmla="*/ 2147483646 w 10"/>
                  <a:gd name="T29" fmla="*/ 0 h 14"/>
                  <a:gd name="T30" fmla="*/ 2147483646 w 10"/>
                  <a:gd name="T31" fmla="*/ 0 h 14"/>
                  <a:gd name="T32" fmla="*/ 2147483646 w 10"/>
                  <a:gd name="T33" fmla="*/ 2147483646 h 14"/>
                  <a:gd name="T34" fmla="*/ 2147483646 w 10"/>
                  <a:gd name="T35" fmla="*/ 2147483646 h 14"/>
                  <a:gd name="T36" fmla="*/ 2147483646 w 10"/>
                  <a:gd name="T37" fmla="*/ 2147483646 h 14"/>
                  <a:gd name="T38" fmla="*/ 0 w 10"/>
                  <a:gd name="T39" fmla="*/ 2147483646 h 14"/>
                  <a:gd name="T40" fmla="*/ 0 w 10"/>
                  <a:gd name="T41" fmla="*/ 2147483646 h 14"/>
                  <a:gd name="T42" fmla="*/ 0 w 10"/>
                  <a:gd name="T43" fmla="*/ 2147483646 h 14"/>
                  <a:gd name="T44" fmla="*/ 0 w 10"/>
                  <a:gd name="T45" fmla="*/ 2147483646 h 14"/>
                  <a:gd name="T46" fmla="*/ 0 w 10"/>
                  <a:gd name="T47" fmla="*/ 2147483646 h 14"/>
                  <a:gd name="T48" fmla="*/ 0 w 10"/>
                  <a:gd name="T49" fmla="*/ 2147483646 h 14"/>
                  <a:gd name="T50" fmla="*/ 2147483646 w 10"/>
                  <a:gd name="T51" fmla="*/ 2147483646 h 14"/>
                  <a:gd name="T52" fmla="*/ 2147483646 w 10"/>
                  <a:gd name="T53" fmla="*/ 2147483646 h 14"/>
                  <a:gd name="T54" fmla="*/ 2147483646 w 10"/>
                  <a:gd name="T55" fmla="*/ 2147483646 h 14"/>
                  <a:gd name="T56" fmla="*/ 2147483646 w 10"/>
                  <a:gd name="T57" fmla="*/ 2147483646 h 14"/>
                  <a:gd name="T58" fmla="*/ 2147483646 w 10"/>
                  <a:gd name="T59" fmla="*/ 2147483646 h 14"/>
                  <a:gd name="T60" fmla="*/ 2147483646 w 10"/>
                  <a:gd name="T61" fmla="*/ 2147483646 h 14"/>
                  <a:gd name="T62" fmla="*/ 2147483646 w 10"/>
                  <a:gd name="T63" fmla="*/ 2147483646 h 14"/>
                  <a:gd name="T64" fmla="*/ 2147483646 w 10"/>
                  <a:gd name="T65" fmla="*/ 2147483646 h 14"/>
                  <a:gd name="T66" fmla="*/ 2147483646 w 10"/>
                  <a:gd name="T67" fmla="*/ 2147483646 h 14"/>
                  <a:gd name="T68" fmla="*/ 2147483646 w 10"/>
                  <a:gd name="T69" fmla="*/ 2147483646 h 14"/>
                  <a:gd name="T70" fmla="*/ 2147483646 w 10"/>
                  <a:gd name="T71" fmla="*/ 2147483646 h 14"/>
                  <a:gd name="T72" fmla="*/ 2147483646 w 10"/>
                  <a:gd name="T73" fmla="*/ 2147483646 h 14"/>
                  <a:gd name="T74" fmla="*/ 2147483646 w 10"/>
                  <a:gd name="T75" fmla="*/ 2147483646 h 14"/>
                  <a:gd name="T76" fmla="*/ 2147483646 w 10"/>
                  <a:gd name="T77" fmla="*/ 2147483646 h 14"/>
                  <a:gd name="T78" fmla="*/ 2147483646 w 10"/>
                  <a:gd name="T79" fmla="*/ 2147483646 h 14"/>
                  <a:gd name="T80" fmla="*/ 2147483646 w 10"/>
                  <a:gd name="T81" fmla="*/ 2147483646 h 14"/>
                  <a:gd name="T82" fmla="*/ 2147483646 w 10"/>
                  <a:gd name="T83" fmla="*/ 2147483646 h 14"/>
                  <a:gd name="T84" fmla="*/ 2147483646 w 10"/>
                  <a:gd name="T85" fmla="*/ 2147483646 h 14"/>
                  <a:gd name="T86" fmla="*/ 2147483646 w 10"/>
                  <a:gd name="T87" fmla="*/ 2147483646 h 14"/>
                  <a:gd name="T88" fmla="*/ 2147483646 w 10"/>
                  <a:gd name="T89" fmla="*/ 2147483646 h 14"/>
                  <a:gd name="T90" fmla="*/ 2147483646 w 10"/>
                  <a:gd name="T91" fmla="*/ 2147483646 h 14"/>
                  <a:gd name="T92" fmla="*/ 2147483646 w 10"/>
                  <a:gd name="T93" fmla="*/ 2147483646 h 14"/>
                  <a:gd name="T94" fmla="*/ 2147483646 w 10"/>
                  <a:gd name="T95" fmla="*/ 2147483646 h 14"/>
                  <a:gd name="T96" fmla="*/ 2147483646 w 10"/>
                  <a:gd name="T97" fmla="*/ 2147483646 h 14"/>
                  <a:gd name="T98" fmla="*/ 2147483646 w 10"/>
                  <a:gd name="T99" fmla="*/ 2147483646 h 14"/>
                  <a:gd name="T100" fmla="*/ 2147483646 w 10"/>
                  <a:gd name="T101" fmla="*/ 2147483646 h 14"/>
                  <a:gd name="T102" fmla="*/ 2147483646 w 10"/>
                  <a:gd name="T103" fmla="*/ 0 h 14"/>
                  <a:gd name="T104" fmla="*/ 2147483646 w 10"/>
                  <a:gd name="T105" fmla="*/ 0 h 14"/>
                  <a:gd name="T106" fmla="*/ 2147483646 w 10"/>
                  <a:gd name="T107" fmla="*/ 0 h 14"/>
                  <a:gd name="T108" fmla="*/ 2147483646 w 10"/>
                  <a:gd name="T109" fmla="*/ 0 h 1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10" h="14">
                    <a:moveTo>
                      <a:pt x="6" y="3"/>
                    </a:moveTo>
                    <a:lnTo>
                      <a:pt x="7" y="3"/>
                    </a:lnTo>
                    <a:lnTo>
                      <a:pt x="8" y="5"/>
                    </a:lnTo>
                    <a:lnTo>
                      <a:pt x="8" y="6"/>
                    </a:lnTo>
                    <a:lnTo>
                      <a:pt x="7" y="8"/>
                    </a:lnTo>
                    <a:lnTo>
                      <a:pt x="6" y="10"/>
                    </a:lnTo>
                    <a:lnTo>
                      <a:pt x="6" y="11"/>
                    </a:lnTo>
                    <a:lnTo>
                      <a:pt x="5" y="11"/>
                    </a:lnTo>
                    <a:lnTo>
                      <a:pt x="4" y="10"/>
                    </a:lnTo>
                    <a:lnTo>
                      <a:pt x="3" y="10"/>
                    </a:lnTo>
                    <a:lnTo>
                      <a:pt x="3" y="8"/>
                    </a:lnTo>
                    <a:lnTo>
                      <a:pt x="3" y="7"/>
                    </a:lnTo>
                    <a:lnTo>
                      <a:pt x="5" y="4"/>
                    </a:lnTo>
                    <a:lnTo>
                      <a:pt x="6" y="3"/>
                    </a:lnTo>
                    <a:moveTo>
                      <a:pt x="6" y="0"/>
                    </a:moveTo>
                    <a:lnTo>
                      <a:pt x="5" y="0"/>
                    </a:lnTo>
                    <a:lnTo>
                      <a:pt x="4" y="1"/>
                    </a:lnTo>
                    <a:lnTo>
                      <a:pt x="3" y="2"/>
                    </a:lnTo>
                    <a:lnTo>
                      <a:pt x="0" y="6"/>
                    </a:lnTo>
                    <a:lnTo>
                      <a:pt x="0" y="7"/>
                    </a:lnTo>
                    <a:lnTo>
                      <a:pt x="0" y="8"/>
                    </a:lnTo>
                    <a:lnTo>
                      <a:pt x="0" y="9"/>
                    </a:lnTo>
                    <a:lnTo>
                      <a:pt x="0" y="10"/>
                    </a:lnTo>
                    <a:lnTo>
                      <a:pt x="1" y="10"/>
                    </a:lnTo>
                    <a:lnTo>
                      <a:pt x="1" y="11"/>
                    </a:lnTo>
                    <a:lnTo>
                      <a:pt x="2" y="12"/>
                    </a:lnTo>
                    <a:lnTo>
                      <a:pt x="4" y="14"/>
                    </a:lnTo>
                    <a:lnTo>
                      <a:pt x="5" y="14"/>
                    </a:lnTo>
                    <a:lnTo>
                      <a:pt x="6" y="14"/>
                    </a:lnTo>
                    <a:lnTo>
                      <a:pt x="7" y="13"/>
                    </a:lnTo>
                    <a:lnTo>
                      <a:pt x="8" y="12"/>
                    </a:lnTo>
                    <a:lnTo>
                      <a:pt x="8" y="11"/>
                    </a:lnTo>
                    <a:lnTo>
                      <a:pt x="9" y="11"/>
                    </a:lnTo>
                    <a:lnTo>
                      <a:pt x="10" y="8"/>
                    </a:lnTo>
                    <a:lnTo>
                      <a:pt x="10" y="6"/>
                    </a:lnTo>
                    <a:lnTo>
                      <a:pt x="10" y="5"/>
                    </a:lnTo>
                    <a:lnTo>
                      <a:pt x="10" y="4"/>
                    </a:lnTo>
                    <a:lnTo>
                      <a:pt x="10" y="2"/>
                    </a:lnTo>
                    <a:lnTo>
                      <a:pt x="9" y="1"/>
                    </a:lnTo>
                    <a:lnTo>
                      <a:pt x="8" y="0"/>
                    </a:lnTo>
                    <a:lnTo>
                      <a:pt x="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03" name="Freeform 736"/>
              <p:cNvSpPr>
                <a:spLocks/>
              </p:cNvSpPr>
              <p:nvPr/>
            </p:nvSpPr>
            <p:spPr bwMode="auto">
              <a:xfrm>
                <a:off x="6501597" y="1070967"/>
                <a:ext cx="22225" cy="25400"/>
              </a:xfrm>
              <a:custGeom>
                <a:avLst/>
                <a:gdLst>
                  <a:gd name="T0" fmla="*/ 2147483646 w 9"/>
                  <a:gd name="T1" fmla="*/ 2147483646 h 12"/>
                  <a:gd name="T2" fmla="*/ 2147483646 w 9"/>
                  <a:gd name="T3" fmla="*/ 2147483646 h 12"/>
                  <a:gd name="T4" fmla="*/ 2147483646 w 9"/>
                  <a:gd name="T5" fmla="*/ 2147483646 h 12"/>
                  <a:gd name="T6" fmla="*/ 0 w 9"/>
                  <a:gd name="T7" fmla="*/ 2147483646 h 12"/>
                  <a:gd name="T8" fmla="*/ 0 w 9"/>
                  <a:gd name="T9" fmla="*/ 2147483646 h 12"/>
                  <a:gd name="T10" fmla="*/ 0 w 9"/>
                  <a:gd name="T11" fmla="*/ 2147483646 h 12"/>
                  <a:gd name="T12" fmla="*/ 2147483646 w 9"/>
                  <a:gd name="T13" fmla="*/ 2147483646 h 12"/>
                  <a:gd name="T14" fmla="*/ 2147483646 w 9"/>
                  <a:gd name="T15" fmla="*/ 2147483646 h 12"/>
                  <a:gd name="T16" fmla="*/ 2147483646 w 9"/>
                  <a:gd name="T17" fmla="*/ 0 h 12"/>
                  <a:gd name="T18" fmla="*/ 2147483646 w 9"/>
                  <a:gd name="T19" fmla="*/ 0 h 12"/>
                  <a:gd name="T20" fmla="*/ 2147483646 w 9"/>
                  <a:gd name="T21" fmla="*/ 2147483646 h 12"/>
                  <a:gd name="T22" fmla="*/ 2147483646 w 9"/>
                  <a:gd name="T23" fmla="*/ 2147483646 h 12"/>
                  <a:gd name="T24" fmla="*/ 2147483646 w 9"/>
                  <a:gd name="T25" fmla="*/ 2147483646 h 12"/>
                  <a:gd name="T26" fmla="*/ 2147483646 w 9"/>
                  <a:gd name="T27" fmla="*/ 2147483646 h 12"/>
                  <a:gd name="T28" fmla="*/ 2147483646 w 9"/>
                  <a:gd name="T29" fmla="*/ 2147483646 h 12"/>
                  <a:gd name="T30" fmla="*/ 2147483646 w 9"/>
                  <a:gd name="T31" fmla="*/ 2147483646 h 12"/>
                  <a:gd name="T32" fmla="*/ 2147483646 w 9"/>
                  <a:gd name="T33" fmla="*/ 2147483646 h 12"/>
                  <a:gd name="T34" fmla="*/ 2147483646 w 9"/>
                  <a:gd name="T35" fmla="*/ 2147483646 h 12"/>
                  <a:gd name="T36" fmla="*/ 2147483646 w 9"/>
                  <a:gd name="T37" fmla="*/ 2147483646 h 12"/>
                  <a:gd name="T38" fmla="*/ 2147483646 w 9"/>
                  <a:gd name="T39" fmla="*/ 2147483646 h 12"/>
                  <a:gd name="T40" fmla="*/ 2147483646 w 9"/>
                  <a:gd name="T41" fmla="*/ 2147483646 h 12"/>
                  <a:gd name="T42" fmla="*/ 2147483646 w 9"/>
                  <a:gd name="T43" fmla="*/ 2147483646 h 12"/>
                  <a:gd name="T44" fmla="*/ 2147483646 w 9"/>
                  <a:gd name="T45" fmla="*/ 2147483646 h 12"/>
                  <a:gd name="T46" fmla="*/ 2147483646 w 9"/>
                  <a:gd name="T47" fmla="*/ 2147483646 h 12"/>
                  <a:gd name="T48" fmla="*/ 2147483646 w 9"/>
                  <a:gd name="T49" fmla="*/ 2147483646 h 12"/>
                  <a:gd name="T50" fmla="*/ 2147483646 w 9"/>
                  <a:gd name="T51" fmla="*/ 2147483646 h 12"/>
                  <a:gd name="T52" fmla="*/ 2147483646 w 9"/>
                  <a:gd name="T53" fmla="*/ 2147483646 h 1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9" h="12">
                    <a:moveTo>
                      <a:pt x="3" y="11"/>
                    </a:moveTo>
                    <a:lnTo>
                      <a:pt x="1" y="11"/>
                    </a:lnTo>
                    <a:lnTo>
                      <a:pt x="1" y="9"/>
                    </a:lnTo>
                    <a:lnTo>
                      <a:pt x="0" y="8"/>
                    </a:lnTo>
                    <a:lnTo>
                      <a:pt x="0" y="3"/>
                    </a:lnTo>
                    <a:lnTo>
                      <a:pt x="1" y="1"/>
                    </a:lnTo>
                    <a:lnTo>
                      <a:pt x="2" y="0"/>
                    </a:lnTo>
                    <a:lnTo>
                      <a:pt x="3" y="0"/>
                    </a:lnTo>
                    <a:lnTo>
                      <a:pt x="4" y="1"/>
                    </a:lnTo>
                    <a:lnTo>
                      <a:pt x="5" y="2"/>
                    </a:lnTo>
                    <a:lnTo>
                      <a:pt x="5" y="3"/>
                    </a:lnTo>
                    <a:lnTo>
                      <a:pt x="5" y="4"/>
                    </a:lnTo>
                    <a:lnTo>
                      <a:pt x="6" y="5"/>
                    </a:lnTo>
                    <a:lnTo>
                      <a:pt x="7" y="5"/>
                    </a:lnTo>
                    <a:lnTo>
                      <a:pt x="8" y="5"/>
                    </a:lnTo>
                    <a:lnTo>
                      <a:pt x="9" y="6"/>
                    </a:lnTo>
                    <a:lnTo>
                      <a:pt x="9" y="7"/>
                    </a:lnTo>
                    <a:lnTo>
                      <a:pt x="9" y="9"/>
                    </a:lnTo>
                    <a:lnTo>
                      <a:pt x="8" y="9"/>
                    </a:lnTo>
                    <a:lnTo>
                      <a:pt x="8" y="10"/>
                    </a:lnTo>
                    <a:lnTo>
                      <a:pt x="7" y="11"/>
                    </a:lnTo>
                    <a:lnTo>
                      <a:pt x="6" y="11"/>
                    </a:lnTo>
                    <a:lnTo>
                      <a:pt x="5" y="12"/>
                    </a:lnTo>
                    <a:lnTo>
                      <a:pt x="3" y="12"/>
                    </a:lnTo>
                    <a:lnTo>
                      <a:pt x="3" y="11"/>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04" name="Freeform 737"/>
              <p:cNvSpPr>
                <a:spLocks noEditPoints="1"/>
              </p:cNvSpPr>
              <p:nvPr/>
            </p:nvSpPr>
            <p:spPr bwMode="auto">
              <a:xfrm>
                <a:off x="6500010" y="1067792"/>
                <a:ext cx="25400" cy="30163"/>
              </a:xfrm>
              <a:custGeom>
                <a:avLst/>
                <a:gdLst>
                  <a:gd name="T0" fmla="*/ 2147483646 w 11"/>
                  <a:gd name="T1" fmla="*/ 2147483646 h 14"/>
                  <a:gd name="T2" fmla="*/ 2147483646 w 11"/>
                  <a:gd name="T3" fmla="*/ 2147483646 h 14"/>
                  <a:gd name="T4" fmla="*/ 2147483646 w 11"/>
                  <a:gd name="T5" fmla="*/ 2147483646 h 14"/>
                  <a:gd name="T6" fmla="*/ 2147483646 w 11"/>
                  <a:gd name="T7" fmla="*/ 2147483646 h 14"/>
                  <a:gd name="T8" fmla="*/ 2147483646 w 11"/>
                  <a:gd name="T9" fmla="*/ 2147483646 h 14"/>
                  <a:gd name="T10" fmla="*/ 2147483646 w 11"/>
                  <a:gd name="T11" fmla="*/ 2147483646 h 14"/>
                  <a:gd name="T12" fmla="*/ 2147483646 w 11"/>
                  <a:gd name="T13" fmla="*/ 2147483646 h 14"/>
                  <a:gd name="T14" fmla="*/ 2147483646 w 11"/>
                  <a:gd name="T15" fmla="*/ 2147483646 h 14"/>
                  <a:gd name="T16" fmla="*/ 2147483646 w 11"/>
                  <a:gd name="T17" fmla="*/ 2147483646 h 14"/>
                  <a:gd name="T18" fmla="*/ 2147483646 w 11"/>
                  <a:gd name="T19" fmla="*/ 2147483646 h 14"/>
                  <a:gd name="T20" fmla="*/ 2147483646 w 11"/>
                  <a:gd name="T21" fmla="*/ 2147483646 h 14"/>
                  <a:gd name="T22" fmla="*/ 2147483646 w 11"/>
                  <a:gd name="T23" fmla="*/ 2147483646 h 14"/>
                  <a:gd name="T24" fmla="*/ 2147483646 w 11"/>
                  <a:gd name="T25" fmla="*/ 2147483646 h 14"/>
                  <a:gd name="T26" fmla="*/ 2147483646 w 11"/>
                  <a:gd name="T27" fmla="*/ 0 h 14"/>
                  <a:gd name="T28" fmla="*/ 2147483646 w 11"/>
                  <a:gd name="T29" fmla="*/ 0 h 14"/>
                  <a:gd name="T30" fmla="*/ 2147483646 w 11"/>
                  <a:gd name="T31" fmla="*/ 0 h 14"/>
                  <a:gd name="T32" fmla="*/ 2147483646 w 11"/>
                  <a:gd name="T33" fmla="*/ 0 h 14"/>
                  <a:gd name="T34" fmla="*/ 0 w 11"/>
                  <a:gd name="T35" fmla="*/ 2147483646 h 14"/>
                  <a:gd name="T36" fmla="*/ 0 w 11"/>
                  <a:gd name="T37" fmla="*/ 2147483646 h 14"/>
                  <a:gd name="T38" fmla="*/ 0 w 11"/>
                  <a:gd name="T39" fmla="*/ 2147483646 h 14"/>
                  <a:gd name="T40" fmla="*/ 0 w 11"/>
                  <a:gd name="T41" fmla="*/ 2147483646 h 14"/>
                  <a:gd name="T42" fmla="*/ 0 w 11"/>
                  <a:gd name="T43" fmla="*/ 2147483646 h 14"/>
                  <a:gd name="T44" fmla="*/ 0 w 11"/>
                  <a:gd name="T45" fmla="*/ 2147483646 h 14"/>
                  <a:gd name="T46" fmla="*/ 0 w 11"/>
                  <a:gd name="T47" fmla="*/ 2147483646 h 14"/>
                  <a:gd name="T48" fmla="*/ 2147483646 w 11"/>
                  <a:gd name="T49" fmla="*/ 2147483646 h 14"/>
                  <a:gd name="T50" fmla="*/ 2147483646 w 11"/>
                  <a:gd name="T51" fmla="*/ 2147483646 h 14"/>
                  <a:gd name="T52" fmla="*/ 2147483646 w 11"/>
                  <a:gd name="T53" fmla="*/ 2147483646 h 14"/>
                  <a:gd name="T54" fmla="*/ 2147483646 w 11"/>
                  <a:gd name="T55" fmla="*/ 2147483646 h 14"/>
                  <a:gd name="T56" fmla="*/ 2147483646 w 11"/>
                  <a:gd name="T57" fmla="*/ 2147483646 h 14"/>
                  <a:gd name="T58" fmla="*/ 2147483646 w 11"/>
                  <a:gd name="T59" fmla="*/ 2147483646 h 14"/>
                  <a:gd name="T60" fmla="*/ 2147483646 w 11"/>
                  <a:gd name="T61" fmla="*/ 2147483646 h 14"/>
                  <a:gd name="T62" fmla="*/ 2147483646 w 11"/>
                  <a:gd name="T63" fmla="*/ 2147483646 h 14"/>
                  <a:gd name="T64" fmla="*/ 2147483646 w 11"/>
                  <a:gd name="T65" fmla="*/ 2147483646 h 14"/>
                  <a:gd name="T66" fmla="*/ 2147483646 w 11"/>
                  <a:gd name="T67" fmla="*/ 2147483646 h 14"/>
                  <a:gd name="T68" fmla="*/ 2147483646 w 11"/>
                  <a:gd name="T69" fmla="*/ 2147483646 h 14"/>
                  <a:gd name="T70" fmla="*/ 2147483646 w 11"/>
                  <a:gd name="T71" fmla="*/ 2147483646 h 14"/>
                  <a:gd name="T72" fmla="*/ 2147483646 w 11"/>
                  <a:gd name="T73" fmla="*/ 2147483646 h 14"/>
                  <a:gd name="T74" fmla="*/ 2147483646 w 11"/>
                  <a:gd name="T75" fmla="*/ 2147483646 h 14"/>
                  <a:gd name="T76" fmla="*/ 2147483646 w 11"/>
                  <a:gd name="T77" fmla="*/ 2147483646 h 14"/>
                  <a:gd name="T78" fmla="*/ 2147483646 w 11"/>
                  <a:gd name="T79" fmla="*/ 2147483646 h 14"/>
                  <a:gd name="T80" fmla="*/ 2147483646 w 11"/>
                  <a:gd name="T81" fmla="*/ 2147483646 h 14"/>
                  <a:gd name="T82" fmla="*/ 2147483646 w 11"/>
                  <a:gd name="T83" fmla="*/ 2147483646 h 14"/>
                  <a:gd name="T84" fmla="*/ 2147483646 w 11"/>
                  <a:gd name="T85" fmla="*/ 2147483646 h 14"/>
                  <a:gd name="T86" fmla="*/ 2147483646 w 11"/>
                  <a:gd name="T87" fmla="*/ 2147483646 h 14"/>
                  <a:gd name="T88" fmla="*/ 2147483646 w 11"/>
                  <a:gd name="T89" fmla="*/ 2147483646 h 14"/>
                  <a:gd name="T90" fmla="*/ 2147483646 w 11"/>
                  <a:gd name="T91" fmla="*/ 0 h 14"/>
                  <a:gd name="T92" fmla="*/ 2147483646 w 11"/>
                  <a:gd name="T93" fmla="*/ 0 h 1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 h="14">
                    <a:moveTo>
                      <a:pt x="4" y="2"/>
                    </a:moveTo>
                    <a:lnTo>
                      <a:pt x="4" y="2"/>
                    </a:lnTo>
                    <a:lnTo>
                      <a:pt x="5" y="4"/>
                    </a:lnTo>
                    <a:lnTo>
                      <a:pt x="5" y="5"/>
                    </a:lnTo>
                    <a:lnTo>
                      <a:pt x="6" y="6"/>
                    </a:lnTo>
                    <a:lnTo>
                      <a:pt x="7" y="7"/>
                    </a:lnTo>
                    <a:lnTo>
                      <a:pt x="8" y="8"/>
                    </a:lnTo>
                    <a:lnTo>
                      <a:pt x="8" y="9"/>
                    </a:lnTo>
                    <a:lnTo>
                      <a:pt x="8" y="10"/>
                    </a:lnTo>
                    <a:lnTo>
                      <a:pt x="7" y="10"/>
                    </a:lnTo>
                    <a:lnTo>
                      <a:pt x="6" y="11"/>
                    </a:lnTo>
                    <a:lnTo>
                      <a:pt x="6" y="12"/>
                    </a:lnTo>
                    <a:lnTo>
                      <a:pt x="5" y="12"/>
                    </a:lnTo>
                    <a:lnTo>
                      <a:pt x="5" y="11"/>
                    </a:lnTo>
                    <a:lnTo>
                      <a:pt x="3" y="10"/>
                    </a:lnTo>
                    <a:lnTo>
                      <a:pt x="2" y="8"/>
                    </a:lnTo>
                    <a:lnTo>
                      <a:pt x="2" y="4"/>
                    </a:lnTo>
                    <a:lnTo>
                      <a:pt x="2" y="3"/>
                    </a:lnTo>
                    <a:lnTo>
                      <a:pt x="3" y="3"/>
                    </a:lnTo>
                    <a:lnTo>
                      <a:pt x="3" y="2"/>
                    </a:lnTo>
                    <a:lnTo>
                      <a:pt x="4" y="2"/>
                    </a:lnTo>
                    <a:close/>
                    <a:moveTo>
                      <a:pt x="4" y="0"/>
                    </a:moveTo>
                    <a:lnTo>
                      <a:pt x="3" y="0"/>
                    </a:lnTo>
                    <a:lnTo>
                      <a:pt x="2" y="0"/>
                    </a:lnTo>
                    <a:lnTo>
                      <a:pt x="1" y="0"/>
                    </a:lnTo>
                    <a:lnTo>
                      <a:pt x="1" y="1"/>
                    </a:lnTo>
                    <a:lnTo>
                      <a:pt x="0" y="2"/>
                    </a:lnTo>
                    <a:lnTo>
                      <a:pt x="0" y="3"/>
                    </a:lnTo>
                    <a:lnTo>
                      <a:pt x="0" y="4"/>
                    </a:lnTo>
                    <a:lnTo>
                      <a:pt x="0" y="8"/>
                    </a:lnTo>
                    <a:lnTo>
                      <a:pt x="0" y="9"/>
                    </a:lnTo>
                    <a:lnTo>
                      <a:pt x="0" y="10"/>
                    </a:lnTo>
                    <a:lnTo>
                      <a:pt x="0" y="11"/>
                    </a:lnTo>
                    <a:lnTo>
                      <a:pt x="1" y="12"/>
                    </a:lnTo>
                    <a:lnTo>
                      <a:pt x="2" y="13"/>
                    </a:lnTo>
                    <a:lnTo>
                      <a:pt x="3" y="13"/>
                    </a:lnTo>
                    <a:lnTo>
                      <a:pt x="4" y="14"/>
                    </a:lnTo>
                    <a:lnTo>
                      <a:pt x="6" y="14"/>
                    </a:lnTo>
                    <a:lnTo>
                      <a:pt x="7" y="14"/>
                    </a:lnTo>
                    <a:lnTo>
                      <a:pt x="8" y="14"/>
                    </a:lnTo>
                    <a:lnTo>
                      <a:pt x="9" y="12"/>
                    </a:lnTo>
                    <a:lnTo>
                      <a:pt x="10" y="12"/>
                    </a:lnTo>
                    <a:lnTo>
                      <a:pt x="10" y="11"/>
                    </a:lnTo>
                    <a:lnTo>
                      <a:pt x="11" y="10"/>
                    </a:lnTo>
                    <a:lnTo>
                      <a:pt x="11" y="9"/>
                    </a:lnTo>
                    <a:lnTo>
                      <a:pt x="11" y="8"/>
                    </a:lnTo>
                    <a:lnTo>
                      <a:pt x="11" y="6"/>
                    </a:lnTo>
                    <a:lnTo>
                      <a:pt x="10" y="6"/>
                    </a:lnTo>
                    <a:lnTo>
                      <a:pt x="9" y="5"/>
                    </a:lnTo>
                    <a:lnTo>
                      <a:pt x="8" y="5"/>
                    </a:lnTo>
                    <a:lnTo>
                      <a:pt x="8" y="4"/>
                    </a:lnTo>
                    <a:lnTo>
                      <a:pt x="8" y="3"/>
                    </a:lnTo>
                    <a:lnTo>
                      <a:pt x="7" y="3"/>
                    </a:lnTo>
                    <a:lnTo>
                      <a:pt x="7" y="2"/>
                    </a:lnTo>
                    <a:lnTo>
                      <a:pt x="6" y="0"/>
                    </a:lnTo>
                    <a:lnTo>
                      <a:pt x="5" y="0"/>
                    </a:lnTo>
                    <a:lnTo>
                      <a:pt x="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05" name="Freeform 738"/>
              <p:cNvSpPr>
                <a:spLocks noEditPoints="1"/>
              </p:cNvSpPr>
              <p:nvPr/>
            </p:nvSpPr>
            <p:spPr bwMode="auto">
              <a:xfrm>
                <a:off x="6500010" y="1067792"/>
                <a:ext cx="25400" cy="30163"/>
              </a:xfrm>
              <a:custGeom>
                <a:avLst/>
                <a:gdLst>
                  <a:gd name="T0" fmla="*/ 2147483646 w 11"/>
                  <a:gd name="T1" fmla="*/ 2147483646 h 14"/>
                  <a:gd name="T2" fmla="*/ 2147483646 w 11"/>
                  <a:gd name="T3" fmla="*/ 2147483646 h 14"/>
                  <a:gd name="T4" fmla="*/ 2147483646 w 11"/>
                  <a:gd name="T5" fmla="*/ 2147483646 h 14"/>
                  <a:gd name="T6" fmla="*/ 2147483646 w 11"/>
                  <a:gd name="T7" fmla="*/ 2147483646 h 14"/>
                  <a:gd name="T8" fmla="*/ 2147483646 w 11"/>
                  <a:gd name="T9" fmla="*/ 2147483646 h 14"/>
                  <a:gd name="T10" fmla="*/ 2147483646 w 11"/>
                  <a:gd name="T11" fmla="*/ 2147483646 h 14"/>
                  <a:gd name="T12" fmla="*/ 2147483646 w 11"/>
                  <a:gd name="T13" fmla="*/ 2147483646 h 14"/>
                  <a:gd name="T14" fmla="*/ 2147483646 w 11"/>
                  <a:gd name="T15" fmla="*/ 2147483646 h 14"/>
                  <a:gd name="T16" fmla="*/ 2147483646 w 11"/>
                  <a:gd name="T17" fmla="*/ 2147483646 h 14"/>
                  <a:gd name="T18" fmla="*/ 2147483646 w 11"/>
                  <a:gd name="T19" fmla="*/ 2147483646 h 14"/>
                  <a:gd name="T20" fmla="*/ 2147483646 w 11"/>
                  <a:gd name="T21" fmla="*/ 2147483646 h 14"/>
                  <a:gd name="T22" fmla="*/ 2147483646 w 11"/>
                  <a:gd name="T23" fmla="*/ 2147483646 h 14"/>
                  <a:gd name="T24" fmla="*/ 2147483646 w 11"/>
                  <a:gd name="T25" fmla="*/ 2147483646 h 14"/>
                  <a:gd name="T26" fmla="*/ 2147483646 w 11"/>
                  <a:gd name="T27" fmla="*/ 0 h 14"/>
                  <a:gd name="T28" fmla="*/ 2147483646 w 11"/>
                  <a:gd name="T29" fmla="*/ 0 h 14"/>
                  <a:gd name="T30" fmla="*/ 2147483646 w 11"/>
                  <a:gd name="T31" fmla="*/ 0 h 14"/>
                  <a:gd name="T32" fmla="*/ 2147483646 w 11"/>
                  <a:gd name="T33" fmla="*/ 0 h 14"/>
                  <a:gd name="T34" fmla="*/ 0 w 11"/>
                  <a:gd name="T35" fmla="*/ 2147483646 h 14"/>
                  <a:gd name="T36" fmla="*/ 0 w 11"/>
                  <a:gd name="T37" fmla="*/ 2147483646 h 14"/>
                  <a:gd name="T38" fmla="*/ 0 w 11"/>
                  <a:gd name="T39" fmla="*/ 2147483646 h 14"/>
                  <a:gd name="T40" fmla="*/ 0 w 11"/>
                  <a:gd name="T41" fmla="*/ 2147483646 h 14"/>
                  <a:gd name="T42" fmla="*/ 0 w 11"/>
                  <a:gd name="T43" fmla="*/ 2147483646 h 14"/>
                  <a:gd name="T44" fmla="*/ 0 w 11"/>
                  <a:gd name="T45" fmla="*/ 2147483646 h 14"/>
                  <a:gd name="T46" fmla="*/ 0 w 11"/>
                  <a:gd name="T47" fmla="*/ 2147483646 h 14"/>
                  <a:gd name="T48" fmla="*/ 2147483646 w 11"/>
                  <a:gd name="T49" fmla="*/ 2147483646 h 14"/>
                  <a:gd name="T50" fmla="*/ 2147483646 w 11"/>
                  <a:gd name="T51" fmla="*/ 2147483646 h 14"/>
                  <a:gd name="T52" fmla="*/ 2147483646 w 11"/>
                  <a:gd name="T53" fmla="*/ 2147483646 h 14"/>
                  <a:gd name="T54" fmla="*/ 2147483646 w 11"/>
                  <a:gd name="T55" fmla="*/ 2147483646 h 14"/>
                  <a:gd name="T56" fmla="*/ 2147483646 w 11"/>
                  <a:gd name="T57" fmla="*/ 2147483646 h 14"/>
                  <a:gd name="T58" fmla="*/ 2147483646 w 11"/>
                  <a:gd name="T59" fmla="*/ 2147483646 h 14"/>
                  <a:gd name="T60" fmla="*/ 2147483646 w 11"/>
                  <a:gd name="T61" fmla="*/ 2147483646 h 14"/>
                  <a:gd name="T62" fmla="*/ 2147483646 w 11"/>
                  <a:gd name="T63" fmla="*/ 2147483646 h 14"/>
                  <a:gd name="T64" fmla="*/ 2147483646 w 11"/>
                  <a:gd name="T65" fmla="*/ 2147483646 h 14"/>
                  <a:gd name="T66" fmla="*/ 2147483646 w 11"/>
                  <a:gd name="T67" fmla="*/ 2147483646 h 14"/>
                  <a:gd name="T68" fmla="*/ 2147483646 w 11"/>
                  <a:gd name="T69" fmla="*/ 2147483646 h 14"/>
                  <a:gd name="T70" fmla="*/ 2147483646 w 11"/>
                  <a:gd name="T71" fmla="*/ 2147483646 h 14"/>
                  <a:gd name="T72" fmla="*/ 2147483646 w 11"/>
                  <a:gd name="T73" fmla="*/ 2147483646 h 14"/>
                  <a:gd name="T74" fmla="*/ 2147483646 w 11"/>
                  <a:gd name="T75" fmla="*/ 2147483646 h 14"/>
                  <a:gd name="T76" fmla="*/ 2147483646 w 11"/>
                  <a:gd name="T77" fmla="*/ 2147483646 h 14"/>
                  <a:gd name="T78" fmla="*/ 2147483646 w 11"/>
                  <a:gd name="T79" fmla="*/ 2147483646 h 14"/>
                  <a:gd name="T80" fmla="*/ 2147483646 w 11"/>
                  <a:gd name="T81" fmla="*/ 2147483646 h 14"/>
                  <a:gd name="T82" fmla="*/ 2147483646 w 11"/>
                  <a:gd name="T83" fmla="*/ 2147483646 h 14"/>
                  <a:gd name="T84" fmla="*/ 2147483646 w 11"/>
                  <a:gd name="T85" fmla="*/ 2147483646 h 14"/>
                  <a:gd name="T86" fmla="*/ 2147483646 w 11"/>
                  <a:gd name="T87" fmla="*/ 2147483646 h 14"/>
                  <a:gd name="T88" fmla="*/ 2147483646 w 11"/>
                  <a:gd name="T89" fmla="*/ 2147483646 h 14"/>
                  <a:gd name="T90" fmla="*/ 2147483646 w 11"/>
                  <a:gd name="T91" fmla="*/ 0 h 14"/>
                  <a:gd name="T92" fmla="*/ 2147483646 w 11"/>
                  <a:gd name="T93" fmla="*/ 0 h 14"/>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 h="14">
                    <a:moveTo>
                      <a:pt x="4" y="2"/>
                    </a:moveTo>
                    <a:lnTo>
                      <a:pt x="4" y="2"/>
                    </a:lnTo>
                    <a:lnTo>
                      <a:pt x="5" y="4"/>
                    </a:lnTo>
                    <a:lnTo>
                      <a:pt x="5" y="5"/>
                    </a:lnTo>
                    <a:lnTo>
                      <a:pt x="6" y="6"/>
                    </a:lnTo>
                    <a:lnTo>
                      <a:pt x="7" y="7"/>
                    </a:lnTo>
                    <a:lnTo>
                      <a:pt x="8" y="8"/>
                    </a:lnTo>
                    <a:lnTo>
                      <a:pt x="8" y="9"/>
                    </a:lnTo>
                    <a:lnTo>
                      <a:pt x="8" y="10"/>
                    </a:lnTo>
                    <a:lnTo>
                      <a:pt x="7" y="10"/>
                    </a:lnTo>
                    <a:lnTo>
                      <a:pt x="6" y="11"/>
                    </a:lnTo>
                    <a:lnTo>
                      <a:pt x="6" y="12"/>
                    </a:lnTo>
                    <a:lnTo>
                      <a:pt x="5" y="12"/>
                    </a:lnTo>
                    <a:lnTo>
                      <a:pt x="5" y="11"/>
                    </a:lnTo>
                    <a:lnTo>
                      <a:pt x="3" y="10"/>
                    </a:lnTo>
                    <a:lnTo>
                      <a:pt x="2" y="8"/>
                    </a:lnTo>
                    <a:lnTo>
                      <a:pt x="2" y="4"/>
                    </a:lnTo>
                    <a:lnTo>
                      <a:pt x="2" y="3"/>
                    </a:lnTo>
                    <a:lnTo>
                      <a:pt x="3" y="3"/>
                    </a:lnTo>
                    <a:lnTo>
                      <a:pt x="3" y="2"/>
                    </a:lnTo>
                    <a:lnTo>
                      <a:pt x="4" y="2"/>
                    </a:lnTo>
                    <a:moveTo>
                      <a:pt x="4" y="0"/>
                    </a:moveTo>
                    <a:lnTo>
                      <a:pt x="3" y="0"/>
                    </a:lnTo>
                    <a:lnTo>
                      <a:pt x="2" y="0"/>
                    </a:lnTo>
                    <a:lnTo>
                      <a:pt x="1" y="0"/>
                    </a:lnTo>
                    <a:lnTo>
                      <a:pt x="1" y="1"/>
                    </a:lnTo>
                    <a:lnTo>
                      <a:pt x="0" y="2"/>
                    </a:lnTo>
                    <a:lnTo>
                      <a:pt x="0" y="3"/>
                    </a:lnTo>
                    <a:lnTo>
                      <a:pt x="0" y="4"/>
                    </a:lnTo>
                    <a:lnTo>
                      <a:pt x="0" y="8"/>
                    </a:lnTo>
                    <a:lnTo>
                      <a:pt x="0" y="9"/>
                    </a:lnTo>
                    <a:lnTo>
                      <a:pt x="0" y="10"/>
                    </a:lnTo>
                    <a:lnTo>
                      <a:pt x="0" y="11"/>
                    </a:lnTo>
                    <a:lnTo>
                      <a:pt x="1" y="12"/>
                    </a:lnTo>
                    <a:lnTo>
                      <a:pt x="2" y="13"/>
                    </a:lnTo>
                    <a:lnTo>
                      <a:pt x="3" y="13"/>
                    </a:lnTo>
                    <a:lnTo>
                      <a:pt x="4" y="14"/>
                    </a:lnTo>
                    <a:lnTo>
                      <a:pt x="6" y="14"/>
                    </a:lnTo>
                    <a:lnTo>
                      <a:pt x="7" y="14"/>
                    </a:lnTo>
                    <a:lnTo>
                      <a:pt x="8" y="14"/>
                    </a:lnTo>
                    <a:lnTo>
                      <a:pt x="9" y="12"/>
                    </a:lnTo>
                    <a:lnTo>
                      <a:pt x="10" y="12"/>
                    </a:lnTo>
                    <a:lnTo>
                      <a:pt x="10" y="11"/>
                    </a:lnTo>
                    <a:lnTo>
                      <a:pt x="11" y="10"/>
                    </a:lnTo>
                    <a:lnTo>
                      <a:pt x="11" y="9"/>
                    </a:lnTo>
                    <a:lnTo>
                      <a:pt x="11" y="8"/>
                    </a:lnTo>
                    <a:lnTo>
                      <a:pt x="11" y="6"/>
                    </a:lnTo>
                    <a:lnTo>
                      <a:pt x="10" y="6"/>
                    </a:lnTo>
                    <a:lnTo>
                      <a:pt x="9" y="5"/>
                    </a:lnTo>
                    <a:lnTo>
                      <a:pt x="8" y="5"/>
                    </a:lnTo>
                    <a:lnTo>
                      <a:pt x="8" y="4"/>
                    </a:lnTo>
                    <a:lnTo>
                      <a:pt x="8" y="3"/>
                    </a:lnTo>
                    <a:lnTo>
                      <a:pt x="7" y="3"/>
                    </a:lnTo>
                    <a:lnTo>
                      <a:pt x="7" y="2"/>
                    </a:lnTo>
                    <a:lnTo>
                      <a:pt x="6" y="0"/>
                    </a:lnTo>
                    <a:lnTo>
                      <a:pt x="5" y="0"/>
                    </a:lnTo>
                    <a:lnTo>
                      <a:pt x="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06" name="Freeform 739"/>
              <p:cNvSpPr>
                <a:spLocks/>
              </p:cNvSpPr>
              <p:nvPr/>
            </p:nvSpPr>
            <p:spPr bwMode="auto">
              <a:xfrm>
                <a:off x="5804685" y="1118592"/>
                <a:ext cx="19050" cy="20638"/>
              </a:xfrm>
              <a:custGeom>
                <a:avLst/>
                <a:gdLst>
                  <a:gd name="T0" fmla="*/ 2147483646 w 8"/>
                  <a:gd name="T1" fmla="*/ 2147483646 h 10"/>
                  <a:gd name="T2" fmla="*/ 2147483646 w 8"/>
                  <a:gd name="T3" fmla="*/ 2147483646 h 10"/>
                  <a:gd name="T4" fmla="*/ 0 w 8"/>
                  <a:gd name="T5" fmla="*/ 2147483646 h 10"/>
                  <a:gd name="T6" fmla="*/ 2147483646 w 8"/>
                  <a:gd name="T7" fmla="*/ 0 h 10"/>
                  <a:gd name="T8" fmla="*/ 2147483646 w 8"/>
                  <a:gd name="T9" fmla="*/ 2147483646 h 10"/>
                  <a:gd name="T10" fmla="*/ 2147483646 w 8"/>
                  <a:gd name="T11" fmla="*/ 2147483646 h 10"/>
                  <a:gd name="T12" fmla="*/ 2147483646 w 8"/>
                  <a:gd name="T13" fmla="*/ 2147483646 h 10"/>
                  <a:gd name="T14" fmla="*/ 2147483646 w 8"/>
                  <a:gd name="T15" fmla="*/ 2147483646 h 10"/>
                  <a:gd name="T16" fmla="*/ 2147483646 w 8"/>
                  <a:gd name="T17" fmla="*/ 2147483646 h 10"/>
                  <a:gd name="T18" fmla="*/ 2147483646 w 8"/>
                  <a:gd name="T19" fmla="*/ 2147483646 h 10"/>
                  <a:gd name="T20" fmla="*/ 2147483646 w 8"/>
                  <a:gd name="T21" fmla="*/ 2147483646 h 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 h="10">
                    <a:moveTo>
                      <a:pt x="5" y="9"/>
                    </a:moveTo>
                    <a:lnTo>
                      <a:pt x="3" y="9"/>
                    </a:lnTo>
                    <a:lnTo>
                      <a:pt x="0" y="5"/>
                    </a:lnTo>
                    <a:lnTo>
                      <a:pt x="1" y="0"/>
                    </a:lnTo>
                    <a:lnTo>
                      <a:pt x="3" y="1"/>
                    </a:lnTo>
                    <a:lnTo>
                      <a:pt x="6" y="4"/>
                    </a:lnTo>
                    <a:lnTo>
                      <a:pt x="7" y="6"/>
                    </a:lnTo>
                    <a:lnTo>
                      <a:pt x="7" y="7"/>
                    </a:lnTo>
                    <a:lnTo>
                      <a:pt x="8" y="9"/>
                    </a:lnTo>
                    <a:lnTo>
                      <a:pt x="6" y="10"/>
                    </a:lnTo>
                    <a:lnTo>
                      <a:pt x="5" y="9"/>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07" name="Freeform 740"/>
              <p:cNvSpPr>
                <a:spLocks noEditPoints="1"/>
              </p:cNvSpPr>
              <p:nvPr/>
            </p:nvSpPr>
            <p:spPr bwMode="auto">
              <a:xfrm>
                <a:off x="5803097" y="1113830"/>
                <a:ext cx="23813" cy="26987"/>
              </a:xfrm>
              <a:custGeom>
                <a:avLst/>
                <a:gdLst>
                  <a:gd name="T0" fmla="*/ 2147483646 w 10"/>
                  <a:gd name="T1" fmla="*/ 2147483646 h 13"/>
                  <a:gd name="T2" fmla="*/ 2147483646 w 10"/>
                  <a:gd name="T3" fmla="*/ 2147483646 h 13"/>
                  <a:gd name="T4" fmla="*/ 2147483646 w 10"/>
                  <a:gd name="T5" fmla="*/ 2147483646 h 13"/>
                  <a:gd name="T6" fmla="*/ 2147483646 w 10"/>
                  <a:gd name="T7" fmla="*/ 2147483646 h 13"/>
                  <a:gd name="T8" fmla="*/ 2147483646 w 10"/>
                  <a:gd name="T9" fmla="*/ 2147483646 h 13"/>
                  <a:gd name="T10" fmla="*/ 2147483646 w 10"/>
                  <a:gd name="T11" fmla="*/ 2147483646 h 13"/>
                  <a:gd name="T12" fmla="*/ 2147483646 w 10"/>
                  <a:gd name="T13" fmla="*/ 2147483646 h 13"/>
                  <a:gd name="T14" fmla="*/ 2147483646 w 10"/>
                  <a:gd name="T15" fmla="*/ 2147483646 h 13"/>
                  <a:gd name="T16" fmla="*/ 2147483646 w 10"/>
                  <a:gd name="T17" fmla="*/ 2147483646 h 13"/>
                  <a:gd name="T18" fmla="*/ 2147483646 w 10"/>
                  <a:gd name="T19" fmla="*/ 2147483646 h 13"/>
                  <a:gd name="T20" fmla="*/ 0 w 10"/>
                  <a:gd name="T21" fmla="*/ 0 h 13"/>
                  <a:gd name="T22" fmla="*/ 0 w 10"/>
                  <a:gd name="T23" fmla="*/ 2147483646 h 13"/>
                  <a:gd name="T24" fmla="*/ 0 w 10"/>
                  <a:gd name="T25" fmla="*/ 2147483646 h 13"/>
                  <a:gd name="T26" fmla="*/ 0 w 10"/>
                  <a:gd name="T27" fmla="*/ 2147483646 h 13"/>
                  <a:gd name="T28" fmla="*/ 0 w 10"/>
                  <a:gd name="T29" fmla="*/ 2147483646 h 13"/>
                  <a:gd name="T30" fmla="*/ 2147483646 w 10"/>
                  <a:gd name="T31" fmla="*/ 2147483646 h 13"/>
                  <a:gd name="T32" fmla="*/ 2147483646 w 10"/>
                  <a:gd name="T33" fmla="*/ 2147483646 h 13"/>
                  <a:gd name="T34" fmla="*/ 2147483646 w 10"/>
                  <a:gd name="T35" fmla="*/ 2147483646 h 13"/>
                  <a:gd name="T36" fmla="*/ 2147483646 w 10"/>
                  <a:gd name="T37" fmla="*/ 2147483646 h 13"/>
                  <a:gd name="T38" fmla="*/ 2147483646 w 10"/>
                  <a:gd name="T39" fmla="*/ 2147483646 h 13"/>
                  <a:gd name="T40" fmla="*/ 2147483646 w 10"/>
                  <a:gd name="T41" fmla="*/ 2147483646 h 13"/>
                  <a:gd name="T42" fmla="*/ 2147483646 w 10"/>
                  <a:gd name="T43" fmla="*/ 2147483646 h 13"/>
                  <a:gd name="T44" fmla="*/ 2147483646 w 10"/>
                  <a:gd name="T45" fmla="*/ 2147483646 h 13"/>
                  <a:gd name="T46" fmla="*/ 2147483646 w 10"/>
                  <a:gd name="T47" fmla="*/ 2147483646 h 13"/>
                  <a:gd name="T48" fmla="*/ 2147483646 w 10"/>
                  <a:gd name="T49" fmla="*/ 2147483646 h 13"/>
                  <a:gd name="T50" fmla="*/ 2147483646 w 10"/>
                  <a:gd name="T51" fmla="*/ 2147483646 h 13"/>
                  <a:gd name="T52" fmla="*/ 2147483646 w 10"/>
                  <a:gd name="T53" fmla="*/ 2147483646 h 13"/>
                  <a:gd name="T54" fmla="*/ 2147483646 w 10"/>
                  <a:gd name="T55" fmla="*/ 2147483646 h 13"/>
                  <a:gd name="T56" fmla="*/ 2147483646 w 10"/>
                  <a:gd name="T57" fmla="*/ 2147483646 h 13"/>
                  <a:gd name="T58" fmla="*/ 2147483646 w 10"/>
                  <a:gd name="T59" fmla="*/ 2147483646 h 13"/>
                  <a:gd name="T60" fmla="*/ 2147483646 w 10"/>
                  <a:gd name="T61" fmla="*/ 2147483646 h 13"/>
                  <a:gd name="T62" fmla="*/ 2147483646 w 10"/>
                  <a:gd name="T63" fmla="*/ 2147483646 h 13"/>
                  <a:gd name="T64" fmla="*/ 2147483646 w 10"/>
                  <a:gd name="T65" fmla="*/ 2147483646 h 13"/>
                  <a:gd name="T66" fmla="*/ 2147483646 w 10"/>
                  <a:gd name="T67" fmla="*/ 2147483646 h 13"/>
                  <a:gd name="T68" fmla="*/ 2147483646 w 10"/>
                  <a:gd name="T69" fmla="*/ 2147483646 h 13"/>
                  <a:gd name="T70" fmla="*/ 2147483646 w 10"/>
                  <a:gd name="T71" fmla="*/ 2147483646 h 13"/>
                  <a:gd name="T72" fmla="*/ 2147483646 w 10"/>
                  <a:gd name="T73" fmla="*/ 2147483646 h 13"/>
                  <a:gd name="T74" fmla="*/ 0 w 10"/>
                  <a:gd name="T75" fmla="*/ 0 h 13"/>
                  <a:gd name="T76" fmla="*/ 0 w 10"/>
                  <a:gd name="T77" fmla="*/ 0 h 1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0" h="13">
                    <a:moveTo>
                      <a:pt x="3" y="4"/>
                    </a:moveTo>
                    <a:lnTo>
                      <a:pt x="3" y="4"/>
                    </a:lnTo>
                    <a:lnTo>
                      <a:pt x="6" y="7"/>
                    </a:lnTo>
                    <a:lnTo>
                      <a:pt x="7" y="9"/>
                    </a:lnTo>
                    <a:lnTo>
                      <a:pt x="7" y="10"/>
                    </a:lnTo>
                    <a:lnTo>
                      <a:pt x="7" y="11"/>
                    </a:lnTo>
                    <a:lnTo>
                      <a:pt x="5" y="10"/>
                    </a:lnTo>
                    <a:lnTo>
                      <a:pt x="2" y="6"/>
                    </a:lnTo>
                    <a:lnTo>
                      <a:pt x="3" y="4"/>
                    </a:lnTo>
                    <a:close/>
                    <a:moveTo>
                      <a:pt x="0" y="0"/>
                    </a:moveTo>
                    <a:lnTo>
                      <a:pt x="0" y="4"/>
                    </a:lnTo>
                    <a:lnTo>
                      <a:pt x="0" y="6"/>
                    </a:lnTo>
                    <a:lnTo>
                      <a:pt x="0" y="8"/>
                    </a:lnTo>
                    <a:lnTo>
                      <a:pt x="3" y="11"/>
                    </a:lnTo>
                    <a:lnTo>
                      <a:pt x="3" y="12"/>
                    </a:lnTo>
                    <a:lnTo>
                      <a:pt x="4" y="12"/>
                    </a:lnTo>
                    <a:lnTo>
                      <a:pt x="6" y="13"/>
                    </a:lnTo>
                    <a:lnTo>
                      <a:pt x="7" y="13"/>
                    </a:lnTo>
                    <a:lnTo>
                      <a:pt x="8" y="13"/>
                    </a:lnTo>
                    <a:lnTo>
                      <a:pt x="9" y="13"/>
                    </a:lnTo>
                    <a:lnTo>
                      <a:pt x="10" y="11"/>
                    </a:lnTo>
                    <a:lnTo>
                      <a:pt x="10" y="10"/>
                    </a:lnTo>
                    <a:lnTo>
                      <a:pt x="9" y="9"/>
                    </a:lnTo>
                    <a:lnTo>
                      <a:pt x="9" y="8"/>
                    </a:lnTo>
                    <a:lnTo>
                      <a:pt x="8" y="6"/>
                    </a:lnTo>
                    <a:lnTo>
                      <a:pt x="8" y="5"/>
                    </a:lnTo>
                    <a:lnTo>
                      <a:pt x="5" y="2"/>
                    </a:lnTo>
                    <a:lnTo>
                      <a:pt x="4" y="2"/>
                    </a:lnTo>
                    <a:lnTo>
                      <a:pt x="3" y="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08" name="Freeform 741"/>
              <p:cNvSpPr>
                <a:spLocks noEditPoints="1"/>
              </p:cNvSpPr>
              <p:nvPr/>
            </p:nvSpPr>
            <p:spPr bwMode="auto">
              <a:xfrm>
                <a:off x="5803097" y="1113830"/>
                <a:ext cx="23813" cy="26987"/>
              </a:xfrm>
              <a:custGeom>
                <a:avLst/>
                <a:gdLst>
                  <a:gd name="T0" fmla="*/ 2147483646 w 10"/>
                  <a:gd name="T1" fmla="*/ 2147483646 h 13"/>
                  <a:gd name="T2" fmla="*/ 2147483646 w 10"/>
                  <a:gd name="T3" fmla="*/ 2147483646 h 13"/>
                  <a:gd name="T4" fmla="*/ 2147483646 w 10"/>
                  <a:gd name="T5" fmla="*/ 2147483646 h 13"/>
                  <a:gd name="T6" fmla="*/ 2147483646 w 10"/>
                  <a:gd name="T7" fmla="*/ 2147483646 h 13"/>
                  <a:gd name="T8" fmla="*/ 2147483646 w 10"/>
                  <a:gd name="T9" fmla="*/ 2147483646 h 13"/>
                  <a:gd name="T10" fmla="*/ 2147483646 w 10"/>
                  <a:gd name="T11" fmla="*/ 2147483646 h 13"/>
                  <a:gd name="T12" fmla="*/ 2147483646 w 10"/>
                  <a:gd name="T13" fmla="*/ 2147483646 h 13"/>
                  <a:gd name="T14" fmla="*/ 2147483646 w 10"/>
                  <a:gd name="T15" fmla="*/ 2147483646 h 13"/>
                  <a:gd name="T16" fmla="*/ 2147483646 w 10"/>
                  <a:gd name="T17" fmla="*/ 2147483646 h 13"/>
                  <a:gd name="T18" fmla="*/ 2147483646 w 10"/>
                  <a:gd name="T19" fmla="*/ 2147483646 h 13"/>
                  <a:gd name="T20" fmla="*/ 0 w 10"/>
                  <a:gd name="T21" fmla="*/ 0 h 13"/>
                  <a:gd name="T22" fmla="*/ 0 w 10"/>
                  <a:gd name="T23" fmla="*/ 2147483646 h 13"/>
                  <a:gd name="T24" fmla="*/ 0 w 10"/>
                  <a:gd name="T25" fmla="*/ 2147483646 h 13"/>
                  <a:gd name="T26" fmla="*/ 0 w 10"/>
                  <a:gd name="T27" fmla="*/ 2147483646 h 13"/>
                  <a:gd name="T28" fmla="*/ 0 w 10"/>
                  <a:gd name="T29" fmla="*/ 2147483646 h 13"/>
                  <a:gd name="T30" fmla="*/ 2147483646 w 10"/>
                  <a:gd name="T31" fmla="*/ 2147483646 h 13"/>
                  <a:gd name="T32" fmla="*/ 2147483646 w 10"/>
                  <a:gd name="T33" fmla="*/ 2147483646 h 13"/>
                  <a:gd name="T34" fmla="*/ 2147483646 w 10"/>
                  <a:gd name="T35" fmla="*/ 2147483646 h 13"/>
                  <a:gd name="T36" fmla="*/ 2147483646 w 10"/>
                  <a:gd name="T37" fmla="*/ 2147483646 h 13"/>
                  <a:gd name="T38" fmla="*/ 2147483646 w 10"/>
                  <a:gd name="T39" fmla="*/ 2147483646 h 13"/>
                  <a:gd name="T40" fmla="*/ 2147483646 w 10"/>
                  <a:gd name="T41" fmla="*/ 2147483646 h 13"/>
                  <a:gd name="T42" fmla="*/ 2147483646 w 10"/>
                  <a:gd name="T43" fmla="*/ 2147483646 h 13"/>
                  <a:gd name="T44" fmla="*/ 2147483646 w 10"/>
                  <a:gd name="T45" fmla="*/ 2147483646 h 13"/>
                  <a:gd name="T46" fmla="*/ 2147483646 w 10"/>
                  <a:gd name="T47" fmla="*/ 2147483646 h 13"/>
                  <a:gd name="T48" fmla="*/ 2147483646 w 10"/>
                  <a:gd name="T49" fmla="*/ 2147483646 h 13"/>
                  <a:gd name="T50" fmla="*/ 2147483646 w 10"/>
                  <a:gd name="T51" fmla="*/ 2147483646 h 13"/>
                  <a:gd name="T52" fmla="*/ 2147483646 w 10"/>
                  <a:gd name="T53" fmla="*/ 2147483646 h 13"/>
                  <a:gd name="T54" fmla="*/ 2147483646 w 10"/>
                  <a:gd name="T55" fmla="*/ 2147483646 h 13"/>
                  <a:gd name="T56" fmla="*/ 2147483646 w 10"/>
                  <a:gd name="T57" fmla="*/ 2147483646 h 13"/>
                  <a:gd name="T58" fmla="*/ 2147483646 w 10"/>
                  <a:gd name="T59" fmla="*/ 2147483646 h 13"/>
                  <a:gd name="T60" fmla="*/ 2147483646 w 10"/>
                  <a:gd name="T61" fmla="*/ 2147483646 h 13"/>
                  <a:gd name="T62" fmla="*/ 2147483646 w 10"/>
                  <a:gd name="T63" fmla="*/ 2147483646 h 13"/>
                  <a:gd name="T64" fmla="*/ 2147483646 w 10"/>
                  <a:gd name="T65" fmla="*/ 2147483646 h 13"/>
                  <a:gd name="T66" fmla="*/ 2147483646 w 10"/>
                  <a:gd name="T67" fmla="*/ 2147483646 h 13"/>
                  <a:gd name="T68" fmla="*/ 2147483646 w 10"/>
                  <a:gd name="T69" fmla="*/ 2147483646 h 13"/>
                  <a:gd name="T70" fmla="*/ 2147483646 w 10"/>
                  <a:gd name="T71" fmla="*/ 2147483646 h 13"/>
                  <a:gd name="T72" fmla="*/ 2147483646 w 10"/>
                  <a:gd name="T73" fmla="*/ 2147483646 h 13"/>
                  <a:gd name="T74" fmla="*/ 0 w 10"/>
                  <a:gd name="T75" fmla="*/ 0 h 13"/>
                  <a:gd name="T76" fmla="*/ 0 w 10"/>
                  <a:gd name="T77" fmla="*/ 0 h 1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0" h="13">
                    <a:moveTo>
                      <a:pt x="3" y="4"/>
                    </a:moveTo>
                    <a:lnTo>
                      <a:pt x="3" y="4"/>
                    </a:lnTo>
                    <a:lnTo>
                      <a:pt x="6" y="7"/>
                    </a:lnTo>
                    <a:lnTo>
                      <a:pt x="7" y="9"/>
                    </a:lnTo>
                    <a:lnTo>
                      <a:pt x="7" y="10"/>
                    </a:lnTo>
                    <a:lnTo>
                      <a:pt x="7" y="11"/>
                    </a:lnTo>
                    <a:lnTo>
                      <a:pt x="5" y="10"/>
                    </a:lnTo>
                    <a:lnTo>
                      <a:pt x="2" y="6"/>
                    </a:lnTo>
                    <a:lnTo>
                      <a:pt x="3" y="4"/>
                    </a:lnTo>
                    <a:moveTo>
                      <a:pt x="0" y="0"/>
                    </a:moveTo>
                    <a:lnTo>
                      <a:pt x="0" y="4"/>
                    </a:lnTo>
                    <a:lnTo>
                      <a:pt x="0" y="6"/>
                    </a:lnTo>
                    <a:lnTo>
                      <a:pt x="0" y="8"/>
                    </a:lnTo>
                    <a:lnTo>
                      <a:pt x="3" y="11"/>
                    </a:lnTo>
                    <a:lnTo>
                      <a:pt x="3" y="12"/>
                    </a:lnTo>
                    <a:lnTo>
                      <a:pt x="4" y="12"/>
                    </a:lnTo>
                    <a:lnTo>
                      <a:pt x="6" y="13"/>
                    </a:lnTo>
                    <a:lnTo>
                      <a:pt x="7" y="13"/>
                    </a:lnTo>
                    <a:lnTo>
                      <a:pt x="8" y="13"/>
                    </a:lnTo>
                    <a:lnTo>
                      <a:pt x="9" y="13"/>
                    </a:lnTo>
                    <a:lnTo>
                      <a:pt x="10" y="11"/>
                    </a:lnTo>
                    <a:lnTo>
                      <a:pt x="10" y="10"/>
                    </a:lnTo>
                    <a:lnTo>
                      <a:pt x="9" y="9"/>
                    </a:lnTo>
                    <a:lnTo>
                      <a:pt x="9" y="8"/>
                    </a:lnTo>
                    <a:lnTo>
                      <a:pt x="8" y="6"/>
                    </a:lnTo>
                    <a:lnTo>
                      <a:pt x="8" y="5"/>
                    </a:lnTo>
                    <a:lnTo>
                      <a:pt x="5" y="2"/>
                    </a:lnTo>
                    <a:lnTo>
                      <a:pt x="4" y="2"/>
                    </a:lnTo>
                    <a:lnTo>
                      <a:pt x="3" y="2"/>
                    </a:lnTo>
                    <a:lnTo>
                      <a:pt x="0"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09" name="Freeform 742"/>
              <p:cNvSpPr>
                <a:spLocks noEditPoints="1"/>
              </p:cNvSpPr>
              <p:nvPr/>
            </p:nvSpPr>
            <p:spPr bwMode="auto">
              <a:xfrm>
                <a:off x="5863422" y="1134467"/>
                <a:ext cx="69850" cy="33338"/>
              </a:xfrm>
              <a:custGeom>
                <a:avLst/>
                <a:gdLst>
                  <a:gd name="T0" fmla="*/ 2147483646 w 29"/>
                  <a:gd name="T1" fmla="*/ 2147483646 h 15"/>
                  <a:gd name="T2" fmla="*/ 2147483646 w 29"/>
                  <a:gd name="T3" fmla="*/ 2147483646 h 15"/>
                  <a:gd name="T4" fmla="*/ 2147483646 w 29"/>
                  <a:gd name="T5" fmla="*/ 2147483646 h 15"/>
                  <a:gd name="T6" fmla="*/ 2147483646 w 29"/>
                  <a:gd name="T7" fmla="*/ 2147483646 h 15"/>
                  <a:gd name="T8" fmla="*/ 2147483646 w 29"/>
                  <a:gd name="T9" fmla="*/ 2147483646 h 15"/>
                  <a:gd name="T10" fmla="*/ 2147483646 w 29"/>
                  <a:gd name="T11" fmla="*/ 2147483646 h 15"/>
                  <a:gd name="T12" fmla="*/ 2147483646 w 29"/>
                  <a:gd name="T13" fmla="*/ 2147483646 h 15"/>
                  <a:gd name="T14" fmla="*/ 2147483646 w 29"/>
                  <a:gd name="T15" fmla="*/ 2147483646 h 15"/>
                  <a:gd name="T16" fmla="*/ 2147483646 w 29"/>
                  <a:gd name="T17" fmla="*/ 2147483646 h 15"/>
                  <a:gd name="T18" fmla="*/ 2147483646 w 29"/>
                  <a:gd name="T19" fmla="*/ 2147483646 h 15"/>
                  <a:gd name="T20" fmla="*/ 2147483646 w 29"/>
                  <a:gd name="T21" fmla="*/ 2147483646 h 15"/>
                  <a:gd name="T22" fmla="*/ 2147483646 w 29"/>
                  <a:gd name="T23" fmla="*/ 2147483646 h 15"/>
                  <a:gd name="T24" fmla="*/ 2147483646 w 29"/>
                  <a:gd name="T25" fmla="*/ 2147483646 h 15"/>
                  <a:gd name="T26" fmla="*/ 2147483646 w 29"/>
                  <a:gd name="T27" fmla="*/ 2147483646 h 15"/>
                  <a:gd name="T28" fmla="*/ 2147483646 w 29"/>
                  <a:gd name="T29" fmla="*/ 2147483646 h 15"/>
                  <a:gd name="T30" fmla="*/ 2147483646 w 29"/>
                  <a:gd name="T31" fmla="*/ 2147483646 h 15"/>
                  <a:gd name="T32" fmla="*/ 2147483646 w 29"/>
                  <a:gd name="T33" fmla="*/ 2147483646 h 15"/>
                  <a:gd name="T34" fmla="*/ 2147483646 w 29"/>
                  <a:gd name="T35" fmla="*/ 2147483646 h 15"/>
                  <a:gd name="T36" fmla="*/ 2147483646 w 29"/>
                  <a:gd name="T37" fmla="*/ 2147483646 h 15"/>
                  <a:gd name="T38" fmla="*/ 2147483646 w 29"/>
                  <a:gd name="T39" fmla="*/ 2147483646 h 15"/>
                  <a:gd name="T40" fmla="*/ 2147483646 w 29"/>
                  <a:gd name="T41" fmla="*/ 2147483646 h 15"/>
                  <a:gd name="T42" fmla="*/ 2147483646 w 29"/>
                  <a:gd name="T43" fmla="*/ 2147483646 h 15"/>
                  <a:gd name="T44" fmla="*/ 2147483646 w 29"/>
                  <a:gd name="T45" fmla="*/ 2147483646 h 15"/>
                  <a:gd name="T46" fmla="*/ 2147483646 w 29"/>
                  <a:gd name="T47" fmla="*/ 2147483646 h 15"/>
                  <a:gd name="T48" fmla="*/ 2147483646 w 29"/>
                  <a:gd name="T49" fmla="*/ 2147483646 h 15"/>
                  <a:gd name="T50" fmla="*/ 2147483646 w 29"/>
                  <a:gd name="T51" fmla="*/ 2147483646 h 15"/>
                  <a:gd name="T52" fmla="*/ 2147483646 w 29"/>
                  <a:gd name="T53" fmla="*/ 2147483646 h 15"/>
                  <a:gd name="T54" fmla="*/ 2147483646 w 29"/>
                  <a:gd name="T55" fmla="*/ 2147483646 h 15"/>
                  <a:gd name="T56" fmla="*/ 2147483646 w 29"/>
                  <a:gd name="T57" fmla="*/ 2147483646 h 15"/>
                  <a:gd name="T58" fmla="*/ 2147483646 w 29"/>
                  <a:gd name="T59" fmla="*/ 2147483646 h 15"/>
                  <a:gd name="T60" fmla="*/ 0 w 29"/>
                  <a:gd name="T61" fmla="*/ 2147483646 h 15"/>
                  <a:gd name="T62" fmla="*/ 0 w 29"/>
                  <a:gd name="T63" fmla="*/ 2147483646 h 15"/>
                  <a:gd name="T64" fmla="*/ 2147483646 w 29"/>
                  <a:gd name="T65" fmla="*/ 0 h 15"/>
                  <a:gd name="T66" fmla="*/ 2147483646 w 29"/>
                  <a:gd name="T67" fmla="*/ 2147483646 h 15"/>
                  <a:gd name="T68" fmla="*/ 2147483646 w 29"/>
                  <a:gd name="T69" fmla="*/ 2147483646 h 15"/>
                  <a:gd name="T70" fmla="*/ 2147483646 w 29"/>
                  <a:gd name="T71" fmla="*/ 2147483646 h 15"/>
                  <a:gd name="T72" fmla="*/ 2147483646 w 29"/>
                  <a:gd name="T73" fmla="*/ 2147483646 h 15"/>
                  <a:gd name="T74" fmla="*/ 2147483646 w 29"/>
                  <a:gd name="T75" fmla="*/ 2147483646 h 15"/>
                  <a:gd name="T76" fmla="*/ 2147483646 w 29"/>
                  <a:gd name="T77" fmla="*/ 2147483646 h 15"/>
                  <a:gd name="T78" fmla="*/ 2147483646 w 29"/>
                  <a:gd name="T79" fmla="*/ 2147483646 h 15"/>
                  <a:gd name="T80" fmla="*/ 2147483646 w 29"/>
                  <a:gd name="T81" fmla="*/ 2147483646 h 15"/>
                  <a:gd name="T82" fmla="*/ 2147483646 w 29"/>
                  <a:gd name="T83" fmla="*/ 2147483646 h 15"/>
                  <a:gd name="T84" fmla="*/ 2147483646 w 29"/>
                  <a:gd name="T85" fmla="*/ 2147483646 h 15"/>
                  <a:gd name="T86" fmla="*/ 2147483646 w 29"/>
                  <a:gd name="T87" fmla="*/ 2147483646 h 15"/>
                  <a:gd name="T88" fmla="*/ 2147483646 w 29"/>
                  <a:gd name="T89" fmla="*/ 2147483646 h 15"/>
                  <a:gd name="T90" fmla="*/ 2147483646 w 29"/>
                  <a:gd name="T91" fmla="*/ 2147483646 h 15"/>
                  <a:gd name="T92" fmla="*/ 2147483646 w 29"/>
                  <a:gd name="T93" fmla="*/ 2147483646 h 15"/>
                  <a:gd name="T94" fmla="*/ 2147483646 w 29"/>
                  <a:gd name="T95" fmla="*/ 2147483646 h 15"/>
                  <a:gd name="T96" fmla="*/ 2147483646 w 29"/>
                  <a:gd name="T97" fmla="*/ 2147483646 h 15"/>
                  <a:gd name="T98" fmla="*/ 2147483646 w 29"/>
                  <a:gd name="T99" fmla="*/ 2147483646 h 15"/>
                  <a:gd name="T100" fmla="*/ 2147483646 w 29"/>
                  <a:gd name="T101" fmla="*/ 2147483646 h 15"/>
                  <a:gd name="T102" fmla="*/ 2147483646 w 29"/>
                  <a:gd name="T103" fmla="*/ 2147483646 h 1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9" h="15">
                    <a:moveTo>
                      <a:pt x="25" y="13"/>
                    </a:moveTo>
                    <a:lnTo>
                      <a:pt x="24" y="13"/>
                    </a:lnTo>
                    <a:lnTo>
                      <a:pt x="24" y="12"/>
                    </a:lnTo>
                    <a:lnTo>
                      <a:pt x="24" y="10"/>
                    </a:lnTo>
                    <a:lnTo>
                      <a:pt x="24" y="9"/>
                    </a:lnTo>
                    <a:lnTo>
                      <a:pt x="24" y="8"/>
                    </a:lnTo>
                    <a:lnTo>
                      <a:pt x="22" y="8"/>
                    </a:lnTo>
                    <a:lnTo>
                      <a:pt x="21" y="7"/>
                    </a:lnTo>
                    <a:lnTo>
                      <a:pt x="20" y="5"/>
                    </a:lnTo>
                    <a:lnTo>
                      <a:pt x="21" y="3"/>
                    </a:lnTo>
                    <a:lnTo>
                      <a:pt x="22" y="3"/>
                    </a:lnTo>
                    <a:lnTo>
                      <a:pt x="23" y="3"/>
                    </a:lnTo>
                    <a:lnTo>
                      <a:pt x="24" y="3"/>
                    </a:lnTo>
                    <a:lnTo>
                      <a:pt x="29" y="5"/>
                    </a:lnTo>
                    <a:lnTo>
                      <a:pt x="29" y="7"/>
                    </a:lnTo>
                    <a:lnTo>
                      <a:pt x="29" y="10"/>
                    </a:lnTo>
                    <a:lnTo>
                      <a:pt x="28" y="13"/>
                    </a:lnTo>
                    <a:lnTo>
                      <a:pt x="27" y="14"/>
                    </a:lnTo>
                    <a:lnTo>
                      <a:pt x="26" y="15"/>
                    </a:lnTo>
                    <a:lnTo>
                      <a:pt x="25" y="13"/>
                    </a:lnTo>
                    <a:close/>
                    <a:moveTo>
                      <a:pt x="11" y="13"/>
                    </a:moveTo>
                    <a:lnTo>
                      <a:pt x="10" y="13"/>
                    </a:lnTo>
                    <a:lnTo>
                      <a:pt x="9" y="13"/>
                    </a:lnTo>
                    <a:lnTo>
                      <a:pt x="6" y="11"/>
                    </a:lnTo>
                    <a:lnTo>
                      <a:pt x="3" y="9"/>
                    </a:lnTo>
                    <a:lnTo>
                      <a:pt x="1" y="5"/>
                    </a:lnTo>
                    <a:lnTo>
                      <a:pt x="0" y="4"/>
                    </a:lnTo>
                    <a:lnTo>
                      <a:pt x="0" y="1"/>
                    </a:lnTo>
                    <a:lnTo>
                      <a:pt x="2" y="0"/>
                    </a:lnTo>
                    <a:lnTo>
                      <a:pt x="4" y="1"/>
                    </a:lnTo>
                    <a:lnTo>
                      <a:pt x="5" y="1"/>
                    </a:lnTo>
                    <a:lnTo>
                      <a:pt x="5" y="3"/>
                    </a:lnTo>
                    <a:lnTo>
                      <a:pt x="6" y="3"/>
                    </a:lnTo>
                    <a:lnTo>
                      <a:pt x="6" y="4"/>
                    </a:lnTo>
                    <a:lnTo>
                      <a:pt x="6" y="5"/>
                    </a:lnTo>
                    <a:lnTo>
                      <a:pt x="7" y="6"/>
                    </a:lnTo>
                    <a:lnTo>
                      <a:pt x="9" y="7"/>
                    </a:lnTo>
                    <a:lnTo>
                      <a:pt x="10" y="7"/>
                    </a:lnTo>
                    <a:lnTo>
                      <a:pt x="11" y="7"/>
                    </a:lnTo>
                    <a:lnTo>
                      <a:pt x="13" y="11"/>
                    </a:lnTo>
                    <a:lnTo>
                      <a:pt x="14" y="13"/>
                    </a:lnTo>
                    <a:lnTo>
                      <a:pt x="11" y="13"/>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10" name="Freeform 743"/>
              <p:cNvSpPr>
                <a:spLocks noEditPoints="1"/>
              </p:cNvSpPr>
              <p:nvPr/>
            </p:nvSpPr>
            <p:spPr bwMode="auto">
              <a:xfrm>
                <a:off x="5860247" y="1131292"/>
                <a:ext cx="77788" cy="38100"/>
              </a:xfrm>
              <a:custGeom>
                <a:avLst/>
                <a:gdLst>
                  <a:gd name="T0" fmla="*/ 2147483646 w 32"/>
                  <a:gd name="T1" fmla="*/ 2147483646 h 18"/>
                  <a:gd name="T2" fmla="*/ 2147483646 w 32"/>
                  <a:gd name="T3" fmla="*/ 2147483646 h 18"/>
                  <a:gd name="T4" fmla="*/ 2147483646 w 32"/>
                  <a:gd name="T5" fmla="*/ 2147483646 h 18"/>
                  <a:gd name="T6" fmla="*/ 2147483646 w 32"/>
                  <a:gd name="T7" fmla="*/ 2147483646 h 18"/>
                  <a:gd name="T8" fmla="*/ 2147483646 w 32"/>
                  <a:gd name="T9" fmla="*/ 2147483646 h 18"/>
                  <a:gd name="T10" fmla="*/ 2147483646 w 32"/>
                  <a:gd name="T11" fmla="*/ 2147483646 h 18"/>
                  <a:gd name="T12" fmla="*/ 2147483646 w 32"/>
                  <a:gd name="T13" fmla="*/ 2147483646 h 18"/>
                  <a:gd name="T14" fmla="*/ 2147483646 w 32"/>
                  <a:gd name="T15" fmla="*/ 2147483646 h 18"/>
                  <a:gd name="T16" fmla="*/ 2147483646 w 32"/>
                  <a:gd name="T17" fmla="*/ 2147483646 h 18"/>
                  <a:gd name="T18" fmla="*/ 2147483646 w 32"/>
                  <a:gd name="T19" fmla="*/ 2147483646 h 18"/>
                  <a:gd name="T20" fmla="*/ 2147483646 w 32"/>
                  <a:gd name="T21" fmla="*/ 2147483646 h 18"/>
                  <a:gd name="T22" fmla="*/ 2147483646 w 32"/>
                  <a:gd name="T23" fmla="*/ 2147483646 h 18"/>
                  <a:gd name="T24" fmla="*/ 2147483646 w 32"/>
                  <a:gd name="T25" fmla="*/ 2147483646 h 18"/>
                  <a:gd name="T26" fmla="*/ 2147483646 w 32"/>
                  <a:gd name="T27" fmla="*/ 2147483646 h 18"/>
                  <a:gd name="T28" fmla="*/ 2147483646 w 32"/>
                  <a:gd name="T29" fmla="*/ 2147483646 h 18"/>
                  <a:gd name="T30" fmla="*/ 2147483646 w 32"/>
                  <a:gd name="T31" fmla="*/ 2147483646 h 18"/>
                  <a:gd name="T32" fmla="*/ 2147483646 w 32"/>
                  <a:gd name="T33" fmla="*/ 2147483646 h 18"/>
                  <a:gd name="T34" fmla="*/ 2147483646 w 32"/>
                  <a:gd name="T35" fmla="*/ 2147483646 h 18"/>
                  <a:gd name="T36" fmla="*/ 0 w 32"/>
                  <a:gd name="T37" fmla="*/ 2147483646 h 18"/>
                  <a:gd name="T38" fmla="*/ 0 w 32"/>
                  <a:gd name="T39" fmla="*/ 2147483646 h 18"/>
                  <a:gd name="T40" fmla="*/ 2147483646 w 32"/>
                  <a:gd name="T41" fmla="*/ 2147483646 h 18"/>
                  <a:gd name="T42" fmla="*/ 2147483646 w 32"/>
                  <a:gd name="T43" fmla="*/ 2147483646 h 18"/>
                  <a:gd name="T44" fmla="*/ 2147483646 w 32"/>
                  <a:gd name="T45" fmla="*/ 2147483646 h 18"/>
                  <a:gd name="T46" fmla="*/ 2147483646 w 32"/>
                  <a:gd name="T47" fmla="*/ 2147483646 h 18"/>
                  <a:gd name="T48" fmla="*/ 2147483646 w 32"/>
                  <a:gd name="T49" fmla="*/ 2147483646 h 18"/>
                  <a:gd name="T50" fmla="*/ 2147483646 w 32"/>
                  <a:gd name="T51" fmla="*/ 2147483646 h 18"/>
                  <a:gd name="T52" fmla="*/ 2147483646 w 32"/>
                  <a:gd name="T53" fmla="*/ 2147483646 h 18"/>
                  <a:gd name="T54" fmla="*/ 2147483646 w 32"/>
                  <a:gd name="T55" fmla="*/ 2147483646 h 18"/>
                  <a:gd name="T56" fmla="*/ 2147483646 w 32"/>
                  <a:gd name="T57" fmla="*/ 2147483646 h 18"/>
                  <a:gd name="T58" fmla="*/ 2147483646 w 32"/>
                  <a:gd name="T59" fmla="*/ 2147483646 h 18"/>
                  <a:gd name="T60" fmla="*/ 2147483646 w 32"/>
                  <a:gd name="T61" fmla="*/ 2147483646 h 18"/>
                  <a:gd name="T62" fmla="*/ 2147483646 w 32"/>
                  <a:gd name="T63" fmla="*/ 2147483646 h 18"/>
                  <a:gd name="T64" fmla="*/ 2147483646 w 32"/>
                  <a:gd name="T65" fmla="*/ 2147483646 h 18"/>
                  <a:gd name="T66" fmla="*/ 2147483646 w 32"/>
                  <a:gd name="T67" fmla="*/ 2147483646 h 18"/>
                  <a:gd name="T68" fmla="*/ 2147483646 w 32"/>
                  <a:gd name="T69" fmla="*/ 2147483646 h 18"/>
                  <a:gd name="T70" fmla="*/ 2147483646 w 32"/>
                  <a:gd name="T71" fmla="*/ 2147483646 h 18"/>
                  <a:gd name="T72" fmla="*/ 2147483646 w 32"/>
                  <a:gd name="T73" fmla="*/ 2147483646 h 18"/>
                  <a:gd name="T74" fmla="*/ 2147483646 w 32"/>
                  <a:gd name="T75" fmla="*/ 2147483646 h 18"/>
                  <a:gd name="T76" fmla="*/ 2147483646 w 32"/>
                  <a:gd name="T77" fmla="*/ 2147483646 h 18"/>
                  <a:gd name="T78" fmla="*/ 2147483646 w 32"/>
                  <a:gd name="T79" fmla="*/ 0 h 18"/>
                  <a:gd name="T80" fmla="*/ 2147483646 w 32"/>
                  <a:gd name="T81" fmla="*/ 2147483646 h 18"/>
                  <a:gd name="T82" fmla="*/ 2147483646 w 32"/>
                  <a:gd name="T83" fmla="*/ 2147483646 h 18"/>
                  <a:gd name="T84" fmla="*/ 2147483646 w 32"/>
                  <a:gd name="T85" fmla="*/ 2147483646 h 18"/>
                  <a:gd name="T86" fmla="*/ 2147483646 w 32"/>
                  <a:gd name="T87" fmla="*/ 2147483646 h 18"/>
                  <a:gd name="T88" fmla="*/ 2147483646 w 32"/>
                  <a:gd name="T89" fmla="*/ 2147483646 h 18"/>
                  <a:gd name="T90" fmla="*/ 2147483646 w 32"/>
                  <a:gd name="T91" fmla="*/ 2147483646 h 18"/>
                  <a:gd name="T92" fmla="*/ 2147483646 w 32"/>
                  <a:gd name="T93" fmla="*/ 2147483646 h 18"/>
                  <a:gd name="T94" fmla="*/ 2147483646 w 32"/>
                  <a:gd name="T95" fmla="*/ 2147483646 h 18"/>
                  <a:gd name="T96" fmla="*/ 2147483646 w 32"/>
                  <a:gd name="T97" fmla="*/ 2147483646 h 18"/>
                  <a:gd name="T98" fmla="*/ 2147483646 w 32"/>
                  <a:gd name="T99" fmla="*/ 2147483646 h 18"/>
                  <a:gd name="T100" fmla="*/ 2147483646 w 32"/>
                  <a:gd name="T101" fmla="*/ 2147483646 h 18"/>
                  <a:gd name="T102" fmla="*/ 2147483646 w 32"/>
                  <a:gd name="T103" fmla="*/ 2147483646 h 18"/>
                  <a:gd name="T104" fmla="*/ 2147483646 w 32"/>
                  <a:gd name="T105" fmla="*/ 2147483646 h 18"/>
                  <a:gd name="T106" fmla="*/ 2147483646 w 32"/>
                  <a:gd name="T107" fmla="*/ 2147483646 h 18"/>
                  <a:gd name="T108" fmla="*/ 2147483646 w 32"/>
                  <a:gd name="T109" fmla="*/ 2147483646 h 18"/>
                  <a:gd name="T110" fmla="*/ 2147483646 w 32"/>
                  <a:gd name="T111" fmla="*/ 2147483646 h 18"/>
                  <a:gd name="T112" fmla="*/ 2147483646 w 32"/>
                  <a:gd name="T113" fmla="*/ 2147483646 h 18"/>
                  <a:gd name="T114" fmla="*/ 2147483646 w 32"/>
                  <a:gd name="T115" fmla="*/ 2147483646 h 1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2" h="18">
                    <a:moveTo>
                      <a:pt x="3" y="3"/>
                    </a:moveTo>
                    <a:lnTo>
                      <a:pt x="4" y="4"/>
                    </a:lnTo>
                    <a:lnTo>
                      <a:pt x="5" y="5"/>
                    </a:lnTo>
                    <a:lnTo>
                      <a:pt x="6" y="5"/>
                    </a:lnTo>
                    <a:lnTo>
                      <a:pt x="6" y="6"/>
                    </a:lnTo>
                    <a:lnTo>
                      <a:pt x="6" y="7"/>
                    </a:lnTo>
                    <a:lnTo>
                      <a:pt x="6" y="8"/>
                    </a:lnTo>
                    <a:lnTo>
                      <a:pt x="7" y="9"/>
                    </a:lnTo>
                    <a:lnTo>
                      <a:pt x="9" y="10"/>
                    </a:lnTo>
                    <a:lnTo>
                      <a:pt x="10" y="10"/>
                    </a:lnTo>
                    <a:lnTo>
                      <a:pt x="11" y="10"/>
                    </a:lnTo>
                    <a:lnTo>
                      <a:pt x="12" y="11"/>
                    </a:lnTo>
                    <a:lnTo>
                      <a:pt x="13" y="13"/>
                    </a:lnTo>
                    <a:lnTo>
                      <a:pt x="13" y="14"/>
                    </a:lnTo>
                    <a:lnTo>
                      <a:pt x="12" y="14"/>
                    </a:lnTo>
                    <a:lnTo>
                      <a:pt x="11" y="14"/>
                    </a:lnTo>
                    <a:lnTo>
                      <a:pt x="8" y="12"/>
                    </a:lnTo>
                    <a:lnTo>
                      <a:pt x="5" y="9"/>
                    </a:lnTo>
                    <a:lnTo>
                      <a:pt x="3" y="7"/>
                    </a:lnTo>
                    <a:lnTo>
                      <a:pt x="2" y="5"/>
                    </a:lnTo>
                    <a:lnTo>
                      <a:pt x="2" y="4"/>
                    </a:lnTo>
                    <a:lnTo>
                      <a:pt x="3" y="3"/>
                    </a:lnTo>
                    <a:close/>
                    <a:moveTo>
                      <a:pt x="24" y="6"/>
                    </a:moveTo>
                    <a:lnTo>
                      <a:pt x="25" y="6"/>
                    </a:lnTo>
                    <a:lnTo>
                      <a:pt x="29" y="9"/>
                    </a:lnTo>
                    <a:lnTo>
                      <a:pt x="29" y="12"/>
                    </a:lnTo>
                    <a:lnTo>
                      <a:pt x="27" y="14"/>
                    </a:lnTo>
                    <a:lnTo>
                      <a:pt x="27" y="15"/>
                    </a:lnTo>
                    <a:lnTo>
                      <a:pt x="27" y="14"/>
                    </a:lnTo>
                    <a:lnTo>
                      <a:pt x="26" y="13"/>
                    </a:lnTo>
                    <a:lnTo>
                      <a:pt x="26" y="12"/>
                    </a:lnTo>
                    <a:lnTo>
                      <a:pt x="27" y="11"/>
                    </a:lnTo>
                    <a:lnTo>
                      <a:pt x="27" y="10"/>
                    </a:lnTo>
                    <a:lnTo>
                      <a:pt x="26" y="9"/>
                    </a:lnTo>
                    <a:lnTo>
                      <a:pt x="25" y="9"/>
                    </a:lnTo>
                    <a:lnTo>
                      <a:pt x="24" y="9"/>
                    </a:lnTo>
                    <a:lnTo>
                      <a:pt x="23" y="9"/>
                    </a:lnTo>
                    <a:lnTo>
                      <a:pt x="23" y="7"/>
                    </a:lnTo>
                    <a:lnTo>
                      <a:pt x="23" y="6"/>
                    </a:lnTo>
                    <a:lnTo>
                      <a:pt x="24" y="6"/>
                    </a:lnTo>
                    <a:close/>
                    <a:moveTo>
                      <a:pt x="2" y="0"/>
                    </a:moveTo>
                    <a:lnTo>
                      <a:pt x="1" y="2"/>
                    </a:lnTo>
                    <a:lnTo>
                      <a:pt x="0" y="2"/>
                    </a:lnTo>
                    <a:lnTo>
                      <a:pt x="0" y="3"/>
                    </a:lnTo>
                    <a:lnTo>
                      <a:pt x="0" y="4"/>
                    </a:lnTo>
                    <a:lnTo>
                      <a:pt x="0" y="5"/>
                    </a:lnTo>
                    <a:lnTo>
                      <a:pt x="0" y="6"/>
                    </a:lnTo>
                    <a:lnTo>
                      <a:pt x="0" y="7"/>
                    </a:lnTo>
                    <a:lnTo>
                      <a:pt x="1" y="8"/>
                    </a:lnTo>
                    <a:lnTo>
                      <a:pt x="3" y="11"/>
                    </a:lnTo>
                    <a:lnTo>
                      <a:pt x="6" y="14"/>
                    </a:lnTo>
                    <a:lnTo>
                      <a:pt x="10" y="16"/>
                    </a:lnTo>
                    <a:lnTo>
                      <a:pt x="10" y="17"/>
                    </a:lnTo>
                    <a:lnTo>
                      <a:pt x="11" y="17"/>
                    </a:lnTo>
                    <a:lnTo>
                      <a:pt x="12" y="17"/>
                    </a:lnTo>
                    <a:lnTo>
                      <a:pt x="13" y="17"/>
                    </a:lnTo>
                    <a:lnTo>
                      <a:pt x="16" y="17"/>
                    </a:lnTo>
                    <a:lnTo>
                      <a:pt x="16" y="14"/>
                    </a:lnTo>
                    <a:lnTo>
                      <a:pt x="15" y="13"/>
                    </a:lnTo>
                    <a:lnTo>
                      <a:pt x="15" y="12"/>
                    </a:lnTo>
                    <a:lnTo>
                      <a:pt x="13" y="9"/>
                    </a:lnTo>
                    <a:lnTo>
                      <a:pt x="13" y="8"/>
                    </a:lnTo>
                    <a:lnTo>
                      <a:pt x="12" y="8"/>
                    </a:lnTo>
                    <a:lnTo>
                      <a:pt x="12" y="7"/>
                    </a:lnTo>
                    <a:lnTo>
                      <a:pt x="11" y="7"/>
                    </a:lnTo>
                    <a:lnTo>
                      <a:pt x="10" y="7"/>
                    </a:lnTo>
                    <a:lnTo>
                      <a:pt x="9" y="7"/>
                    </a:lnTo>
                    <a:lnTo>
                      <a:pt x="8" y="6"/>
                    </a:lnTo>
                    <a:lnTo>
                      <a:pt x="8" y="5"/>
                    </a:lnTo>
                    <a:lnTo>
                      <a:pt x="8" y="4"/>
                    </a:lnTo>
                    <a:lnTo>
                      <a:pt x="7" y="3"/>
                    </a:lnTo>
                    <a:lnTo>
                      <a:pt x="6" y="2"/>
                    </a:lnTo>
                    <a:lnTo>
                      <a:pt x="4" y="1"/>
                    </a:lnTo>
                    <a:lnTo>
                      <a:pt x="2" y="0"/>
                    </a:lnTo>
                    <a:close/>
                    <a:moveTo>
                      <a:pt x="23" y="3"/>
                    </a:moveTo>
                    <a:lnTo>
                      <a:pt x="23" y="3"/>
                    </a:lnTo>
                    <a:lnTo>
                      <a:pt x="22" y="3"/>
                    </a:lnTo>
                    <a:lnTo>
                      <a:pt x="21" y="4"/>
                    </a:lnTo>
                    <a:lnTo>
                      <a:pt x="21" y="5"/>
                    </a:lnTo>
                    <a:lnTo>
                      <a:pt x="21" y="7"/>
                    </a:lnTo>
                    <a:lnTo>
                      <a:pt x="20" y="7"/>
                    </a:lnTo>
                    <a:lnTo>
                      <a:pt x="21" y="9"/>
                    </a:lnTo>
                    <a:lnTo>
                      <a:pt x="21" y="10"/>
                    </a:lnTo>
                    <a:lnTo>
                      <a:pt x="22" y="11"/>
                    </a:lnTo>
                    <a:lnTo>
                      <a:pt x="23" y="11"/>
                    </a:lnTo>
                    <a:lnTo>
                      <a:pt x="24" y="11"/>
                    </a:lnTo>
                    <a:lnTo>
                      <a:pt x="23" y="12"/>
                    </a:lnTo>
                    <a:lnTo>
                      <a:pt x="23" y="13"/>
                    </a:lnTo>
                    <a:lnTo>
                      <a:pt x="23" y="14"/>
                    </a:lnTo>
                    <a:lnTo>
                      <a:pt x="24" y="14"/>
                    </a:lnTo>
                    <a:lnTo>
                      <a:pt x="24" y="15"/>
                    </a:lnTo>
                    <a:lnTo>
                      <a:pt x="25" y="16"/>
                    </a:lnTo>
                    <a:lnTo>
                      <a:pt x="25" y="17"/>
                    </a:lnTo>
                    <a:lnTo>
                      <a:pt x="27" y="18"/>
                    </a:lnTo>
                    <a:lnTo>
                      <a:pt x="27" y="17"/>
                    </a:lnTo>
                    <a:lnTo>
                      <a:pt x="28" y="17"/>
                    </a:lnTo>
                    <a:lnTo>
                      <a:pt x="29" y="17"/>
                    </a:lnTo>
                    <a:lnTo>
                      <a:pt x="30" y="16"/>
                    </a:lnTo>
                    <a:lnTo>
                      <a:pt x="30" y="15"/>
                    </a:lnTo>
                    <a:lnTo>
                      <a:pt x="30" y="13"/>
                    </a:lnTo>
                    <a:lnTo>
                      <a:pt x="31" y="13"/>
                    </a:lnTo>
                    <a:lnTo>
                      <a:pt x="32" y="9"/>
                    </a:lnTo>
                    <a:lnTo>
                      <a:pt x="31" y="8"/>
                    </a:lnTo>
                    <a:lnTo>
                      <a:pt x="31" y="7"/>
                    </a:lnTo>
                    <a:lnTo>
                      <a:pt x="30" y="6"/>
                    </a:lnTo>
                    <a:lnTo>
                      <a:pt x="26" y="3"/>
                    </a:lnTo>
                    <a:lnTo>
                      <a:pt x="25" y="3"/>
                    </a:lnTo>
                    <a:lnTo>
                      <a:pt x="24" y="3"/>
                    </a:lnTo>
                    <a:lnTo>
                      <a:pt x="23"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11" name="Freeform 744"/>
              <p:cNvSpPr>
                <a:spLocks noEditPoints="1"/>
              </p:cNvSpPr>
              <p:nvPr/>
            </p:nvSpPr>
            <p:spPr bwMode="auto">
              <a:xfrm>
                <a:off x="5860247" y="1131292"/>
                <a:ext cx="77788" cy="38100"/>
              </a:xfrm>
              <a:custGeom>
                <a:avLst/>
                <a:gdLst>
                  <a:gd name="T0" fmla="*/ 2147483646 w 32"/>
                  <a:gd name="T1" fmla="*/ 2147483646 h 18"/>
                  <a:gd name="T2" fmla="*/ 2147483646 w 32"/>
                  <a:gd name="T3" fmla="*/ 2147483646 h 18"/>
                  <a:gd name="T4" fmla="*/ 2147483646 w 32"/>
                  <a:gd name="T5" fmla="*/ 2147483646 h 18"/>
                  <a:gd name="T6" fmla="*/ 2147483646 w 32"/>
                  <a:gd name="T7" fmla="*/ 2147483646 h 18"/>
                  <a:gd name="T8" fmla="*/ 2147483646 w 32"/>
                  <a:gd name="T9" fmla="*/ 2147483646 h 18"/>
                  <a:gd name="T10" fmla="*/ 2147483646 w 32"/>
                  <a:gd name="T11" fmla="*/ 2147483646 h 18"/>
                  <a:gd name="T12" fmla="*/ 2147483646 w 32"/>
                  <a:gd name="T13" fmla="*/ 2147483646 h 18"/>
                  <a:gd name="T14" fmla="*/ 2147483646 w 32"/>
                  <a:gd name="T15" fmla="*/ 2147483646 h 18"/>
                  <a:gd name="T16" fmla="*/ 2147483646 w 32"/>
                  <a:gd name="T17" fmla="*/ 2147483646 h 18"/>
                  <a:gd name="T18" fmla="*/ 2147483646 w 32"/>
                  <a:gd name="T19" fmla="*/ 2147483646 h 18"/>
                  <a:gd name="T20" fmla="*/ 2147483646 w 32"/>
                  <a:gd name="T21" fmla="*/ 2147483646 h 18"/>
                  <a:gd name="T22" fmla="*/ 2147483646 w 32"/>
                  <a:gd name="T23" fmla="*/ 2147483646 h 18"/>
                  <a:gd name="T24" fmla="*/ 2147483646 w 32"/>
                  <a:gd name="T25" fmla="*/ 2147483646 h 18"/>
                  <a:gd name="T26" fmla="*/ 2147483646 w 32"/>
                  <a:gd name="T27" fmla="*/ 2147483646 h 18"/>
                  <a:gd name="T28" fmla="*/ 2147483646 w 32"/>
                  <a:gd name="T29" fmla="*/ 2147483646 h 18"/>
                  <a:gd name="T30" fmla="*/ 2147483646 w 32"/>
                  <a:gd name="T31" fmla="*/ 2147483646 h 18"/>
                  <a:gd name="T32" fmla="*/ 2147483646 w 32"/>
                  <a:gd name="T33" fmla="*/ 2147483646 h 18"/>
                  <a:gd name="T34" fmla="*/ 2147483646 w 32"/>
                  <a:gd name="T35" fmla="*/ 2147483646 h 18"/>
                  <a:gd name="T36" fmla="*/ 0 w 32"/>
                  <a:gd name="T37" fmla="*/ 2147483646 h 18"/>
                  <a:gd name="T38" fmla="*/ 0 w 32"/>
                  <a:gd name="T39" fmla="*/ 2147483646 h 18"/>
                  <a:gd name="T40" fmla="*/ 2147483646 w 32"/>
                  <a:gd name="T41" fmla="*/ 2147483646 h 18"/>
                  <a:gd name="T42" fmla="*/ 2147483646 w 32"/>
                  <a:gd name="T43" fmla="*/ 2147483646 h 18"/>
                  <a:gd name="T44" fmla="*/ 2147483646 w 32"/>
                  <a:gd name="T45" fmla="*/ 2147483646 h 18"/>
                  <a:gd name="T46" fmla="*/ 2147483646 w 32"/>
                  <a:gd name="T47" fmla="*/ 2147483646 h 18"/>
                  <a:gd name="T48" fmla="*/ 2147483646 w 32"/>
                  <a:gd name="T49" fmla="*/ 2147483646 h 18"/>
                  <a:gd name="T50" fmla="*/ 2147483646 w 32"/>
                  <a:gd name="T51" fmla="*/ 2147483646 h 18"/>
                  <a:gd name="T52" fmla="*/ 2147483646 w 32"/>
                  <a:gd name="T53" fmla="*/ 2147483646 h 18"/>
                  <a:gd name="T54" fmla="*/ 2147483646 w 32"/>
                  <a:gd name="T55" fmla="*/ 2147483646 h 18"/>
                  <a:gd name="T56" fmla="*/ 2147483646 w 32"/>
                  <a:gd name="T57" fmla="*/ 2147483646 h 18"/>
                  <a:gd name="T58" fmla="*/ 2147483646 w 32"/>
                  <a:gd name="T59" fmla="*/ 2147483646 h 18"/>
                  <a:gd name="T60" fmla="*/ 2147483646 w 32"/>
                  <a:gd name="T61" fmla="*/ 2147483646 h 18"/>
                  <a:gd name="T62" fmla="*/ 2147483646 w 32"/>
                  <a:gd name="T63" fmla="*/ 2147483646 h 18"/>
                  <a:gd name="T64" fmla="*/ 2147483646 w 32"/>
                  <a:gd name="T65" fmla="*/ 2147483646 h 18"/>
                  <a:gd name="T66" fmla="*/ 2147483646 w 32"/>
                  <a:gd name="T67" fmla="*/ 2147483646 h 18"/>
                  <a:gd name="T68" fmla="*/ 2147483646 w 32"/>
                  <a:gd name="T69" fmla="*/ 2147483646 h 18"/>
                  <a:gd name="T70" fmla="*/ 2147483646 w 32"/>
                  <a:gd name="T71" fmla="*/ 2147483646 h 18"/>
                  <a:gd name="T72" fmla="*/ 2147483646 w 32"/>
                  <a:gd name="T73" fmla="*/ 2147483646 h 18"/>
                  <a:gd name="T74" fmla="*/ 2147483646 w 32"/>
                  <a:gd name="T75" fmla="*/ 2147483646 h 18"/>
                  <a:gd name="T76" fmla="*/ 2147483646 w 32"/>
                  <a:gd name="T77" fmla="*/ 2147483646 h 18"/>
                  <a:gd name="T78" fmla="*/ 2147483646 w 32"/>
                  <a:gd name="T79" fmla="*/ 0 h 18"/>
                  <a:gd name="T80" fmla="*/ 2147483646 w 32"/>
                  <a:gd name="T81" fmla="*/ 2147483646 h 18"/>
                  <a:gd name="T82" fmla="*/ 2147483646 w 32"/>
                  <a:gd name="T83" fmla="*/ 2147483646 h 18"/>
                  <a:gd name="T84" fmla="*/ 2147483646 w 32"/>
                  <a:gd name="T85" fmla="*/ 2147483646 h 18"/>
                  <a:gd name="T86" fmla="*/ 2147483646 w 32"/>
                  <a:gd name="T87" fmla="*/ 2147483646 h 18"/>
                  <a:gd name="T88" fmla="*/ 2147483646 w 32"/>
                  <a:gd name="T89" fmla="*/ 2147483646 h 18"/>
                  <a:gd name="T90" fmla="*/ 2147483646 w 32"/>
                  <a:gd name="T91" fmla="*/ 2147483646 h 18"/>
                  <a:gd name="T92" fmla="*/ 2147483646 w 32"/>
                  <a:gd name="T93" fmla="*/ 2147483646 h 18"/>
                  <a:gd name="T94" fmla="*/ 2147483646 w 32"/>
                  <a:gd name="T95" fmla="*/ 2147483646 h 18"/>
                  <a:gd name="T96" fmla="*/ 2147483646 w 32"/>
                  <a:gd name="T97" fmla="*/ 2147483646 h 18"/>
                  <a:gd name="T98" fmla="*/ 2147483646 w 32"/>
                  <a:gd name="T99" fmla="*/ 2147483646 h 18"/>
                  <a:gd name="T100" fmla="*/ 2147483646 w 32"/>
                  <a:gd name="T101" fmla="*/ 2147483646 h 18"/>
                  <a:gd name="T102" fmla="*/ 2147483646 w 32"/>
                  <a:gd name="T103" fmla="*/ 2147483646 h 18"/>
                  <a:gd name="T104" fmla="*/ 2147483646 w 32"/>
                  <a:gd name="T105" fmla="*/ 2147483646 h 18"/>
                  <a:gd name="T106" fmla="*/ 2147483646 w 32"/>
                  <a:gd name="T107" fmla="*/ 2147483646 h 18"/>
                  <a:gd name="T108" fmla="*/ 2147483646 w 32"/>
                  <a:gd name="T109" fmla="*/ 2147483646 h 18"/>
                  <a:gd name="T110" fmla="*/ 2147483646 w 32"/>
                  <a:gd name="T111" fmla="*/ 2147483646 h 18"/>
                  <a:gd name="T112" fmla="*/ 2147483646 w 32"/>
                  <a:gd name="T113" fmla="*/ 2147483646 h 18"/>
                  <a:gd name="T114" fmla="*/ 2147483646 w 32"/>
                  <a:gd name="T115" fmla="*/ 2147483646 h 1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32" h="18">
                    <a:moveTo>
                      <a:pt x="3" y="3"/>
                    </a:moveTo>
                    <a:lnTo>
                      <a:pt x="4" y="4"/>
                    </a:lnTo>
                    <a:lnTo>
                      <a:pt x="5" y="5"/>
                    </a:lnTo>
                    <a:lnTo>
                      <a:pt x="6" y="5"/>
                    </a:lnTo>
                    <a:lnTo>
                      <a:pt x="6" y="6"/>
                    </a:lnTo>
                    <a:lnTo>
                      <a:pt x="6" y="7"/>
                    </a:lnTo>
                    <a:lnTo>
                      <a:pt x="6" y="8"/>
                    </a:lnTo>
                    <a:lnTo>
                      <a:pt x="7" y="9"/>
                    </a:lnTo>
                    <a:lnTo>
                      <a:pt x="9" y="10"/>
                    </a:lnTo>
                    <a:lnTo>
                      <a:pt x="10" y="10"/>
                    </a:lnTo>
                    <a:lnTo>
                      <a:pt x="11" y="10"/>
                    </a:lnTo>
                    <a:lnTo>
                      <a:pt x="12" y="11"/>
                    </a:lnTo>
                    <a:lnTo>
                      <a:pt x="13" y="13"/>
                    </a:lnTo>
                    <a:lnTo>
                      <a:pt x="13" y="14"/>
                    </a:lnTo>
                    <a:lnTo>
                      <a:pt x="12" y="14"/>
                    </a:lnTo>
                    <a:lnTo>
                      <a:pt x="11" y="14"/>
                    </a:lnTo>
                    <a:lnTo>
                      <a:pt x="8" y="12"/>
                    </a:lnTo>
                    <a:lnTo>
                      <a:pt x="5" y="9"/>
                    </a:lnTo>
                    <a:lnTo>
                      <a:pt x="3" y="7"/>
                    </a:lnTo>
                    <a:lnTo>
                      <a:pt x="2" y="5"/>
                    </a:lnTo>
                    <a:lnTo>
                      <a:pt x="2" y="4"/>
                    </a:lnTo>
                    <a:lnTo>
                      <a:pt x="3" y="3"/>
                    </a:lnTo>
                    <a:moveTo>
                      <a:pt x="24" y="6"/>
                    </a:moveTo>
                    <a:lnTo>
                      <a:pt x="25" y="6"/>
                    </a:lnTo>
                    <a:lnTo>
                      <a:pt x="29" y="9"/>
                    </a:lnTo>
                    <a:lnTo>
                      <a:pt x="29" y="12"/>
                    </a:lnTo>
                    <a:lnTo>
                      <a:pt x="27" y="14"/>
                    </a:lnTo>
                    <a:lnTo>
                      <a:pt x="27" y="15"/>
                    </a:lnTo>
                    <a:lnTo>
                      <a:pt x="27" y="14"/>
                    </a:lnTo>
                    <a:lnTo>
                      <a:pt x="26" y="13"/>
                    </a:lnTo>
                    <a:lnTo>
                      <a:pt x="26" y="12"/>
                    </a:lnTo>
                    <a:lnTo>
                      <a:pt x="27" y="11"/>
                    </a:lnTo>
                    <a:lnTo>
                      <a:pt x="27" y="10"/>
                    </a:lnTo>
                    <a:lnTo>
                      <a:pt x="26" y="9"/>
                    </a:lnTo>
                    <a:lnTo>
                      <a:pt x="25" y="9"/>
                    </a:lnTo>
                    <a:lnTo>
                      <a:pt x="24" y="9"/>
                    </a:lnTo>
                    <a:lnTo>
                      <a:pt x="23" y="9"/>
                    </a:lnTo>
                    <a:lnTo>
                      <a:pt x="23" y="7"/>
                    </a:lnTo>
                    <a:lnTo>
                      <a:pt x="23" y="6"/>
                    </a:lnTo>
                    <a:lnTo>
                      <a:pt x="24" y="6"/>
                    </a:lnTo>
                    <a:moveTo>
                      <a:pt x="2" y="0"/>
                    </a:moveTo>
                    <a:lnTo>
                      <a:pt x="1" y="2"/>
                    </a:lnTo>
                    <a:lnTo>
                      <a:pt x="0" y="2"/>
                    </a:lnTo>
                    <a:lnTo>
                      <a:pt x="0" y="3"/>
                    </a:lnTo>
                    <a:lnTo>
                      <a:pt x="0" y="4"/>
                    </a:lnTo>
                    <a:lnTo>
                      <a:pt x="0" y="5"/>
                    </a:lnTo>
                    <a:lnTo>
                      <a:pt x="0" y="6"/>
                    </a:lnTo>
                    <a:lnTo>
                      <a:pt x="0" y="7"/>
                    </a:lnTo>
                    <a:lnTo>
                      <a:pt x="1" y="8"/>
                    </a:lnTo>
                    <a:lnTo>
                      <a:pt x="3" y="11"/>
                    </a:lnTo>
                    <a:lnTo>
                      <a:pt x="6" y="14"/>
                    </a:lnTo>
                    <a:lnTo>
                      <a:pt x="10" y="16"/>
                    </a:lnTo>
                    <a:lnTo>
                      <a:pt x="10" y="17"/>
                    </a:lnTo>
                    <a:lnTo>
                      <a:pt x="11" y="17"/>
                    </a:lnTo>
                    <a:lnTo>
                      <a:pt x="12" y="17"/>
                    </a:lnTo>
                    <a:lnTo>
                      <a:pt x="13" y="17"/>
                    </a:lnTo>
                    <a:lnTo>
                      <a:pt x="16" y="17"/>
                    </a:lnTo>
                    <a:lnTo>
                      <a:pt x="16" y="14"/>
                    </a:lnTo>
                    <a:lnTo>
                      <a:pt x="15" y="13"/>
                    </a:lnTo>
                    <a:lnTo>
                      <a:pt x="15" y="12"/>
                    </a:lnTo>
                    <a:lnTo>
                      <a:pt x="13" y="9"/>
                    </a:lnTo>
                    <a:lnTo>
                      <a:pt x="13" y="8"/>
                    </a:lnTo>
                    <a:lnTo>
                      <a:pt x="12" y="8"/>
                    </a:lnTo>
                    <a:lnTo>
                      <a:pt x="12" y="7"/>
                    </a:lnTo>
                    <a:lnTo>
                      <a:pt x="11" y="7"/>
                    </a:lnTo>
                    <a:lnTo>
                      <a:pt x="10" y="7"/>
                    </a:lnTo>
                    <a:lnTo>
                      <a:pt x="9" y="7"/>
                    </a:lnTo>
                    <a:lnTo>
                      <a:pt x="8" y="6"/>
                    </a:lnTo>
                    <a:lnTo>
                      <a:pt x="8" y="5"/>
                    </a:lnTo>
                    <a:lnTo>
                      <a:pt x="8" y="4"/>
                    </a:lnTo>
                    <a:lnTo>
                      <a:pt x="7" y="3"/>
                    </a:lnTo>
                    <a:lnTo>
                      <a:pt x="6" y="2"/>
                    </a:lnTo>
                    <a:lnTo>
                      <a:pt x="4" y="1"/>
                    </a:lnTo>
                    <a:lnTo>
                      <a:pt x="2" y="0"/>
                    </a:lnTo>
                    <a:moveTo>
                      <a:pt x="23" y="3"/>
                    </a:moveTo>
                    <a:lnTo>
                      <a:pt x="23" y="3"/>
                    </a:lnTo>
                    <a:lnTo>
                      <a:pt x="22" y="3"/>
                    </a:lnTo>
                    <a:lnTo>
                      <a:pt x="21" y="4"/>
                    </a:lnTo>
                    <a:lnTo>
                      <a:pt x="21" y="5"/>
                    </a:lnTo>
                    <a:lnTo>
                      <a:pt x="21" y="7"/>
                    </a:lnTo>
                    <a:lnTo>
                      <a:pt x="20" y="7"/>
                    </a:lnTo>
                    <a:lnTo>
                      <a:pt x="21" y="9"/>
                    </a:lnTo>
                    <a:lnTo>
                      <a:pt x="21" y="10"/>
                    </a:lnTo>
                    <a:lnTo>
                      <a:pt x="22" y="11"/>
                    </a:lnTo>
                    <a:lnTo>
                      <a:pt x="23" y="11"/>
                    </a:lnTo>
                    <a:lnTo>
                      <a:pt x="24" y="11"/>
                    </a:lnTo>
                    <a:lnTo>
                      <a:pt x="23" y="12"/>
                    </a:lnTo>
                    <a:lnTo>
                      <a:pt x="23" y="13"/>
                    </a:lnTo>
                    <a:lnTo>
                      <a:pt x="23" y="14"/>
                    </a:lnTo>
                    <a:lnTo>
                      <a:pt x="24" y="14"/>
                    </a:lnTo>
                    <a:lnTo>
                      <a:pt x="24" y="15"/>
                    </a:lnTo>
                    <a:lnTo>
                      <a:pt x="25" y="16"/>
                    </a:lnTo>
                    <a:lnTo>
                      <a:pt x="25" y="17"/>
                    </a:lnTo>
                    <a:lnTo>
                      <a:pt x="27" y="18"/>
                    </a:lnTo>
                    <a:lnTo>
                      <a:pt x="27" y="17"/>
                    </a:lnTo>
                    <a:lnTo>
                      <a:pt x="28" y="17"/>
                    </a:lnTo>
                    <a:lnTo>
                      <a:pt x="29" y="17"/>
                    </a:lnTo>
                    <a:lnTo>
                      <a:pt x="30" y="16"/>
                    </a:lnTo>
                    <a:lnTo>
                      <a:pt x="30" y="15"/>
                    </a:lnTo>
                    <a:lnTo>
                      <a:pt x="30" y="13"/>
                    </a:lnTo>
                    <a:lnTo>
                      <a:pt x="31" y="13"/>
                    </a:lnTo>
                    <a:lnTo>
                      <a:pt x="32" y="9"/>
                    </a:lnTo>
                    <a:lnTo>
                      <a:pt x="31" y="8"/>
                    </a:lnTo>
                    <a:lnTo>
                      <a:pt x="31" y="7"/>
                    </a:lnTo>
                    <a:lnTo>
                      <a:pt x="30" y="6"/>
                    </a:lnTo>
                    <a:lnTo>
                      <a:pt x="26" y="3"/>
                    </a:lnTo>
                    <a:lnTo>
                      <a:pt x="25" y="3"/>
                    </a:lnTo>
                    <a:lnTo>
                      <a:pt x="24" y="3"/>
                    </a:lnTo>
                    <a:lnTo>
                      <a:pt x="23" y="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12" name="Freeform 745"/>
              <p:cNvSpPr>
                <a:spLocks/>
              </p:cNvSpPr>
              <p:nvPr/>
            </p:nvSpPr>
            <p:spPr bwMode="auto">
              <a:xfrm>
                <a:off x="6352372" y="1145580"/>
                <a:ext cx="20638" cy="22225"/>
              </a:xfrm>
              <a:custGeom>
                <a:avLst/>
                <a:gdLst>
                  <a:gd name="T0" fmla="*/ 0 w 9"/>
                  <a:gd name="T1" fmla="*/ 2147483646 h 10"/>
                  <a:gd name="T2" fmla="*/ 2147483646 w 9"/>
                  <a:gd name="T3" fmla="*/ 2147483646 h 10"/>
                  <a:gd name="T4" fmla="*/ 2147483646 w 9"/>
                  <a:gd name="T5" fmla="*/ 2147483646 h 10"/>
                  <a:gd name="T6" fmla="*/ 2147483646 w 9"/>
                  <a:gd name="T7" fmla="*/ 0 h 10"/>
                  <a:gd name="T8" fmla="*/ 2147483646 w 9"/>
                  <a:gd name="T9" fmla="*/ 0 h 10"/>
                  <a:gd name="T10" fmla="*/ 2147483646 w 9"/>
                  <a:gd name="T11" fmla="*/ 0 h 10"/>
                  <a:gd name="T12" fmla="*/ 2147483646 w 9"/>
                  <a:gd name="T13" fmla="*/ 0 h 10"/>
                  <a:gd name="T14" fmla="*/ 2147483646 w 9"/>
                  <a:gd name="T15" fmla="*/ 0 h 10"/>
                  <a:gd name="T16" fmla="*/ 2147483646 w 9"/>
                  <a:gd name="T17" fmla="*/ 2147483646 h 10"/>
                  <a:gd name="T18" fmla="*/ 2147483646 w 9"/>
                  <a:gd name="T19" fmla="*/ 2147483646 h 10"/>
                  <a:gd name="T20" fmla="*/ 2147483646 w 9"/>
                  <a:gd name="T21" fmla="*/ 2147483646 h 10"/>
                  <a:gd name="T22" fmla="*/ 2147483646 w 9"/>
                  <a:gd name="T23" fmla="*/ 2147483646 h 10"/>
                  <a:gd name="T24" fmla="*/ 2147483646 w 9"/>
                  <a:gd name="T25" fmla="*/ 2147483646 h 10"/>
                  <a:gd name="T26" fmla="*/ 2147483646 w 9"/>
                  <a:gd name="T27" fmla="*/ 2147483646 h 10"/>
                  <a:gd name="T28" fmla="*/ 2147483646 w 9"/>
                  <a:gd name="T29" fmla="*/ 2147483646 h 10"/>
                  <a:gd name="T30" fmla="*/ 2147483646 w 9"/>
                  <a:gd name="T31" fmla="*/ 2147483646 h 10"/>
                  <a:gd name="T32" fmla="*/ 2147483646 w 9"/>
                  <a:gd name="T33" fmla="*/ 2147483646 h 10"/>
                  <a:gd name="T34" fmla="*/ 2147483646 w 9"/>
                  <a:gd name="T35" fmla="*/ 2147483646 h 10"/>
                  <a:gd name="T36" fmla="*/ 0 w 9"/>
                  <a:gd name="T37" fmla="*/ 2147483646 h 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 h="10">
                    <a:moveTo>
                      <a:pt x="0" y="10"/>
                    </a:moveTo>
                    <a:lnTo>
                      <a:pt x="3" y="2"/>
                    </a:lnTo>
                    <a:lnTo>
                      <a:pt x="5" y="0"/>
                    </a:lnTo>
                    <a:lnTo>
                      <a:pt x="6" y="0"/>
                    </a:lnTo>
                    <a:lnTo>
                      <a:pt x="8" y="0"/>
                    </a:lnTo>
                    <a:lnTo>
                      <a:pt x="9" y="0"/>
                    </a:lnTo>
                    <a:lnTo>
                      <a:pt x="9" y="1"/>
                    </a:lnTo>
                    <a:lnTo>
                      <a:pt x="9" y="2"/>
                    </a:lnTo>
                    <a:lnTo>
                      <a:pt x="9" y="5"/>
                    </a:lnTo>
                    <a:lnTo>
                      <a:pt x="8" y="6"/>
                    </a:lnTo>
                    <a:lnTo>
                      <a:pt x="7" y="8"/>
                    </a:lnTo>
                    <a:lnTo>
                      <a:pt x="7" y="9"/>
                    </a:lnTo>
                    <a:lnTo>
                      <a:pt x="4" y="10"/>
                    </a:lnTo>
                    <a:lnTo>
                      <a:pt x="3" y="10"/>
                    </a:lnTo>
                    <a:lnTo>
                      <a:pt x="0" y="10"/>
                    </a:lnTo>
                    <a:close/>
                  </a:path>
                </a:pathLst>
              </a:custGeom>
              <a:solidFill>
                <a:srgbClr val="C3C2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13" name="Freeform 746"/>
              <p:cNvSpPr>
                <a:spLocks noEditPoints="1"/>
              </p:cNvSpPr>
              <p:nvPr/>
            </p:nvSpPr>
            <p:spPr bwMode="auto">
              <a:xfrm>
                <a:off x="6347610" y="1140817"/>
                <a:ext cx="28575" cy="28575"/>
              </a:xfrm>
              <a:custGeom>
                <a:avLst/>
                <a:gdLst>
                  <a:gd name="T0" fmla="*/ 2147483646 w 12"/>
                  <a:gd name="T1" fmla="*/ 2147483646 h 13"/>
                  <a:gd name="T2" fmla="*/ 2147483646 w 12"/>
                  <a:gd name="T3" fmla="*/ 2147483646 h 13"/>
                  <a:gd name="T4" fmla="*/ 2147483646 w 12"/>
                  <a:gd name="T5" fmla="*/ 2147483646 h 13"/>
                  <a:gd name="T6" fmla="*/ 2147483646 w 12"/>
                  <a:gd name="T7" fmla="*/ 2147483646 h 13"/>
                  <a:gd name="T8" fmla="*/ 2147483646 w 12"/>
                  <a:gd name="T9" fmla="*/ 2147483646 h 13"/>
                  <a:gd name="T10" fmla="*/ 2147483646 w 12"/>
                  <a:gd name="T11" fmla="*/ 2147483646 h 13"/>
                  <a:gd name="T12" fmla="*/ 2147483646 w 12"/>
                  <a:gd name="T13" fmla="*/ 2147483646 h 13"/>
                  <a:gd name="T14" fmla="*/ 2147483646 w 12"/>
                  <a:gd name="T15" fmla="*/ 2147483646 h 13"/>
                  <a:gd name="T16" fmla="*/ 2147483646 w 12"/>
                  <a:gd name="T17" fmla="*/ 0 h 13"/>
                  <a:gd name="T18" fmla="*/ 2147483646 w 12"/>
                  <a:gd name="T19" fmla="*/ 2147483646 h 13"/>
                  <a:gd name="T20" fmla="*/ 2147483646 w 12"/>
                  <a:gd name="T21" fmla="*/ 2147483646 h 13"/>
                  <a:gd name="T22" fmla="*/ 2147483646 w 12"/>
                  <a:gd name="T23" fmla="*/ 2147483646 h 13"/>
                  <a:gd name="T24" fmla="*/ 2147483646 w 12"/>
                  <a:gd name="T25" fmla="*/ 2147483646 h 13"/>
                  <a:gd name="T26" fmla="*/ 2147483646 w 12"/>
                  <a:gd name="T27" fmla="*/ 2147483646 h 13"/>
                  <a:gd name="T28" fmla="*/ 0 w 12"/>
                  <a:gd name="T29" fmla="*/ 2147483646 h 13"/>
                  <a:gd name="T30" fmla="*/ 2147483646 w 12"/>
                  <a:gd name="T31" fmla="*/ 2147483646 h 13"/>
                  <a:gd name="T32" fmla="*/ 2147483646 w 12"/>
                  <a:gd name="T33" fmla="*/ 2147483646 h 13"/>
                  <a:gd name="T34" fmla="*/ 2147483646 w 12"/>
                  <a:gd name="T35" fmla="*/ 2147483646 h 13"/>
                  <a:gd name="T36" fmla="*/ 2147483646 w 12"/>
                  <a:gd name="T37" fmla="*/ 2147483646 h 13"/>
                  <a:gd name="T38" fmla="*/ 2147483646 w 12"/>
                  <a:gd name="T39" fmla="*/ 2147483646 h 13"/>
                  <a:gd name="T40" fmla="*/ 2147483646 w 12"/>
                  <a:gd name="T41" fmla="*/ 2147483646 h 13"/>
                  <a:gd name="T42" fmla="*/ 2147483646 w 12"/>
                  <a:gd name="T43" fmla="*/ 2147483646 h 13"/>
                  <a:gd name="T44" fmla="*/ 2147483646 w 12"/>
                  <a:gd name="T45" fmla="*/ 2147483646 h 13"/>
                  <a:gd name="T46" fmla="*/ 2147483646 w 12"/>
                  <a:gd name="T47" fmla="*/ 2147483646 h 13"/>
                  <a:gd name="T48" fmla="*/ 2147483646 w 12"/>
                  <a:gd name="T49" fmla="*/ 2147483646 h 13"/>
                  <a:gd name="T50" fmla="*/ 2147483646 w 12"/>
                  <a:gd name="T51" fmla="*/ 2147483646 h 13"/>
                  <a:gd name="T52" fmla="*/ 2147483646 w 12"/>
                  <a:gd name="T53" fmla="*/ 2147483646 h 13"/>
                  <a:gd name="T54" fmla="*/ 2147483646 w 12"/>
                  <a:gd name="T55" fmla="*/ 2147483646 h 13"/>
                  <a:gd name="T56" fmla="*/ 2147483646 w 12"/>
                  <a:gd name="T57" fmla="*/ 2147483646 h 13"/>
                  <a:gd name="T58" fmla="*/ 2147483646 w 12"/>
                  <a:gd name="T59" fmla="*/ 2147483646 h 13"/>
                  <a:gd name="T60" fmla="*/ 2147483646 w 12"/>
                  <a:gd name="T61" fmla="*/ 2147483646 h 13"/>
                  <a:gd name="T62" fmla="*/ 2147483646 w 12"/>
                  <a:gd name="T63" fmla="*/ 0 h 13"/>
                  <a:gd name="T64" fmla="*/ 2147483646 w 12"/>
                  <a:gd name="T65" fmla="*/ 0 h 1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2" h="13">
                    <a:moveTo>
                      <a:pt x="8" y="3"/>
                    </a:moveTo>
                    <a:lnTo>
                      <a:pt x="9" y="3"/>
                    </a:lnTo>
                    <a:lnTo>
                      <a:pt x="9" y="4"/>
                    </a:lnTo>
                    <a:lnTo>
                      <a:pt x="9" y="6"/>
                    </a:lnTo>
                    <a:lnTo>
                      <a:pt x="9" y="8"/>
                    </a:lnTo>
                    <a:lnTo>
                      <a:pt x="8" y="9"/>
                    </a:lnTo>
                    <a:lnTo>
                      <a:pt x="8" y="10"/>
                    </a:lnTo>
                    <a:lnTo>
                      <a:pt x="7" y="10"/>
                    </a:lnTo>
                    <a:lnTo>
                      <a:pt x="6" y="10"/>
                    </a:lnTo>
                    <a:lnTo>
                      <a:pt x="5" y="10"/>
                    </a:lnTo>
                    <a:lnTo>
                      <a:pt x="4" y="10"/>
                    </a:lnTo>
                    <a:lnTo>
                      <a:pt x="6" y="5"/>
                    </a:lnTo>
                    <a:lnTo>
                      <a:pt x="7" y="4"/>
                    </a:lnTo>
                    <a:lnTo>
                      <a:pt x="7" y="3"/>
                    </a:lnTo>
                    <a:lnTo>
                      <a:pt x="8" y="3"/>
                    </a:lnTo>
                    <a:close/>
                    <a:moveTo>
                      <a:pt x="7" y="0"/>
                    </a:moveTo>
                    <a:lnTo>
                      <a:pt x="7" y="0"/>
                    </a:lnTo>
                    <a:lnTo>
                      <a:pt x="6" y="1"/>
                    </a:lnTo>
                    <a:lnTo>
                      <a:pt x="5" y="2"/>
                    </a:lnTo>
                    <a:lnTo>
                      <a:pt x="4" y="3"/>
                    </a:lnTo>
                    <a:lnTo>
                      <a:pt x="4" y="4"/>
                    </a:lnTo>
                    <a:lnTo>
                      <a:pt x="3" y="4"/>
                    </a:lnTo>
                    <a:lnTo>
                      <a:pt x="1" y="10"/>
                    </a:lnTo>
                    <a:lnTo>
                      <a:pt x="0" y="12"/>
                    </a:lnTo>
                    <a:lnTo>
                      <a:pt x="3" y="13"/>
                    </a:lnTo>
                    <a:lnTo>
                      <a:pt x="4" y="13"/>
                    </a:lnTo>
                    <a:lnTo>
                      <a:pt x="5" y="13"/>
                    </a:lnTo>
                    <a:lnTo>
                      <a:pt x="7" y="13"/>
                    </a:lnTo>
                    <a:lnTo>
                      <a:pt x="9" y="12"/>
                    </a:lnTo>
                    <a:lnTo>
                      <a:pt x="10" y="11"/>
                    </a:lnTo>
                    <a:lnTo>
                      <a:pt x="11" y="11"/>
                    </a:lnTo>
                    <a:lnTo>
                      <a:pt x="11" y="10"/>
                    </a:lnTo>
                    <a:lnTo>
                      <a:pt x="11" y="9"/>
                    </a:lnTo>
                    <a:lnTo>
                      <a:pt x="12" y="8"/>
                    </a:lnTo>
                    <a:lnTo>
                      <a:pt x="12" y="7"/>
                    </a:lnTo>
                    <a:lnTo>
                      <a:pt x="12" y="6"/>
                    </a:lnTo>
                    <a:lnTo>
                      <a:pt x="12" y="4"/>
                    </a:lnTo>
                    <a:lnTo>
                      <a:pt x="12" y="3"/>
                    </a:lnTo>
                    <a:lnTo>
                      <a:pt x="12" y="2"/>
                    </a:lnTo>
                    <a:lnTo>
                      <a:pt x="11" y="2"/>
                    </a:lnTo>
                    <a:lnTo>
                      <a:pt x="11" y="0"/>
                    </a:lnTo>
                    <a:lnTo>
                      <a:pt x="9" y="0"/>
                    </a:lnTo>
                    <a:lnTo>
                      <a:pt x="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14" name="Freeform 747"/>
              <p:cNvSpPr>
                <a:spLocks noEditPoints="1"/>
              </p:cNvSpPr>
              <p:nvPr/>
            </p:nvSpPr>
            <p:spPr bwMode="auto">
              <a:xfrm>
                <a:off x="6347610" y="1140817"/>
                <a:ext cx="28575" cy="28575"/>
              </a:xfrm>
              <a:custGeom>
                <a:avLst/>
                <a:gdLst>
                  <a:gd name="T0" fmla="*/ 2147483646 w 12"/>
                  <a:gd name="T1" fmla="*/ 2147483646 h 13"/>
                  <a:gd name="T2" fmla="*/ 2147483646 w 12"/>
                  <a:gd name="T3" fmla="*/ 2147483646 h 13"/>
                  <a:gd name="T4" fmla="*/ 2147483646 w 12"/>
                  <a:gd name="T5" fmla="*/ 2147483646 h 13"/>
                  <a:gd name="T6" fmla="*/ 2147483646 w 12"/>
                  <a:gd name="T7" fmla="*/ 2147483646 h 13"/>
                  <a:gd name="T8" fmla="*/ 2147483646 w 12"/>
                  <a:gd name="T9" fmla="*/ 2147483646 h 13"/>
                  <a:gd name="T10" fmla="*/ 2147483646 w 12"/>
                  <a:gd name="T11" fmla="*/ 2147483646 h 13"/>
                  <a:gd name="T12" fmla="*/ 2147483646 w 12"/>
                  <a:gd name="T13" fmla="*/ 2147483646 h 13"/>
                  <a:gd name="T14" fmla="*/ 2147483646 w 12"/>
                  <a:gd name="T15" fmla="*/ 2147483646 h 13"/>
                  <a:gd name="T16" fmla="*/ 2147483646 w 12"/>
                  <a:gd name="T17" fmla="*/ 0 h 13"/>
                  <a:gd name="T18" fmla="*/ 2147483646 w 12"/>
                  <a:gd name="T19" fmla="*/ 2147483646 h 13"/>
                  <a:gd name="T20" fmla="*/ 2147483646 w 12"/>
                  <a:gd name="T21" fmla="*/ 2147483646 h 13"/>
                  <a:gd name="T22" fmla="*/ 2147483646 w 12"/>
                  <a:gd name="T23" fmla="*/ 2147483646 h 13"/>
                  <a:gd name="T24" fmla="*/ 2147483646 w 12"/>
                  <a:gd name="T25" fmla="*/ 2147483646 h 13"/>
                  <a:gd name="T26" fmla="*/ 2147483646 w 12"/>
                  <a:gd name="T27" fmla="*/ 2147483646 h 13"/>
                  <a:gd name="T28" fmla="*/ 0 w 12"/>
                  <a:gd name="T29" fmla="*/ 2147483646 h 13"/>
                  <a:gd name="T30" fmla="*/ 2147483646 w 12"/>
                  <a:gd name="T31" fmla="*/ 2147483646 h 13"/>
                  <a:gd name="T32" fmla="*/ 2147483646 w 12"/>
                  <a:gd name="T33" fmla="*/ 2147483646 h 13"/>
                  <a:gd name="T34" fmla="*/ 2147483646 w 12"/>
                  <a:gd name="T35" fmla="*/ 2147483646 h 13"/>
                  <a:gd name="T36" fmla="*/ 2147483646 w 12"/>
                  <a:gd name="T37" fmla="*/ 2147483646 h 13"/>
                  <a:gd name="T38" fmla="*/ 2147483646 w 12"/>
                  <a:gd name="T39" fmla="*/ 2147483646 h 13"/>
                  <a:gd name="T40" fmla="*/ 2147483646 w 12"/>
                  <a:gd name="T41" fmla="*/ 2147483646 h 13"/>
                  <a:gd name="T42" fmla="*/ 2147483646 w 12"/>
                  <a:gd name="T43" fmla="*/ 2147483646 h 13"/>
                  <a:gd name="T44" fmla="*/ 2147483646 w 12"/>
                  <a:gd name="T45" fmla="*/ 2147483646 h 13"/>
                  <a:gd name="T46" fmla="*/ 2147483646 w 12"/>
                  <a:gd name="T47" fmla="*/ 2147483646 h 13"/>
                  <a:gd name="T48" fmla="*/ 2147483646 w 12"/>
                  <a:gd name="T49" fmla="*/ 2147483646 h 13"/>
                  <a:gd name="T50" fmla="*/ 2147483646 w 12"/>
                  <a:gd name="T51" fmla="*/ 2147483646 h 13"/>
                  <a:gd name="T52" fmla="*/ 2147483646 w 12"/>
                  <a:gd name="T53" fmla="*/ 2147483646 h 13"/>
                  <a:gd name="T54" fmla="*/ 2147483646 w 12"/>
                  <a:gd name="T55" fmla="*/ 2147483646 h 13"/>
                  <a:gd name="T56" fmla="*/ 2147483646 w 12"/>
                  <a:gd name="T57" fmla="*/ 2147483646 h 13"/>
                  <a:gd name="T58" fmla="*/ 2147483646 w 12"/>
                  <a:gd name="T59" fmla="*/ 2147483646 h 13"/>
                  <a:gd name="T60" fmla="*/ 2147483646 w 12"/>
                  <a:gd name="T61" fmla="*/ 2147483646 h 13"/>
                  <a:gd name="T62" fmla="*/ 2147483646 w 12"/>
                  <a:gd name="T63" fmla="*/ 0 h 13"/>
                  <a:gd name="T64" fmla="*/ 2147483646 w 12"/>
                  <a:gd name="T65" fmla="*/ 0 h 1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2" h="13">
                    <a:moveTo>
                      <a:pt x="8" y="3"/>
                    </a:moveTo>
                    <a:lnTo>
                      <a:pt x="9" y="3"/>
                    </a:lnTo>
                    <a:lnTo>
                      <a:pt x="9" y="4"/>
                    </a:lnTo>
                    <a:lnTo>
                      <a:pt x="9" y="6"/>
                    </a:lnTo>
                    <a:lnTo>
                      <a:pt x="9" y="8"/>
                    </a:lnTo>
                    <a:lnTo>
                      <a:pt x="8" y="9"/>
                    </a:lnTo>
                    <a:lnTo>
                      <a:pt x="8" y="10"/>
                    </a:lnTo>
                    <a:lnTo>
                      <a:pt x="7" y="10"/>
                    </a:lnTo>
                    <a:lnTo>
                      <a:pt x="6" y="10"/>
                    </a:lnTo>
                    <a:lnTo>
                      <a:pt x="5" y="10"/>
                    </a:lnTo>
                    <a:lnTo>
                      <a:pt x="4" y="10"/>
                    </a:lnTo>
                    <a:lnTo>
                      <a:pt x="6" y="5"/>
                    </a:lnTo>
                    <a:lnTo>
                      <a:pt x="7" y="4"/>
                    </a:lnTo>
                    <a:lnTo>
                      <a:pt x="7" y="3"/>
                    </a:lnTo>
                    <a:lnTo>
                      <a:pt x="8" y="3"/>
                    </a:lnTo>
                    <a:moveTo>
                      <a:pt x="7" y="0"/>
                    </a:moveTo>
                    <a:lnTo>
                      <a:pt x="7" y="0"/>
                    </a:lnTo>
                    <a:lnTo>
                      <a:pt x="6" y="1"/>
                    </a:lnTo>
                    <a:lnTo>
                      <a:pt x="5" y="2"/>
                    </a:lnTo>
                    <a:lnTo>
                      <a:pt x="4" y="3"/>
                    </a:lnTo>
                    <a:lnTo>
                      <a:pt x="4" y="4"/>
                    </a:lnTo>
                    <a:lnTo>
                      <a:pt x="3" y="4"/>
                    </a:lnTo>
                    <a:lnTo>
                      <a:pt x="1" y="10"/>
                    </a:lnTo>
                    <a:lnTo>
                      <a:pt x="0" y="12"/>
                    </a:lnTo>
                    <a:lnTo>
                      <a:pt x="3" y="13"/>
                    </a:lnTo>
                    <a:lnTo>
                      <a:pt x="4" y="13"/>
                    </a:lnTo>
                    <a:lnTo>
                      <a:pt x="5" y="13"/>
                    </a:lnTo>
                    <a:lnTo>
                      <a:pt x="7" y="13"/>
                    </a:lnTo>
                    <a:lnTo>
                      <a:pt x="9" y="12"/>
                    </a:lnTo>
                    <a:lnTo>
                      <a:pt x="10" y="11"/>
                    </a:lnTo>
                    <a:lnTo>
                      <a:pt x="11" y="11"/>
                    </a:lnTo>
                    <a:lnTo>
                      <a:pt x="11" y="10"/>
                    </a:lnTo>
                    <a:lnTo>
                      <a:pt x="11" y="9"/>
                    </a:lnTo>
                    <a:lnTo>
                      <a:pt x="12" y="8"/>
                    </a:lnTo>
                    <a:lnTo>
                      <a:pt x="12" y="7"/>
                    </a:lnTo>
                    <a:lnTo>
                      <a:pt x="12" y="6"/>
                    </a:lnTo>
                    <a:lnTo>
                      <a:pt x="12" y="4"/>
                    </a:lnTo>
                    <a:lnTo>
                      <a:pt x="12" y="3"/>
                    </a:lnTo>
                    <a:lnTo>
                      <a:pt x="12" y="2"/>
                    </a:lnTo>
                    <a:lnTo>
                      <a:pt x="11" y="2"/>
                    </a:lnTo>
                    <a:lnTo>
                      <a:pt x="11" y="0"/>
                    </a:lnTo>
                    <a:lnTo>
                      <a:pt x="9" y="0"/>
                    </a:lnTo>
                    <a:lnTo>
                      <a:pt x="7"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15" name="Freeform 748"/>
              <p:cNvSpPr>
                <a:spLocks noEditPoints="1"/>
              </p:cNvSpPr>
              <p:nvPr/>
            </p:nvSpPr>
            <p:spPr bwMode="auto">
              <a:xfrm>
                <a:off x="5564972" y="1148755"/>
                <a:ext cx="909638" cy="784225"/>
              </a:xfrm>
              <a:custGeom>
                <a:avLst/>
                <a:gdLst>
                  <a:gd name="T0" fmla="*/ 2147483646 w 376"/>
                  <a:gd name="T1" fmla="*/ 2147483646 h 365"/>
                  <a:gd name="T2" fmla="*/ 2147483646 w 376"/>
                  <a:gd name="T3" fmla="*/ 2147483646 h 365"/>
                  <a:gd name="T4" fmla="*/ 2147483646 w 376"/>
                  <a:gd name="T5" fmla="*/ 2147483646 h 365"/>
                  <a:gd name="T6" fmla="*/ 2147483646 w 376"/>
                  <a:gd name="T7" fmla="*/ 2147483646 h 365"/>
                  <a:gd name="T8" fmla="*/ 2147483646 w 376"/>
                  <a:gd name="T9" fmla="*/ 2147483646 h 365"/>
                  <a:gd name="T10" fmla="*/ 2147483646 w 376"/>
                  <a:gd name="T11" fmla="*/ 2147483646 h 365"/>
                  <a:gd name="T12" fmla="*/ 2147483646 w 376"/>
                  <a:gd name="T13" fmla="*/ 2147483646 h 365"/>
                  <a:gd name="T14" fmla="*/ 2147483646 w 376"/>
                  <a:gd name="T15" fmla="*/ 2147483646 h 365"/>
                  <a:gd name="T16" fmla="*/ 2147483646 w 376"/>
                  <a:gd name="T17" fmla="*/ 2147483646 h 365"/>
                  <a:gd name="T18" fmla="*/ 2147483646 w 376"/>
                  <a:gd name="T19" fmla="*/ 2147483646 h 365"/>
                  <a:gd name="T20" fmla="*/ 2147483646 w 376"/>
                  <a:gd name="T21" fmla="*/ 2147483646 h 365"/>
                  <a:gd name="T22" fmla="*/ 2147483646 w 376"/>
                  <a:gd name="T23" fmla="*/ 2147483646 h 365"/>
                  <a:gd name="T24" fmla="*/ 2147483646 w 376"/>
                  <a:gd name="T25" fmla="*/ 2147483646 h 365"/>
                  <a:gd name="T26" fmla="*/ 2147483646 w 376"/>
                  <a:gd name="T27" fmla="*/ 2147483646 h 365"/>
                  <a:gd name="T28" fmla="*/ 2147483646 w 376"/>
                  <a:gd name="T29" fmla="*/ 2147483646 h 365"/>
                  <a:gd name="T30" fmla="*/ 2147483646 w 376"/>
                  <a:gd name="T31" fmla="*/ 2147483646 h 365"/>
                  <a:gd name="T32" fmla="*/ 2147483646 w 376"/>
                  <a:gd name="T33" fmla="*/ 2147483646 h 365"/>
                  <a:gd name="T34" fmla="*/ 2147483646 w 376"/>
                  <a:gd name="T35" fmla="*/ 2147483646 h 365"/>
                  <a:gd name="T36" fmla="*/ 2147483646 w 376"/>
                  <a:gd name="T37" fmla="*/ 2147483646 h 365"/>
                  <a:gd name="T38" fmla="*/ 2147483646 w 376"/>
                  <a:gd name="T39" fmla="*/ 2147483646 h 365"/>
                  <a:gd name="T40" fmla="*/ 2147483646 w 376"/>
                  <a:gd name="T41" fmla="*/ 2147483646 h 365"/>
                  <a:gd name="T42" fmla="*/ 2147483646 w 376"/>
                  <a:gd name="T43" fmla="*/ 2147483646 h 365"/>
                  <a:gd name="T44" fmla="*/ 2147483646 w 376"/>
                  <a:gd name="T45" fmla="*/ 2147483646 h 365"/>
                  <a:gd name="T46" fmla="*/ 2147483646 w 376"/>
                  <a:gd name="T47" fmla="*/ 2147483646 h 365"/>
                  <a:gd name="T48" fmla="*/ 2147483646 w 376"/>
                  <a:gd name="T49" fmla="*/ 2147483646 h 365"/>
                  <a:gd name="T50" fmla="*/ 2147483646 w 376"/>
                  <a:gd name="T51" fmla="*/ 2147483646 h 365"/>
                  <a:gd name="T52" fmla="*/ 2147483646 w 376"/>
                  <a:gd name="T53" fmla="*/ 2147483646 h 365"/>
                  <a:gd name="T54" fmla="*/ 2147483646 w 376"/>
                  <a:gd name="T55" fmla="*/ 2147483646 h 365"/>
                  <a:gd name="T56" fmla="*/ 2147483646 w 376"/>
                  <a:gd name="T57" fmla="*/ 2147483646 h 365"/>
                  <a:gd name="T58" fmla="*/ 2147483646 w 376"/>
                  <a:gd name="T59" fmla="*/ 2147483646 h 365"/>
                  <a:gd name="T60" fmla="*/ 2147483646 w 376"/>
                  <a:gd name="T61" fmla="*/ 2147483646 h 365"/>
                  <a:gd name="T62" fmla="*/ 2147483646 w 376"/>
                  <a:gd name="T63" fmla="*/ 2147483646 h 365"/>
                  <a:gd name="T64" fmla="*/ 2147483646 w 376"/>
                  <a:gd name="T65" fmla="*/ 2147483646 h 365"/>
                  <a:gd name="T66" fmla="*/ 2147483646 w 376"/>
                  <a:gd name="T67" fmla="*/ 2147483646 h 365"/>
                  <a:gd name="T68" fmla="*/ 2147483646 w 376"/>
                  <a:gd name="T69" fmla="*/ 2147483646 h 365"/>
                  <a:gd name="T70" fmla="*/ 2147483646 w 376"/>
                  <a:gd name="T71" fmla="*/ 2147483646 h 365"/>
                  <a:gd name="T72" fmla="*/ 2147483646 w 376"/>
                  <a:gd name="T73" fmla="*/ 2147483646 h 365"/>
                  <a:gd name="T74" fmla="*/ 2147483646 w 376"/>
                  <a:gd name="T75" fmla="*/ 2147483646 h 365"/>
                  <a:gd name="T76" fmla="*/ 2147483646 w 376"/>
                  <a:gd name="T77" fmla="*/ 2147483646 h 365"/>
                  <a:gd name="T78" fmla="*/ 2147483646 w 376"/>
                  <a:gd name="T79" fmla="*/ 2147483646 h 365"/>
                  <a:gd name="T80" fmla="*/ 2147483646 w 376"/>
                  <a:gd name="T81" fmla="*/ 2147483646 h 365"/>
                  <a:gd name="T82" fmla="*/ 2147483646 w 376"/>
                  <a:gd name="T83" fmla="*/ 2147483646 h 365"/>
                  <a:gd name="T84" fmla="*/ 2147483646 w 376"/>
                  <a:gd name="T85" fmla="*/ 2147483646 h 365"/>
                  <a:gd name="T86" fmla="*/ 2147483646 w 376"/>
                  <a:gd name="T87" fmla="*/ 2147483646 h 365"/>
                  <a:gd name="T88" fmla="*/ 2147483646 w 376"/>
                  <a:gd name="T89" fmla="*/ 2147483646 h 365"/>
                  <a:gd name="T90" fmla="*/ 2147483646 w 376"/>
                  <a:gd name="T91" fmla="*/ 2147483646 h 365"/>
                  <a:gd name="T92" fmla="*/ 2147483646 w 376"/>
                  <a:gd name="T93" fmla="*/ 2147483646 h 365"/>
                  <a:gd name="T94" fmla="*/ 2147483646 w 376"/>
                  <a:gd name="T95" fmla="*/ 2147483646 h 365"/>
                  <a:gd name="T96" fmla="*/ 2147483646 w 376"/>
                  <a:gd name="T97" fmla="*/ 2147483646 h 365"/>
                  <a:gd name="T98" fmla="*/ 2147483646 w 376"/>
                  <a:gd name="T99" fmla="*/ 2147483646 h 365"/>
                  <a:gd name="T100" fmla="*/ 2147483646 w 376"/>
                  <a:gd name="T101" fmla="*/ 2147483646 h 365"/>
                  <a:gd name="T102" fmla="*/ 2147483646 w 376"/>
                  <a:gd name="T103" fmla="*/ 2147483646 h 365"/>
                  <a:gd name="T104" fmla="*/ 2147483646 w 376"/>
                  <a:gd name="T105" fmla="*/ 2147483646 h 365"/>
                  <a:gd name="T106" fmla="*/ 2147483646 w 376"/>
                  <a:gd name="T107" fmla="*/ 2147483646 h 365"/>
                  <a:gd name="T108" fmla="*/ 2147483646 w 376"/>
                  <a:gd name="T109" fmla="*/ 2147483646 h 365"/>
                  <a:gd name="T110" fmla="*/ 2147483646 w 376"/>
                  <a:gd name="T111" fmla="*/ 2147483646 h 365"/>
                  <a:gd name="T112" fmla="*/ 2147483646 w 376"/>
                  <a:gd name="T113" fmla="*/ 2147483646 h 365"/>
                  <a:gd name="T114" fmla="*/ 2147483646 w 376"/>
                  <a:gd name="T115" fmla="*/ 2147483646 h 365"/>
                  <a:gd name="T116" fmla="*/ 2147483646 w 376"/>
                  <a:gd name="T117" fmla="*/ 2147483646 h 365"/>
                  <a:gd name="T118" fmla="*/ 2147483646 w 376"/>
                  <a:gd name="T119" fmla="*/ 2147483646 h 365"/>
                  <a:gd name="T120" fmla="*/ 2147483646 w 376"/>
                  <a:gd name="T121" fmla="*/ 2147483646 h 365"/>
                  <a:gd name="T122" fmla="*/ 2147483646 w 376"/>
                  <a:gd name="T123" fmla="*/ 2147483646 h 36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376" h="365">
                    <a:moveTo>
                      <a:pt x="207" y="365"/>
                    </a:moveTo>
                    <a:lnTo>
                      <a:pt x="207" y="363"/>
                    </a:lnTo>
                    <a:lnTo>
                      <a:pt x="206" y="362"/>
                    </a:lnTo>
                    <a:lnTo>
                      <a:pt x="205" y="361"/>
                    </a:lnTo>
                    <a:lnTo>
                      <a:pt x="206" y="359"/>
                    </a:lnTo>
                    <a:lnTo>
                      <a:pt x="207" y="357"/>
                    </a:lnTo>
                    <a:lnTo>
                      <a:pt x="208" y="356"/>
                    </a:lnTo>
                    <a:lnTo>
                      <a:pt x="207" y="356"/>
                    </a:lnTo>
                    <a:lnTo>
                      <a:pt x="207" y="355"/>
                    </a:lnTo>
                    <a:lnTo>
                      <a:pt x="207" y="354"/>
                    </a:lnTo>
                    <a:lnTo>
                      <a:pt x="206" y="354"/>
                    </a:lnTo>
                    <a:lnTo>
                      <a:pt x="203" y="354"/>
                    </a:lnTo>
                    <a:lnTo>
                      <a:pt x="200" y="356"/>
                    </a:lnTo>
                    <a:lnTo>
                      <a:pt x="199" y="357"/>
                    </a:lnTo>
                    <a:lnTo>
                      <a:pt x="198" y="358"/>
                    </a:lnTo>
                    <a:lnTo>
                      <a:pt x="198" y="359"/>
                    </a:lnTo>
                    <a:lnTo>
                      <a:pt x="197" y="360"/>
                    </a:lnTo>
                    <a:lnTo>
                      <a:pt x="192" y="362"/>
                    </a:lnTo>
                    <a:lnTo>
                      <a:pt x="186" y="361"/>
                    </a:lnTo>
                    <a:lnTo>
                      <a:pt x="185" y="361"/>
                    </a:lnTo>
                    <a:lnTo>
                      <a:pt x="170" y="346"/>
                    </a:lnTo>
                    <a:lnTo>
                      <a:pt x="169" y="345"/>
                    </a:lnTo>
                    <a:lnTo>
                      <a:pt x="169" y="338"/>
                    </a:lnTo>
                    <a:lnTo>
                      <a:pt x="162" y="318"/>
                    </a:lnTo>
                    <a:lnTo>
                      <a:pt x="162" y="317"/>
                    </a:lnTo>
                    <a:lnTo>
                      <a:pt x="161" y="314"/>
                    </a:lnTo>
                    <a:lnTo>
                      <a:pt x="161" y="312"/>
                    </a:lnTo>
                    <a:lnTo>
                      <a:pt x="162" y="311"/>
                    </a:lnTo>
                    <a:lnTo>
                      <a:pt x="162" y="310"/>
                    </a:lnTo>
                    <a:lnTo>
                      <a:pt x="162" y="309"/>
                    </a:lnTo>
                    <a:lnTo>
                      <a:pt x="160" y="308"/>
                    </a:lnTo>
                    <a:lnTo>
                      <a:pt x="158" y="307"/>
                    </a:lnTo>
                    <a:lnTo>
                      <a:pt x="154" y="301"/>
                    </a:lnTo>
                    <a:lnTo>
                      <a:pt x="152" y="301"/>
                    </a:lnTo>
                    <a:lnTo>
                      <a:pt x="151" y="297"/>
                    </a:lnTo>
                    <a:lnTo>
                      <a:pt x="147" y="296"/>
                    </a:lnTo>
                    <a:lnTo>
                      <a:pt x="145" y="297"/>
                    </a:lnTo>
                    <a:lnTo>
                      <a:pt x="144" y="293"/>
                    </a:lnTo>
                    <a:lnTo>
                      <a:pt x="156" y="281"/>
                    </a:lnTo>
                    <a:lnTo>
                      <a:pt x="158" y="279"/>
                    </a:lnTo>
                    <a:lnTo>
                      <a:pt x="160" y="277"/>
                    </a:lnTo>
                    <a:lnTo>
                      <a:pt x="160" y="276"/>
                    </a:lnTo>
                    <a:lnTo>
                      <a:pt x="159" y="276"/>
                    </a:lnTo>
                    <a:lnTo>
                      <a:pt x="158" y="276"/>
                    </a:lnTo>
                    <a:lnTo>
                      <a:pt x="158" y="275"/>
                    </a:lnTo>
                    <a:lnTo>
                      <a:pt x="157" y="275"/>
                    </a:lnTo>
                    <a:lnTo>
                      <a:pt x="156" y="271"/>
                    </a:lnTo>
                    <a:lnTo>
                      <a:pt x="156" y="270"/>
                    </a:lnTo>
                    <a:lnTo>
                      <a:pt x="155" y="268"/>
                    </a:lnTo>
                    <a:lnTo>
                      <a:pt x="153" y="268"/>
                    </a:lnTo>
                    <a:lnTo>
                      <a:pt x="152" y="267"/>
                    </a:lnTo>
                    <a:lnTo>
                      <a:pt x="151" y="267"/>
                    </a:lnTo>
                    <a:lnTo>
                      <a:pt x="151" y="265"/>
                    </a:lnTo>
                    <a:lnTo>
                      <a:pt x="150" y="261"/>
                    </a:lnTo>
                    <a:lnTo>
                      <a:pt x="149" y="258"/>
                    </a:lnTo>
                    <a:lnTo>
                      <a:pt x="149" y="256"/>
                    </a:lnTo>
                    <a:lnTo>
                      <a:pt x="147" y="254"/>
                    </a:lnTo>
                    <a:lnTo>
                      <a:pt x="147" y="251"/>
                    </a:lnTo>
                    <a:lnTo>
                      <a:pt x="147" y="250"/>
                    </a:lnTo>
                    <a:lnTo>
                      <a:pt x="147" y="248"/>
                    </a:lnTo>
                    <a:lnTo>
                      <a:pt x="145" y="241"/>
                    </a:lnTo>
                    <a:lnTo>
                      <a:pt x="147" y="227"/>
                    </a:lnTo>
                    <a:lnTo>
                      <a:pt x="147" y="226"/>
                    </a:lnTo>
                    <a:lnTo>
                      <a:pt x="147" y="223"/>
                    </a:lnTo>
                    <a:lnTo>
                      <a:pt x="147" y="217"/>
                    </a:lnTo>
                    <a:lnTo>
                      <a:pt x="148" y="214"/>
                    </a:lnTo>
                    <a:lnTo>
                      <a:pt x="150" y="213"/>
                    </a:lnTo>
                    <a:lnTo>
                      <a:pt x="152" y="212"/>
                    </a:lnTo>
                    <a:lnTo>
                      <a:pt x="152" y="211"/>
                    </a:lnTo>
                    <a:lnTo>
                      <a:pt x="153" y="210"/>
                    </a:lnTo>
                    <a:lnTo>
                      <a:pt x="153" y="209"/>
                    </a:lnTo>
                    <a:lnTo>
                      <a:pt x="152" y="205"/>
                    </a:lnTo>
                    <a:lnTo>
                      <a:pt x="152" y="204"/>
                    </a:lnTo>
                    <a:lnTo>
                      <a:pt x="154" y="201"/>
                    </a:lnTo>
                    <a:lnTo>
                      <a:pt x="158" y="196"/>
                    </a:lnTo>
                    <a:lnTo>
                      <a:pt x="159" y="195"/>
                    </a:lnTo>
                    <a:lnTo>
                      <a:pt x="158" y="194"/>
                    </a:lnTo>
                    <a:lnTo>
                      <a:pt x="158" y="193"/>
                    </a:lnTo>
                    <a:lnTo>
                      <a:pt x="157" y="192"/>
                    </a:lnTo>
                    <a:lnTo>
                      <a:pt x="158" y="190"/>
                    </a:lnTo>
                    <a:lnTo>
                      <a:pt x="157" y="189"/>
                    </a:lnTo>
                    <a:lnTo>
                      <a:pt x="156" y="188"/>
                    </a:lnTo>
                    <a:lnTo>
                      <a:pt x="154" y="188"/>
                    </a:lnTo>
                    <a:lnTo>
                      <a:pt x="150" y="188"/>
                    </a:lnTo>
                    <a:lnTo>
                      <a:pt x="148" y="189"/>
                    </a:lnTo>
                    <a:lnTo>
                      <a:pt x="147" y="190"/>
                    </a:lnTo>
                    <a:lnTo>
                      <a:pt x="145" y="190"/>
                    </a:lnTo>
                    <a:lnTo>
                      <a:pt x="144" y="190"/>
                    </a:lnTo>
                    <a:lnTo>
                      <a:pt x="141" y="190"/>
                    </a:lnTo>
                    <a:lnTo>
                      <a:pt x="136" y="192"/>
                    </a:lnTo>
                    <a:lnTo>
                      <a:pt x="133" y="191"/>
                    </a:lnTo>
                    <a:lnTo>
                      <a:pt x="132" y="191"/>
                    </a:lnTo>
                    <a:lnTo>
                      <a:pt x="127" y="193"/>
                    </a:lnTo>
                    <a:lnTo>
                      <a:pt x="125" y="192"/>
                    </a:lnTo>
                    <a:lnTo>
                      <a:pt x="124" y="192"/>
                    </a:lnTo>
                    <a:lnTo>
                      <a:pt x="122" y="191"/>
                    </a:lnTo>
                    <a:lnTo>
                      <a:pt x="116" y="190"/>
                    </a:lnTo>
                    <a:lnTo>
                      <a:pt x="115" y="190"/>
                    </a:lnTo>
                    <a:lnTo>
                      <a:pt x="113" y="193"/>
                    </a:lnTo>
                    <a:lnTo>
                      <a:pt x="111" y="194"/>
                    </a:lnTo>
                    <a:lnTo>
                      <a:pt x="109" y="194"/>
                    </a:lnTo>
                    <a:lnTo>
                      <a:pt x="107" y="192"/>
                    </a:lnTo>
                    <a:lnTo>
                      <a:pt x="105" y="193"/>
                    </a:lnTo>
                    <a:lnTo>
                      <a:pt x="86" y="166"/>
                    </a:lnTo>
                    <a:lnTo>
                      <a:pt x="85" y="166"/>
                    </a:lnTo>
                    <a:lnTo>
                      <a:pt x="85" y="167"/>
                    </a:lnTo>
                    <a:lnTo>
                      <a:pt x="84" y="167"/>
                    </a:lnTo>
                    <a:lnTo>
                      <a:pt x="83" y="167"/>
                    </a:lnTo>
                    <a:lnTo>
                      <a:pt x="81" y="167"/>
                    </a:lnTo>
                    <a:lnTo>
                      <a:pt x="79" y="166"/>
                    </a:lnTo>
                    <a:lnTo>
                      <a:pt x="75" y="163"/>
                    </a:lnTo>
                    <a:lnTo>
                      <a:pt x="71" y="163"/>
                    </a:lnTo>
                    <a:lnTo>
                      <a:pt x="68" y="163"/>
                    </a:lnTo>
                    <a:lnTo>
                      <a:pt x="67" y="163"/>
                    </a:lnTo>
                    <a:lnTo>
                      <a:pt x="66" y="163"/>
                    </a:lnTo>
                    <a:lnTo>
                      <a:pt x="64" y="165"/>
                    </a:lnTo>
                    <a:lnTo>
                      <a:pt x="63" y="166"/>
                    </a:lnTo>
                    <a:lnTo>
                      <a:pt x="58" y="167"/>
                    </a:lnTo>
                    <a:lnTo>
                      <a:pt x="55" y="166"/>
                    </a:lnTo>
                    <a:lnTo>
                      <a:pt x="53" y="165"/>
                    </a:lnTo>
                    <a:lnTo>
                      <a:pt x="50" y="165"/>
                    </a:lnTo>
                    <a:lnTo>
                      <a:pt x="46" y="164"/>
                    </a:lnTo>
                    <a:lnTo>
                      <a:pt x="45" y="163"/>
                    </a:lnTo>
                    <a:lnTo>
                      <a:pt x="44" y="164"/>
                    </a:lnTo>
                    <a:lnTo>
                      <a:pt x="41" y="165"/>
                    </a:lnTo>
                    <a:lnTo>
                      <a:pt x="40" y="166"/>
                    </a:lnTo>
                    <a:lnTo>
                      <a:pt x="38" y="166"/>
                    </a:lnTo>
                    <a:lnTo>
                      <a:pt x="37" y="165"/>
                    </a:lnTo>
                    <a:lnTo>
                      <a:pt x="35" y="165"/>
                    </a:lnTo>
                    <a:lnTo>
                      <a:pt x="34" y="163"/>
                    </a:lnTo>
                    <a:lnTo>
                      <a:pt x="33" y="163"/>
                    </a:lnTo>
                    <a:lnTo>
                      <a:pt x="30" y="158"/>
                    </a:lnTo>
                    <a:lnTo>
                      <a:pt x="30" y="156"/>
                    </a:lnTo>
                    <a:lnTo>
                      <a:pt x="30" y="155"/>
                    </a:lnTo>
                    <a:lnTo>
                      <a:pt x="28" y="154"/>
                    </a:lnTo>
                    <a:lnTo>
                      <a:pt x="27" y="153"/>
                    </a:lnTo>
                    <a:lnTo>
                      <a:pt x="24" y="153"/>
                    </a:lnTo>
                    <a:lnTo>
                      <a:pt x="23" y="152"/>
                    </a:lnTo>
                    <a:lnTo>
                      <a:pt x="22" y="149"/>
                    </a:lnTo>
                    <a:lnTo>
                      <a:pt x="23" y="135"/>
                    </a:lnTo>
                    <a:lnTo>
                      <a:pt x="26" y="130"/>
                    </a:lnTo>
                    <a:lnTo>
                      <a:pt x="27" y="130"/>
                    </a:lnTo>
                    <a:lnTo>
                      <a:pt x="26" y="122"/>
                    </a:lnTo>
                    <a:lnTo>
                      <a:pt x="25" y="122"/>
                    </a:lnTo>
                    <a:lnTo>
                      <a:pt x="18" y="113"/>
                    </a:lnTo>
                    <a:lnTo>
                      <a:pt x="17" y="100"/>
                    </a:lnTo>
                    <a:lnTo>
                      <a:pt x="14" y="99"/>
                    </a:lnTo>
                    <a:lnTo>
                      <a:pt x="11" y="96"/>
                    </a:lnTo>
                    <a:lnTo>
                      <a:pt x="11" y="95"/>
                    </a:lnTo>
                    <a:lnTo>
                      <a:pt x="11" y="94"/>
                    </a:lnTo>
                    <a:lnTo>
                      <a:pt x="9" y="95"/>
                    </a:lnTo>
                    <a:lnTo>
                      <a:pt x="8" y="97"/>
                    </a:lnTo>
                    <a:lnTo>
                      <a:pt x="5" y="97"/>
                    </a:lnTo>
                    <a:lnTo>
                      <a:pt x="2" y="97"/>
                    </a:lnTo>
                    <a:lnTo>
                      <a:pt x="0" y="97"/>
                    </a:lnTo>
                    <a:lnTo>
                      <a:pt x="0" y="94"/>
                    </a:lnTo>
                    <a:lnTo>
                      <a:pt x="4" y="88"/>
                    </a:lnTo>
                    <a:lnTo>
                      <a:pt x="9" y="82"/>
                    </a:lnTo>
                    <a:lnTo>
                      <a:pt x="11" y="77"/>
                    </a:lnTo>
                    <a:lnTo>
                      <a:pt x="13" y="70"/>
                    </a:lnTo>
                    <a:lnTo>
                      <a:pt x="13" y="67"/>
                    </a:lnTo>
                    <a:lnTo>
                      <a:pt x="14" y="66"/>
                    </a:lnTo>
                    <a:lnTo>
                      <a:pt x="15" y="57"/>
                    </a:lnTo>
                    <a:lnTo>
                      <a:pt x="16" y="56"/>
                    </a:lnTo>
                    <a:lnTo>
                      <a:pt x="18" y="51"/>
                    </a:lnTo>
                    <a:lnTo>
                      <a:pt x="27" y="37"/>
                    </a:lnTo>
                    <a:lnTo>
                      <a:pt x="29" y="34"/>
                    </a:lnTo>
                    <a:lnTo>
                      <a:pt x="30" y="33"/>
                    </a:lnTo>
                    <a:lnTo>
                      <a:pt x="34" y="32"/>
                    </a:lnTo>
                    <a:lnTo>
                      <a:pt x="37" y="30"/>
                    </a:lnTo>
                    <a:lnTo>
                      <a:pt x="45" y="17"/>
                    </a:lnTo>
                    <a:lnTo>
                      <a:pt x="51" y="16"/>
                    </a:lnTo>
                    <a:lnTo>
                      <a:pt x="54" y="14"/>
                    </a:lnTo>
                    <a:lnTo>
                      <a:pt x="61" y="12"/>
                    </a:lnTo>
                    <a:lnTo>
                      <a:pt x="66" y="9"/>
                    </a:lnTo>
                    <a:lnTo>
                      <a:pt x="64" y="14"/>
                    </a:lnTo>
                    <a:lnTo>
                      <a:pt x="63" y="16"/>
                    </a:lnTo>
                    <a:lnTo>
                      <a:pt x="60" y="18"/>
                    </a:lnTo>
                    <a:lnTo>
                      <a:pt x="47" y="21"/>
                    </a:lnTo>
                    <a:lnTo>
                      <a:pt x="47" y="22"/>
                    </a:lnTo>
                    <a:lnTo>
                      <a:pt x="48" y="29"/>
                    </a:lnTo>
                    <a:lnTo>
                      <a:pt x="49" y="33"/>
                    </a:lnTo>
                    <a:lnTo>
                      <a:pt x="50" y="34"/>
                    </a:lnTo>
                    <a:lnTo>
                      <a:pt x="52" y="38"/>
                    </a:lnTo>
                    <a:lnTo>
                      <a:pt x="51" y="39"/>
                    </a:lnTo>
                    <a:lnTo>
                      <a:pt x="52" y="44"/>
                    </a:lnTo>
                    <a:lnTo>
                      <a:pt x="53" y="45"/>
                    </a:lnTo>
                    <a:lnTo>
                      <a:pt x="54" y="46"/>
                    </a:lnTo>
                    <a:lnTo>
                      <a:pt x="56" y="44"/>
                    </a:lnTo>
                    <a:lnTo>
                      <a:pt x="56" y="42"/>
                    </a:lnTo>
                    <a:lnTo>
                      <a:pt x="55" y="39"/>
                    </a:lnTo>
                    <a:lnTo>
                      <a:pt x="58" y="38"/>
                    </a:lnTo>
                    <a:lnTo>
                      <a:pt x="59" y="38"/>
                    </a:lnTo>
                    <a:lnTo>
                      <a:pt x="60" y="38"/>
                    </a:lnTo>
                    <a:lnTo>
                      <a:pt x="61" y="38"/>
                    </a:lnTo>
                    <a:lnTo>
                      <a:pt x="62" y="38"/>
                    </a:lnTo>
                    <a:lnTo>
                      <a:pt x="69" y="35"/>
                    </a:lnTo>
                    <a:lnTo>
                      <a:pt x="69" y="34"/>
                    </a:lnTo>
                    <a:lnTo>
                      <a:pt x="75" y="31"/>
                    </a:lnTo>
                    <a:lnTo>
                      <a:pt x="78" y="30"/>
                    </a:lnTo>
                    <a:lnTo>
                      <a:pt x="81" y="30"/>
                    </a:lnTo>
                    <a:lnTo>
                      <a:pt x="82" y="30"/>
                    </a:lnTo>
                    <a:lnTo>
                      <a:pt x="84" y="30"/>
                    </a:lnTo>
                    <a:lnTo>
                      <a:pt x="85" y="29"/>
                    </a:lnTo>
                    <a:lnTo>
                      <a:pt x="86" y="28"/>
                    </a:lnTo>
                    <a:lnTo>
                      <a:pt x="87" y="28"/>
                    </a:lnTo>
                    <a:lnTo>
                      <a:pt x="90" y="27"/>
                    </a:lnTo>
                    <a:lnTo>
                      <a:pt x="92" y="27"/>
                    </a:lnTo>
                    <a:lnTo>
                      <a:pt x="95" y="24"/>
                    </a:lnTo>
                    <a:lnTo>
                      <a:pt x="97" y="24"/>
                    </a:lnTo>
                    <a:lnTo>
                      <a:pt x="98" y="24"/>
                    </a:lnTo>
                    <a:lnTo>
                      <a:pt x="96" y="21"/>
                    </a:lnTo>
                    <a:lnTo>
                      <a:pt x="100" y="22"/>
                    </a:lnTo>
                    <a:lnTo>
                      <a:pt x="103" y="24"/>
                    </a:lnTo>
                    <a:lnTo>
                      <a:pt x="104" y="24"/>
                    </a:lnTo>
                    <a:lnTo>
                      <a:pt x="105" y="23"/>
                    </a:lnTo>
                    <a:lnTo>
                      <a:pt x="105" y="20"/>
                    </a:lnTo>
                    <a:lnTo>
                      <a:pt x="104" y="18"/>
                    </a:lnTo>
                    <a:lnTo>
                      <a:pt x="95" y="21"/>
                    </a:lnTo>
                    <a:lnTo>
                      <a:pt x="93" y="21"/>
                    </a:lnTo>
                    <a:lnTo>
                      <a:pt x="92" y="20"/>
                    </a:lnTo>
                    <a:lnTo>
                      <a:pt x="92" y="18"/>
                    </a:lnTo>
                    <a:lnTo>
                      <a:pt x="92" y="15"/>
                    </a:lnTo>
                    <a:lnTo>
                      <a:pt x="91" y="12"/>
                    </a:lnTo>
                    <a:lnTo>
                      <a:pt x="91" y="10"/>
                    </a:lnTo>
                    <a:lnTo>
                      <a:pt x="92" y="7"/>
                    </a:lnTo>
                    <a:lnTo>
                      <a:pt x="95" y="3"/>
                    </a:lnTo>
                    <a:lnTo>
                      <a:pt x="101" y="0"/>
                    </a:lnTo>
                    <a:lnTo>
                      <a:pt x="103" y="1"/>
                    </a:lnTo>
                    <a:lnTo>
                      <a:pt x="105" y="2"/>
                    </a:lnTo>
                    <a:lnTo>
                      <a:pt x="106" y="5"/>
                    </a:lnTo>
                    <a:lnTo>
                      <a:pt x="107" y="8"/>
                    </a:lnTo>
                    <a:lnTo>
                      <a:pt x="107" y="10"/>
                    </a:lnTo>
                    <a:lnTo>
                      <a:pt x="107" y="11"/>
                    </a:lnTo>
                    <a:lnTo>
                      <a:pt x="107" y="12"/>
                    </a:lnTo>
                    <a:lnTo>
                      <a:pt x="107" y="14"/>
                    </a:lnTo>
                    <a:lnTo>
                      <a:pt x="109" y="20"/>
                    </a:lnTo>
                    <a:lnTo>
                      <a:pt x="109" y="21"/>
                    </a:lnTo>
                    <a:lnTo>
                      <a:pt x="109" y="22"/>
                    </a:lnTo>
                    <a:lnTo>
                      <a:pt x="110" y="23"/>
                    </a:lnTo>
                    <a:lnTo>
                      <a:pt x="111" y="22"/>
                    </a:lnTo>
                    <a:lnTo>
                      <a:pt x="112" y="22"/>
                    </a:lnTo>
                    <a:lnTo>
                      <a:pt x="113" y="22"/>
                    </a:lnTo>
                    <a:lnTo>
                      <a:pt x="115" y="22"/>
                    </a:lnTo>
                    <a:lnTo>
                      <a:pt x="116" y="22"/>
                    </a:lnTo>
                    <a:lnTo>
                      <a:pt x="117" y="22"/>
                    </a:lnTo>
                    <a:lnTo>
                      <a:pt x="119" y="21"/>
                    </a:lnTo>
                    <a:lnTo>
                      <a:pt x="128" y="24"/>
                    </a:lnTo>
                    <a:lnTo>
                      <a:pt x="132" y="24"/>
                    </a:lnTo>
                    <a:lnTo>
                      <a:pt x="137" y="27"/>
                    </a:lnTo>
                    <a:lnTo>
                      <a:pt x="138" y="29"/>
                    </a:lnTo>
                    <a:lnTo>
                      <a:pt x="139" y="29"/>
                    </a:lnTo>
                    <a:lnTo>
                      <a:pt x="140" y="29"/>
                    </a:lnTo>
                    <a:lnTo>
                      <a:pt x="143" y="32"/>
                    </a:lnTo>
                    <a:lnTo>
                      <a:pt x="144" y="33"/>
                    </a:lnTo>
                    <a:lnTo>
                      <a:pt x="148" y="43"/>
                    </a:lnTo>
                    <a:lnTo>
                      <a:pt x="147" y="44"/>
                    </a:lnTo>
                    <a:lnTo>
                      <a:pt x="145" y="44"/>
                    </a:lnTo>
                    <a:lnTo>
                      <a:pt x="145" y="46"/>
                    </a:lnTo>
                    <a:lnTo>
                      <a:pt x="147" y="51"/>
                    </a:lnTo>
                    <a:lnTo>
                      <a:pt x="148" y="53"/>
                    </a:lnTo>
                    <a:lnTo>
                      <a:pt x="149" y="54"/>
                    </a:lnTo>
                    <a:lnTo>
                      <a:pt x="150" y="54"/>
                    </a:lnTo>
                    <a:lnTo>
                      <a:pt x="152" y="54"/>
                    </a:lnTo>
                    <a:lnTo>
                      <a:pt x="156" y="54"/>
                    </a:lnTo>
                    <a:lnTo>
                      <a:pt x="158" y="54"/>
                    </a:lnTo>
                    <a:lnTo>
                      <a:pt x="165" y="52"/>
                    </a:lnTo>
                    <a:lnTo>
                      <a:pt x="172" y="52"/>
                    </a:lnTo>
                    <a:lnTo>
                      <a:pt x="177" y="51"/>
                    </a:lnTo>
                    <a:lnTo>
                      <a:pt x="180" y="50"/>
                    </a:lnTo>
                    <a:lnTo>
                      <a:pt x="194" y="49"/>
                    </a:lnTo>
                    <a:lnTo>
                      <a:pt x="196" y="49"/>
                    </a:lnTo>
                    <a:lnTo>
                      <a:pt x="198" y="50"/>
                    </a:lnTo>
                    <a:lnTo>
                      <a:pt x="200" y="48"/>
                    </a:lnTo>
                    <a:lnTo>
                      <a:pt x="202" y="49"/>
                    </a:lnTo>
                    <a:lnTo>
                      <a:pt x="207" y="52"/>
                    </a:lnTo>
                    <a:lnTo>
                      <a:pt x="205" y="54"/>
                    </a:lnTo>
                    <a:lnTo>
                      <a:pt x="205" y="55"/>
                    </a:lnTo>
                    <a:lnTo>
                      <a:pt x="206" y="56"/>
                    </a:lnTo>
                    <a:lnTo>
                      <a:pt x="209" y="58"/>
                    </a:lnTo>
                    <a:lnTo>
                      <a:pt x="210" y="60"/>
                    </a:lnTo>
                    <a:lnTo>
                      <a:pt x="213" y="62"/>
                    </a:lnTo>
                    <a:lnTo>
                      <a:pt x="215" y="62"/>
                    </a:lnTo>
                    <a:lnTo>
                      <a:pt x="219" y="63"/>
                    </a:lnTo>
                    <a:lnTo>
                      <a:pt x="223" y="65"/>
                    </a:lnTo>
                    <a:lnTo>
                      <a:pt x="227" y="65"/>
                    </a:lnTo>
                    <a:lnTo>
                      <a:pt x="232" y="67"/>
                    </a:lnTo>
                    <a:lnTo>
                      <a:pt x="239" y="66"/>
                    </a:lnTo>
                    <a:lnTo>
                      <a:pt x="240" y="66"/>
                    </a:lnTo>
                    <a:lnTo>
                      <a:pt x="241" y="64"/>
                    </a:lnTo>
                    <a:lnTo>
                      <a:pt x="244" y="61"/>
                    </a:lnTo>
                    <a:lnTo>
                      <a:pt x="246" y="61"/>
                    </a:lnTo>
                    <a:lnTo>
                      <a:pt x="249" y="61"/>
                    </a:lnTo>
                    <a:lnTo>
                      <a:pt x="250" y="60"/>
                    </a:lnTo>
                    <a:lnTo>
                      <a:pt x="251" y="58"/>
                    </a:lnTo>
                    <a:lnTo>
                      <a:pt x="251" y="57"/>
                    </a:lnTo>
                    <a:lnTo>
                      <a:pt x="255" y="56"/>
                    </a:lnTo>
                    <a:lnTo>
                      <a:pt x="254" y="54"/>
                    </a:lnTo>
                    <a:lnTo>
                      <a:pt x="253" y="50"/>
                    </a:lnTo>
                    <a:lnTo>
                      <a:pt x="256" y="48"/>
                    </a:lnTo>
                    <a:lnTo>
                      <a:pt x="257" y="49"/>
                    </a:lnTo>
                    <a:lnTo>
                      <a:pt x="259" y="50"/>
                    </a:lnTo>
                    <a:lnTo>
                      <a:pt x="267" y="48"/>
                    </a:lnTo>
                    <a:lnTo>
                      <a:pt x="271" y="48"/>
                    </a:lnTo>
                    <a:lnTo>
                      <a:pt x="275" y="49"/>
                    </a:lnTo>
                    <a:lnTo>
                      <a:pt x="276" y="49"/>
                    </a:lnTo>
                    <a:lnTo>
                      <a:pt x="281" y="48"/>
                    </a:lnTo>
                    <a:lnTo>
                      <a:pt x="283" y="48"/>
                    </a:lnTo>
                    <a:lnTo>
                      <a:pt x="285" y="46"/>
                    </a:lnTo>
                    <a:lnTo>
                      <a:pt x="291" y="46"/>
                    </a:lnTo>
                    <a:lnTo>
                      <a:pt x="292" y="47"/>
                    </a:lnTo>
                    <a:lnTo>
                      <a:pt x="293" y="47"/>
                    </a:lnTo>
                    <a:lnTo>
                      <a:pt x="297" y="46"/>
                    </a:lnTo>
                    <a:lnTo>
                      <a:pt x="299" y="45"/>
                    </a:lnTo>
                    <a:lnTo>
                      <a:pt x="310" y="47"/>
                    </a:lnTo>
                    <a:lnTo>
                      <a:pt x="313" y="47"/>
                    </a:lnTo>
                    <a:lnTo>
                      <a:pt x="319" y="46"/>
                    </a:lnTo>
                    <a:lnTo>
                      <a:pt x="323" y="46"/>
                    </a:lnTo>
                    <a:lnTo>
                      <a:pt x="322" y="49"/>
                    </a:lnTo>
                    <a:lnTo>
                      <a:pt x="321" y="50"/>
                    </a:lnTo>
                    <a:lnTo>
                      <a:pt x="320" y="51"/>
                    </a:lnTo>
                    <a:lnTo>
                      <a:pt x="317" y="52"/>
                    </a:lnTo>
                    <a:lnTo>
                      <a:pt x="316" y="52"/>
                    </a:lnTo>
                    <a:lnTo>
                      <a:pt x="315" y="52"/>
                    </a:lnTo>
                    <a:lnTo>
                      <a:pt x="314" y="52"/>
                    </a:lnTo>
                    <a:lnTo>
                      <a:pt x="313" y="52"/>
                    </a:lnTo>
                    <a:lnTo>
                      <a:pt x="311" y="52"/>
                    </a:lnTo>
                    <a:lnTo>
                      <a:pt x="311" y="54"/>
                    </a:lnTo>
                    <a:lnTo>
                      <a:pt x="309" y="55"/>
                    </a:lnTo>
                    <a:lnTo>
                      <a:pt x="305" y="55"/>
                    </a:lnTo>
                    <a:lnTo>
                      <a:pt x="303" y="54"/>
                    </a:lnTo>
                    <a:lnTo>
                      <a:pt x="302" y="54"/>
                    </a:lnTo>
                    <a:lnTo>
                      <a:pt x="300" y="54"/>
                    </a:lnTo>
                    <a:lnTo>
                      <a:pt x="296" y="54"/>
                    </a:lnTo>
                    <a:lnTo>
                      <a:pt x="296" y="56"/>
                    </a:lnTo>
                    <a:lnTo>
                      <a:pt x="298" y="58"/>
                    </a:lnTo>
                    <a:lnTo>
                      <a:pt x="300" y="60"/>
                    </a:lnTo>
                    <a:lnTo>
                      <a:pt x="300" y="61"/>
                    </a:lnTo>
                    <a:lnTo>
                      <a:pt x="300" y="62"/>
                    </a:lnTo>
                    <a:lnTo>
                      <a:pt x="302" y="61"/>
                    </a:lnTo>
                    <a:lnTo>
                      <a:pt x="303" y="63"/>
                    </a:lnTo>
                    <a:lnTo>
                      <a:pt x="304" y="64"/>
                    </a:lnTo>
                    <a:lnTo>
                      <a:pt x="305" y="65"/>
                    </a:lnTo>
                    <a:lnTo>
                      <a:pt x="306" y="71"/>
                    </a:lnTo>
                    <a:lnTo>
                      <a:pt x="308" y="76"/>
                    </a:lnTo>
                    <a:lnTo>
                      <a:pt x="309" y="75"/>
                    </a:lnTo>
                    <a:lnTo>
                      <a:pt x="309" y="74"/>
                    </a:lnTo>
                    <a:lnTo>
                      <a:pt x="308" y="73"/>
                    </a:lnTo>
                    <a:lnTo>
                      <a:pt x="309" y="67"/>
                    </a:lnTo>
                    <a:lnTo>
                      <a:pt x="310" y="69"/>
                    </a:lnTo>
                    <a:lnTo>
                      <a:pt x="312" y="69"/>
                    </a:lnTo>
                    <a:lnTo>
                      <a:pt x="315" y="69"/>
                    </a:lnTo>
                    <a:lnTo>
                      <a:pt x="316" y="70"/>
                    </a:lnTo>
                    <a:lnTo>
                      <a:pt x="319" y="72"/>
                    </a:lnTo>
                    <a:lnTo>
                      <a:pt x="320" y="75"/>
                    </a:lnTo>
                    <a:lnTo>
                      <a:pt x="321" y="74"/>
                    </a:lnTo>
                    <a:lnTo>
                      <a:pt x="323" y="74"/>
                    </a:lnTo>
                    <a:lnTo>
                      <a:pt x="326" y="75"/>
                    </a:lnTo>
                    <a:lnTo>
                      <a:pt x="324" y="73"/>
                    </a:lnTo>
                    <a:lnTo>
                      <a:pt x="327" y="72"/>
                    </a:lnTo>
                    <a:lnTo>
                      <a:pt x="329" y="73"/>
                    </a:lnTo>
                    <a:lnTo>
                      <a:pt x="330" y="73"/>
                    </a:lnTo>
                    <a:lnTo>
                      <a:pt x="332" y="75"/>
                    </a:lnTo>
                    <a:lnTo>
                      <a:pt x="333" y="76"/>
                    </a:lnTo>
                    <a:lnTo>
                      <a:pt x="333" y="78"/>
                    </a:lnTo>
                    <a:lnTo>
                      <a:pt x="334" y="78"/>
                    </a:lnTo>
                    <a:lnTo>
                      <a:pt x="334" y="79"/>
                    </a:lnTo>
                    <a:lnTo>
                      <a:pt x="337" y="82"/>
                    </a:lnTo>
                    <a:lnTo>
                      <a:pt x="338" y="82"/>
                    </a:lnTo>
                    <a:lnTo>
                      <a:pt x="341" y="82"/>
                    </a:lnTo>
                    <a:lnTo>
                      <a:pt x="343" y="82"/>
                    </a:lnTo>
                    <a:lnTo>
                      <a:pt x="345" y="83"/>
                    </a:lnTo>
                    <a:lnTo>
                      <a:pt x="345" y="84"/>
                    </a:lnTo>
                    <a:lnTo>
                      <a:pt x="348" y="87"/>
                    </a:lnTo>
                    <a:lnTo>
                      <a:pt x="350" y="89"/>
                    </a:lnTo>
                    <a:lnTo>
                      <a:pt x="351" y="91"/>
                    </a:lnTo>
                    <a:lnTo>
                      <a:pt x="350" y="93"/>
                    </a:lnTo>
                    <a:lnTo>
                      <a:pt x="349" y="94"/>
                    </a:lnTo>
                    <a:lnTo>
                      <a:pt x="347" y="95"/>
                    </a:lnTo>
                    <a:lnTo>
                      <a:pt x="346" y="95"/>
                    </a:lnTo>
                    <a:lnTo>
                      <a:pt x="345" y="95"/>
                    </a:lnTo>
                    <a:lnTo>
                      <a:pt x="345" y="97"/>
                    </a:lnTo>
                    <a:lnTo>
                      <a:pt x="345" y="98"/>
                    </a:lnTo>
                    <a:lnTo>
                      <a:pt x="349" y="96"/>
                    </a:lnTo>
                    <a:lnTo>
                      <a:pt x="348" y="100"/>
                    </a:lnTo>
                    <a:lnTo>
                      <a:pt x="347" y="100"/>
                    </a:lnTo>
                    <a:lnTo>
                      <a:pt x="348" y="100"/>
                    </a:lnTo>
                    <a:lnTo>
                      <a:pt x="348" y="101"/>
                    </a:lnTo>
                    <a:lnTo>
                      <a:pt x="348" y="103"/>
                    </a:lnTo>
                    <a:lnTo>
                      <a:pt x="347" y="104"/>
                    </a:lnTo>
                    <a:lnTo>
                      <a:pt x="347" y="105"/>
                    </a:lnTo>
                    <a:lnTo>
                      <a:pt x="348" y="105"/>
                    </a:lnTo>
                    <a:lnTo>
                      <a:pt x="347" y="107"/>
                    </a:lnTo>
                    <a:lnTo>
                      <a:pt x="346" y="109"/>
                    </a:lnTo>
                    <a:lnTo>
                      <a:pt x="348" y="109"/>
                    </a:lnTo>
                    <a:lnTo>
                      <a:pt x="349" y="110"/>
                    </a:lnTo>
                    <a:lnTo>
                      <a:pt x="349" y="112"/>
                    </a:lnTo>
                    <a:lnTo>
                      <a:pt x="348" y="113"/>
                    </a:lnTo>
                    <a:lnTo>
                      <a:pt x="350" y="112"/>
                    </a:lnTo>
                    <a:lnTo>
                      <a:pt x="351" y="113"/>
                    </a:lnTo>
                    <a:lnTo>
                      <a:pt x="352" y="114"/>
                    </a:lnTo>
                    <a:lnTo>
                      <a:pt x="353" y="114"/>
                    </a:lnTo>
                    <a:lnTo>
                      <a:pt x="356" y="115"/>
                    </a:lnTo>
                    <a:lnTo>
                      <a:pt x="356" y="114"/>
                    </a:lnTo>
                    <a:lnTo>
                      <a:pt x="357" y="112"/>
                    </a:lnTo>
                    <a:lnTo>
                      <a:pt x="358" y="112"/>
                    </a:lnTo>
                    <a:lnTo>
                      <a:pt x="363" y="112"/>
                    </a:lnTo>
                    <a:lnTo>
                      <a:pt x="364" y="112"/>
                    </a:lnTo>
                    <a:lnTo>
                      <a:pt x="366" y="112"/>
                    </a:lnTo>
                    <a:lnTo>
                      <a:pt x="369" y="114"/>
                    </a:lnTo>
                    <a:lnTo>
                      <a:pt x="371" y="115"/>
                    </a:lnTo>
                    <a:lnTo>
                      <a:pt x="371" y="116"/>
                    </a:lnTo>
                    <a:lnTo>
                      <a:pt x="375" y="123"/>
                    </a:lnTo>
                    <a:lnTo>
                      <a:pt x="376" y="124"/>
                    </a:lnTo>
                    <a:lnTo>
                      <a:pt x="374" y="127"/>
                    </a:lnTo>
                    <a:lnTo>
                      <a:pt x="371" y="127"/>
                    </a:lnTo>
                    <a:lnTo>
                      <a:pt x="370" y="128"/>
                    </a:lnTo>
                    <a:lnTo>
                      <a:pt x="369" y="132"/>
                    </a:lnTo>
                    <a:lnTo>
                      <a:pt x="368" y="133"/>
                    </a:lnTo>
                    <a:lnTo>
                      <a:pt x="366" y="133"/>
                    </a:lnTo>
                    <a:lnTo>
                      <a:pt x="363" y="135"/>
                    </a:lnTo>
                    <a:lnTo>
                      <a:pt x="362" y="136"/>
                    </a:lnTo>
                    <a:lnTo>
                      <a:pt x="360" y="138"/>
                    </a:lnTo>
                    <a:lnTo>
                      <a:pt x="354" y="140"/>
                    </a:lnTo>
                    <a:lnTo>
                      <a:pt x="353" y="143"/>
                    </a:lnTo>
                    <a:lnTo>
                      <a:pt x="353" y="145"/>
                    </a:lnTo>
                    <a:lnTo>
                      <a:pt x="350" y="148"/>
                    </a:lnTo>
                    <a:lnTo>
                      <a:pt x="349" y="148"/>
                    </a:lnTo>
                    <a:lnTo>
                      <a:pt x="350" y="149"/>
                    </a:lnTo>
                    <a:lnTo>
                      <a:pt x="351" y="149"/>
                    </a:lnTo>
                    <a:lnTo>
                      <a:pt x="352" y="152"/>
                    </a:lnTo>
                    <a:lnTo>
                      <a:pt x="353" y="154"/>
                    </a:lnTo>
                    <a:lnTo>
                      <a:pt x="353" y="156"/>
                    </a:lnTo>
                    <a:lnTo>
                      <a:pt x="351" y="156"/>
                    </a:lnTo>
                    <a:lnTo>
                      <a:pt x="351" y="157"/>
                    </a:lnTo>
                    <a:lnTo>
                      <a:pt x="351" y="158"/>
                    </a:lnTo>
                    <a:lnTo>
                      <a:pt x="352" y="158"/>
                    </a:lnTo>
                    <a:lnTo>
                      <a:pt x="353" y="158"/>
                    </a:lnTo>
                    <a:lnTo>
                      <a:pt x="354" y="157"/>
                    </a:lnTo>
                    <a:lnTo>
                      <a:pt x="358" y="158"/>
                    </a:lnTo>
                    <a:lnTo>
                      <a:pt x="359" y="158"/>
                    </a:lnTo>
                    <a:lnTo>
                      <a:pt x="360" y="159"/>
                    </a:lnTo>
                    <a:lnTo>
                      <a:pt x="361" y="160"/>
                    </a:lnTo>
                    <a:lnTo>
                      <a:pt x="361" y="161"/>
                    </a:lnTo>
                    <a:lnTo>
                      <a:pt x="360" y="163"/>
                    </a:lnTo>
                    <a:lnTo>
                      <a:pt x="356" y="167"/>
                    </a:lnTo>
                    <a:lnTo>
                      <a:pt x="355" y="168"/>
                    </a:lnTo>
                    <a:lnTo>
                      <a:pt x="350" y="171"/>
                    </a:lnTo>
                    <a:lnTo>
                      <a:pt x="349" y="171"/>
                    </a:lnTo>
                    <a:lnTo>
                      <a:pt x="348" y="173"/>
                    </a:lnTo>
                    <a:lnTo>
                      <a:pt x="347" y="173"/>
                    </a:lnTo>
                    <a:lnTo>
                      <a:pt x="344" y="173"/>
                    </a:lnTo>
                    <a:lnTo>
                      <a:pt x="343" y="173"/>
                    </a:lnTo>
                    <a:lnTo>
                      <a:pt x="341" y="174"/>
                    </a:lnTo>
                    <a:lnTo>
                      <a:pt x="337" y="175"/>
                    </a:lnTo>
                    <a:lnTo>
                      <a:pt x="337" y="174"/>
                    </a:lnTo>
                    <a:lnTo>
                      <a:pt x="336" y="175"/>
                    </a:lnTo>
                    <a:lnTo>
                      <a:pt x="336" y="176"/>
                    </a:lnTo>
                    <a:lnTo>
                      <a:pt x="334" y="178"/>
                    </a:lnTo>
                    <a:lnTo>
                      <a:pt x="335" y="178"/>
                    </a:lnTo>
                    <a:lnTo>
                      <a:pt x="336" y="182"/>
                    </a:lnTo>
                    <a:lnTo>
                      <a:pt x="336" y="186"/>
                    </a:lnTo>
                    <a:lnTo>
                      <a:pt x="335" y="191"/>
                    </a:lnTo>
                    <a:lnTo>
                      <a:pt x="332" y="193"/>
                    </a:lnTo>
                    <a:lnTo>
                      <a:pt x="332" y="194"/>
                    </a:lnTo>
                    <a:lnTo>
                      <a:pt x="330" y="197"/>
                    </a:lnTo>
                    <a:lnTo>
                      <a:pt x="329" y="198"/>
                    </a:lnTo>
                    <a:lnTo>
                      <a:pt x="345" y="220"/>
                    </a:lnTo>
                    <a:lnTo>
                      <a:pt x="347" y="220"/>
                    </a:lnTo>
                    <a:lnTo>
                      <a:pt x="348" y="220"/>
                    </a:lnTo>
                    <a:lnTo>
                      <a:pt x="348" y="222"/>
                    </a:lnTo>
                    <a:lnTo>
                      <a:pt x="350" y="227"/>
                    </a:lnTo>
                    <a:lnTo>
                      <a:pt x="350" y="229"/>
                    </a:lnTo>
                    <a:lnTo>
                      <a:pt x="349" y="230"/>
                    </a:lnTo>
                    <a:lnTo>
                      <a:pt x="348" y="233"/>
                    </a:lnTo>
                    <a:lnTo>
                      <a:pt x="347" y="234"/>
                    </a:lnTo>
                    <a:lnTo>
                      <a:pt x="345" y="235"/>
                    </a:lnTo>
                    <a:lnTo>
                      <a:pt x="341" y="237"/>
                    </a:lnTo>
                    <a:lnTo>
                      <a:pt x="340" y="239"/>
                    </a:lnTo>
                    <a:lnTo>
                      <a:pt x="339" y="241"/>
                    </a:lnTo>
                    <a:lnTo>
                      <a:pt x="339" y="242"/>
                    </a:lnTo>
                    <a:lnTo>
                      <a:pt x="337" y="243"/>
                    </a:lnTo>
                    <a:lnTo>
                      <a:pt x="332" y="244"/>
                    </a:lnTo>
                    <a:lnTo>
                      <a:pt x="328" y="244"/>
                    </a:lnTo>
                    <a:lnTo>
                      <a:pt x="324" y="246"/>
                    </a:lnTo>
                    <a:lnTo>
                      <a:pt x="323" y="247"/>
                    </a:lnTo>
                    <a:lnTo>
                      <a:pt x="324" y="248"/>
                    </a:lnTo>
                    <a:lnTo>
                      <a:pt x="323" y="249"/>
                    </a:lnTo>
                    <a:lnTo>
                      <a:pt x="322" y="250"/>
                    </a:lnTo>
                    <a:lnTo>
                      <a:pt x="321" y="252"/>
                    </a:lnTo>
                    <a:lnTo>
                      <a:pt x="319" y="252"/>
                    </a:lnTo>
                    <a:lnTo>
                      <a:pt x="317" y="252"/>
                    </a:lnTo>
                    <a:lnTo>
                      <a:pt x="316" y="252"/>
                    </a:lnTo>
                    <a:lnTo>
                      <a:pt x="315" y="252"/>
                    </a:lnTo>
                    <a:lnTo>
                      <a:pt x="315" y="254"/>
                    </a:lnTo>
                    <a:lnTo>
                      <a:pt x="313" y="254"/>
                    </a:lnTo>
                    <a:lnTo>
                      <a:pt x="311" y="255"/>
                    </a:lnTo>
                    <a:lnTo>
                      <a:pt x="309" y="255"/>
                    </a:lnTo>
                    <a:lnTo>
                      <a:pt x="309" y="254"/>
                    </a:lnTo>
                    <a:lnTo>
                      <a:pt x="307" y="255"/>
                    </a:lnTo>
                    <a:lnTo>
                      <a:pt x="306" y="256"/>
                    </a:lnTo>
                    <a:lnTo>
                      <a:pt x="304" y="257"/>
                    </a:lnTo>
                    <a:lnTo>
                      <a:pt x="303" y="256"/>
                    </a:lnTo>
                    <a:lnTo>
                      <a:pt x="301" y="256"/>
                    </a:lnTo>
                    <a:lnTo>
                      <a:pt x="297" y="254"/>
                    </a:lnTo>
                    <a:lnTo>
                      <a:pt x="296" y="254"/>
                    </a:lnTo>
                    <a:lnTo>
                      <a:pt x="294" y="256"/>
                    </a:lnTo>
                    <a:lnTo>
                      <a:pt x="292" y="258"/>
                    </a:lnTo>
                    <a:lnTo>
                      <a:pt x="290" y="258"/>
                    </a:lnTo>
                    <a:lnTo>
                      <a:pt x="288" y="258"/>
                    </a:lnTo>
                    <a:lnTo>
                      <a:pt x="288" y="259"/>
                    </a:lnTo>
                    <a:lnTo>
                      <a:pt x="288" y="261"/>
                    </a:lnTo>
                    <a:lnTo>
                      <a:pt x="288" y="262"/>
                    </a:lnTo>
                    <a:lnTo>
                      <a:pt x="288" y="265"/>
                    </a:lnTo>
                    <a:lnTo>
                      <a:pt x="289" y="267"/>
                    </a:lnTo>
                    <a:lnTo>
                      <a:pt x="289" y="268"/>
                    </a:lnTo>
                    <a:lnTo>
                      <a:pt x="289" y="269"/>
                    </a:lnTo>
                    <a:lnTo>
                      <a:pt x="288" y="271"/>
                    </a:lnTo>
                    <a:lnTo>
                      <a:pt x="287" y="272"/>
                    </a:lnTo>
                    <a:lnTo>
                      <a:pt x="284" y="273"/>
                    </a:lnTo>
                    <a:lnTo>
                      <a:pt x="283" y="273"/>
                    </a:lnTo>
                    <a:lnTo>
                      <a:pt x="282" y="273"/>
                    </a:lnTo>
                    <a:lnTo>
                      <a:pt x="279" y="272"/>
                    </a:lnTo>
                    <a:lnTo>
                      <a:pt x="275" y="265"/>
                    </a:lnTo>
                    <a:lnTo>
                      <a:pt x="273" y="262"/>
                    </a:lnTo>
                    <a:lnTo>
                      <a:pt x="271" y="261"/>
                    </a:lnTo>
                    <a:lnTo>
                      <a:pt x="270" y="261"/>
                    </a:lnTo>
                    <a:lnTo>
                      <a:pt x="269" y="261"/>
                    </a:lnTo>
                    <a:lnTo>
                      <a:pt x="269" y="262"/>
                    </a:lnTo>
                    <a:lnTo>
                      <a:pt x="269" y="263"/>
                    </a:lnTo>
                    <a:lnTo>
                      <a:pt x="267" y="264"/>
                    </a:lnTo>
                    <a:lnTo>
                      <a:pt x="265" y="263"/>
                    </a:lnTo>
                    <a:lnTo>
                      <a:pt x="264" y="263"/>
                    </a:lnTo>
                    <a:lnTo>
                      <a:pt x="263" y="261"/>
                    </a:lnTo>
                    <a:lnTo>
                      <a:pt x="257" y="261"/>
                    </a:lnTo>
                    <a:lnTo>
                      <a:pt x="256" y="261"/>
                    </a:lnTo>
                    <a:lnTo>
                      <a:pt x="254" y="263"/>
                    </a:lnTo>
                    <a:lnTo>
                      <a:pt x="253" y="263"/>
                    </a:lnTo>
                    <a:lnTo>
                      <a:pt x="252" y="263"/>
                    </a:lnTo>
                    <a:lnTo>
                      <a:pt x="250" y="262"/>
                    </a:lnTo>
                    <a:lnTo>
                      <a:pt x="249" y="258"/>
                    </a:lnTo>
                    <a:lnTo>
                      <a:pt x="249" y="256"/>
                    </a:lnTo>
                    <a:lnTo>
                      <a:pt x="247" y="255"/>
                    </a:lnTo>
                    <a:lnTo>
                      <a:pt x="246" y="255"/>
                    </a:lnTo>
                    <a:lnTo>
                      <a:pt x="243" y="255"/>
                    </a:lnTo>
                    <a:lnTo>
                      <a:pt x="242" y="255"/>
                    </a:lnTo>
                    <a:lnTo>
                      <a:pt x="241" y="255"/>
                    </a:lnTo>
                    <a:lnTo>
                      <a:pt x="237" y="256"/>
                    </a:lnTo>
                    <a:lnTo>
                      <a:pt x="236" y="256"/>
                    </a:lnTo>
                    <a:lnTo>
                      <a:pt x="235" y="254"/>
                    </a:lnTo>
                    <a:lnTo>
                      <a:pt x="234" y="252"/>
                    </a:lnTo>
                    <a:lnTo>
                      <a:pt x="233" y="251"/>
                    </a:lnTo>
                    <a:lnTo>
                      <a:pt x="232" y="251"/>
                    </a:lnTo>
                    <a:lnTo>
                      <a:pt x="232" y="252"/>
                    </a:lnTo>
                    <a:lnTo>
                      <a:pt x="234" y="252"/>
                    </a:lnTo>
                    <a:lnTo>
                      <a:pt x="234" y="253"/>
                    </a:lnTo>
                    <a:lnTo>
                      <a:pt x="235" y="256"/>
                    </a:lnTo>
                    <a:lnTo>
                      <a:pt x="236" y="258"/>
                    </a:lnTo>
                    <a:lnTo>
                      <a:pt x="237" y="259"/>
                    </a:lnTo>
                    <a:lnTo>
                      <a:pt x="241" y="264"/>
                    </a:lnTo>
                    <a:lnTo>
                      <a:pt x="243" y="265"/>
                    </a:lnTo>
                    <a:lnTo>
                      <a:pt x="245" y="266"/>
                    </a:lnTo>
                    <a:lnTo>
                      <a:pt x="249" y="271"/>
                    </a:lnTo>
                    <a:lnTo>
                      <a:pt x="249" y="273"/>
                    </a:lnTo>
                    <a:lnTo>
                      <a:pt x="248" y="275"/>
                    </a:lnTo>
                    <a:lnTo>
                      <a:pt x="247" y="276"/>
                    </a:lnTo>
                    <a:lnTo>
                      <a:pt x="248" y="284"/>
                    </a:lnTo>
                    <a:lnTo>
                      <a:pt x="249" y="288"/>
                    </a:lnTo>
                    <a:lnTo>
                      <a:pt x="253" y="298"/>
                    </a:lnTo>
                    <a:lnTo>
                      <a:pt x="253" y="302"/>
                    </a:lnTo>
                    <a:lnTo>
                      <a:pt x="252" y="303"/>
                    </a:lnTo>
                    <a:lnTo>
                      <a:pt x="252" y="305"/>
                    </a:lnTo>
                    <a:lnTo>
                      <a:pt x="256" y="307"/>
                    </a:lnTo>
                    <a:lnTo>
                      <a:pt x="263" y="306"/>
                    </a:lnTo>
                    <a:lnTo>
                      <a:pt x="269" y="307"/>
                    </a:lnTo>
                    <a:lnTo>
                      <a:pt x="271" y="308"/>
                    </a:lnTo>
                    <a:lnTo>
                      <a:pt x="270" y="313"/>
                    </a:lnTo>
                    <a:lnTo>
                      <a:pt x="269" y="314"/>
                    </a:lnTo>
                    <a:lnTo>
                      <a:pt x="269" y="318"/>
                    </a:lnTo>
                    <a:lnTo>
                      <a:pt x="266" y="318"/>
                    </a:lnTo>
                    <a:lnTo>
                      <a:pt x="264" y="318"/>
                    </a:lnTo>
                    <a:lnTo>
                      <a:pt x="263" y="319"/>
                    </a:lnTo>
                    <a:lnTo>
                      <a:pt x="260" y="322"/>
                    </a:lnTo>
                    <a:lnTo>
                      <a:pt x="259" y="322"/>
                    </a:lnTo>
                    <a:lnTo>
                      <a:pt x="256" y="323"/>
                    </a:lnTo>
                    <a:lnTo>
                      <a:pt x="253" y="323"/>
                    </a:lnTo>
                    <a:lnTo>
                      <a:pt x="252" y="324"/>
                    </a:lnTo>
                    <a:lnTo>
                      <a:pt x="251" y="324"/>
                    </a:lnTo>
                    <a:lnTo>
                      <a:pt x="251" y="325"/>
                    </a:lnTo>
                    <a:lnTo>
                      <a:pt x="251" y="327"/>
                    </a:lnTo>
                    <a:lnTo>
                      <a:pt x="251" y="331"/>
                    </a:lnTo>
                    <a:lnTo>
                      <a:pt x="250" y="333"/>
                    </a:lnTo>
                    <a:lnTo>
                      <a:pt x="249" y="335"/>
                    </a:lnTo>
                    <a:lnTo>
                      <a:pt x="244" y="339"/>
                    </a:lnTo>
                    <a:lnTo>
                      <a:pt x="241" y="338"/>
                    </a:lnTo>
                    <a:lnTo>
                      <a:pt x="237" y="340"/>
                    </a:lnTo>
                    <a:lnTo>
                      <a:pt x="237" y="341"/>
                    </a:lnTo>
                    <a:lnTo>
                      <a:pt x="236" y="342"/>
                    </a:lnTo>
                    <a:lnTo>
                      <a:pt x="235" y="343"/>
                    </a:lnTo>
                    <a:lnTo>
                      <a:pt x="232" y="345"/>
                    </a:lnTo>
                    <a:lnTo>
                      <a:pt x="231" y="346"/>
                    </a:lnTo>
                    <a:lnTo>
                      <a:pt x="230" y="346"/>
                    </a:lnTo>
                    <a:lnTo>
                      <a:pt x="228" y="345"/>
                    </a:lnTo>
                    <a:lnTo>
                      <a:pt x="226" y="347"/>
                    </a:lnTo>
                    <a:lnTo>
                      <a:pt x="224" y="348"/>
                    </a:lnTo>
                    <a:lnTo>
                      <a:pt x="221" y="349"/>
                    </a:lnTo>
                    <a:lnTo>
                      <a:pt x="220" y="350"/>
                    </a:lnTo>
                    <a:lnTo>
                      <a:pt x="220" y="351"/>
                    </a:lnTo>
                    <a:lnTo>
                      <a:pt x="220" y="352"/>
                    </a:lnTo>
                    <a:lnTo>
                      <a:pt x="220" y="353"/>
                    </a:lnTo>
                    <a:lnTo>
                      <a:pt x="220" y="354"/>
                    </a:lnTo>
                    <a:lnTo>
                      <a:pt x="220" y="355"/>
                    </a:lnTo>
                    <a:lnTo>
                      <a:pt x="219" y="356"/>
                    </a:lnTo>
                    <a:lnTo>
                      <a:pt x="217" y="356"/>
                    </a:lnTo>
                    <a:lnTo>
                      <a:pt x="216" y="356"/>
                    </a:lnTo>
                    <a:lnTo>
                      <a:pt x="215" y="356"/>
                    </a:lnTo>
                    <a:lnTo>
                      <a:pt x="213" y="358"/>
                    </a:lnTo>
                    <a:lnTo>
                      <a:pt x="213" y="361"/>
                    </a:lnTo>
                    <a:lnTo>
                      <a:pt x="212" y="363"/>
                    </a:lnTo>
                    <a:lnTo>
                      <a:pt x="210" y="364"/>
                    </a:lnTo>
                    <a:lnTo>
                      <a:pt x="209" y="365"/>
                    </a:lnTo>
                    <a:lnTo>
                      <a:pt x="207" y="365"/>
                    </a:lnTo>
                    <a:close/>
                    <a:moveTo>
                      <a:pt x="50" y="99"/>
                    </a:moveTo>
                    <a:lnTo>
                      <a:pt x="51" y="99"/>
                    </a:lnTo>
                    <a:lnTo>
                      <a:pt x="52" y="99"/>
                    </a:lnTo>
                    <a:lnTo>
                      <a:pt x="58" y="97"/>
                    </a:lnTo>
                    <a:lnTo>
                      <a:pt x="59" y="95"/>
                    </a:lnTo>
                    <a:lnTo>
                      <a:pt x="60" y="95"/>
                    </a:lnTo>
                    <a:lnTo>
                      <a:pt x="60" y="94"/>
                    </a:lnTo>
                    <a:lnTo>
                      <a:pt x="62" y="92"/>
                    </a:lnTo>
                    <a:lnTo>
                      <a:pt x="63" y="91"/>
                    </a:lnTo>
                    <a:lnTo>
                      <a:pt x="64" y="91"/>
                    </a:lnTo>
                    <a:lnTo>
                      <a:pt x="64" y="90"/>
                    </a:lnTo>
                    <a:lnTo>
                      <a:pt x="64" y="84"/>
                    </a:lnTo>
                    <a:lnTo>
                      <a:pt x="65" y="82"/>
                    </a:lnTo>
                    <a:lnTo>
                      <a:pt x="65" y="79"/>
                    </a:lnTo>
                    <a:lnTo>
                      <a:pt x="65" y="75"/>
                    </a:lnTo>
                    <a:lnTo>
                      <a:pt x="64" y="74"/>
                    </a:lnTo>
                    <a:lnTo>
                      <a:pt x="63" y="73"/>
                    </a:lnTo>
                    <a:lnTo>
                      <a:pt x="60" y="66"/>
                    </a:lnTo>
                    <a:lnTo>
                      <a:pt x="60" y="65"/>
                    </a:lnTo>
                    <a:lnTo>
                      <a:pt x="59" y="65"/>
                    </a:lnTo>
                    <a:lnTo>
                      <a:pt x="57" y="62"/>
                    </a:lnTo>
                    <a:lnTo>
                      <a:pt x="56" y="59"/>
                    </a:lnTo>
                    <a:lnTo>
                      <a:pt x="56" y="56"/>
                    </a:lnTo>
                    <a:lnTo>
                      <a:pt x="54" y="54"/>
                    </a:lnTo>
                    <a:lnTo>
                      <a:pt x="53" y="56"/>
                    </a:lnTo>
                    <a:lnTo>
                      <a:pt x="52" y="57"/>
                    </a:lnTo>
                    <a:lnTo>
                      <a:pt x="49" y="60"/>
                    </a:lnTo>
                    <a:lnTo>
                      <a:pt x="49" y="61"/>
                    </a:lnTo>
                    <a:lnTo>
                      <a:pt x="47" y="64"/>
                    </a:lnTo>
                    <a:lnTo>
                      <a:pt x="38" y="76"/>
                    </a:lnTo>
                    <a:lnTo>
                      <a:pt x="39" y="78"/>
                    </a:lnTo>
                    <a:lnTo>
                      <a:pt x="40" y="78"/>
                    </a:lnTo>
                    <a:lnTo>
                      <a:pt x="41" y="80"/>
                    </a:lnTo>
                    <a:lnTo>
                      <a:pt x="42" y="82"/>
                    </a:lnTo>
                    <a:lnTo>
                      <a:pt x="43" y="84"/>
                    </a:lnTo>
                    <a:lnTo>
                      <a:pt x="43" y="85"/>
                    </a:lnTo>
                    <a:lnTo>
                      <a:pt x="48" y="89"/>
                    </a:lnTo>
                    <a:lnTo>
                      <a:pt x="49" y="91"/>
                    </a:lnTo>
                    <a:lnTo>
                      <a:pt x="47" y="95"/>
                    </a:lnTo>
                    <a:lnTo>
                      <a:pt x="47" y="97"/>
                    </a:lnTo>
                    <a:lnTo>
                      <a:pt x="48" y="98"/>
                    </a:lnTo>
                    <a:lnTo>
                      <a:pt x="50" y="99"/>
                    </a:lnTo>
                    <a:close/>
                    <a:moveTo>
                      <a:pt x="313" y="75"/>
                    </a:moveTo>
                    <a:lnTo>
                      <a:pt x="313" y="74"/>
                    </a:lnTo>
                    <a:lnTo>
                      <a:pt x="313" y="73"/>
                    </a:lnTo>
                    <a:lnTo>
                      <a:pt x="312" y="73"/>
                    </a:lnTo>
                    <a:lnTo>
                      <a:pt x="313" y="75"/>
                    </a:lnTo>
                    <a:close/>
                    <a:moveTo>
                      <a:pt x="268" y="55"/>
                    </a:moveTo>
                    <a:lnTo>
                      <a:pt x="268" y="55"/>
                    </a:lnTo>
                    <a:lnTo>
                      <a:pt x="266" y="54"/>
                    </a:lnTo>
                    <a:lnTo>
                      <a:pt x="264" y="54"/>
                    </a:lnTo>
                    <a:lnTo>
                      <a:pt x="259" y="54"/>
                    </a:lnTo>
                    <a:lnTo>
                      <a:pt x="258" y="54"/>
                    </a:lnTo>
                    <a:lnTo>
                      <a:pt x="257" y="54"/>
                    </a:lnTo>
                    <a:lnTo>
                      <a:pt x="260" y="54"/>
                    </a:lnTo>
                    <a:lnTo>
                      <a:pt x="261" y="55"/>
                    </a:lnTo>
                    <a:lnTo>
                      <a:pt x="268" y="55"/>
                    </a:lnTo>
                    <a:close/>
                    <a:moveTo>
                      <a:pt x="260" y="44"/>
                    </a:moveTo>
                    <a:lnTo>
                      <a:pt x="259" y="42"/>
                    </a:lnTo>
                    <a:lnTo>
                      <a:pt x="258" y="42"/>
                    </a:lnTo>
                    <a:lnTo>
                      <a:pt x="257" y="43"/>
                    </a:lnTo>
                    <a:lnTo>
                      <a:pt x="253" y="41"/>
                    </a:lnTo>
                    <a:lnTo>
                      <a:pt x="251" y="41"/>
                    </a:lnTo>
                    <a:lnTo>
                      <a:pt x="252" y="36"/>
                    </a:lnTo>
                    <a:lnTo>
                      <a:pt x="258" y="35"/>
                    </a:lnTo>
                    <a:lnTo>
                      <a:pt x="260" y="35"/>
                    </a:lnTo>
                    <a:lnTo>
                      <a:pt x="260" y="37"/>
                    </a:lnTo>
                    <a:lnTo>
                      <a:pt x="261" y="38"/>
                    </a:lnTo>
                    <a:lnTo>
                      <a:pt x="262" y="38"/>
                    </a:lnTo>
                    <a:lnTo>
                      <a:pt x="263" y="36"/>
                    </a:lnTo>
                    <a:lnTo>
                      <a:pt x="264" y="34"/>
                    </a:lnTo>
                    <a:lnTo>
                      <a:pt x="268" y="31"/>
                    </a:lnTo>
                    <a:lnTo>
                      <a:pt x="269" y="34"/>
                    </a:lnTo>
                    <a:lnTo>
                      <a:pt x="270" y="38"/>
                    </a:lnTo>
                    <a:lnTo>
                      <a:pt x="269" y="40"/>
                    </a:lnTo>
                    <a:lnTo>
                      <a:pt x="267" y="43"/>
                    </a:lnTo>
                    <a:lnTo>
                      <a:pt x="264" y="43"/>
                    </a:lnTo>
                    <a:lnTo>
                      <a:pt x="261" y="45"/>
                    </a:lnTo>
                    <a:lnTo>
                      <a:pt x="260" y="44"/>
                    </a:lnTo>
                    <a:close/>
                    <a:moveTo>
                      <a:pt x="227" y="44"/>
                    </a:moveTo>
                    <a:lnTo>
                      <a:pt x="224" y="43"/>
                    </a:lnTo>
                    <a:lnTo>
                      <a:pt x="223" y="43"/>
                    </a:lnTo>
                    <a:lnTo>
                      <a:pt x="223" y="41"/>
                    </a:lnTo>
                    <a:lnTo>
                      <a:pt x="224" y="39"/>
                    </a:lnTo>
                    <a:lnTo>
                      <a:pt x="226" y="39"/>
                    </a:lnTo>
                    <a:lnTo>
                      <a:pt x="228" y="38"/>
                    </a:lnTo>
                    <a:lnTo>
                      <a:pt x="231" y="39"/>
                    </a:lnTo>
                    <a:lnTo>
                      <a:pt x="232" y="41"/>
                    </a:lnTo>
                    <a:lnTo>
                      <a:pt x="232" y="43"/>
                    </a:lnTo>
                    <a:lnTo>
                      <a:pt x="230" y="43"/>
                    </a:lnTo>
                    <a:lnTo>
                      <a:pt x="228" y="44"/>
                    </a:lnTo>
                    <a:lnTo>
                      <a:pt x="227" y="44"/>
                    </a:lnTo>
                    <a:close/>
                  </a:path>
                </a:pathLst>
              </a:custGeom>
              <a:solidFill>
                <a:srgbClr val="C3C1AA"/>
              </a:solidFill>
              <a:ln>
                <a:noFill/>
              </a:ln>
            </p:spPr>
            <p:txBody>
              <a:bodyPr/>
              <a:lstStyle/>
              <a:p>
                <a:endParaRPr lang="en-US" sz="1215">
                  <a:solidFill>
                    <a:prstClr val="black"/>
                  </a:solidFill>
                </a:endParaRPr>
              </a:p>
            </p:txBody>
          </p:sp>
          <p:sp>
            <p:nvSpPr>
              <p:cNvPr id="416" name="Freeform 749"/>
              <p:cNvSpPr>
                <a:spLocks noEditPoints="1"/>
              </p:cNvSpPr>
              <p:nvPr/>
            </p:nvSpPr>
            <p:spPr bwMode="auto">
              <a:xfrm>
                <a:off x="5560210" y="1143992"/>
                <a:ext cx="917575" cy="790575"/>
              </a:xfrm>
              <a:custGeom>
                <a:avLst/>
                <a:gdLst>
                  <a:gd name="T0" fmla="*/ 2147483646 w 379"/>
                  <a:gd name="T1" fmla="*/ 2147483646 h 368"/>
                  <a:gd name="T2" fmla="*/ 2147483646 w 379"/>
                  <a:gd name="T3" fmla="*/ 2147483646 h 368"/>
                  <a:gd name="T4" fmla="*/ 2147483646 w 379"/>
                  <a:gd name="T5" fmla="*/ 2147483646 h 368"/>
                  <a:gd name="T6" fmla="*/ 2147483646 w 379"/>
                  <a:gd name="T7" fmla="*/ 2147483646 h 368"/>
                  <a:gd name="T8" fmla="*/ 2147483646 w 379"/>
                  <a:gd name="T9" fmla="*/ 2147483646 h 368"/>
                  <a:gd name="T10" fmla="*/ 2147483646 w 379"/>
                  <a:gd name="T11" fmla="*/ 2147483646 h 368"/>
                  <a:gd name="T12" fmla="*/ 2147483646 w 379"/>
                  <a:gd name="T13" fmla="*/ 2147483646 h 368"/>
                  <a:gd name="T14" fmla="*/ 2147483646 w 379"/>
                  <a:gd name="T15" fmla="*/ 2147483646 h 368"/>
                  <a:gd name="T16" fmla="*/ 2147483646 w 379"/>
                  <a:gd name="T17" fmla="*/ 2147483646 h 368"/>
                  <a:gd name="T18" fmla="*/ 2147483646 w 379"/>
                  <a:gd name="T19" fmla="*/ 2147483646 h 368"/>
                  <a:gd name="T20" fmla="*/ 2147483646 w 379"/>
                  <a:gd name="T21" fmla="*/ 2147483646 h 368"/>
                  <a:gd name="T22" fmla="*/ 2147483646 w 379"/>
                  <a:gd name="T23" fmla="*/ 2147483646 h 368"/>
                  <a:gd name="T24" fmla="*/ 2147483646 w 379"/>
                  <a:gd name="T25" fmla="*/ 2147483646 h 368"/>
                  <a:gd name="T26" fmla="*/ 2147483646 w 379"/>
                  <a:gd name="T27" fmla="*/ 2147483646 h 368"/>
                  <a:gd name="T28" fmla="*/ 2147483646 w 379"/>
                  <a:gd name="T29" fmla="*/ 2147483646 h 368"/>
                  <a:gd name="T30" fmla="*/ 2147483646 w 379"/>
                  <a:gd name="T31" fmla="*/ 2147483646 h 368"/>
                  <a:gd name="T32" fmla="*/ 2147483646 w 379"/>
                  <a:gd name="T33" fmla="*/ 2147483646 h 368"/>
                  <a:gd name="T34" fmla="*/ 2147483646 w 379"/>
                  <a:gd name="T35" fmla="*/ 2147483646 h 368"/>
                  <a:gd name="T36" fmla="*/ 2147483646 w 379"/>
                  <a:gd name="T37" fmla="*/ 2147483646 h 368"/>
                  <a:gd name="T38" fmla="*/ 2147483646 w 379"/>
                  <a:gd name="T39" fmla="*/ 2147483646 h 368"/>
                  <a:gd name="T40" fmla="*/ 2147483646 w 379"/>
                  <a:gd name="T41" fmla="*/ 2147483646 h 368"/>
                  <a:gd name="T42" fmla="*/ 2147483646 w 379"/>
                  <a:gd name="T43" fmla="*/ 2147483646 h 368"/>
                  <a:gd name="T44" fmla="*/ 2147483646 w 379"/>
                  <a:gd name="T45" fmla="*/ 2147483646 h 368"/>
                  <a:gd name="T46" fmla="*/ 2147483646 w 379"/>
                  <a:gd name="T47" fmla="*/ 2147483646 h 368"/>
                  <a:gd name="T48" fmla="*/ 2147483646 w 379"/>
                  <a:gd name="T49" fmla="*/ 2147483646 h 368"/>
                  <a:gd name="T50" fmla="*/ 2147483646 w 379"/>
                  <a:gd name="T51" fmla="*/ 2147483646 h 368"/>
                  <a:gd name="T52" fmla="*/ 2147483646 w 379"/>
                  <a:gd name="T53" fmla="*/ 2147483646 h 368"/>
                  <a:gd name="T54" fmla="*/ 2147483646 w 379"/>
                  <a:gd name="T55" fmla="*/ 2147483646 h 368"/>
                  <a:gd name="T56" fmla="*/ 2147483646 w 379"/>
                  <a:gd name="T57" fmla="*/ 2147483646 h 368"/>
                  <a:gd name="T58" fmla="*/ 2147483646 w 379"/>
                  <a:gd name="T59" fmla="*/ 2147483646 h 368"/>
                  <a:gd name="T60" fmla="*/ 2147483646 w 379"/>
                  <a:gd name="T61" fmla="*/ 2147483646 h 368"/>
                  <a:gd name="T62" fmla="*/ 2147483646 w 379"/>
                  <a:gd name="T63" fmla="*/ 2147483646 h 368"/>
                  <a:gd name="T64" fmla="*/ 2147483646 w 379"/>
                  <a:gd name="T65" fmla="*/ 2147483646 h 368"/>
                  <a:gd name="T66" fmla="*/ 2147483646 w 379"/>
                  <a:gd name="T67" fmla="*/ 2147483646 h 368"/>
                  <a:gd name="T68" fmla="*/ 2147483646 w 379"/>
                  <a:gd name="T69" fmla="*/ 2147483646 h 368"/>
                  <a:gd name="T70" fmla="*/ 2147483646 w 379"/>
                  <a:gd name="T71" fmla="*/ 2147483646 h 368"/>
                  <a:gd name="T72" fmla="*/ 2147483646 w 379"/>
                  <a:gd name="T73" fmla="*/ 2147483646 h 368"/>
                  <a:gd name="T74" fmla="*/ 2147483646 w 379"/>
                  <a:gd name="T75" fmla="*/ 2147483646 h 368"/>
                  <a:gd name="T76" fmla="*/ 2147483646 w 379"/>
                  <a:gd name="T77" fmla="*/ 2147483646 h 368"/>
                  <a:gd name="T78" fmla="*/ 2147483646 w 379"/>
                  <a:gd name="T79" fmla="*/ 2147483646 h 368"/>
                  <a:gd name="T80" fmla="*/ 2147483646 w 379"/>
                  <a:gd name="T81" fmla="*/ 2147483646 h 368"/>
                  <a:gd name="T82" fmla="*/ 2147483646 w 379"/>
                  <a:gd name="T83" fmla="*/ 2147483646 h 368"/>
                  <a:gd name="T84" fmla="*/ 2147483646 w 379"/>
                  <a:gd name="T85" fmla="*/ 2147483646 h 368"/>
                  <a:gd name="T86" fmla="*/ 2147483646 w 379"/>
                  <a:gd name="T87" fmla="*/ 2147483646 h 368"/>
                  <a:gd name="T88" fmla="*/ 2147483646 w 379"/>
                  <a:gd name="T89" fmla="*/ 2147483646 h 368"/>
                  <a:gd name="T90" fmla="*/ 2147483646 w 379"/>
                  <a:gd name="T91" fmla="*/ 2147483646 h 368"/>
                  <a:gd name="T92" fmla="*/ 2147483646 w 379"/>
                  <a:gd name="T93" fmla="*/ 2147483646 h 368"/>
                  <a:gd name="T94" fmla="*/ 2147483646 w 379"/>
                  <a:gd name="T95" fmla="*/ 2147483646 h 368"/>
                  <a:gd name="T96" fmla="*/ 2147483646 w 379"/>
                  <a:gd name="T97" fmla="*/ 2147483646 h 368"/>
                  <a:gd name="T98" fmla="*/ 2147483646 w 379"/>
                  <a:gd name="T99" fmla="*/ 2147483646 h 368"/>
                  <a:gd name="T100" fmla="*/ 2147483646 w 379"/>
                  <a:gd name="T101" fmla="*/ 2147483646 h 368"/>
                  <a:gd name="T102" fmla="*/ 2147483646 w 379"/>
                  <a:gd name="T103" fmla="*/ 2147483646 h 368"/>
                  <a:gd name="T104" fmla="*/ 2147483646 w 379"/>
                  <a:gd name="T105" fmla="*/ 2147483646 h 368"/>
                  <a:gd name="T106" fmla="*/ 2147483646 w 379"/>
                  <a:gd name="T107" fmla="*/ 2147483646 h 368"/>
                  <a:gd name="T108" fmla="*/ 2147483646 w 379"/>
                  <a:gd name="T109" fmla="*/ 2147483646 h 368"/>
                  <a:gd name="T110" fmla="*/ 2147483646 w 379"/>
                  <a:gd name="T111" fmla="*/ 2147483646 h 368"/>
                  <a:gd name="T112" fmla="*/ 2147483646 w 379"/>
                  <a:gd name="T113" fmla="*/ 2147483646 h 368"/>
                  <a:gd name="T114" fmla="*/ 2147483646 w 379"/>
                  <a:gd name="T115" fmla="*/ 2147483646 h 368"/>
                  <a:gd name="T116" fmla="*/ 2147483646 w 379"/>
                  <a:gd name="T117" fmla="*/ 2147483646 h 368"/>
                  <a:gd name="T118" fmla="*/ 2147483646 w 379"/>
                  <a:gd name="T119" fmla="*/ 2147483646 h 368"/>
                  <a:gd name="T120" fmla="*/ 2147483646 w 379"/>
                  <a:gd name="T121" fmla="*/ 2147483646 h 368"/>
                  <a:gd name="T122" fmla="*/ 2147483646 w 379"/>
                  <a:gd name="T123" fmla="*/ 2147483646 h 368"/>
                  <a:gd name="T124" fmla="*/ 2147483646 w 379"/>
                  <a:gd name="T125" fmla="*/ 2147483646 h 36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79" h="368">
                    <a:moveTo>
                      <a:pt x="103" y="3"/>
                    </a:moveTo>
                    <a:lnTo>
                      <a:pt x="105" y="4"/>
                    </a:lnTo>
                    <a:lnTo>
                      <a:pt x="105" y="5"/>
                    </a:lnTo>
                    <a:lnTo>
                      <a:pt x="107" y="7"/>
                    </a:lnTo>
                    <a:lnTo>
                      <a:pt x="107" y="10"/>
                    </a:lnTo>
                    <a:lnTo>
                      <a:pt x="107" y="12"/>
                    </a:lnTo>
                    <a:lnTo>
                      <a:pt x="107" y="13"/>
                    </a:lnTo>
                    <a:lnTo>
                      <a:pt x="107" y="14"/>
                    </a:lnTo>
                    <a:lnTo>
                      <a:pt x="107" y="16"/>
                    </a:lnTo>
                    <a:lnTo>
                      <a:pt x="109" y="23"/>
                    </a:lnTo>
                    <a:lnTo>
                      <a:pt x="109" y="24"/>
                    </a:lnTo>
                    <a:lnTo>
                      <a:pt x="111" y="25"/>
                    </a:lnTo>
                    <a:lnTo>
                      <a:pt x="111" y="26"/>
                    </a:lnTo>
                    <a:lnTo>
                      <a:pt x="112" y="26"/>
                    </a:lnTo>
                    <a:lnTo>
                      <a:pt x="113" y="26"/>
                    </a:lnTo>
                    <a:lnTo>
                      <a:pt x="115" y="25"/>
                    </a:lnTo>
                    <a:lnTo>
                      <a:pt x="117" y="25"/>
                    </a:lnTo>
                    <a:lnTo>
                      <a:pt x="117" y="26"/>
                    </a:lnTo>
                    <a:lnTo>
                      <a:pt x="119" y="26"/>
                    </a:lnTo>
                    <a:lnTo>
                      <a:pt x="120" y="25"/>
                    </a:lnTo>
                    <a:lnTo>
                      <a:pt x="121" y="24"/>
                    </a:lnTo>
                    <a:lnTo>
                      <a:pt x="130" y="27"/>
                    </a:lnTo>
                    <a:lnTo>
                      <a:pt x="133" y="27"/>
                    </a:lnTo>
                    <a:lnTo>
                      <a:pt x="138" y="30"/>
                    </a:lnTo>
                    <a:lnTo>
                      <a:pt x="139" y="31"/>
                    </a:lnTo>
                    <a:lnTo>
                      <a:pt x="141" y="32"/>
                    </a:lnTo>
                    <a:lnTo>
                      <a:pt x="141" y="33"/>
                    </a:lnTo>
                    <a:lnTo>
                      <a:pt x="144" y="35"/>
                    </a:lnTo>
                    <a:lnTo>
                      <a:pt x="145" y="36"/>
                    </a:lnTo>
                    <a:lnTo>
                      <a:pt x="149" y="45"/>
                    </a:lnTo>
                    <a:lnTo>
                      <a:pt x="148" y="45"/>
                    </a:lnTo>
                    <a:lnTo>
                      <a:pt x="147" y="45"/>
                    </a:lnTo>
                    <a:lnTo>
                      <a:pt x="146" y="46"/>
                    </a:lnTo>
                    <a:lnTo>
                      <a:pt x="146" y="48"/>
                    </a:lnTo>
                    <a:lnTo>
                      <a:pt x="147" y="54"/>
                    </a:lnTo>
                    <a:lnTo>
                      <a:pt x="149" y="56"/>
                    </a:lnTo>
                    <a:lnTo>
                      <a:pt x="150" y="56"/>
                    </a:lnTo>
                    <a:lnTo>
                      <a:pt x="151" y="57"/>
                    </a:lnTo>
                    <a:lnTo>
                      <a:pt x="152" y="57"/>
                    </a:lnTo>
                    <a:lnTo>
                      <a:pt x="154" y="57"/>
                    </a:lnTo>
                    <a:lnTo>
                      <a:pt x="157" y="58"/>
                    </a:lnTo>
                    <a:lnTo>
                      <a:pt x="158" y="58"/>
                    </a:lnTo>
                    <a:lnTo>
                      <a:pt x="159" y="57"/>
                    </a:lnTo>
                    <a:lnTo>
                      <a:pt x="160" y="57"/>
                    </a:lnTo>
                    <a:lnTo>
                      <a:pt x="167" y="56"/>
                    </a:lnTo>
                    <a:lnTo>
                      <a:pt x="174" y="55"/>
                    </a:lnTo>
                    <a:lnTo>
                      <a:pt x="179" y="54"/>
                    </a:lnTo>
                    <a:lnTo>
                      <a:pt x="182" y="53"/>
                    </a:lnTo>
                    <a:lnTo>
                      <a:pt x="196" y="52"/>
                    </a:lnTo>
                    <a:lnTo>
                      <a:pt x="198" y="52"/>
                    </a:lnTo>
                    <a:lnTo>
                      <a:pt x="200" y="53"/>
                    </a:lnTo>
                    <a:lnTo>
                      <a:pt x="201" y="53"/>
                    </a:lnTo>
                    <a:lnTo>
                      <a:pt x="201" y="52"/>
                    </a:lnTo>
                    <a:lnTo>
                      <a:pt x="202" y="52"/>
                    </a:lnTo>
                    <a:lnTo>
                      <a:pt x="204" y="52"/>
                    </a:lnTo>
                    <a:lnTo>
                      <a:pt x="207" y="54"/>
                    </a:lnTo>
                    <a:lnTo>
                      <a:pt x="206" y="56"/>
                    </a:lnTo>
                    <a:lnTo>
                      <a:pt x="207" y="58"/>
                    </a:lnTo>
                    <a:lnTo>
                      <a:pt x="210" y="61"/>
                    </a:lnTo>
                    <a:lnTo>
                      <a:pt x="211" y="63"/>
                    </a:lnTo>
                    <a:lnTo>
                      <a:pt x="214" y="65"/>
                    </a:lnTo>
                    <a:lnTo>
                      <a:pt x="215" y="65"/>
                    </a:lnTo>
                    <a:lnTo>
                      <a:pt x="217" y="65"/>
                    </a:lnTo>
                    <a:lnTo>
                      <a:pt x="221" y="67"/>
                    </a:lnTo>
                    <a:lnTo>
                      <a:pt x="224" y="68"/>
                    </a:lnTo>
                    <a:lnTo>
                      <a:pt x="228" y="69"/>
                    </a:lnTo>
                    <a:lnTo>
                      <a:pt x="234" y="70"/>
                    </a:lnTo>
                    <a:lnTo>
                      <a:pt x="241" y="69"/>
                    </a:lnTo>
                    <a:lnTo>
                      <a:pt x="242" y="69"/>
                    </a:lnTo>
                    <a:lnTo>
                      <a:pt x="243" y="69"/>
                    </a:lnTo>
                    <a:lnTo>
                      <a:pt x="244" y="67"/>
                    </a:lnTo>
                    <a:lnTo>
                      <a:pt x="247" y="64"/>
                    </a:lnTo>
                    <a:lnTo>
                      <a:pt x="248" y="64"/>
                    </a:lnTo>
                    <a:lnTo>
                      <a:pt x="251" y="65"/>
                    </a:lnTo>
                    <a:lnTo>
                      <a:pt x="254" y="63"/>
                    </a:lnTo>
                    <a:lnTo>
                      <a:pt x="253" y="62"/>
                    </a:lnTo>
                    <a:lnTo>
                      <a:pt x="254" y="61"/>
                    </a:lnTo>
                    <a:lnTo>
                      <a:pt x="254" y="60"/>
                    </a:lnTo>
                    <a:lnTo>
                      <a:pt x="259" y="58"/>
                    </a:lnTo>
                    <a:lnTo>
                      <a:pt x="262" y="58"/>
                    </a:lnTo>
                    <a:lnTo>
                      <a:pt x="263" y="58"/>
                    </a:lnTo>
                    <a:lnTo>
                      <a:pt x="270" y="58"/>
                    </a:lnTo>
                    <a:lnTo>
                      <a:pt x="272" y="58"/>
                    </a:lnTo>
                    <a:lnTo>
                      <a:pt x="273" y="57"/>
                    </a:lnTo>
                    <a:lnTo>
                      <a:pt x="269" y="55"/>
                    </a:lnTo>
                    <a:lnTo>
                      <a:pt x="266" y="54"/>
                    </a:lnTo>
                    <a:lnTo>
                      <a:pt x="260" y="54"/>
                    </a:lnTo>
                    <a:lnTo>
                      <a:pt x="259" y="55"/>
                    </a:lnTo>
                    <a:lnTo>
                      <a:pt x="258" y="56"/>
                    </a:lnTo>
                    <a:lnTo>
                      <a:pt x="257" y="56"/>
                    </a:lnTo>
                    <a:lnTo>
                      <a:pt x="256" y="52"/>
                    </a:lnTo>
                    <a:lnTo>
                      <a:pt x="258" y="52"/>
                    </a:lnTo>
                    <a:lnTo>
                      <a:pt x="260" y="53"/>
                    </a:lnTo>
                    <a:lnTo>
                      <a:pt x="269" y="52"/>
                    </a:lnTo>
                    <a:lnTo>
                      <a:pt x="273" y="52"/>
                    </a:lnTo>
                    <a:lnTo>
                      <a:pt x="277" y="52"/>
                    </a:lnTo>
                    <a:lnTo>
                      <a:pt x="279" y="52"/>
                    </a:lnTo>
                    <a:lnTo>
                      <a:pt x="283" y="51"/>
                    </a:lnTo>
                    <a:lnTo>
                      <a:pt x="285" y="51"/>
                    </a:lnTo>
                    <a:lnTo>
                      <a:pt x="288" y="50"/>
                    </a:lnTo>
                    <a:lnTo>
                      <a:pt x="292" y="50"/>
                    </a:lnTo>
                    <a:lnTo>
                      <a:pt x="293" y="50"/>
                    </a:lnTo>
                    <a:lnTo>
                      <a:pt x="294" y="50"/>
                    </a:lnTo>
                    <a:lnTo>
                      <a:pt x="295" y="50"/>
                    </a:lnTo>
                    <a:lnTo>
                      <a:pt x="300" y="49"/>
                    </a:lnTo>
                    <a:lnTo>
                      <a:pt x="301" y="48"/>
                    </a:lnTo>
                    <a:lnTo>
                      <a:pt x="312" y="50"/>
                    </a:lnTo>
                    <a:lnTo>
                      <a:pt x="315" y="50"/>
                    </a:lnTo>
                    <a:lnTo>
                      <a:pt x="321" y="49"/>
                    </a:lnTo>
                    <a:lnTo>
                      <a:pt x="323" y="49"/>
                    </a:lnTo>
                    <a:lnTo>
                      <a:pt x="323" y="50"/>
                    </a:lnTo>
                    <a:lnTo>
                      <a:pt x="322" y="52"/>
                    </a:lnTo>
                    <a:lnTo>
                      <a:pt x="321" y="52"/>
                    </a:lnTo>
                    <a:lnTo>
                      <a:pt x="319" y="52"/>
                    </a:lnTo>
                    <a:lnTo>
                      <a:pt x="317" y="52"/>
                    </a:lnTo>
                    <a:lnTo>
                      <a:pt x="316" y="52"/>
                    </a:lnTo>
                    <a:lnTo>
                      <a:pt x="315" y="52"/>
                    </a:lnTo>
                    <a:lnTo>
                      <a:pt x="313" y="52"/>
                    </a:lnTo>
                    <a:lnTo>
                      <a:pt x="312" y="54"/>
                    </a:lnTo>
                    <a:lnTo>
                      <a:pt x="311" y="55"/>
                    </a:lnTo>
                    <a:lnTo>
                      <a:pt x="311" y="56"/>
                    </a:lnTo>
                    <a:lnTo>
                      <a:pt x="307" y="56"/>
                    </a:lnTo>
                    <a:lnTo>
                      <a:pt x="305" y="55"/>
                    </a:lnTo>
                    <a:lnTo>
                      <a:pt x="304" y="55"/>
                    </a:lnTo>
                    <a:lnTo>
                      <a:pt x="302" y="54"/>
                    </a:lnTo>
                    <a:lnTo>
                      <a:pt x="294" y="56"/>
                    </a:lnTo>
                    <a:lnTo>
                      <a:pt x="292" y="58"/>
                    </a:lnTo>
                    <a:lnTo>
                      <a:pt x="294" y="57"/>
                    </a:lnTo>
                    <a:lnTo>
                      <a:pt x="294" y="56"/>
                    </a:lnTo>
                    <a:lnTo>
                      <a:pt x="296" y="56"/>
                    </a:lnTo>
                    <a:lnTo>
                      <a:pt x="296" y="58"/>
                    </a:lnTo>
                    <a:lnTo>
                      <a:pt x="296" y="59"/>
                    </a:lnTo>
                    <a:lnTo>
                      <a:pt x="296" y="60"/>
                    </a:lnTo>
                    <a:lnTo>
                      <a:pt x="295" y="60"/>
                    </a:lnTo>
                    <a:lnTo>
                      <a:pt x="294" y="59"/>
                    </a:lnTo>
                    <a:lnTo>
                      <a:pt x="293" y="59"/>
                    </a:lnTo>
                    <a:lnTo>
                      <a:pt x="292" y="60"/>
                    </a:lnTo>
                    <a:lnTo>
                      <a:pt x="292" y="63"/>
                    </a:lnTo>
                    <a:lnTo>
                      <a:pt x="294" y="63"/>
                    </a:lnTo>
                    <a:lnTo>
                      <a:pt x="293" y="62"/>
                    </a:lnTo>
                    <a:lnTo>
                      <a:pt x="293" y="60"/>
                    </a:lnTo>
                    <a:lnTo>
                      <a:pt x="294" y="60"/>
                    </a:lnTo>
                    <a:lnTo>
                      <a:pt x="295" y="60"/>
                    </a:lnTo>
                    <a:lnTo>
                      <a:pt x="296" y="60"/>
                    </a:lnTo>
                    <a:lnTo>
                      <a:pt x="297" y="60"/>
                    </a:lnTo>
                    <a:lnTo>
                      <a:pt x="298" y="60"/>
                    </a:lnTo>
                    <a:lnTo>
                      <a:pt x="299" y="60"/>
                    </a:lnTo>
                    <a:lnTo>
                      <a:pt x="300" y="62"/>
                    </a:lnTo>
                    <a:lnTo>
                      <a:pt x="301" y="63"/>
                    </a:lnTo>
                    <a:lnTo>
                      <a:pt x="302" y="69"/>
                    </a:lnTo>
                    <a:lnTo>
                      <a:pt x="300" y="70"/>
                    </a:lnTo>
                    <a:lnTo>
                      <a:pt x="299" y="70"/>
                    </a:lnTo>
                    <a:lnTo>
                      <a:pt x="296" y="71"/>
                    </a:lnTo>
                    <a:lnTo>
                      <a:pt x="294" y="69"/>
                    </a:lnTo>
                    <a:lnTo>
                      <a:pt x="292" y="69"/>
                    </a:lnTo>
                    <a:lnTo>
                      <a:pt x="291" y="69"/>
                    </a:lnTo>
                    <a:lnTo>
                      <a:pt x="290" y="69"/>
                    </a:lnTo>
                    <a:lnTo>
                      <a:pt x="292" y="70"/>
                    </a:lnTo>
                    <a:lnTo>
                      <a:pt x="294" y="70"/>
                    </a:lnTo>
                    <a:lnTo>
                      <a:pt x="294" y="71"/>
                    </a:lnTo>
                    <a:lnTo>
                      <a:pt x="296" y="72"/>
                    </a:lnTo>
                    <a:lnTo>
                      <a:pt x="300" y="70"/>
                    </a:lnTo>
                    <a:lnTo>
                      <a:pt x="301" y="70"/>
                    </a:lnTo>
                    <a:lnTo>
                      <a:pt x="302" y="69"/>
                    </a:lnTo>
                    <a:lnTo>
                      <a:pt x="302" y="68"/>
                    </a:lnTo>
                    <a:lnTo>
                      <a:pt x="302" y="66"/>
                    </a:lnTo>
                    <a:lnTo>
                      <a:pt x="302" y="65"/>
                    </a:lnTo>
                    <a:lnTo>
                      <a:pt x="303" y="65"/>
                    </a:lnTo>
                    <a:lnTo>
                      <a:pt x="304" y="66"/>
                    </a:lnTo>
                    <a:lnTo>
                      <a:pt x="305" y="67"/>
                    </a:lnTo>
                    <a:lnTo>
                      <a:pt x="307" y="73"/>
                    </a:lnTo>
                    <a:lnTo>
                      <a:pt x="309" y="80"/>
                    </a:lnTo>
                    <a:lnTo>
                      <a:pt x="309" y="81"/>
                    </a:lnTo>
                    <a:lnTo>
                      <a:pt x="310" y="81"/>
                    </a:lnTo>
                    <a:lnTo>
                      <a:pt x="311" y="80"/>
                    </a:lnTo>
                    <a:lnTo>
                      <a:pt x="312" y="77"/>
                    </a:lnTo>
                    <a:lnTo>
                      <a:pt x="312" y="76"/>
                    </a:lnTo>
                    <a:lnTo>
                      <a:pt x="311" y="75"/>
                    </a:lnTo>
                    <a:lnTo>
                      <a:pt x="311" y="73"/>
                    </a:lnTo>
                    <a:lnTo>
                      <a:pt x="313" y="75"/>
                    </a:lnTo>
                    <a:lnTo>
                      <a:pt x="313" y="77"/>
                    </a:lnTo>
                    <a:lnTo>
                      <a:pt x="313" y="81"/>
                    </a:lnTo>
                    <a:lnTo>
                      <a:pt x="313" y="84"/>
                    </a:lnTo>
                    <a:lnTo>
                      <a:pt x="313" y="83"/>
                    </a:lnTo>
                    <a:lnTo>
                      <a:pt x="314" y="81"/>
                    </a:lnTo>
                    <a:lnTo>
                      <a:pt x="315" y="80"/>
                    </a:lnTo>
                    <a:lnTo>
                      <a:pt x="315" y="78"/>
                    </a:lnTo>
                    <a:lnTo>
                      <a:pt x="318" y="77"/>
                    </a:lnTo>
                    <a:lnTo>
                      <a:pt x="317" y="76"/>
                    </a:lnTo>
                    <a:lnTo>
                      <a:pt x="315" y="75"/>
                    </a:lnTo>
                    <a:lnTo>
                      <a:pt x="315" y="74"/>
                    </a:lnTo>
                    <a:lnTo>
                      <a:pt x="314" y="74"/>
                    </a:lnTo>
                    <a:lnTo>
                      <a:pt x="313" y="74"/>
                    </a:lnTo>
                    <a:lnTo>
                      <a:pt x="312" y="73"/>
                    </a:lnTo>
                    <a:lnTo>
                      <a:pt x="313" y="72"/>
                    </a:lnTo>
                    <a:lnTo>
                      <a:pt x="314" y="72"/>
                    </a:lnTo>
                    <a:lnTo>
                      <a:pt x="317" y="73"/>
                    </a:lnTo>
                    <a:lnTo>
                      <a:pt x="319" y="75"/>
                    </a:lnTo>
                    <a:lnTo>
                      <a:pt x="323" y="80"/>
                    </a:lnTo>
                    <a:lnTo>
                      <a:pt x="325" y="84"/>
                    </a:lnTo>
                    <a:lnTo>
                      <a:pt x="326" y="83"/>
                    </a:lnTo>
                    <a:lnTo>
                      <a:pt x="325" y="82"/>
                    </a:lnTo>
                    <a:lnTo>
                      <a:pt x="324" y="80"/>
                    </a:lnTo>
                    <a:lnTo>
                      <a:pt x="324" y="79"/>
                    </a:lnTo>
                    <a:lnTo>
                      <a:pt x="324" y="78"/>
                    </a:lnTo>
                    <a:lnTo>
                      <a:pt x="324" y="77"/>
                    </a:lnTo>
                    <a:lnTo>
                      <a:pt x="328" y="78"/>
                    </a:lnTo>
                    <a:lnTo>
                      <a:pt x="329" y="79"/>
                    </a:lnTo>
                    <a:lnTo>
                      <a:pt x="330" y="78"/>
                    </a:lnTo>
                    <a:lnTo>
                      <a:pt x="329" y="77"/>
                    </a:lnTo>
                    <a:lnTo>
                      <a:pt x="328" y="75"/>
                    </a:lnTo>
                    <a:lnTo>
                      <a:pt x="329" y="75"/>
                    </a:lnTo>
                    <a:lnTo>
                      <a:pt x="330" y="76"/>
                    </a:lnTo>
                    <a:lnTo>
                      <a:pt x="331" y="76"/>
                    </a:lnTo>
                    <a:lnTo>
                      <a:pt x="333" y="78"/>
                    </a:lnTo>
                    <a:lnTo>
                      <a:pt x="334" y="79"/>
                    </a:lnTo>
                    <a:lnTo>
                      <a:pt x="334" y="80"/>
                    </a:lnTo>
                    <a:lnTo>
                      <a:pt x="334" y="81"/>
                    </a:lnTo>
                    <a:lnTo>
                      <a:pt x="335" y="82"/>
                    </a:lnTo>
                    <a:lnTo>
                      <a:pt x="338" y="85"/>
                    </a:lnTo>
                    <a:lnTo>
                      <a:pt x="340" y="86"/>
                    </a:lnTo>
                    <a:lnTo>
                      <a:pt x="343" y="85"/>
                    </a:lnTo>
                    <a:lnTo>
                      <a:pt x="344" y="86"/>
                    </a:lnTo>
                    <a:lnTo>
                      <a:pt x="346" y="86"/>
                    </a:lnTo>
                    <a:lnTo>
                      <a:pt x="347" y="87"/>
                    </a:lnTo>
                    <a:lnTo>
                      <a:pt x="349" y="90"/>
                    </a:lnTo>
                    <a:lnTo>
                      <a:pt x="351" y="92"/>
                    </a:lnTo>
                    <a:lnTo>
                      <a:pt x="351" y="93"/>
                    </a:lnTo>
                    <a:lnTo>
                      <a:pt x="351" y="94"/>
                    </a:lnTo>
                    <a:lnTo>
                      <a:pt x="350" y="95"/>
                    </a:lnTo>
                    <a:lnTo>
                      <a:pt x="349" y="95"/>
                    </a:lnTo>
                    <a:lnTo>
                      <a:pt x="347" y="96"/>
                    </a:lnTo>
                    <a:lnTo>
                      <a:pt x="345" y="97"/>
                    </a:lnTo>
                    <a:lnTo>
                      <a:pt x="343" y="100"/>
                    </a:lnTo>
                    <a:lnTo>
                      <a:pt x="342" y="101"/>
                    </a:lnTo>
                    <a:lnTo>
                      <a:pt x="342" y="102"/>
                    </a:lnTo>
                    <a:lnTo>
                      <a:pt x="343" y="101"/>
                    </a:lnTo>
                    <a:lnTo>
                      <a:pt x="345" y="98"/>
                    </a:lnTo>
                    <a:lnTo>
                      <a:pt x="346" y="98"/>
                    </a:lnTo>
                    <a:lnTo>
                      <a:pt x="346" y="99"/>
                    </a:lnTo>
                    <a:lnTo>
                      <a:pt x="343" y="103"/>
                    </a:lnTo>
                    <a:lnTo>
                      <a:pt x="342" y="104"/>
                    </a:lnTo>
                    <a:lnTo>
                      <a:pt x="342" y="105"/>
                    </a:lnTo>
                    <a:lnTo>
                      <a:pt x="341" y="105"/>
                    </a:lnTo>
                    <a:lnTo>
                      <a:pt x="339" y="112"/>
                    </a:lnTo>
                    <a:lnTo>
                      <a:pt x="339" y="114"/>
                    </a:lnTo>
                    <a:lnTo>
                      <a:pt x="339" y="115"/>
                    </a:lnTo>
                    <a:lnTo>
                      <a:pt x="338" y="116"/>
                    </a:lnTo>
                    <a:lnTo>
                      <a:pt x="337" y="116"/>
                    </a:lnTo>
                    <a:lnTo>
                      <a:pt x="335" y="116"/>
                    </a:lnTo>
                    <a:lnTo>
                      <a:pt x="332" y="116"/>
                    </a:lnTo>
                    <a:lnTo>
                      <a:pt x="330" y="116"/>
                    </a:lnTo>
                    <a:lnTo>
                      <a:pt x="328" y="116"/>
                    </a:lnTo>
                    <a:lnTo>
                      <a:pt x="327" y="116"/>
                    </a:lnTo>
                    <a:lnTo>
                      <a:pt x="327" y="118"/>
                    </a:lnTo>
                    <a:lnTo>
                      <a:pt x="333" y="120"/>
                    </a:lnTo>
                    <a:lnTo>
                      <a:pt x="334" y="122"/>
                    </a:lnTo>
                    <a:lnTo>
                      <a:pt x="338" y="120"/>
                    </a:lnTo>
                    <a:lnTo>
                      <a:pt x="339" y="120"/>
                    </a:lnTo>
                    <a:lnTo>
                      <a:pt x="341" y="120"/>
                    </a:lnTo>
                    <a:lnTo>
                      <a:pt x="341" y="121"/>
                    </a:lnTo>
                    <a:lnTo>
                      <a:pt x="341" y="122"/>
                    </a:lnTo>
                    <a:lnTo>
                      <a:pt x="343" y="120"/>
                    </a:lnTo>
                    <a:lnTo>
                      <a:pt x="344" y="118"/>
                    </a:lnTo>
                    <a:lnTo>
                      <a:pt x="344" y="117"/>
                    </a:lnTo>
                    <a:lnTo>
                      <a:pt x="347" y="116"/>
                    </a:lnTo>
                    <a:lnTo>
                      <a:pt x="352" y="116"/>
                    </a:lnTo>
                    <a:lnTo>
                      <a:pt x="353" y="116"/>
                    </a:lnTo>
                    <a:lnTo>
                      <a:pt x="354" y="118"/>
                    </a:lnTo>
                    <a:lnTo>
                      <a:pt x="358" y="118"/>
                    </a:lnTo>
                    <a:lnTo>
                      <a:pt x="360" y="117"/>
                    </a:lnTo>
                    <a:lnTo>
                      <a:pt x="360" y="115"/>
                    </a:lnTo>
                    <a:lnTo>
                      <a:pt x="361" y="115"/>
                    </a:lnTo>
                    <a:lnTo>
                      <a:pt x="365" y="115"/>
                    </a:lnTo>
                    <a:lnTo>
                      <a:pt x="366" y="115"/>
                    </a:lnTo>
                    <a:lnTo>
                      <a:pt x="368" y="116"/>
                    </a:lnTo>
                    <a:lnTo>
                      <a:pt x="371" y="118"/>
                    </a:lnTo>
                    <a:lnTo>
                      <a:pt x="376" y="126"/>
                    </a:lnTo>
                    <a:lnTo>
                      <a:pt x="375" y="128"/>
                    </a:lnTo>
                    <a:lnTo>
                      <a:pt x="373" y="128"/>
                    </a:lnTo>
                    <a:lnTo>
                      <a:pt x="372" y="129"/>
                    </a:lnTo>
                    <a:lnTo>
                      <a:pt x="371" y="129"/>
                    </a:lnTo>
                    <a:lnTo>
                      <a:pt x="370" y="133"/>
                    </a:lnTo>
                    <a:lnTo>
                      <a:pt x="370" y="134"/>
                    </a:lnTo>
                    <a:lnTo>
                      <a:pt x="368" y="133"/>
                    </a:lnTo>
                    <a:lnTo>
                      <a:pt x="367" y="134"/>
                    </a:lnTo>
                    <a:lnTo>
                      <a:pt x="364" y="137"/>
                    </a:lnTo>
                    <a:lnTo>
                      <a:pt x="363" y="137"/>
                    </a:lnTo>
                    <a:lnTo>
                      <a:pt x="362" y="139"/>
                    </a:lnTo>
                    <a:lnTo>
                      <a:pt x="356" y="141"/>
                    </a:lnTo>
                    <a:lnTo>
                      <a:pt x="355" y="141"/>
                    </a:lnTo>
                    <a:lnTo>
                      <a:pt x="354" y="144"/>
                    </a:lnTo>
                    <a:lnTo>
                      <a:pt x="354" y="146"/>
                    </a:lnTo>
                    <a:lnTo>
                      <a:pt x="351" y="148"/>
                    </a:lnTo>
                    <a:lnTo>
                      <a:pt x="350" y="149"/>
                    </a:lnTo>
                    <a:lnTo>
                      <a:pt x="350" y="150"/>
                    </a:lnTo>
                    <a:lnTo>
                      <a:pt x="351" y="152"/>
                    </a:lnTo>
                    <a:lnTo>
                      <a:pt x="353" y="154"/>
                    </a:lnTo>
                    <a:lnTo>
                      <a:pt x="353" y="156"/>
                    </a:lnTo>
                    <a:lnTo>
                      <a:pt x="353" y="157"/>
                    </a:lnTo>
                    <a:lnTo>
                      <a:pt x="353" y="158"/>
                    </a:lnTo>
                    <a:lnTo>
                      <a:pt x="352" y="158"/>
                    </a:lnTo>
                    <a:lnTo>
                      <a:pt x="352" y="160"/>
                    </a:lnTo>
                    <a:lnTo>
                      <a:pt x="353" y="160"/>
                    </a:lnTo>
                    <a:lnTo>
                      <a:pt x="355" y="162"/>
                    </a:lnTo>
                    <a:lnTo>
                      <a:pt x="355" y="161"/>
                    </a:lnTo>
                    <a:lnTo>
                      <a:pt x="356" y="160"/>
                    </a:lnTo>
                    <a:lnTo>
                      <a:pt x="359" y="161"/>
                    </a:lnTo>
                    <a:lnTo>
                      <a:pt x="360" y="161"/>
                    </a:lnTo>
                    <a:lnTo>
                      <a:pt x="362" y="163"/>
                    </a:lnTo>
                    <a:lnTo>
                      <a:pt x="361" y="165"/>
                    </a:lnTo>
                    <a:lnTo>
                      <a:pt x="358" y="168"/>
                    </a:lnTo>
                    <a:lnTo>
                      <a:pt x="356" y="169"/>
                    </a:lnTo>
                    <a:lnTo>
                      <a:pt x="351" y="171"/>
                    </a:lnTo>
                    <a:lnTo>
                      <a:pt x="351" y="173"/>
                    </a:lnTo>
                    <a:lnTo>
                      <a:pt x="350" y="173"/>
                    </a:lnTo>
                    <a:lnTo>
                      <a:pt x="349" y="173"/>
                    </a:lnTo>
                    <a:lnTo>
                      <a:pt x="349" y="174"/>
                    </a:lnTo>
                    <a:lnTo>
                      <a:pt x="346" y="173"/>
                    </a:lnTo>
                    <a:lnTo>
                      <a:pt x="344" y="174"/>
                    </a:lnTo>
                    <a:lnTo>
                      <a:pt x="343" y="175"/>
                    </a:lnTo>
                    <a:lnTo>
                      <a:pt x="340" y="175"/>
                    </a:lnTo>
                    <a:lnTo>
                      <a:pt x="339" y="175"/>
                    </a:lnTo>
                    <a:lnTo>
                      <a:pt x="338" y="175"/>
                    </a:lnTo>
                    <a:lnTo>
                      <a:pt x="336" y="177"/>
                    </a:lnTo>
                    <a:lnTo>
                      <a:pt x="335" y="180"/>
                    </a:lnTo>
                    <a:lnTo>
                      <a:pt x="336" y="181"/>
                    </a:lnTo>
                    <a:lnTo>
                      <a:pt x="337" y="185"/>
                    </a:lnTo>
                    <a:lnTo>
                      <a:pt x="337" y="188"/>
                    </a:lnTo>
                    <a:lnTo>
                      <a:pt x="336" y="192"/>
                    </a:lnTo>
                    <a:lnTo>
                      <a:pt x="333" y="194"/>
                    </a:lnTo>
                    <a:lnTo>
                      <a:pt x="332" y="196"/>
                    </a:lnTo>
                    <a:lnTo>
                      <a:pt x="331" y="199"/>
                    </a:lnTo>
                    <a:lnTo>
                      <a:pt x="330" y="199"/>
                    </a:lnTo>
                    <a:lnTo>
                      <a:pt x="329" y="199"/>
                    </a:lnTo>
                    <a:lnTo>
                      <a:pt x="347" y="222"/>
                    </a:lnTo>
                    <a:lnTo>
                      <a:pt x="347" y="223"/>
                    </a:lnTo>
                    <a:lnTo>
                      <a:pt x="348" y="223"/>
                    </a:lnTo>
                    <a:lnTo>
                      <a:pt x="349" y="224"/>
                    </a:lnTo>
                    <a:lnTo>
                      <a:pt x="351" y="229"/>
                    </a:lnTo>
                    <a:lnTo>
                      <a:pt x="351" y="231"/>
                    </a:lnTo>
                    <a:lnTo>
                      <a:pt x="350" y="231"/>
                    </a:lnTo>
                    <a:lnTo>
                      <a:pt x="349" y="234"/>
                    </a:lnTo>
                    <a:lnTo>
                      <a:pt x="348" y="235"/>
                    </a:lnTo>
                    <a:lnTo>
                      <a:pt x="347" y="236"/>
                    </a:lnTo>
                    <a:lnTo>
                      <a:pt x="343" y="238"/>
                    </a:lnTo>
                    <a:lnTo>
                      <a:pt x="342" y="238"/>
                    </a:lnTo>
                    <a:lnTo>
                      <a:pt x="341" y="241"/>
                    </a:lnTo>
                    <a:lnTo>
                      <a:pt x="341" y="242"/>
                    </a:lnTo>
                    <a:lnTo>
                      <a:pt x="340" y="243"/>
                    </a:lnTo>
                    <a:lnTo>
                      <a:pt x="339" y="244"/>
                    </a:lnTo>
                    <a:lnTo>
                      <a:pt x="334" y="245"/>
                    </a:lnTo>
                    <a:lnTo>
                      <a:pt x="330" y="244"/>
                    </a:lnTo>
                    <a:lnTo>
                      <a:pt x="324" y="248"/>
                    </a:lnTo>
                    <a:lnTo>
                      <a:pt x="324" y="249"/>
                    </a:lnTo>
                    <a:lnTo>
                      <a:pt x="324" y="250"/>
                    </a:lnTo>
                    <a:lnTo>
                      <a:pt x="324" y="251"/>
                    </a:lnTo>
                    <a:lnTo>
                      <a:pt x="324" y="252"/>
                    </a:lnTo>
                    <a:lnTo>
                      <a:pt x="322" y="252"/>
                    </a:lnTo>
                    <a:lnTo>
                      <a:pt x="321" y="253"/>
                    </a:lnTo>
                    <a:lnTo>
                      <a:pt x="320" y="252"/>
                    </a:lnTo>
                    <a:lnTo>
                      <a:pt x="319" y="252"/>
                    </a:lnTo>
                    <a:lnTo>
                      <a:pt x="317" y="253"/>
                    </a:lnTo>
                    <a:lnTo>
                      <a:pt x="316" y="254"/>
                    </a:lnTo>
                    <a:lnTo>
                      <a:pt x="315" y="254"/>
                    </a:lnTo>
                    <a:lnTo>
                      <a:pt x="315" y="256"/>
                    </a:lnTo>
                    <a:lnTo>
                      <a:pt x="313" y="256"/>
                    </a:lnTo>
                    <a:lnTo>
                      <a:pt x="311" y="256"/>
                    </a:lnTo>
                    <a:lnTo>
                      <a:pt x="311" y="255"/>
                    </a:lnTo>
                    <a:lnTo>
                      <a:pt x="309" y="256"/>
                    </a:lnTo>
                    <a:lnTo>
                      <a:pt x="307" y="257"/>
                    </a:lnTo>
                    <a:lnTo>
                      <a:pt x="306" y="258"/>
                    </a:lnTo>
                    <a:lnTo>
                      <a:pt x="305" y="258"/>
                    </a:lnTo>
                    <a:lnTo>
                      <a:pt x="303" y="256"/>
                    </a:lnTo>
                    <a:lnTo>
                      <a:pt x="300" y="255"/>
                    </a:lnTo>
                    <a:lnTo>
                      <a:pt x="298" y="255"/>
                    </a:lnTo>
                    <a:lnTo>
                      <a:pt x="296" y="257"/>
                    </a:lnTo>
                    <a:lnTo>
                      <a:pt x="294" y="259"/>
                    </a:lnTo>
                    <a:lnTo>
                      <a:pt x="292" y="259"/>
                    </a:lnTo>
                    <a:lnTo>
                      <a:pt x="290" y="259"/>
                    </a:lnTo>
                    <a:lnTo>
                      <a:pt x="289" y="260"/>
                    </a:lnTo>
                    <a:lnTo>
                      <a:pt x="288" y="263"/>
                    </a:lnTo>
                    <a:lnTo>
                      <a:pt x="288" y="264"/>
                    </a:lnTo>
                    <a:lnTo>
                      <a:pt x="290" y="267"/>
                    </a:lnTo>
                    <a:lnTo>
                      <a:pt x="290" y="269"/>
                    </a:lnTo>
                    <a:lnTo>
                      <a:pt x="290" y="271"/>
                    </a:lnTo>
                    <a:lnTo>
                      <a:pt x="289" y="272"/>
                    </a:lnTo>
                    <a:lnTo>
                      <a:pt x="288" y="273"/>
                    </a:lnTo>
                    <a:lnTo>
                      <a:pt x="285" y="274"/>
                    </a:lnTo>
                    <a:lnTo>
                      <a:pt x="284" y="274"/>
                    </a:lnTo>
                    <a:lnTo>
                      <a:pt x="283" y="273"/>
                    </a:lnTo>
                    <a:lnTo>
                      <a:pt x="278" y="267"/>
                    </a:lnTo>
                    <a:lnTo>
                      <a:pt x="275" y="263"/>
                    </a:lnTo>
                    <a:lnTo>
                      <a:pt x="274" y="262"/>
                    </a:lnTo>
                    <a:lnTo>
                      <a:pt x="273" y="261"/>
                    </a:lnTo>
                    <a:lnTo>
                      <a:pt x="272" y="261"/>
                    </a:lnTo>
                    <a:lnTo>
                      <a:pt x="271" y="261"/>
                    </a:lnTo>
                    <a:lnTo>
                      <a:pt x="270" y="262"/>
                    </a:lnTo>
                    <a:lnTo>
                      <a:pt x="270" y="264"/>
                    </a:lnTo>
                    <a:lnTo>
                      <a:pt x="270" y="265"/>
                    </a:lnTo>
                    <a:lnTo>
                      <a:pt x="269" y="265"/>
                    </a:lnTo>
                    <a:lnTo>
                      <a:pt x="268" y="265"/>
                    </a:lnTo>
                    <a:lnTo>
                      <a:pt x="267" y="264"/>
                    </a:lnTo>
                    <a:lnTo>
                      <a:pt x="266" y="263"/>
                    </a:lnTo>
                    <a:lnTo>
                      <a:pt x="266" y="262"/>
                    </a:lnTo>
                    <a:lnTo>
                      <a:pt x="259" y="261"/>
                    </a:lnTo>
                    <a:lnTo>
                      <a:pt x="257" y="263"/>
                    </a:lnTo>
                    <a:lnTo>
                      <a:pt x="256" y="264"/>
                    </a:lnTo>
                    <a:lnTo>
                      <a:pt x="255" y="264"/>
                    </a:lnTo>
                    <a:lnTo>
                      <a:pt x="254" y="264"/>
                    </a:lnTo>
                    <a:lnTo>
                      <a:pt x="253" y="263"/>
                    </a:lnTo>
                    <a:lnTo>
                      <a:pt x="253" y="260"/>
                    </a:lnTo>
                    <a:lnTo>
                      <a:pt x="252" y="258"/>
                    </a:lnTo>
                    <a:lnTo>
                      <a:pt x="251" y="257"/>
                    </a:lnTo>
                    <a:lnTo>
                      <a:pt x="249" y="256"/>
                    </a:lnTo>
                    <a:lnTo>
                      <a:pt x="248" y="256"/>
                    </a:lnTo>
                    <a:lnTo>
                      <a:pt x="246" y="256"/>
                    </a:lnTo>
                    <a:lnTo>
                      <a:pt x="245" y="256"/>
                    </a:lnTo>
                    <a:lnTo>
                      <a:pt x="244" y="256"/>
                    </a:lnTo>
                    <a:lnTo>
                      <a:pt x="243" y="256"/>
                    </a:lnTo>
                    <a:lnTo>
                      <a:pt x="239" y="256"/>
                    </a:lnTo>
                    <a:lnTo>
                      <a:pt x="238" y="256"/>
                    </a:lnTo>
                    <a:lnTo>
                      <a:pt x="237" y="254"/>
                    </a:lnTo>
                    <a:lnTo>
                      <a:pt x="237" y="253"/>
                    </a:lnTo>
                    <a:lnTo>
                      <a:pt x="236" y="252"/>
                    </a:lnTo>
                    <a:lnTo>
                      <a:pt x="235" y="252"/>
                    </a:lnTo>
                    <a:lnTo>
                      <a:pt x="234" y="252"/>
                    </a:lnTo>
                    <a:lnTo>
                      <a:pt x="233" y="252"/>
                    </a:lnTo>
                    <a:lnTo>
                      <a:pt x="233" y="254"/>
                    </a:lnTo>
                    <a:lnTo>
                      <a:pt x="234" y="254"/>
                    </a:lnTo>
                    <a:lnTo>
                      <a:pt x="235" y="256"/>
                    </a:lnTo>
                    <a:lnTo>
                      <a:pt x="236" y="256"/>
                    </a:lnTo>
                    <a:lnTo>
                      <a:pt x="236" y="258"/>
                    </a:lnTo>
                    <a:lnTo>
                      <a:pt x="237" y="261"/>
                    </a:lnTo>
                    <a:lnTo>
                      <a:pt x="242" y="267"/>
                    </a:lnTo>
                    <a:lnTo>
                      <a:pt x="245" y="268"/>
                    </a:lnTo>
                    <a:lnTo>
                      <a:pt x="246" y="269"/>
                    </a:lnTo>
                    <a:lnTo>
                      <a:pt x="249" y="273"/>
                    </a:lnTo>
                    <a:lnTo>
                      <a:pt x="249" y="275"/>
                    </a:lnTo>
                    <a:lnTo>
                      <a:pt x="249" y="276"/>
                    </a:lnTo>
                    <a:lnTo>
                      <a:pt x="248" y="277"/>
                    </a:lnTo>
                    <a:lnTo>
                      <a:pt x="248" y="278"/>
                    </a:lnTo>
                    <a:lnTo>
                      <a:pt x="249" y="286"/>
                    </a:lnTo>
                    <a:lnTo>
                      <a:pt x="249" y="290"/>
                    </a:lnTo>
                    <a:lnTo>
                      <a:pt x="254" y="301"/>
                    </a:lnTo>
                    <a:lnTo>
                      <a:pt x="254" y="303"/>
                    </a:lnTo>
                    <a:lnTo>
                      <a:pt x="253" y="305"/>
                    </a:lnTo>
                    <a:lnTo>
                      <a:pt x="253" y="306"/>
                    </a:lnTo>
                    <a:lnTo>
                      <a:pt x="253" y="307"/>
                    </a:lnTo>
                    <a:lnTo>
                      <a:pt x="253" y="309"/>
                    </a:lnTo>
                    <a:lnTo>
                      <a:pt x="258" y="310"/>
                    </a:lnTo>
                    <a:lnTo>
                      <a:pt x="265" y="309"/>
                    </a:lnTo>
                    <a:lnTo>
                      <a:pt x="271" y="310"/>
                    </a:lnTo>
                    <a:lnTo>
                      <a:pt x="271" y="315"/>
                    </a:lnTo>
                    <a:lnTo>
                      <a:pt x="271" y="316"/>
                    </a:lnTo>
                    <a:lnTo>
                      <a:pt x="270" y="318"/>
                    </a:lnTo>
                    <a:lnTo>
                      <a:pt x="268" y="319"/>
                    </a:lnTo>
                    <a:lnTo>
                      <a:pt x="266" y="319"/>
                    </a:lnTo>
                    <a:lnTo>
                      <a:pt x="264" y="320"/>
                    </a:lnTo>
                    <a:lnTo>
                      <a:pt x="261" y="322"/>
                    </a:lnTo>
                    <a:lnTo>
                      <a:pt x="260" y="323"/>
                    </a:lnTo>
                    <a:lnTo>
                      <a:pt x="258" y="324"/>
                    </a:lnTo>
                    <a:lnTo>
                      <a:pt x="255" y="324"/>
                    </a:lnTo>
                    <a:lnTo>
                      <a:pt x="254" y="324"/>
                    </a:lnTo>
                    <a:lnTo>
                      <a:pt x="253" y="325"/>
                    </a:lnTo>
                    <a:lnTo>
                      <a:pt x="253" y="326"/>
                    </a:lnTo>
                    <a:lnTo>
                      <a:pt x="252" y="327"/>
                    </a:lnTo>
                    <a:lnTo>
                      <a:pt x="252" y="329"/>
                    </a:lnTo>
                    <a:lnTo>
                      <a:pt x="251" y="333"/>
                    </a:lnTo>
                    <a:lnTo>
                      <a:pt x="251" y="335"/>
                    </a:lnTo>
                    <a:lnTo>
                      <a:pt x="250" y="336"/>
                    </a:lnTo>
                    <a:lnTo>
                      <a:pt x="246" y="339"/>
                    </a:lnTo>
                    <a:lnTo>
                      <a:pt x="243" y="339"/>
                    </a:lnTo>
                    <a:lnTo>
                      <a:pt x="242" y="339"/>
                    </a:lnTo>
                    <a:lnTo>
                      <a:pt x="238" y="341"/>
                    </a:lnTo>
                    <a:lnTo>
                      <a:pt x="237" y="341"/>
                    </a:lnTo>
                    <a:lnTo>
                      <a:pt x="237" y="342"/>
                    </a:lnTo>
                    <a:lnTo>
                      <a:pt x="237" y="343"/>
                    </a:lnTo>
                    <a:lnTo>
                      <a:pt x="236" y="344"/>
                    </a:lnTo>
                    <a:lnTo>
                      <a:pt x="234" y="346"/>
                    </a:lnTo>
                    <a:lnTo>
                      <a:pt x="233" y="346"/>
                    </a:lnTo>
                    <a:lnTo>
                      <a:pt x="232" y="347"/>
                    </a:lnTo>
                    <a:lnTo>
                      <a:pt x="230" y="346"/>
                    </a:lnTo>
                    <a:lnTo>
                      <a:pt x="227" y="348"/>
                    </a:lnTo>
                    <a:lnTo>
                      <a:pt x="225" y="349"/>
                    </a:lnTo>
                    <a:lnTo>
                      <a:pt x="222" y="350"/>
                    </a:lnTo>
                    <a:lnTo>
                      <a:pt x="221" y="351"/>
                    </a:lnTo>
                    <a:lnTo>
                      <a:pt x="221" y="352"/>
                    </a:lnTo>
                    <a:lnTo>
                      <a:pt x="221" y="353"/>
                    </a:lnTo>
                    <a:lnTo>
                      <a:pt x="221" y="354"/>
                    </a:lnTo>
                    <a:lnTo>
                      <a:pt x="221" y="355"/>
                    </a:lnTo>
                    <a:lnTo>
                      <a:pt x="221" y="356"/>
                    </a:lnTo>
                    <a:lnTo>
                      <a:pt x="220" y="357"/>
                    </a:lnTo>
                    <a:lnTo>
                      <a:pt x="219" y="357"/>
                    </a:lnTo>
                    <a:lnTo>
                      <a:pt x="218" y="357"/>
                    </a:lnTo>
                    <a:lnTo>
                      <a:pt x="217" y="357"/>
                    </a:lnTo>
                    <a:lnTo>
                      <a:pt x="216" y="358"/>
                    </a:lnTo>
                    <a:lnTo>
                      <a:pt x="215" y="359"/>
                    </a:lnTo>
                    <a:lnTo>
                      <a:pt x="214" y="360"/>
                    </a:lnTo>
                    <a:lnTo>
                      <a:pt x="214" y="362"/>
                    </a:lnTo>
                    <a:lnTo>
                      <a:pt x="213" y="364"/>
                    </a:lnTo>
                    <a:lnTo>
                      <a:pt x="211" y="365"/>
                    </a:lnTo>
                    <a:lnTo>
                      <a:pt x="210" y="365"/>
                    </a:lnTo>
                    <a:lnTo>
                      <a:pt x="209" y="365"/>
                    </a:lnTo>
                    <a:lnTo>
                      <a:pt x="209" y="364"/>
                    </a:lnTo>
                    <a:lnTo>
                      <a:pt x="209" y="363"/>
                    </a:lnTo>
                    <a:lnTo>
                      <a:pt x="209" y="362"/>
                    </a:lnTo>
                    <a:lnTo>
                      <a:pt x="211" y="361"/>
                    </a:lnTo>
                    <a:lnTo>
                      <a:pt x="211" y="359"/>
                    </a:lnTo>
                    <a:lnTo>
                      <a:pt x="211" y="358"/>
                    </a:lnTo>
                    <a:lnTo>
                      <a:pt x="211" y="357"/>
                    </a:lnTo>
                    <a:lnTo>
                      <a:pt x="210" y="356"/>
                    </a:lnTo>
                    <a:lnTo>
                      <a:pt x="209" y="356"/>
                    </a:lnTo>
                    <a:lnTo>
                      <a:pt x="209" y="355"/>
                    </a:lnTo>
                    <a:lnTo>
                      <a:pt x="205" y="355"/>
                    </a:lnTo>
                    <a:lnTo>
                      <a:pt x="201" y="358"/>
                    </a:lnTo>
                    <a:lnTo>
                      <a:pt x="200" y="358"/>
                    </a:lnTo>
                    <a:lnTo>
                      <a:pt x="200" y="359"/>
                    </a:lnTo>
                    <a:lnTo>
                      <a:pt x="199" y="360"/>
                    </a:lnTo>
                    <a:lnTo>
                      <a:pt x="198" y="361"/>
                    </a:lnTo>
                    <a:lnTo>
                      <a:pt x="194" y="363"/>
                    </a:lnTo>
                    <a:lnTo>
                      <a:pt x="188" y="362"/>
                    </a:lnTo>
                    <a:lnTo>
                      <a:pt x="173" y="348"/>
                    </a:lnTo>
                    <a:lnTo>
                      <a:pt x="173" y="347"/>
                    </a:lnTo>
                    <a:lnTo>
                      <a:pt x="173" y="346"/>
                    </a:lnTo>
                    <a:lnTo>
                      <a:pt x="172" y="340"/>
                    </a:lnTo>
                    <a:lnTo>
                      <a:pt x="166" y="319"/>
                    </a:lnTo>
                    <a:lnTo>
                      <a:pt x="166" y="318"/>
                    </a:lnTo>
                    <a:lnTo>
                      <a:pt x="164" y="316"/>
                    </a:lnTo>
                    <a:lnTo>
                      <a:pt x="164" y="314"/>
                    </a:lnTo>
                    <a:lnTo>
                      <a:pt x="165" y="313"/>
                    </a:lnTo>
                    <a:lnTo>
                      <a:pt x="166" y="312"/>
                    </a:lnTo>
                    <a:lnTo>
                      <a:pt x="165" y="310"/>
                    </a:lnTo>
                    <a:lnTo>
                      <a:pt x="164" y="310"/>
                    </a:lnTo>
                    <a:lnTo>
                      <a:pt x="162" y="309"/>
                    </a:lnTo>
                    <a:lnTo>
                      <a:pt x="157" y="303"/>
                    </a:lnTo>
                    <a:lnTo>
                      <a:pt x="156" y="302"/>
                    </a:lnTo>
                    <a:lnTo>
                      <a:pt x="154" y="298"/>
                    </a:lnTo>
                    <a:lnTo>
                      <a:pt x="153" y="297"/>
                    </a:lnTo>
                    <a:lnTo>
                      <a:pt x="149" y="297"/>
                    </a:lnTo>
                    <a:lnTo>
                      <a:pt x="148" y="297"/>
                    </a:lnTo>
                    <a:lnTo>
                      <a:pt x="148" y="295"/>
                    </a:lnTo>
                    <a:lnTo>
                      <a:pt x="159" y="284"/>
                    </a:lnTo>
                    <a:lnTo>
                      <a:pt x="161" y="282"/>
                    </a:lnTo>
                    <a:lnTo>
                      <a:pt x="162" y="282"/>
                    </a:lnTo>
                    <a:lnTo>
                      <a:pt x="163" y="279"/>
                    </a:lnTo>
                    <a:lnTo>
                      <a:pt x="163" y="278"/>
                    </a:lnTo>
                    <a:lnTo>
                      <a:pt x="162" y="277"/>
                    </a:lnTo>
                    <a:lnTo>
                      <a:pt x="161" y="277"/>
                    </a:lnTo>
                    <a:lnTo>
                      <a:pt x="160" y="277"/>
                    </a:lnTo>
                    <a:lnTo>
                      <a:pt x="160" y="276"/>
                    </a:lnTo>
                    <a:lnTo>
                      <a:pt x="160" y="273"/>
                    </a:lnTo>
                    <a:lnTo>
                      <a:pt x="159" y="271"/>
                    </a:lnTo>
                    <a:lnTo>
                      <a:pt x="158" y="269"/>
                    </a:lnTo>
                    <a:lnTo>
                      <a:pt x="157" y="269"/>
                    </a:lnTo>
                    <a:lnTo>
                      <a:pt x="156" y="269"/>
                    </a:lnTo>
                    <a:lnTo>
                      <a:pt x="155" y="269"/>
                    </a:lnTo>
                    <a:lnTo>
                      <a:pt x="154" y="268"/>
                    </a:lnTo>
                    <a:lnTo>
                      <a:pt x="154" y="267"/>
                    </a:lnTo>
                    <a:lnTo>
                      <a:pt x="153" y="263"/>
                    </a:lnTo>
                    <a:lnTo>
                      <a:pt x="152" y="259"/>
                    </a:lnTo>
                    <a:lnTo>
                      <a:pt x="152" y="258"/>
                    </a:lnTo>
                    <a:lnTo>
                      <a:pt x="150" y="255"/>
                    </a:lnTo>
                    <a:lnTo>
                      <a:pt x="150" y="253"/>
                    </a:lnTo>
                    <a:lnTo>
                      <a:pt x="150" y="252"/>
                    </a:lnTo>
                    <a:lnTo>
                      <a:pt x="150" y="251"/>
                    </a:lnTo>
                    <a:lnTo>
                      <a:pt x="151" y="250"/>
                    </a:lnTo>
                    <a:lnTo>
                      <a:pt x="149" y="243"/>
                    </a:lnTo>
                    <a:lnTo>
                      <a:pt x="151" y="230"/>
                    </a:lnTo>
                    <a:lnTo>
                      <a:pt x="151" y="227"/>
                    </a:lnTo>
                    <a:lnTo>
                      <a:pt x="150" y="225"/>
                    </a:lnTo>
                    <a:lnTo>
                      <a:pt x="150" y="220"/>
                    </a:lnTo>
                    <a:lnTo>
                      <a:pt x="151" y="217"/>
                    </a:lnTo>
                    <a:lnTo>
                      <a:pt x="152" y="216"/>
                    </a:lnTo>
                    <a:lnTo>
                      <a:pt x="153" y="216"/>
                    </a:lnTo>
                    <a:lnTo>
                      <a:pt x="154" y="215"/>
                    </a:lnTo>
                    <a:lnTo>
                      <a:pt x="156" y="214"/>
                    </a:lnTo>
                    <a:lnTo>
                      <a:pt x="156" y="212"/>
                    </a:lnTo>
                    <a:lnTo>
                      <a:pt x="156" y="211"/>
                    </a:lnTo>
                    <a:lnTo>
                      <a:pt x="156" y="208"/>
                    </a:lnTo>
                    <a:lnTo>
                      <a:pt x="156" y="206"/>
                    </a:lnTo>
                    <a:lnTo>
                      <a:pt x="156" y="204"/>
                    </a:lnTo>
                    <a:lnTo>
                      <a:pt x="158" y="203"/>
                    </a:lnTo>
                    <a:lnTo>
                      <a:pt x="161" y="199"/>
                    </a:lnTo>
                    <a:lnTo>
                      <a:pt x="162" y="198"/>
                    </a:lnTo>
                    <a:lnTo>
                      <a:pt x="163" y="198"/>
                    </a:lnTo>
                    <a:lnTo>
                      <a:pt x="162" y="196"/>
                    </a:lnTo>
                    <a:lnTo>
                      <a:pt x="161" y="195"/>
                    </a:lnTo>
                    <a:lnTo>
                      <a:pt x="161" y="194"/>
                    </a:lnTo>
                    <a:lnTo>
                      <a:pt x="161" y="193"/>
                    </a:lnTo>
                    <a:lnTo>
                      <a:pt x="162" y="192"/>
                    </a:lnTo>
                    <a:lnTo>
                      <a:pt x="161" y="192"/>
                    </a:lnTo>
                    <a:lnTo>
                      <a:pt x="161" y="191"/>
                    </a:lnTo>
                    <a:lnTo>
                      <a:pt x="160" y="190"/>
                    </a:lnTo>
                    <a:lnTo>
                      <a:pt x="159" y="190"/>
                    </a:lnTo>
                    <a:lnTo>
                      <a:pt x="157" y="189"/>
                    </a:lnTo>
                    <a:lnTo>
                      <a:pt x="152" y="188"/>
                    </a:lnTo>
                    <a:lnTo>
                      <a:pt x="149" y="190"/>
                    </a:lnTo>
                    <a:lnTo>
                      <a:pt x="148" y="191"/>
                    </a:lnTo>
                    <a:lnTo>
                      <a:pt x="147" y="191"/>
                    </a:lnTo>
                    <a:lnTo>
                      <a:pt x="146" y="191"/>
                    </a:lnTo>
                    <a:lnTo>
                      <a:pt x="144" y="191"/>
                    </a:lnTo>
                    <a:lnTo>
                      <a:pt x="143" y="191"/>
                    </a:lnTo>
                    <a:lnTo>
                      <a:pt x="138" y="192"/>
                    </a:lnTo>
                    <a:lnTo>
                      <a:pt x="135" y="192"/>
                    </a:lnTo>
                    <a:lnTo>
                      <a:pt x="134" y="192"/>
                    </a:lnTo>
                    <a:lnTo>
                      <a:pt x="129" y="194"/>
                    </a:lnTo>
                    <a:lnTo>
                      <a:pt x="128" y="193"/>
                    </a:lnTo>
                    <a:lnTo>
                      <a:pt x="127" y="193"/>
                    </a:lnTo>
                    <a:lnTo>
                      <a:pt x="124" y="192"/>
                    </a:lnTo>
                    <a:lnTo>
                      <a:pt x="119" y="191"/>
                    </a:lnTo>
                    <a:lnTo>
                      <a:pt x="118" y="191"/>
                    </a:lnTo>
                    <a:lnTo>
                      <a:pt x="117" y="192"/>
                    </a:lnTo>
                    <a:lnTo>
                      <a:pt x="113" y="194"/>
                    </a:lnTo>
                    <a:lnTo>
                      <a:pt x="112" y="195"/>
                    </a:lnTo>
                    <a:lnTo>
                      <a:pt x="111" y="195"/>
                    </a:lnTo>
                    <a:lnTo>
                      <a:pt x="111" y="194"/>
                    </a:lnTo>
                    <a:lnTo>
                      <a:pt x="110" y="193"/>
                    </a:lnTo>
                    <a:lnTo>
                      <a:pt x="109" y="193"/>
                    </a:lnTo>
                    <a:lnTo>
                      <a:pt x="107" y="194"/>
                    </a:lnTo>
                    <a:lnTo>
                      <a:pt x="89" y="167"/>
                    </a:lnTo>
                    <a:lnTo>
                      <a:pt x="88" y="167"/>
                    </a:lnTo>
                    <a:lnTo>
                      <a:pt x="87" y="167"/>
                    </a:lnTo>
                    <a:lnTo>
                      <a:pt x="86" y="167"/>
                    </a:lnTo>
                    <a:lnTo>
                      <a:pt x="85" y="168"/>
                    </a:lnTo>
                    <a:lnTo>
                      <a:pt x="84" y="168"/>
                    </a:lnTo>
                    <a:lnTo>
                      <a:pt x="83" y="168"/>
                    </a:lnTo>
                    <a:lnTo>
                      <a:pt x="82" y="167"/>
                    </a:lnTo>
                    <a:lnTo>
                      <a:pt x="77" y="165"/>
                    </a:lnTo>
                    <a:lnTo>
                      <a:pt x="73" y="163"/>
                    </a:lnTo>
                    <a:lnTo>
                      <a:pt x="69" y="163"/>
                    </a:lnTo>
                    <a:lnTo>
                      <a:pt x="68" y="164"/>
                    </a:lnTo>
                    <a:lnTo>
                      <a:pt x="68" y="165"/>
                    </a:lnTo>
                    <a:lnTo>
                      <a:pt x="66" y="166"/>
                    </a:lnTo>
                    <a:lnTo>
                      <a:pt x="64" y="167"/>
                    </a:lnTo>
                    <a:lnTo>
                      <a:pt x="60" y="167"/>
                    </a:lnTo>
                    <a:lnTo>
                      <a:pt x="58" y="167"/>
                    </a:lnTo>
                    <a:lnTo>
                      <a:pt x="56" y="165"/>
                    </a:lnTo>
                    <a:lnTo>
                      <a:pt x="52" y="165"/>
                    </a:lnTo>
                    <a:lnTo>
                      <a:pt x="49" y="165"/>
                    </a:lnTo>
                    <a:lnTo>
                      <a:pt x="47" y="164"/>
                    </a:lnTo>
                    <a:lnTo>
                      <a:pt x="45" y="165"/>
                    </a:lnTo>
                    <a:lnTo>
                      <a:pt x="43" y="166"/>
                    </a:lnTo>
                    <a:lnTo>
                      <a:pt x="42" y="167"/>
                    </a:lnTo>
                    <a:lnTo>
                      <a:pt x="41" y="167"/>
                    </a:lnTo>
                    <a:lnTo>
                      <a:pt x="39" y="166"/>
                    </a:lnTo>
                    <a:lnTo>
                      <a:pt x="37" y="166"/>
                    </a:lnTo>
                    <a:lnTo>
                      <a:pt x="36" y="164"/>
                    </a:lnTo>
                    <a:lnTo>
                      <a:pt x="34" y="160"/>
                    </a:lnTo>
                    <a:lnTo>
                      <a:pt x="33" y="158"/>
                    </a:lnTo>
                    <a:lnTo>
                      <a:pt x="33" y="157"/>
                    </a:lnTo>
                    <a:lnTo>
                      <a:pt x="34" y="156"/>
                    </a:lnTo>
                    <a:lnTo>
                      <a:pt x="31" y="154"/>
                    </a:lnTo>
                    <a:lnTo>
                      <a:pt x="29" y="154"/>
                    </a:lnTo>
                    <a:lnTo>
                      <a:pt x="27" y="154"/>
                    </a:lnTo>
                    <a:lnTo>
                      <a:pt x="26" y="153"/>
                    </a:lnTo>
                    <a:lnTo>
                      <a:pt x="25" y="150"/>
                    </a:lnTo>
                    <a:lnTo>
                      <a:pt x="26" y="137"/>
                    </a:lnTo>
                    <a:lnTo>
                      <a:pt x="28" y="133"/>
                    </a:lnTo>
                    <a:lnTo>
                      <a:pt x="30" y="133"/>
                    </a:lnTo>
                    <a:lnTo>
                      <a:pt x="30" y="132"/>
                    </a:lnTo>
                    <a:lnTo>
                      <a:pt x="29" y="124"/>
                    </a:lnTo>
                    <a:lnTo>
                      <a:pt x="28" y="123"/>
                    </a:lnTo>
                    <a:lnTo>
                      <a:pt x="22" y="115"/>
                    </a:lnTo>
                    <a:lnTo>
                      <a:pt x="19" y="101"/>
                    </a:lnTo>
                    <a:lnTo>
                      <a:pt x="17" y="100"/>
                    </a:lnTo>
                    <a:lnTo>
                      <a:pt x="15" y="98"/>
                    </a:lnTo>
                    <a:lnTo>
                      <a:pt x="15" y="97"/>
                    </a:lnTo>
                    <a:lnTo>
                      <a:pt x="14" y="95"/>
                    </a:lnTo>
                    <a:lnTo>
                      <a:pt x="13" y="94"/>
                    </a:lnTo>
                    <a:lnTo>
                      <a:pt x="9" y="97"/>
                    </a:lnTo>
                    <a:lnTo>
                      <a:pt x="7" y="98"/>
                    </a:lnTo>
                    <a:lnTo>
                      <a:pt x="4" y="98"/>
                    </a:lnTo>
                    <a:lnTo>
                      <a:pt x="3" y="98"/>
                    </a:lnTo>
                    <a:lnTo>
                      <a:pt x="3" y="96"/>
                    </a:lnTo>
                    <a:lnTo>
                      <a:pt x="7" y="91"/>
                    </a:lnTo>
                    <a:lnTo>
                      <a:pt x="12" y="84"/>
                    </a:lnTo>
                    <a:lnTo>
                      <a:pt x="15" y="79"/>
                    </a:lnTo>
                    <a:lnTo>
                      <a:pt x="16" y="72"/>
                    </a:lnTo>
                    <a:lnTo>
                      <a:pt x="17" y="69"/>
                    </a:lnTo>
                    <a:lnTo>
                      <a:pt x="19" y="59"/>
                    </a:lnTo>
                    <a:lnTo>
                      <a:pt x="19" y="58"/>
                    </a:lnTo>
                    <a:lnTo>
                      <a:pt x="22" y="54"/>
                    </a:lnTo>
                    <a:lnTo>
                      <a:pt x="30" y="40"/>
                    </a:lnTo>
                    <a:lnTo>
                      <a:pt x="32" y="37"/>
                    </a:lnTo>
                    <a:lnTo>
                      <a:pt x="36" y="35"/>
                    </a:lnTo>
                    <a:lnTo>
                      <a:pt x="37" y="35"/>
                    </a:lnTo>
                    <a:lnTo>
                      <a:pt x="40" y="33"/>
                    </a:lnTo>
                    <a:lnTo>
                      <a:pt x="47" y="20"/>
                    </a:lnTo>
                    <a:lnTo>
                      <a:pt x="53" y="19"/>
                    </a:lnTo>
                    <a:lnTo>
                      <a:pt x="57" y="17"/>
                    </a:lnTo>
                    <a:lnTo>
                      <a:pt x="64" y="15"/>
                    </a:lnTo>
                    <a:lnTo>
                      <a:pt x="66" y="14"/>
                    </a:lnTo>
                    <a:lnTo>
                      <a:pt x="65" y="16"/>
                    </a:lnTo>
                    <a:lnTo>
                      <a:pt x="64" y="17"/>
                    </a:lnTo>
                    <a:lnTo>
                      <a:pt x="61" y="18"/>
                    </a:lnTo>
                    <a:lnTo>
                      <a:pt x="48" y="22"/>
                    </a:lnTo>
                    <a:lnTo>
                      <a:pt x="47" y="24"/>
                    </a:lnTo>
                    <a:lnTo>
                      <a:pt x="49" y="31"/>
                    </a:lnTo>
                    <a:lnTo>
                      <a:pt x="50" y="35"/>
                    </a:lnTo>
                    <a:lnTo>
                      <a:pt x="51" y="37"/>
                    </a:lnTo>
                    <a:lnTo>
                      <a:pt x="53" y="40"/>
                    </a:lnTo>
                    <a:lnTo>
                      <a:pt x="52" y="41"/>
                    </a:lnTo>
                    <a:lnTo>
                      <a:pt x="53" y="46"/>
                    </a:lnTo>
                    <a:lnTo>
                      <a:pt x="54" y="48"/>
                    </a:lnTo>
                    <a:lnTo>
                      <a:pt x="56" y="50"/>
                    </a:lnTo>
                    <a:lnTo>
                      <a:pt x="56" y="51"/>
                    </a:lnTo>
                    <a:lnTo>
                      <a:pt x="54" y="57"/>
                    </a:lnTo>
                    <a:lnTo>
                      <a:pt x="53" y="58"/>
                    </a:lnTo>
                    <a:lnTo>
                      <a:pt x="51" y="61"/>
                    </a:lnTo>
                    <a:lnTo>
                      <a:pt x="49" y="62"/>
                    </a:lnTo>
                    <a:lnTo>
                      <a:pt x="48" y="65"/>
                    </a:lnTo>
                    <a:lnTo>
                      <a:pt x="39" y="78"/>
                    </a:lnTo>
                    <a:lnTo>
                      <a:pt x="40" y="80"/>
                    </a:lnTo>
                    <a:lnTo>
                      <a:pt x="41" y="81"/>
                    </a:lnTo>
                    <a:lnTo>
                      <a:pt x="42" y="82"/>
                    </a:lnTo>
                    <a:lnTo>
                      <a:pt x="43" y="84"/>
                    </a:lnTo>
                    <a:lnTo>
                      <a:pt x="43" y="86"/>
                    </a:lnTo>
                    <a:lnTo>
                      <a:pt x="44" y="88"/>
                    </a:lnTo>
                    <a:lnTo>
                      <a:pt x="49" y="92"/>
                    </a:lnTo>
                    <a:lnTo>
                      <a:pt x="49" y="93"/>
                    </a:lnTo>
                    <a:lnTo>
                      <a:pt x="48" y="97"/>
                    </a:lnTo>
                    <a:lnTo>
                      <a:pt x="48" y="100"/>
                    </a:lnTo>
                    <a:lnTo>
                      <a:pt x="49" y="100"/>
                    </a:lnTo>
                    <a:lnTo>
                      <a:pt x="49" y="101"/>
                    </a:lnTo>
                    <a:lnTo>
                      <a:pt x="51" y="102"/>
                    </a:lnTo>
                    <a:lnTo>
                      <a:pt x="52" y="102"/>
                    </a:lnTo>
                    <a:lnTo>
                      <a:pt x="53" y="102"/>
                    </a:lnTo>
                    <a:lnTo>
                      <a:pt x="54" y="102"/>
                    </a:lnTo>
                    <a:lnTo>
                      <a:pt x="60" y="100"/>
                    </a:lnTo>
                    <a:lnTo>
                      <a:pt x="60" y="99"/>
                    </a:lnTo>
                    <a:lnTo>
                      <a:pt x="62" y="99"/>
                    </a:lnTo>
                    <a:lnTo>
                      <a:pt x="62" y="98"/>
                    </a:lnTo>
                    <a:lnTo>
                      <a:pt x="63" y="97"/>
                    </a:lnTo>
                    <a:lnTo>
                      <a:pt x="64" y="95"/>
                    </a:lnTo>
                    <a:lnTo>
                      <a:pt x="65" y="95"/>
                    </a:lnTo>
                    <a:lnTo>
                      <a:pt x="66" y="94"/>
                    </a:lnTo>
                    <a:lnTo>
                      <a:pt x="67" y="94"/>
                    </a:lnTo>
                    <a:lnTo>
                      <a:pt x="68" y="93"/>
                    </a:lnTo>
                    <a:lnTo>
                      <a:pt x="68" y="92"/>
                    </a:lnTo>
                    <a:lnTo>
                      <a:pt x="67" y="92"/>
                    </a:lnTo>
                    <a:lnTo>
                      <a:pt x="67" y="87"/>
                    </a:lnTo>
                    <a:lnTo>
                      <a:pt x="67" y="86"/>
                    </a:lnTo>
                    <a:lnTo>
                      <a:pt x="68" y="84"/>
                    </a:lnTo>
                    <a:lnTo>
                      <a:pt x="68" y="82"/>
                    </a:lnTo>
                    <a:lnTo>
                      <a:pt x="68" y="77"/>
                    </a:lnTo>
                    <a:lnTo>
                      <a:pt x="68" y="75"/>
                    </a:lnTo>
                    <a:lnTo>
                      <a:pt x="66" y="74"/>
                    </a:lnTo>
                    <a:lnTo>
                      <a:pt x="63" y="67"/>
                    </a:lnTo>
                    <a:lnTo>
                      <a:pt x="62" y="66"/>
                    </a:lnTo>
                    <a:lnTo>
                      <a:pt x="60" y="63"/>
                    </a:lnTo>
                    <a:lnTo>
                      <a:pt x="59" y="61"/>
                    </a:lnTo>
                    <a:lnTo>
                      <a:pt x="58" y="58"/>
                    </a:lnTo>
                    <a:lnTo>
                      <a:pt x="57" y="56"/>
                    </a:lnTo>
                    <a:lnTo>
                      <a:pt x="56" y="54"/>
                    </a:lnTo>
                    <a:lnTo>
                      <a:pt x="58" y="49"/>
                    </a:lnTo>
                    <a:lnTo>
                      <a:pt x="60" y="47"/>
                    </a:lnTo>
                    <a:lnTo>
                      <a:pt x="60" y="43"/>
                    </a:lnTo>
                    <a:lnTo>
                      <a:pt x="59" y="42"/>
                    </a:lnTo>
                    <a:lnTo>
                      <a:pt x="60" y="41"/>
                    </a:lnTo>
                    <a:lnTo>
                      <a:pt x="61" y="41"/>
                    </a:lnTo>
                    <a:lnTo>
                      <a:pt x="62" y="41"/>
                    </a:lnTo>
                    <a:lnTo>
                      <a:pt x="63" y="41"/>
                    </a:lnTo>
                    <a:lnTo>
                      <a:pt x="65" y="41"/>
                    </a:lnTo>
                    <a:lnTo>
                      <a:pt x="72" y="37"/>
                    </a:lnTo>
                    <a:lnTo>
                      <a:pt x="73" y="37"/>
                    </a:lnTo>
                    <a:lnTo>
                      <a:pt x="78" y="34"/>
                    </a:lnTo>
                    <a:lnTo>
                      <a:pt x="81" y="33"/>
                    </a:lnTo>
                    <a:lnTo>
                      <a:pt x="83" y="33"/>
                    </a:lnTo>
                    <a:lnTo>
                      <a:pt x="84" y="33"/>
                    </a:lnTo>
                    <a:lnTo>
                      <a:pt x="86" y="33"/>
                    </a:lnTo>
                    <a:lnTo>
                      <a:pt x="87" y="33"/>
                    </a:lnTo>
                    <a:lnTo>
                      <a:pt x="88" y="31"/>
                    </a:lnTo>
                    <a:lnTo>
                      <a:pt x="89" y="31"/>
                    </a:lnTo>
                    <a:lnTo>
                      <a:pt x="92" y="30"/>
                    </a:lnTo>
                    <a:lnTo>
                      <a:pt x="94" y="29"/>
                    </a:lnTo>
                    <a:lnTo>
                      <a:pt x="97" y="28"/>
                    </a:lnTo>
                    <a:lnTo>
                      <a:pt x="100" y="27"/>
                    </a:lnTo>
                    <a:lnTo>
                      <a:pt x="101" y="26"/>
                    </a:lnTo>
                    <a:lnTo>
                      <a:pt x="100" y="24"/>
                    </a:lnTo>
                    <a:lnTo>
                      <a:pt x="102" y="25"/>
                    </a:lnTo>
                    <a:lnTo>
                      <a:pt x="104" y="27"/>
                    </a:lnTo>
                    <a:lnTo>
                      <a:pt x="105" y="28"/>
                    </a:lnTo>
                    <a:lnTo>
                      <a:pt x="107" y="28"/>
                    </a:lnTo>
                    <a:lnTo>
                      <a:pt x="109" y="25"/>
                    </a:lnTo>
                    <a:lnTo>
                      <a:pt x="108" y="22"/>
                    </a:lnTo>
                    <a:lnTo>
                      <a:pt x="107" y="19"/>
                    </a:lnTo>
                    <a:lnTo>
                      <a:pt x="106" y="19"/>
                    </a:lnTo>
                    <a:lnTo>
                      <a:pt x="97" y="22"/>
                    </a:lnTo>
                    <a:lnTo>
                      <a:pt x="96" y="22"/>
                    </a:lnTo>
                    <a:lnTo>
                      <a:pt x="95" y="21"/>
                    </a:lnTo>
                    <a:lnTo>
                      <a:pt x="96" y="20"/>
                    </a:lnTo>
                    <a:lnTo>
                      <a:pt x="96" y="16"/>
                    </a:lnTo>
                    <a:lnTo>
                      <a:pt x="94" y="14"/>
                    </a:lnTo>
                    <a:lnTo>
                      <a:pt x="94" y="12"/>
                    </a:lnTo>
                    <a:lnTo>
                      <a:pt x="96" y="10"/>
                    </a:lnTo>
                    <a:lnTo>
                      <a:pt x="98" y="6"/>
                    </a:lnTo>
                    <a:lnTo>
                      <a:pt x="103" y="3"/>
                    </a:lnTo>
                    <a:close/>
                    <a:moveTo>
                      <a:pt x="269" y="35"/>
                    </a:moveTo>
                    <a:lnTo>
                      <a:pt x="270" y="37"/>
                    </a:lnTo>
                    <a:lnTo>
                      <a:pt x="271" y="40"/>
                    </a:lnTo>
                    <a:lnTo>
                      <a:pt x="271" y="41"/>
                    </a:lnTo>
                    <a:lnTo>
                      <a:pt x="268" y="44"/>
                    </a:lnTo>
                    <a:lnTo>
                      <a:pt x="266" y="44"/>
                    </a:lnTo>
                    <a:lnTo>
                      <a:pt x="264" y="45"/>
                    </a:lnTo>
                    <a:lnTo>
                      <a:pt x="262" y="43"/>
                    </a:lnTo>
                    <a:lnTo>
                      <a:pt x="261" y="43"/>
                    </a:lnTo>
                    <a:lnTo>
                      <a:pt x="260" y="42"/>
                    </a:lnTo>
                    <a:lnTo>
                      <a:pt x="260" y="43"/>
                    </a:lnTo>
                    <a:lnTo>
                      <a:pt x="259" y="43"/>
                    </a:lnTo>
                    <a:lnTo>
                      <a:pt x="256" y="42"/>
                    </a:lnTo>
                    <a:lnTo>
                      <a:pt x="254" y="42"/>
                    </a:lnTo>
                    <a:lnTo>
                      <a:pt x="255" y="39"/>
                    </a:lnTo>
                    <a:lnTo>
                      <a:pt x="260" y="38"/>
                    </a:lnTo>
                    <a:lnTo>
                      <a:pt x="260" y="39"/>
                    </a:lnTo>
                    <a:lnTo>
                      <a:pt x="261" y="40"/>
                    </a:lnTo>
                    <a:lnTo>
                      <a:pt x="262" y="41"/>
                    </a:lnTo>
                    <a:lnTo>
                      <a:pt x="263" y="41"/>
                    </a:lnTo>
                    <a:lnTo>
                      <a:pt x="264" y="41"/>
                    </a:lnTo>
                    <a:lnTo>
                      <a:pt x="265" y="41"/>
                    </a:lnTo>
                    <a:lnTo>
                      <a:pt x="266" y="39"/>
                    </a:lnTo>
                    <a:lnTo>
                      <a:pt x="267" y="37"/>
                    </a:lnTo>
                    <a:lnTo>
                      <a:pt x="269" y="35"/>
                    </a:lnTo>
                    <a:close/>
                    <a:moveTo>
                      <a:pt x="230" y="41"/>
                    </a:moveTo>
                    <a:lnTo>
                      <a:pt x="232" y="43"/>
                    </a:lnTo>
                    <a:lnTo>
                      <a:pt x="232" y="44"/>
                    </a:lnTo>
                    <a:lnTo>
                      <a:pt x="232" y="45"/>
                    </a:lnTo>
                    <a:lnTo>
                      <a:pt x="230" y="45"/>
                    </a:lnTo>
                    <a:lnTo>
                      <a:pt x="227" y="44"/>
                    </a:lnTo>
                    <a:lnTo>
                      <a:pt x="226" y="43"/>
                    </a:lnTo>
                    <a:lnTo>
                      <a:pt x="227" y="42"/>
                    </a:lnTo>
                    <a:lnTo>
                      <a:pt x="228" y="42"/>
                    </a:lnTo>
                    <a:lnTo>
                      <a:pt x="230" y="41"/>
                    </a:lnTo>
                    <a:close/>
                    <a:moveTo>
                      <a:pt x="349" y="101"/>
                    </a:moveTo>
                    <a:lnTo>
                      <a:pt x="349" y="101"/>
                    </a:lnTo>
                    <a:lnTo>
                      <a:pt x="347" y="103"/>
                    </a:lnTo>
                    <a:lnTo>
                      <a:pt x="346" y="103"/>
                    </a:lnTo>
                    <a:lnTo>
                      <a:pt x="345" y="105"/>
                    </a:lnTo>
                    <a:lnTo>
                      <a:pt x="343" y="106"/>
                    </a:lnTo>
                    <a:lnTo>
                      <a:pt x="343" y="107"/>
                    </a:lnTo>
                    <a:lnTo>
                      <a:pt x="342" y="107"/>
                    </a:lnTo>
                    <a:lnTo>
                      <a:pt x="341" y="107"/>
                    </a:lnTo>
                    <a:lnTo>
                      <a:pt x="343" y="105"/>
                    </a:lnTo>
                    <a:lnTo>
                      <a:pt x="346" y="102"/>
                    </a:lnTo>
                    <a:lnTo>
                      <a:pt x="349" y="101"/>
                    </a:lnTo>
                    <a:close/>
                    <a:moveTo>
                      <a:pt x="347" y="103"/>
                    </a:moveTo>
                    <a:lnTo>
                      <a:pt x="348" y="103"/>
                    </a:lnTo>
                    <a:lnTo>
                      <a:pt x="349" y="103"/>
                    </a:lnTo>
                    <a:lnTo>
                      <a:pt x="349" y="105"/>
                    </a:lnTo>
                    <a:lnTo>
                      <a:pt x="347" y="107"/>
                    </a:lnTo>
                    <a:lnTo>
                      <a:pt x="343" y="109"/>
                    </a:lnTo>
                    <a:lnTo>
                      <a:pt x="346" y="103"/>
                    </a:lnTo>
                    <a:lnTo>
                      <a:pt x="347" y="103"/>
                    </a:lnTo>
                    <a:close/>
                    <a:moveTo>
                      <a:pt x="348" y="108"/>
                    </a:moveTo>
                    <a:lnTo>
                      <a:pt x="348" y="109"/>
                    </a:lnTo>
                    <a:lnTo>
                      <a:pt x="345" y="112"/>
                    </a:lnTo>
                    <a:lnTo>
                      <a:pt x="344" y="112"/>
                    </a:lnTo>
                    <a:lnTo>
                      <a:pt x="342" y="112"/>
                    </a:lnTo>
                    <a:lnTo>
                      <a:pt x="340" y="113"/>
                    </a:lnTo>
                    <a:lnTo>
                      <a:pt x="339" y="113"/>
                    </a:lnTo>
                    <a:lnTo>
                      <a:pt x="339" y="112"/>
                    </a:lnTo>
                    <a:lnTo>
                      <a:pt x="343" y="109"/>
                    </a:lnTo>
                    <a:lnTo>
                      <a:pt x="344" y="109"/>
                    </a:lnTo>
                    <a:lnTo>
                      <a:pt x="348" y="108"/>
                    </a:lnTo>
                    <a:close/>
                    <a:moveTo>
                      <a:pt x="349" y="112"/>
                    </a:moveTo>
                    <a:lnTo>
                      <a:pt x="349" y="112"/>
                    </a:lnTo>
                    <a:lnTo>
                      <a:pt x="349" y="114"/>
                    </a:lnTo>
                    <a:lnTo>
                      <a:pt x="346" y="116"/>
                    </a:lnTo>
                    <a:lnTo>
                      <a:pt x="345" y="115"/>
                    </a:lnTo>
                    <a:lnTo>
                      <a:pt x="344" y="115"/>
                    </a:lnTo>
                    <a:lnTo>
                      <a:pt x="349" y="112"/>
                    </a:lnTo>
                    <a:close/>
                    <a:moveTo>
                      <a:pt x="346" y="112"/>
                    </a:moveTo>
                    <a:lnTo>
                      <a:pt x="345" y="114"/>
                    </a:lnTo>
                    <a:lnTo>
                      <a:pt x="344" y="114"/>
                    </a:lnTo>
                    <a:lnTo>
                      <a:pt x="343" y="114"/>
                    </a:lnTo>
                    <a:lnTo>
                      <a:pt x="343" y="115"/>
                    </a:lnTo>
                    <a:lnTo>
                      <a:pt x="342" y="115"/>
                    </a:lnTo>
                    <a:lnTo>
                      <a:pt x="340" y="114"/>
                    </a:lnTo>
                    <a:lnTo>
                      <a:pt x="339" y="114"/>
                    </a:lnTo>
                    <a:lnTo>
                      <a:pt x="341" y="113"/>
                    </a:lnTo>
                    <a:lnTo>
                      <a:pt x="343" y="112"/>
                    </a:lnTo>
                    <a:lnTo>
                      <a:pt x="346" y="112"/>
                    </a:lnTo>
                    <a:close/>
                    <a:moveTo>
                      <a:pt x="343" y="116"/>
                    </a:moveTo>
                    <a:lnTo>
                      <a:pt x="344" y="116"/>
                    </a:lnTo>
                    <a:lnTo>
                      <a:pt x="344" y="118"/>
                    </a:lnTo>
                    <a:lnTo>
                      <a:pt x="343" y="118"/>
                    </a:lnTo>
                    <a:lnTo>
                      <a:pt x="343" y="119"/>
                    </a:lnTo>
                    <a:lnTo>
                      <a:pt x="340" y="119"/>
                    </a:lnTo>
                    <a:lnTo>
                      <a:pt x="339" y="119"/>
                    </a:lnTo>
                    <a:lnTo>
                      <a:pt x="336" y="119"/>
                    </a:lnTo>
                    <a:lnTo>
                      <a:pt x="337" y="118"/>
                    </a:lnTo>
                    <a:lnTo>
                      <a:pt x="337" y="117"/>
                    </a:lnTo>
                    <a:lnTo>
                      <a:pt x="338" y="117"/>
                    </a:lnTo>
                    <a:lnTo>
                      <a:pt x="339" y="117"/>
                    </a:lnTo>
                    <a:lnTo>
                      <a:pt x="339" y="118"/>
                    </a:lnTo>
                    <a:lnTo>
                      <a:pt x="340" y="117"/>
                    </a:lnTo>
                    <a:lnTo>
                      <a:pt x="341" y="116"/>
                    </a:lnTo>
                    <a:lnTo>
                      <a:pt x="343" y="116"/>
                    </a:lnTo>
                    <a:close/>
                    <a:moveTo>
                      <a:pt x="332" y="116"/>
                    </a:moveTo>
                    <a:lnTo>
                      <a:pt x="336" y="117"/>
                    </a:lnTo>
                    <a:lnTo>
                      <a:pt x="336" y="118"/>
                    </a:lnTo>
                    <a:lnTo>
                      <a:pt x="336" y="119"/>
                    </a:lnTo>
                    <a:lnTo>
                      <a:pt x="339" y="119"/>
                    </a:lnTo>
                    <a:lnTo>
                      <a:pt x="338" y="120"/>
                    </a:lnTo>
                    <a:lnTo>
                      <a:pt x="337" y="120"/>
                    </a:lnTo>
                    <a:lnTo>
                      <a:pt x="336" y="120"/>
                    </a:lnTo>
                    <a:lnTo>
                      <a:pt x="333" y="120"/>
                    </a:lnTo>
                    <a:lnTo>
                      <a:pt x="332" y="120"/>
                    </a:lnTo>
                    <a:lnTo>
                      <a:pt x="330" y="119"/>
                    </a:lnTo>
                    <a:lnTo>
                      <a:pt x="329" y="118"/>
                    </a:lnTo>
                    <a:lnTo>
                      <a:pt x="331" y="117"/>
                    </a:lnTo>
                    <a:lnTo>
                      <a:pt x="332" y="116"/>
                    </a:lnTo>
                    <a:close/>
                    <a:moveTo>
                      <a:pt x="103" y="0"/>
                    </a:moveTo>
                    <a:lnTo>
                      <a:pt x="102" y="1"/>
                    </a:lnTo>
                    <a:lnTo>
                      <a:pt x="96" y="4"/>
                    </a:lnTo>
                    <a:lnTo>
                      <a:pt x="96" y="5"/>
                    </a:lnTo>
                    <a:lnTo>
                      <a:pt x="93" y="9"/>
                    </a:lnTo>
                    <a:lnTo>
                      <a:pt x="92" y="12"/>
                    </a:lnTo>
                    <a:lnTo>
                      <a:pt x="92" y="14"/>
                    </a:lnTo>
                    <a:lnTo>
                      <a:pt x="92" y="15"/>
                    </a:lnTo>
                    <a:lnTo>
                      <a:pt x="93" y="17"/>
                    </a:lnTo>
                    <a:lnTo>
                      <a:pt x="93" y="20"/>
                    </a:lnTo>
                    <a:lnTo>
                      <a:pt x="92" y="22"/>
                    </a:lnTo>
                    <a:lnTo>
                      <a:pt x="93" y="23"/>
                    </a:lnTo>
                    <a:lnTo>
                      <a:pt x="94" y="24"/>
                    </a:lnTo>
                    <a:lnTo>
                      <a:pt x="95" y="24"/>
                    </a:lnTo>
                    <a:lnTo>
                      <a:pt x="96" y="24"/>
                    </a:lnTo>
                    <a:lnTo>
                      <a:pt x="97" y="24"/>
                    </a:lnTo>
                    <a:lnTo>
                      <a:pt x="97" y="25"/>
                    </a:lnTo>
                    <a:lnTo>
                      <a:pt x="96" y="26"/>
                    </a:lnTo>
                    <a:lnTo>
                      <a:pt x="93" y="28"/>
                    </a:lnTo>
                    <a:lnTo>
                      <a:pt x="91" y="28"/>
                    </a:lnTo>
                    <a:lnTo>
                      <a:pt x="88" y="29"/>
                    </a:lnTo>
                    <a:lnTo>
                      <a:pt x="87" y="29"/>
                    </a:lnTo>
                    <a:lnTo>
                      <a:pt x="86" y="30"/>
                    </a:lnTo>
                    <a:lnTo>
                      <a:pt x="86" y="31"/>
                    </a:lnTo>
                    <a:lnTo>
                      <a:pt x="85" y="31"/>
                    </a:lnTo>
                    <a:lnTo>
                      <a:pt x="84" y="31"/>
                    </a:lnTo>
                    <a:lnTo>
                      <a:pt x="83" y="31"/>
                    </a:lnTo>
                    <a:lnTo>
                      <a:pt x="80" y="31"/>
                    </a:lnTo>
                    <a:lnTo>
                      <a:pt x="77" y="31"/>
                    </a:lnTo>
                    <a:lnTo>
                      <a:pt x="77" y="32"/>
                    </a:lnTo>
                    <a:lnTo>
                      <a:pt x="71" y="35"/>
                    </a:lnTo>
                    <a:lnTo>
                      <a:pt x="64" y="39"/>
                    </a:lnTo>
                    <a:lnTo>
                      <a:pt x="63" y="39"/>
                    </a:lnTo>
                    <a:lnTo>
                      <a:pt x="62" y="39"/>
                    </a:lnTo>
                    <a:lnTo>
                      <a:pt x="61" y="39"/>
                    </a:lnTo>
                    <a:lnTo>
                      <a:pt x="60" y="39"/>
                    </a:lnTo>
                    <a:lnTo>
                      <a:pt x="58" y="39"/>
                    </a:lnTo>
                    <a:lnTo>
                      <a:pt x="55" y="41"/>
                    </a:lnTo>
                    <a:lnTo>
                      <a:pt x="54" y="39"/>
                    </a:lnTo>
                    <a:lnTo>
                      <a:pt x="53" y="36"/>
                    </a:lnTo>
                    <a:lnTo>
                      <a:pt x="53" y="35"/>
                    </a:lnTo>
                    <a:lnTo>
                      <a:pt x="53" y="34"/>
                    </a:lnTo>
                    <a:lnTo>
                      <a:pt x="51" y="31"/>
                    </a:lnTo>
                    <a:lnTo>
                      <a:pt x="50" y="24"/>
                    </a:lnTo>
                    <a:lnTo>
                      <a:pt x="62" y="21"/>
                    </a:lnTo>
                    <a:lnTo>
                      <a:pt x="65" y="20"/>
                    </a:lnTo>
                    <a:lnTo>
                      <a:pt x="66" y="19"/>
                    </a:lnTo>
                    <a:lnTo>
                      <a:pt x="68" y="17"/>
                    </a:lnTo>
                    <a:lnTo>
                      <a:pt x="68" y="16"/>
                    </a:lnTo>
                    <a:lnTo>
                      <a:pt x="68" y="15"/>
                    </a:lnTo>
                    <a:lnTo>
                      <a:pt x="71" y="9"/>
                    </a:lnTo>
                    <a:lnTo>
                      <a:pt x="64" y="12"/>
                    </a:lnTo>
                    <a:lnTo>
                      <a:pt x="62" y="13"/>
                    </a:lnTo>
                    <a:lnTo>
                      <a:pt x="56" y="14"/>
                    </a:lnTo>
                    <a:lnTo>
                      <a:pt x="53" y="16"/>
                    </a:lnTo>
                    <a:lnTo>
                      <a:pt x="47" y="17"/>
                    </a:lnTo>
                    <a:lnTo>
                      <a:pt x="46" y="18"/>
                    </a:lnTo>
                    <a:lnTo>
                      <a:pt x="45" y="18"/>
                    </a:lnTo>
                    <a:lnTo>
                      <a:pt x="38" y="31"/>
                    </a:lnTo>
                    <a:lnTo>
                      <a:pt x="36" y="33"/>
                    </a:lnTo>
                    <a:lnTo>
                      <a:pt x="35" y="33"/>
                    </a:lnTo>
                    <a:lnTo>
                      <a:pt x="32" y="34"/>
                    </a:lnTo>
                    <a:lnTo>
                      <a:pt x="31" y="35"/>
                    </a:lnTo>
                    <a:lnTo>
                      <a:pt x="30" y="35"/>
                    </a:lnTo>
                    <a:lnTo>
                      <a:pt x="30" y="36"/>
                    </a:lnTo>
                    <a:lnTo>
                      <a:pt x="28" y="39"/>
                    </a:lnTo>
                    <a:lnTo>
                      <a:pt x="20" y="52"/>
                    </a:lnTo>
                    <a:lnTo>
                      <a:pt x="17" y="57"/>
                    </a:lnTo>
                    <a:lnTo>
                      <a:pt x="17" y="58"/>
                    </a:lnTo>
                    <a:lnTo>
                      <a:pt x="16" y="58"/>
                    </a:lnTo>
                    <a:lnTo>
                      <a:pt x="15" y="67"/>
                    </a:lnTo>
                    <a:lnTo>
                      <a:pt x="14" y="69"/>
                    </a:lnTo>
                    <a:lnTo>
                      <a:pt x="13" y="71"/>
                    </a:lnTo>
                    <a:lnTo>
                      <a:pt x="13" y="72"/>
                    </a:lnTo>
                    <a:lnTo>
                      <a:pt x="12" y="78"/>
                    </a:lnTo>
                    <a:lnTo>
                      <a:pt x="10" y="83"/>
                    </a:lnTo>
                    <a:lnTo>
                      <a:pt x="5" y="89"/>
                    </a:lnTo>
                    <a:lnTo>
                      <a:pt x="5" y="90"/>
                    </a:lnTo>
                    <a:lnTo>
                      <a:pt x="2" y="95"/>
                    </a:lnTo>
                    <a:lnTo>
                      <a:pt x="1" y="95"/>
                    </a:lnTo>
                    <a:lnTo>
                      <a:pt x="0" y="97"/>
                    </a:lnTo>
                    <a:lnTo>
                      <a:pt x="0" y="100"/>
                    </a:lnTo>
                    <a:lnTo>
                      <a:pt x="3" y="101"/>
                    </a:lnTo>
                    <a:lnTo>
                      <a:pt x="4" y="101"/>
                    </a:lnTo>
                    <a:lnTo>
                      <a:pt x="7" y="101"/>
                    </a:lnTo>
                    <a:lnTo>
                      <a:pt x="8" y="101"/>
                    </a:lnTo>
                    <a:lnTo>
                      <a:pt x="9" y="101"/>
                    </a:lnTo>
                    <a:lnTo>
                      <a:pt x="10" y="100"/>
                    </a:lnTo>
                    <a:lnTo>
                      <a:pt x="11" y="99"/>
                    </a:lnTo>
                    <a:lnTo>
                      <a:pt x="12" y="98"/>
                    </a:lnTo>
                    <a:lnTo>
                      <a:pt x="11" y="99"/>
                    </a:lnTo>
                    <a:lnTo>
                      <a:pt x="13" y="100"/>
                    </a:lnTo>
                    <a:lnTo>
                      <a:pt x="15" y="102"/>
                    </a:lnTo>
                    <a:lnTo>
                      <a:pt x="17" y="103"/>
                    </a:lnTo>
                    <a:lnTo>
                      <a:pt x="19" y="115"/>
                    </a:lnTo>
                    <a:lnTo>
                      <a:pt x="19" y="116"/>
                    </a:lnTo>
                    <a:lnTo>
                      <a:pt x="20" y="116"/>
                    </a:lnTo>
                    <a:lnTo>
                      <a:pt x="26" y="124"/>
                    </a:lnTo>
                    <a:lnTo>
                      <a:pt x="26" y="125"/>
                    </a:lnTo>
                    <a:lnTo>
                      <a:pt x="27" y="131"/>
                    </a:lnTo>
                    <a:lnTo>
                      <a:pt x="26" y="132"/>
                    </a:lnTo>
                    <a:lnTo>
                      <a:pt x="24" y="136"/>
                    </a:lnTo>
                    <a:lnTo>
                      <a:pt x="24" y="137"/>
                    </a:lnTo>
                    <a:lnTo>
                      <a:pt x="22" y="150"/>
                    </a:lnTo>
                    <a:lnTo>
                      <a:pt x="22" y="151"/>
                    </a:lnTo>
                    <a:lnTo>
                      <a:pt x="22" y="152"/>
                    </a:lnTo>
                    <a:lnTo>
                      <a:pt x="24" y="154"/>
                    </a:lnTo>
                    <a:lnTo>
                      <a:pt x="24" y="155"/>
                    </a:lnTo>
                    <a:lnTo>
                      <a:pt x="25" y="156"/>
                    </a:lnTo>
                    <a:lnTo>
                      <a:pt x="26" y="156"/>
                    </a:lnTo>
                    <a:lnTo>
                      <a:pt x="28" y="156"/>
                    </a:lnTo>
                    <a:lnTo>
                      <a:pt x="29" y="156"/>
                    </a:lnTo>
                    <a:lnTo>
                      <a:pt x="30" y="157"/>
                    </a:lnTo>
                    <a:lnTo>
                      <a:pt x="30" y="158"/>
                    </a:lnTo>
                    <a:lnTo>
                      <a:pt x="30" y="159"/>
                    </a:lnTo>
                    <a:lnTo>
                      <a:pt x="31" y="161"/>
                    </a:lnTo>
                    <a:lnTo>
                      <a:pt x="33" y="165"/>
                    </a:lnTo>
                    <a:lnTo>
                      <a:pt x="34" y="167"/>
                    </a:lnTo>
                    <a:lnTo>
                      <a:pt x="35" y="167"/>
                    </a:lnTo>
                    <a:lnTo>
                      <a:pt x="36" y="168"/>
                    </a:lnTo>
                    <a:lnTo>
                      <a:pt x="37" y="168"/>
                    </a:lnTo>
                    <a:lnTo>
                      <a:pt x="39" y="169"/>
                    </a:lnTo>
                    <a:lnTo>
                      <a:pt x="40" y="169"/>
                    </a:lnTo>
                    <a:lnTo>
                      <a:pt x="41" y="169"/>
                    </a:lnTo>
                    <a:lnTo>
                      <a:pt x="42" y="169"/>
                    </a:lnTo>
                    <a:lnTo>
                      <a:pt x="43" y="169"/>
                    </a:lnTo>
                    <a:lnTo>
                      <a:pt x="44" y="169"/>
                    </a:lnTo>
                    <a:lnTo>
                      <a:pt x="47" y="167"/>
                    </a:lnTo>
                    <a:lnTo>
                      <a:pt x="48" y="167"/>
                    </a:lnTo>
                    <a:lnTo>
                      <a:pt x="51" y="168"/>
                    </a:lnTo>
                    <a:lnTo>
                      <a:pt x="52" y="168"/>
                    </a:lnTo>
                    <a:lnTo>
                      <a:pt x="55" y="168"/>
                    </a:lnTo>
                    <a:lnTo>
                      <a:pt x="56" y="169"/>
                    </a:lnTo>
                    <a:lnTo>
                      <a:pt x="57" y="169"/>
                    </a:lnTo>
                    <a:lnTo>
                      <a:pt x="59" y="170"/>
                    </a:lnTo>
                    <a:lnTo>
                      <a:pt x="60" y="170"/>
                    </a:lnTo>
                    <a:lnTo>
                      <a:pt x="65" y="169"/>
                    </a:lnTo>
                    <a:lnTo>
                      <a:pt x="66" y="169"/>
                    </a:lnTo>
                    <a:lnTo>
                      <a:pt x="67" y="169"/>
                    </a:lnTo>
                    <a:lnTo>
                      <a:pt x="67" y="168"/>
                    </a:lnTo>
                    <a:lnTo>
                      <a:pt x="68" y="168"/>
                    </a:lnTo>
                    <a:lnTo>
                      <a:pt x="69" y="167"/>
                    </a:lnTo>
                    <a:lnTo>
                      <a:pt x="70" y="167"/>
                    </a:lnTo>
                    <a:lnTo>
                      <a:pt x="70" y="166"/>
                    </a:lnTo>
                    <a:lnTo>
                      <a:pt x="73" y="166"/>
                    </a:lnTo>
                    <a:lnTo>
                      <a:pt x="77" y="167"/>
                    </a:lnTo>
                    <a:lnTo>
                      <a:pt x="81" y="169"/>
                    </a:lnTo>
                    <a:lnTo>
                      <a:pt x="81" y="170"/>
                    </a:lnTo>
                    <a:lnTo>
                      <a:pt x="82" y="170"/>
                    </a:lnTo>
                    <a:lnTo>
                      <a:pt x="83" y="171"/>
                    </a:lnTo>
                    <a:lnTo>
                      <a:pt x="84" y="171"/>
                    </a:lnTo>
                    <a:lnTo>
                      <a:pt x="85" y="171"/>
                    </a:lnTo>
                    <a:lnTo>
                      <a:pt x="86" y="171"/>
                    </a:lnTo>
                    <a:lnTo>
                      <a:pt x="87" y="171"/>
                    </a:lnTo>
                    <a:lnTo>
                      <a:pt x="87" y="170"/>
                    </a:lnTo>
                    <a:lnTo>
                      <a:pt x="87" y="169"/>
                    </a:lnTo>
                    <a:lnTo>
                      <a:pt x="88" y="169"/>
                    </a:lnTo>
                    <a:lnTo>
                      <a:pt x="105" y="195"/>
                    </a:lnTo>
                    <a:lnTo>
                      <a:pt x="106" y="197"/>
                    </a:lnTo>
                    <a:lnTo>
                      <a:pt x="108" y="196"/>
                    </a:lnTo>
                    <a:lnTo>
                      <a:pt x="109" y="196"/>
                    </a:lnTo>
                    <a:lnTo>
                      <a:pt x="110" y="197"/>
                    </a:lnTo>
                    <a:lnTo>
                      <a:pt x="111" y="197"/>
                    </a:lnTo>
                    <a:lnTo>
                      <a:pt x="113" y="197"/>
                    </a:lnTo>
                    <a:lnTo>
                      <a:pt x="115" y="197"/>
                    </a:lnTo>
                    <a:lnTo>
                      <a:pt x="115" y="196"/>
                    </a:lnTo>
                    <a:lnTo>
                      <a:pt x="118" y="194"/>
                    </a:lnTo>
                    <a:lnTo>
                      <a:pt x="123" y="194"/>
                    </a:lnTo>
                    <a:lnTo>
                      <a:pt x="126" y="195"/>
                    </a:lnTo>
                    <a:lnTo>
                      <a:pt x="127" y="195"/>
                    </a:lnTo>
                    <a:lnTo>
                      <a:pt x="128" y="196"/>
                    </a:lnTo>
                    <a:lnTo>
                      <a:pt x="129" y="196"/>
                    </a:lnTo>
                    <a:lnTo>
                      <a:pt x="130" y="196"/>
                    </a:lnTo>
                    <a:lnTo>
                      <a:pt x="134" y="194"/>
                    </a:lnTo>
                    <a:lnTo>
                      <a:pt x="135" y="194"/>
                    </a:lnTo>
                    <a:lnTo>
                      <a:pt x="137" y="195"/>
                    </a:lnTo>
                    <a:lnTo>
                      <a:pt x="138" y="195"/>
                    </a:lnTo>
                    <a:lnTo>
                      <a:pt x="139" y="195"/>
                    </a:lnTo>
                    <a:lnTo>
                      <a:pt x="143" y="194"/>
                    </a:lnTo>
                    <a:lnTo>
                      <a:pt x="145" y="194"/>
                    </a:lnTo>
                    <a:lnTo>
                      <a:pt x="146" y="194"/>
                    </a:lnTo>
                    <a:lnTo>
                      <a:pt x="147" y="194"/>
                    </a:lnTo>
                    <a:lnTo>
                      <a:pt x="149" y="194"/>
                    </a:lnTo>
                    <a:lnTo>
                      <a:pt x="149" y="193"/>
                    </a:lnTo>
                    <a:lnTo>
                      <a:pt x="151" y="192"/>
                    </a:lnTo>
                    <a:lnTo>
                      <a:pt x="153" y="191"/>
                    </a:lnTo>
                    <a:lnTo>
                      <a:pt x="156" y="192"/>
                    </a:lnTo>
                    <a:lnTo>
                      <a:pt x="158" y="192"/>
                    </a:lnTo>
                    <a:lnTo>
                      <a:pt x="158" y="194"/>
                    </a:lnTo>
                    <a:lnTo>
                      <a:pt x="158" y="195"/>
                    </a:lnTo>
                    <a:lnTo>
                      <a:pt x="159" y="197"/>
                    </a:lnTo>
                    <a:lnTo>
                      <a:pt x="160" y="197"/>
                    </a:lnTo>
                    <a:lnTo>
                      <a:pt x="156" y="201"/>
                    </a:lnTo>
                    <a:lnTo>
                      <a:pt x="155" y="201"/>
                    </a:lnTo>
                    <a:lnTo>
                      <a:pt x="154" y="203"/>
                    </a:lnTo>
                    <a:lnTo>
                      <a:pt x="154" y="205"/>
                    </a:lnTo>
                    <a:lnTo>
                      <a:pt x="153" y="205"/>
                    </a:lnTo>
                    <a:lnTo>
                      <a:pt x="153" y="207"/>
                    </a:lnTo>
                    <a:lnTo>
                      <a:pt x="153" y="208"/>
                    </a:lnTo>
                    <a:lnTo>
                      <a:pt x="154" y="211"/>
                    </a:lnTo>
                    <a:lnTo>
                      <a:pt x="154" y="212"/>
                    </a:lnTo>
                    <a:lnTo>
                      <a:pt x="153" y="212"/>
                    </a:lnTo>
                    <a:lnTo>
                      <a:pt x="153" y="213"/>
                    </a:lnTo>
                    <a:lnTo>
                      <a:pt x="152" y="214"/>
                    </a:lnTo>
                    <a:lnTo>
                      <a:pt x="151" y="214"/>
                    </a:lnTo>
                    <a:lnTo>
                      <a:pt x="150" y="215"/>
                    </a:lnTo>
                    <a:lnTo>
                      <a:pt x="149" y="215"/>
                    </a:lnTo>
                    <a:lnTo>
                      <a:pt x="149" y="216"/>
                    </a:lnTo>
                    <a:lnTo>
                      <a:pt x="147" y="218"/>
                    </a:lnTo>
                    <a:lnTo>
                      <a:pt x="147" y="219"/>
                    </a:lnTo>
                    <a:lnTo>
                      <a:pt x="147" y="220"/>
                    </a:lnTo>
                    <a:lnTo>
                      <a:pt x="147" y="225"/>
                    </a:lnTo>
                    <a:lnTo>
                      <a:pt x="147" y="226"/>
                    </a:lnTo>
                    <a:lnTo>
                      <a:pt x="148" y="228"/>
                    </a:lnTo>
                    <a:lnTo>
                      <a:pt x="148" y="229"/>
                    </a:lnTo>
                    <a:lnTo>
                      <a:pt x="146" y="243"/>
                    </a:lnTo>
                    <a:lnTo>
                      <a:pt x="148" y="250"/>
                    </a:lnTo>
                    <a:lnTo>
                      <a:pt x="147" y="250"/>
                    </a:lnTo>
                    <a:lnTo>
                      <a:pt x="147" y="252"/>
                    </a:lnTo>
                    <a:lnTo>
                      <a:pt x="147" y="253"/>
                    </a:lnTo>
                    <a:lnTo>
                      <a:pt x="147" y="254"/>
                    </a:lnTo>
                    <a:lnTo>
                      <a:pt x="147" y="256"/>
                    </a:lnTo>
                    <a:lnTo>
                      <a:pt x="148" y="256"/>
                    </a:lnTo>
                    <a:lnTo>
                      <a:pt x="149" y="259"/>
                    </a:lnTo>
                    <a:lnTo>
                      <a:pt x="150" y="260"/>
                    </a:lnTo>
                    <a:lnTo>
                      <a:pt x="151" y="263"/>
                    </a:lnTo>
                    <a:lnTo>
                      <a:pt x="151" y="267"/>
                    </a:lnTo>
                    <a:lnTo>
                      <a:pt x="151" y="268"/>
                    </a:lnTo>
                    <a:lnTo>
                      <a:pt x="152" y="269"/>
                    </a:lnTo>
                    <a:lnTo>
                      <a:pt x="153" y="269"/>
                    </a:lnTo>
                    <a:lnTo>
                      <a:pt x="153" y="270"/>
                    </a:lnTo>
                    <a:lnTo>
                      <a:pt x="153" y="271"/>
                    </a:lnTo>
                    <a:lnTo>
                      <a:pt x="154" y="271"/>
                    </a:lnTo>
                    <a:lnTo>
                      <a:pt x="155" y="271"/>
                    </a:lnTo>
                    <a:lnTo>
                      <a:pt x="156" y="271"/>
                    </a:lnTo>
                    <a:lnTo>
                      <a:pt x="157" y="273"/>
                    </a:lnTo>
                    <a:lnTo>
                      <a:pt x="158" y="277"/>
                    </a:lnTo>
                    <a:lnTo>
                      <a:pt x="158" y="278"/>
                    </a:lnTo>
                    <a:lnTo>
                      <a:pt x="159" y="278"/>
                    </a:lnTo>
                    <a:lnTo>
                      <a:pt x="160" y="279"/>
                    </a:lnTo>
                    <a:lnTo>
                      <a:pt x="160" y="280"/>
                    </a:lnTo>
                    <a:lnTo>
                      <a:pt x="159" y="280"/>
                    </a:lnTo>
                    <a:lnTo>
                      <a:pt x="157" y="282"/>
                    </a:lnTo>
                    <a:lnTo>
                      <a:pt x="146" y="293"/>
                    </a:lnTo>
                    <a:lnTo>
                      <a:pt x="145" y="295"/>
                    </a:lnTo>
                    <a:lnTo>
                      <a:pt x="145" y="296"/>
                    </a:lnTo>
                    <a:lnTo>
                      <a:pt x="145" y="297"/>
                    </a:lnTo>
                    <a:lnTo>
                      <a:pt x="145" y="300"/>
                    </a:lnTo>
                    <a:lnTo>
                      <a:pt x="148" y="300"/>
                    </a:lnTo>
                    <a:lnTo>
                      <a:pt x="149" y="299"/>
                    </a:lnTo>
                    <a:lnTo>
                      <a:pt x="152" y="300"/>
                    </a:lnTo>
                    <a:lnTo>
                      <a:pt x="153" y="303"/>
                    </a:lnTo>
                    <a:lnTo>
                      <a:pt x="154" y="303"/>
                    </a:lnTo>
                    <a:lnTo>
                      <a:pt x="154" y="304"/>
                    </a:lnTo>
                    <a:lnTo>
                      <a:pt x="155" y="305"/>
                    </a:lnTo>
                    <a:lnTo>
                      <a:pt x="159" y="310"/>
                    </a:lnTo>
                    <a:lnTo>
                      <a:pt x="160" y="310"/>
                    </a:lnTo>
                    <a:lnTo>
                      <a:pt x="161" y="311"/>
                    </a:lnTo>
                    <a:lnTo>
                      <a:pt x="161" y="312"/>
                    </a:lnTo>
                    <a:lnTo>
                      <a:pt x="162" y="312"/>
                    </a:lnTo>
                    <a:lnTo>
                      <a:pt x="162" y="313"/>
                    </a:lnTo>
                    <a:lnTo>
                      <a:pt x="162" y="314"/>
                    </a:lnTo>
                    <a:lnTo>
                      <a:pt x="162" y="315"/>
                    </a:lnTo>
                    <a:lnTo>
                      <a:pt x="162" y="316"/>
                    </a:lnTo>
                    <a:lnTo>
                      <a:pt x="163" y="319"/>
                    </a:lnTo>
                    <a:lnTo>
                      <a:pt x="163" y="320"/>
                    </a:lnTo>
                    <a:lnTo>
                      <a:pt x="164" y="320"/>
                    </a:lnTo>
                    <a:lnTo>
                      <a:pt x="170" y="341"/>
                    </a:lnTo>
                    <a:lnTo>
                      <a:pt x="170" y="347"/>
                    </a:lnTo>
                    <a:lnTo>
                      <a:pt x="170" y="348"/>
                    </a:lnTo>
                    <a:lnTo>
                      <a:pt x="171" y="348"/>
                    </a:lnTo>
                    <a:lnTo>
                      <a:pt x="171" y="349"/>
                    </a:lnTo>
                    <a:lnTo>
                      <a:pt x="171" y="350"/>
                    </a:lnTo>
                    <a:lnTo>
                      <a:pt x="187" y="363"/>
                    </a:lnTo>
                    <a:lnTo>
                      <a:pt x="187" y="364"/>
                    </a:lnTo>
                    <a:lnTo>
                      <a:pt x="188" y="365"/>
                    </a:lnTo>
                    <a:lnTo>
                      <a:pt x="194" y="365"/>
                    </a:lnTo>
                    <a:lnTo>
                      <a:pt x="195" y="365"/>
                    </a:lnTo>
                    <a:lnTo>
                      <a:pt x="199" y="363"/>
                    </a:lnTo>
                    <a:lnTo>
                      <a:pt x="200" y="363"/>
                    </a:lnTo>
                    <a:lnTo>
                      <a:pt x="200" y="362"/>
                    </a:lnTo>
                    <a:lnTo>
                      <a:pt x="201" y="362"/>
                    </a:lnTo>
                    <a:lnTo>
                      <a:pt x="201" y="361"/>
                    </a:lnTo>
                    <a:lnTo>
                      <a:pt x="202" y="361"/>
                    </a:lnTo>
                    <a:lnTo>
                      <a:pt x="202" y="360"/>
                    </a:lnTo>
                    <a:lnTo>
                      <a:pt x="203" y="359"/>
                    </a:lnTo>
                    <a:lnTo>
                      <a:pt x="205" y="358"/>
                    </a:lnTo>
                    <a:lnTo>
                      <a:pt x="208" y="358"/>
                    </a:lnTo>
                    <a:lnTo>
                      <a:pt x="209" y="358"/>
                    </a:lnTo>
                    <a:lnTo>
                      <a:pt x="208" y="359"/>
                    </a:lnTo>
                    <a:lnTo>
                      <a:pt x="207" y="360"/>
                    </a:lnTo>
                    <a:lnTo>
                      <a:pt x="207" y="361"/>
                    </a:lnTo>
                    <a:lnTo>
                      <a:pt x="207" y="362"/>
                    </a:lnTo>
                    <a:lnTo>
                      <a:pt x="206" y="363"/>
                    </a:lnTo>
                    <a:lnTo>
                      <a:pt x="207" y="365"/>
                    </a:lnTo>
                    <a:lnTo>
                      <a:pt x="207" y="366"/>
                    </a:lnTo>
                    <a:lnTo>
                      <a:pt x="207" y="367"/>
                    </a:lnTo>
                    <a:lnTo>
                      <a:pt x="208" y="367"/>
                    </a:lnTo>
                    <a:lnTo>
                      <a:pt x="209" y="368"/>
                    </a:lnTo>
                    <a:lnTo>
                      <a:pt x="210" y="368"/>
                    </a:lnTo>
                    <a:lnTo>
                      <a:pt x="211" y="368"/>
                    </a:lnTo>
                    <a:lnTo>
                      <a:pt x="213" y="367"/>
                    </a:lnTo>
                    <a:lnTo>
                      <a:pt x="215" y="366"/>
                    </a:lnTo>
                    <a:lnTo>
                      <a:pt x="215" y="365"/>
                    </a:lnTo>
                    <a:lnTo>
                      <a:pt x="217" y="363"/>
                    </a:lnTo>
                    <a:lnTo>
                      <a:pt x="217" y="362"/>
                    </a:lnTo>
                    <a:lnTo>
                      <a:pt x="217" y="361"/>
                    </a:lnTo>
                    <a:lnTo>
                      <a:pt x="218" y="359"/>
                    </a:lnTo>
                    <a:lnTo>
                      <a:pt x="219" y="359"/>
                    </a:lnTo>
                    <a:lnTo>
                      <a:pt x="220" y="359"/>
                    </a:lnTo>
                    <a:lnTo>
                      <a:pt x="221" y="359"/>
                    </a:lnTo>
                    <a:lnTo>
                      <a:pt x="222" y="358"/>
                    </a:lnTo>
                    <a:lnTo>
                      <a:pt x="222" y="357"/>
                    </a:lnTo>
                    <a:lnTo>
                      <a:pt x="223" y="356"/>
                    </a:lnTo>
                    <a:lnTo>
                      <a:pt x="223" y="355"/>
                    </a:lnTo>
                    <a:lnTo>
                      <a:pt x="224" y="354"/>
                    </a:lnTo>
                    <a:lnTo>
                      <a:pt x="224" y="353"/>
                    </a:lnTo>
                    <a:lnTo>
                      <a:pt x="224" y="352"/>
                    </a:lnTo>
                    <a:lnTo>
                      <a:pt x="226" y="352"/>
                    </a:lnTo>
                    <a:lnTo>
                      <a:pt x="226" y="351"/>
                    </a:lnTo>
                    <a:lnTo>
                      <a:pt x="228" y="350"/>
                    </a:lnTo>
                    <a:lnTo>
                      <a:pt x="230" y="349"/>
                    </a:lnTo>
                    <a:lnTo>
                      <a:pt x="232" y="350"/>
                    </a:lnTo>
                    <a:lnTo>
                      <a:pt x="233" y="349"/>
                    </a:lnTo>
                    <a:lnTo>
                      <a:pt x="234" y="349"/>
                    </a:lnTo>
                    <a:lnTo>
                      <a:pt x="235" y="348"/>
                    </a:lnTo>
                    <a:lnTo>
                      <a:pt x="238" y="346"/>
                    </a:lnTo>
                    <a:lnTo>
                      <a:pt x="239" y="346"/>
                    </a:lnTo>
                    <a:lnTo>
                      <a:pt x="239" y="345"/>
                    </a:lnTo>
                    <a:lnTo>
                      <a:pt x="239" y="344"/>
                    </a:lnTo>
                    <a:lnTo>
                      <a:pt x="239" y="343"/>
                    </a:lnTo>
                    <a:lnTo>
                      <a:pt x="240" y="343"/>
                    </a:lnTo>
                    <a:lnTo>
                      <a:pt x="243" y="341"/>
                    </a:lnTo>
                    <a:lnTo>
                      <a:pt x="245" y="342"/>
                    </a:lnTo>
                    <a:lnTo>
                      <a:pt x="246" y="343"/>
                    </a:lnTo>
                    <a:lnTo>
                      <a:pt x="247" y="342"/>
                    </a:lnTo>
                    <a:lnTo>
                      <a:pt x="251" y="338"/>
                    </a:lnTo>
                    <a:lnTo>
                      <a:pt x="252" y="338"/>
                    </a:lnTo>
                    <a:lnTo>
                      <a:pt x="252" y="337"/>
                    </a:lnTo>
                    <a:lnTo>
                      <a:pt x="253" y="336"/>
                    </a:lnTo>
                    <a:lnTo>
                      <a:pt x="253" y="335"/>
                    </a:lnTo>
                    <a:lnTo>
                      <a:pt x="254" y="334"/>
                    </a:lnTo>
                    <a:lnTo>
                      <a:pt x="254" y="333"/>
                    </a:lnTo>
                    <a:lnTo>
                      <a:pt x="254" y="329"/>
                    </a:lnTo>
                    <a:lnTo>
                      <a:pt x="254" y="327"/>
                    </a:lnTo>
                    <a:lnTo>
                      <a:pt x="255" y="327"/>
                    </a:lnTo>
                    <a:lnTo>
                      <a:pt x="255" y="326"/>
                    </a:lnTo>
                    <a:lnTo>
                      <a:pt x="258" y="326"/>
                    </a:lnTo>
                    <a:lnTo>
                      <a:pt x="259" y="326"/>
                    </a:lnTo>
                    <a:lnTo>
                      <a:pt x="261" y="326"/>
                    </a:lnTo>
                    <a:lnTo>
                      <a:pt x="262" y="326"/>
                    </a:lnTo>
                    <a:lnTo>
                      <a:pt x="262" y="325"/>
                    </a:lnTo>
                    <a:lnTo>
                      <a:pt x="263" y="324"/>
                    </a:lnTo>
                    <a:lnTo>
                      <a:pt x="266" y="322"/>
                    </a:lnTo>
                    <a:lnTo>
                      <a:pt x="268" y="322"/>
                    </a:lnTo>
                    <a:lnTo>
                      <a:pt x="271" y="321"/>
                    </a:lnTo>
                    <a:lnTo>
                      <a:pt x="272" y="320"/>
                    </a:lnTo>
                    <a:lnTo>
                      <a:pt x="273" y="319"/>
                    </a:lnTo>
                    <a:lnTo>
                      <a:pt x="273" y="317"/>
                    </a:lnTo>
                    <a:lnTo>
                      <a:pt x="273" y="316"/>
                    </a:lnTo>
                    <a:lnTo>
                      <a:pt x="273" y="315"/>
                    </a:lnTo>
                    <a:lnTo>
                      <a:pt x="274" y="310"/>
                    </a:lnTo>
                    <a:lnTo>
                      <a:pt x="274" y="309"/>
                    </a:lnTo>
                    <a:lnTo>
                      <a:pt x="273" y="309"/>
                    </a:lnTo>
                    <a:lnTo>
                      <a:pt x="273" y="308"/>
                    </a:lnTo>
                    <a:lnTo>
                      <a:pt x="272" y="307"/>
                    </a:lnTo>
                    <a:lnTo>
                      <a:pt x="271" y="307"/>
                    </a:lnTo>
                    <a:lnTo>
                      <a:pt x="266" y="307"/>
                    </a:lnTo>
                    <a:lnTo>
                      <a:pt x="265" y="307"/>
                    </a:lnTo>
                    <a:lnTo>
                      <a:pt x="258" y="307"/>
                    </a:lnTo>
                    <a:lnTo>
                      <a:pt x="255" y="307"/>
                    </a:lnTo>
                    <a:lnTo>
                      <a:pt x="256" y="306"/>
                    </a:lnTo>
                    <a:lnTo>
                      <a:pt x="256" y="305"/>
                    </a:lnTo>
                    <a:lnTo>
                      <a:pt x="256" y="304"/>
                    </a:lnTo>
                    <a:lnTo>
                      <a:pt x="256" y="301"/>
                    </a:lnTo>
                    <a:lnTo>
                      <a:pt x="256" y="300"/>
                    </a:lnTo>
                    <a:lnTo>
                      <a:pt x="256" y="299"/>
                    </a:lnTo>
                    <a:lnTo>
                      <a:pt x="252" y="289"/>
                    </a:lnTo>
                    <a:lnTo>
                      <a:pt x="251" y="285"/>
                    </a:lnTo>
                    <a:lnTo>
                      <a:pt x="251" y="278"/>
                    </a:lnTo>
                    <a:lnTo>
                      <a:pt x="251" y="277"/>
                    </a:lnTo>
                    <a:lnTo>
                      <a:pt x="252" y="276"/>
                    </a:lnTo>
                    <a:lnTo>
                      <a:pt x="252" y="275"/>
                    </a:lnTo>
                    <a:lnTo>
                      <a:pt x="252" y="274"/>
                    </a:lnTo>
                    <a:lnTo>
                      <a:pt x="252" y="273"/>
                    </a:lnTo>
                    <a:lnTo>
                      <a:pt x="252" y="272"/>
                    </a:lnTo>
                    <a:lnTo>
                      <a:pt x="251" y="272"/>
                    </a:lnTo>
                    <a:lnTo>
                      <a:pt x="248" y="267"/>
                    </a:lnTo>
                    <a:lnTo>
                      <a:pt x="247" y="267"/>
                    </a:lnTo>
                    <a:lnTo>
                      <a:pt x="246" y="266"/>
                    </a:lnTo>
                    <a:lnTo>
                      <a:pt x="245" y="266"/>
                    </a:lnTo>
                    <a:lnTo>
                      <a:pt x="244" y="265"/>
                    </a:lnTo>
                    <a:lnTo>
                      <a:pt x="239" y="260"/>
                    </a:lnTo>
                    <a:lnTo>
                      <a:pt x="239" y="259"/>
                    </a:lnTo>
                    <a:lnTo>
                      <a:pt x="240" y="259"/>
                    </a:lnTo>
                    <a:lnTo>
                      <a:pt x="243" y="259"/>
                    </a:lnTo>
                    <a:lnTo>
                      <a:pt x="244" y="258"/>
                    </a:lnTo>
                    <a:lnTo>
                      <a:pt x="245" y="258"/>
                    </a:lnTo>
                    <a:lnTo>
                      <a:pt x="247" y="258"/>
                    </a:lnTo>
                    <a:lnTo>
                      <a:pt x="248" y="258"/>
                    </a:lnTo>
                    <a:lnTo>
                      <a:pt x="249" y="259"/>
                    </a:lnTo>
                    <a:lnTo>
                      <a:pt x="250" y="260"/>
                    </a:lnTo>
                    <a:lnTo>
                      <a:pt x="251" y="264"/>
                    </a:lnTo>
                    <a:lnTo>
                      <a:pt x="251" y="265"/>
                    </a:lnTo>
                    <a:lnTo>
                      <a:pt x="252" y="265"/>
                    </a:lnTo>
                    <a:lnTo>
                      <a:pt x="253" y="266"/>
                    </a:lnTo>
                    <a:lnTo>
                      <a:pt x="253" y="267"/>
                    </a:lnTo>
                    <a:lnTo>
                      <a:pt x="254" y="267"/>
                    </a:lnTo>
                    <a:lnTo>
                      <a:pt x="255" y="267"/>
                    </a:lnTo>
                    <a:lnTo>
                      <a:pt x="256" y="267"/>
                    </a:lnTo>
                    <a:lnTo>
                      <a:pt x="256" y="266"/>
                    </a:lnTo>
                    <a:lnTo>
                      <a:pt x="257" y="266"/>
                    </a:lnTo>
                    <a:lnTo>
                      <a:pt x="258" y="265"/>
                    </a:lnTo>
                    <a:lnTo>
                      <a:pt x="259" y="265"/>
                    </a:lnTo>
                    <a:lnTo>
                      <a:pt x="260" y="264"/>
                    </a:lnTo>
                    <a:lnTo>
                      <a:pt x="264" y="265"/>
                    </a:lnTo>
                    <a:lnTo>
                      <a:pt x="265" y="265"/>
                    </a:lnTo>
                    <a:lnTo>
                      <a:pt x="265" y="266"/>
                    </a:lnTo>
                    <a:lnTo>
                      <a:pt x="266" y="266"/>
                    </a:lnTo>
                    <a:lnTo>
                      <a:pt x="266" y="267"/>
                    </a:lnTo>
                    <a:lnTo>
                      <a:pt x="267" y="267"/>
                    </a:lnTo>
                    <a:lnTo>
                      <a:pt x="268" y="267"/>
                    </a:lnTo>
                    <a:lnTo>
                      <a:pt x="269" y="267"/>
                    </a:lnTo>
                    <a:lnTo>
                      <a:pt x="270" y="267"/>
                    </a:lnTo>
                    <a:lnTo>
                      <a:pt x="271" y="267"/>
                    </a:lnTo>
                    <a:lnTo>
                      <a:pt x="272" y="265"/>
                    </a:lnTo>
                    <a:lnTo>
                      <a:pt x="273" y="265"/>
                    </a:lnTo>
                    <a:lnTo>
                      <a:pt x="273" y="264"/>
                    </a:lnTo>
                    <a:lnTo>
                      <a:pt x="273" y="265"/>
                    </a:lnTo>
                    <a:lnTo>
                      <a:pt x="275" y="268"/>
                    </a:lnTo>
                    <a:lnTo>
                      <a:pt x="275" y="269"/>
                    </a:lnTo>
                    <a:lnTo>
                      <a:pt x="280" y="275"/>
                    </a:lnTo>
                    <a:lnTo>
                      <a:pt x="281" y="275"/>
                    </a:lnTo>
                    <a:lnTo>
                      <a:pt x="283" y="276"/>
                    </a:lnTo>
                    <a:lnTo>
                      <a:pt x="283" y="277"/>
                    </a:lnTo>
                    <a:lnTo>
                      <a:pt x="284" y="277"/>
                    </a:lnTo>
                    <a:lnTo>
                      <a:pt x="285" y="277"/>
                    </a:lnTo>
                    <a:lnTo>
                      <a:pt x="286" y="277"/>
                    </a:lnTo>
                    <a:lnTo>
                      <a:pt x="287" y="277"/>
                    </a:lnTo>
                    <a:lnTo>
                      <a:pt x="289" y="275"/>
                    </a:lnTo>
                    <a:lnTo>
                      <a:pt x="290" y="275"/>
                    </a:lnTo>
                    <a:lnTo>
                      <a:pt x="291" y="273"/>
                    </a:lnTo>
                    <a:lnTo>
                      <a:pt x="292" y="273"/>
                    </a:lnTo>
                    <a:lnTo>
                      <a:pt x="292" y="271"/>
                    </a:lnTo>
                    <a:lnTo>
                      <a:pt x="292" y="270"/>
                    </a:lnTo>
                    <a:lnTo>
                      <a:pt x="292" y="269"/>
                    </a:lnTo>
                    <a:lnTo>
                      <a:pt x="292" y="267"/>
                    </a:lnTo>
                    <a:lnTo>
                      <a:pt x="292" y="266"/>
                    </a:lnTo>
                    <a:lnTo>
                      <a:pt x="291" y="263"/>
                    </a:lnTo>
                    <a:lnTo>
                      <a:pt x="292" y="261"/>
                    </a:lnTo>
                    <a:lnTo>
                      <a:pt x="293" y="261"/>
                    </a:lnTo>
                    <a:lnTo>
                      <a:pt x="294" y="261"/>
                    </a:lnTo>
                    <a:lnTo>
                      <a:pt x="296" y="261"/>
                    </a:lnTo>
                    <a:lnTo>
                      <a:pt x="297" y="259"/>
                    </a:lnTo>
                    <a:lnTo>
                      <a:pt x="299" y="258"/>
                    </a:lnTo>
                    <a:lnTo>
                      <a:pt x="302" y="259"/>
                    </a:lnTo>
                    <a:lnTo>
                      <a:pt x="304" y="260"/>
                    </a:lnTo>
                    <a:lnTo>
                      <a:pt x="305" y="260"/>
                    </a:lnTo>
                    <a:lnTo>
                      <a:pt x="306" y="260"/>
                    </a:lnTo>
                    <a:lnTo>
                      <a:pt x="307" y="260"/>
                    </a:lnTo>
                    <a:lnTo>
                      <a:pt x="308" y="260"/>
                    </a:lnTo>
                    <a:lnTo>
                      <a:pt x="309" y="260"/>
                    </a:lnTo>
                    <a:lnTo>
                      <a:pt x="309" y="259"/>
                    </a:lnTo>
                    <a:lnTo>
                      <a:pt x="310" y="258"/>
                    </a:lnTo>
                    <a:lnTo>
                      <a:pt x="311" y="258"/>
                    </a:lnTo>
                    <a:lnTo>
                      <a:pt x="312" y="258"/>
                    </a:lnTo>
                    <a:lnTo>
                      <a:pt x="313" y="258"/>
                    </a:lnTo>
                    <a:lnTo>
                      <a:pt x="315" y="258"/>
                    </a:lnTo>
                    <a:lnTo>
                      <a:pt x="316" y="258"/>
                    </a:lnTo>
                    <a:lnTo>
                      <a:pt x="317" y="257"/>
                    </a:lnTo>
                    <a:lnTo>
                      <a:pt x="317" y="256"/>
                    </a:lnTo>
                    <a:lnTo>
                      <a:pt x="318" y="256"/>
                    </a:lnTo>
                    <a:lnTo>
                      <a:pt x="319" y="255"/>
                    </a:lnTo>
                    <a:lnTo>
                      <a:pt x="320" y="255"/>
                    </a:lnTo>
                    <a:lnTo>
                      <a:pt x="321" y="256"/>
                    </a:lnTo>
                    <a:lnTo>
                      <a:pt x="323" y="255"/>
                    </a:lnTo>
                    <a:lnTo>
                      <a:pt x="324" y="255"/>
                    </a:lnTo>
                    <a:lnTo>
                      <a:pt x="324" y="254"/>
                    </a:lnTo>
                    <a:lnTo>
                      <a:pt x="326" y="254"/>
                    </a:lnTo>
                    <a:lnTo>
                      <a:pt x="326" y="253"/>
                    </a:lnTo>
                    <a:lnTo>
                      <a:pt x="326" y="252"/>
                    </a:lnTo>
                    <a:lnTo>
                      <a:pt x="326" y="251"/>
                    </a:lnTo>
                    <a:lnTo>
                      <a:pt x="327" y="250"/>
                    </a:lnTo>
                    <a:lnTo>
                      <a:pt x="330" y="247"/>
                    </a:lnTo>
                    <a:lnTo>
                      <a:pt x="334" y="248"/>
                    </a:lnTo>
                    <a:lnTo>
                      <a:pt x="339" y="246"/>
                    </a:lnTo>
                    <a:lnTo>
                      <a:pt x="340" y="246"/>
                    </a:lnTo>
                    <a:lnTo>
                      <a:pt x="341" y="246"/>
                    </a:lnTo>
                    <a:lnTo>
                      <a:pt x="342" y="244"/>
                    </a:lnTo>
                    <a:lnTo>
                      <a:pt x="343" y="243"/>
                    </a:lnTo>
                    <a:lnTo>
                      <a:pt x="343" y="242"/>
                    </a:lnTo>
                    <a:lnTo>
                      <a:pt x="343" y="241"/>
                    </a:lnTo>
                    <a:lnTo>
                      <a:pt x="344" y="241"/>
                    </a:lnTo>
                    <a:lnTo>
                      <a:pt x="345" y="240"/>
                    </a:lnTo>
                    <a:lnTo>
                      <a:pt x="348" y="239"/>
                    </a:lnTo>
                    <a:lnTo>
                      <a:pt x="348" y="238"/>
                    </a:lnTo>
                    <a:lnTo>
                      <a:pt x="349" y="237"/>
                    </a:lnTo>
                    <a:lnTo>
                      <a:pt x="350" y="237"/>
                    </a:lnTo>
                    <a:lnTo>
                      <a:pt x="351" y="235"/>
                    </a:lnTo>
                    <a:lnTo>
                      <a:pt x="353" y="233"/>
                    </a:lnTo>
                    <a:lnTo>
                      <a:pt x="353" y="231"/>
                    </a:lnTo>
                    <a:lnTo>
                      <a:pt x="353" y="230"/>
                    </a:lnTo>
                    <a:lnTo>
                      <a:pt x="353" y="229"/>
                    </a:lnTo>
                    <a:lnTo>
                      <a:pt x="351" y="224"/>
                    </a:lnTo>
                    <a:lnTo>
                      <a:pt x="351" y="223"/>
                    </a:lnTo>
                    <a:lnTo>
                      <a:pt x="351" y="222"/>
                    </a:lnTo>
                    <a:lnTo>
                      <a:pt x="350" y="221"/>
                    </a:lnTo>
                    <a:lnTo>
                      <a:pt x="349" y="220"/>
                    </a:lnTo>
                    <a:lnTo>
                      <a:pt x="348" y="220"/>
                    </a:lnTo>
                    <a:lnTo>
                      <a:pt x="333" y="200"/>
                    </a:lnTo>
                    <a:lnTo>
                      <a:pt x="335" y="197"/>
                    </a:lnTo>
                    <a:lnTo>
                      <a:pt x="335" y="196"/>
                    </a:lnTo>
                    <a:lnTo>
                      <a:pt x="338" y="194"/>
                    </a:lnTo>
                    <a:lnTo>
                      <a:pt x="338" y="192"/>
                    </a:lnTo>
                    <a:lnTo>
                      <a:pt x="339" y="189"/>
                    </a:lnTo>
                    <a:lnTo>
                      <a:pt x="339" y="188"/>
                    </a:lnTo>
                    <a:lnTo>
                      <a:pt x="339" y="185"/>
                    </a:lnTo>
                    <a:lnTo>
                      <a:pt x="339" y="184"/>
                    </a:lnTo>
                    <a:lnTo>
                      <a:pt x="338" y="180"/>
                    </a:lnTo>
                    <a:lnTo>
                      <a:pt x="338" y="178"/>
                    </a:lnTo>
                    <a:lnTo>
                      <a:pt x="339" y="178"/>
                    </a:lnTo>
                    <a:lnTo>
                      <a:pt x="340" y="178"/>
                    </a:lnTo>
                    <a:lnTo>
                      <a:pt x="343" y="178"/>
                    </a:lnTo>
                    <a:lnTo>
                      <a:pt x="344" y="177"/>
                    </a:lnTo>
                    <a:lnTo>
                      <a:pt x="345" y="177"/>
                    </a:lnTo>
                    <a:lnTo>
                      <a:pt x="345" y="176"/>
                    </a:lnTo>
                    <a:lnTo>
                      <a:pt x="346" y="176"/>
                    </a:lnTo>
                    <a:lnTo>
                      <a:pt x="348" y="177"/>
                    </a:lnTo>
                    <a:lnTo>
                      <a:pt x="349" y="177"/>
                    </a:lnTo>
                    <a:lnTo>
                      <a:pt x="350" y="177"/>
                    </a:lnTo>
                    <a:lnTo>
                      <a:pt x="351" y="176"/>
                    </a:lnTo>
                    <a:lnTo>
                      <a:pt x="351" y="175"/>
                    </a:lnTo>
                    <a:lnTo>
                      <a:pt x="352" y="175"/>
                    </a:lnTo>
                    <a:lnTo>
                      <a:pt x="353" y="174"/>
                    </a:lnTo>
                    <a:lnTo>
                      <a:pt x="357" y="171"/>
                    </a:lnTo>
                    <a:lnTo>
                      <a:pt x="358" y="171"/>
                    </a:lnTo>
                    <a:lnTo>
                      <a:pt x="359" y="170"/>
                    </a:lnTo>
                    <a:lnTo>
                      <a:pt x="360" y="170"/>
                    </a:lnTo>
                    <a:lnTo>
                      <a:pt x="363" y="166"/>
                    </a:lnTo>
                    <a:lnTo>
                      <a:pt x="364" y="166"/>
                    </a:lnTo>
                    <a:lnTo>
                      <a:pt x="364" y="165"/>
                    </a:lnTo>
                    <a:lnTo>
                      <a:pt x="364" y="164"/>
                    </a:lnTo>
                    <a:lnTo>
                      <a:pt x="364" y="163"/>
                    </a:lnTo>
                    <a:lnTo>
                      <a:pt x="364" y="161"/>
                    </a:lnTo>
                    <a:lnTo>
                      <a:pt x="363" y="161"/>
                    </a:lnTo>
                    <a:lnTo>
                      <a:pt x="362" y="160"/>
                    </a:lnTo>
                    <a:lnTo>
                      <a:pt x="361" y="159"/>
                    </a:lnTo>
                    <a:lnTo>
                      <a:pt x="360" y="158"/>
                    </a:lnTo>
                    <a:lnTo>
                      <a:pt x="357" y="158"/>
                    </a:lnTo>
                    <a:lnTo>
                      <a:pt x="356" y="158"/>
                    </a:lnTo>
                    <a:lnTo>
                      <a:pt x="355" y="158"/>
                    </a:lnTo>
                    <a:lnTo>
                      <a:pt x="356" y="157"/>
                    </a:lnTo>
                    <a:lnTo>
                      <a:pt x="356" y="156"/>
                    </a:lnTo>
                    <a:lnTo>
                      <a:pt x="356" y="155"/>
                    </a:lnTo>
                    <a:lnTo>
                      <a:pt x="355" y="154"/>
                    </a:lnTo>
                    <a:lnTo>
                      <a:pt x="355" y="153"/>
                    </a:lnTo>
                    <a:lnTo>
                      <a:pt x="354" y="151"/>
                    </a:lnTo>
                    <a:lnTo>
                      <a:pt x="353" y="150"/>
                    </a:lnTo>
                    <a:lnTo>
                      <a:pt x="356" y="148"/>
                    </a:lnTo>
                    <a:lnTo>
                      <a:pt x="356" y="146"/>
                    </a:lnTo>
                    <a:lnTo>
                      <a:pt x="356" y="145"/>
                    </a:lnTo>
                    <a:lnTo>
                      <a:pt x="358" y="143"/>
                    </a:lnTo>
                    <a:lnTo>
                      <a:pt x="362" y="141"/>
                    </a:lnTo>
                    <a:lnTo>
                      <a:pt x="363" y="141"/>
                    </a:lnTo>
                    <a:lnTo>
                      <a:pt x="365" y="139"/>
                    </a:lnTo>
                    <a:lnTo>
                      <a:pt x="366" y="139"/>
                    </a:lnTo>
                    <a:lnTo>
                      <a:pt x="368" y="136"/>
                    </a:lnTo>
                    <a:lnTo>
                      <a:pt x="370" y="137"/>
                    </a:lnTo>
                    <a:lnTo>
                      <a:pt x="371" y="135"/>
                    </a:lnTo>
                    <a:lnTo>
                      <a:pt x="372" y="135"/>
                    </a:lnTo>
                    <a:lnTo>
                      <a:pt x="373" y="135"/>
                    </a:lnTo>
                    <a:lnTo>
                      <a:pt x="373" y="134"/>
                    </a:lnTo>
                    <a:lnTo>
                      <a:pt x="373" y="131"/>
                    </a:lnTo>
                    <a:lnTo>
                      <a:pt x="374" y="131"/>
                    </a:lnTo>
                    <a:lnTo>
                      <a:pt x="376" y="130"/>
                    </a:lnTo>
                    <a:lnTo>
                      <a:pt x="377" y="130"/>
                    </a:lnTo>
                    <a:lnTo>
                      <a:pt x="378" y="129"/>
                    </a:lnTo>
                    <a:lnTo>
                      <a:pt x="379" y="128"/>
                    </a:lnTo>
                    <a:lnTo>
                      <a:pt x="379" y="126"/>
                    </a:lnTo>
                    <a:lnTo>
                      <a:pt x="379" y="124"/>
                    </a:lnTo>
                    <a:lnTo>
                      <a:pt x="378" y="124"/>
                    </a:lnTo>
                    <a:lnTo>
                      <a:pt x="374" y="118"/>
                    </a:lnTo>
                    <a:lnTo>
                      <a:pt x="374" y="117"/>
                    </a:lnTo>
                    <a:lnTo>
                      <a:pt x="373" y="116"/>
                    </a:lnTo>
                    <a:lnTo>
                      <a:pt x="372" y="116"/>
                    </a:lnTo>
                    <a:lnTo>
                      <a:pt x="369" y="114"/>
                    </a:lnTo>
                    <a:lnTo>
                      <a:pt x="368" y="114"/>
                    </a:lnTo>
                    <a:lnTo>
                      <a:pt x="366" y="113"/>
                    </a:lnTo>
                    <a:lnTo>
                      <a:pt x="366" y="112"/>
                    </a:lnTo>
                    <a:lnTo>
                      <a:pt x="365" y="112"/>
                    </a:lnTo>
                    <a:lnTo>
                      <a:pt x="361" y="112"/>
                    </a:lnTo>
                    <a:lnTo>
                      <a:pt x="360" y="112"/>
                    </a:lnTo>
                    <a:lnTo>
                      <a:pt x="359" y="113"/>
                    </a:lnTo>
                    <a:lnTo>
                      <a:pt x="358" y="113"/>
                    </a:lnTo>
                    <a:lnTo>
                      <a:pt x="358" y="114"/>
                    </a:lnTo>
                    <a:lnTo>
                      <a:pt x="357" y="116"/>
                    </a:lnTo>
                    <a:lnTo>
                      <a:pt x="355" y="115"/>
                    </a:lnTo>
                    <a:lnTo>
                      <a:pt x="355" y="114"/>
                    </a:lnTo>
                    <a:lnTo>
                      <a:pt x="354" y="114"/>
                    </a:lnTo>
                    <a:lnTo>
                      <a:pt x="353" y="114"/>
                    </a:lnTo>
                    <a:lnTo>
                      <a:pt x="353" y="113"/>
                    </a:lnTo>
                    <a:lnTo>
                      <a:pt x="352" y="113"/>
                    </a:lnTo>
                    <a:lnTo>
                      <a:pt x="352" y="112"/>
                    </a:lnTo>
                    <a:lnTo>
                      <a:pt x="351" y="111"/>
                    </a:lnTo>
                    <a:lnTo>
                      <a:pt x="350" y="110"/>
                    </a:lnTo>
                    <a:lnTo>
                      <a:pt x="351" y="110"/>
                    </a:lnTo>
                    <a:lnTo>
                      <a:pt x="351" y="109"/>
                    </a:lnTo>
                    <a:lnTo>
                      <a:pt x="351" y="105"/>
                    </a:lnTo>
                    <a:lnTo>
                      <a:pt x="351" y="104"/>
                    </a:lnTo>
                    <a:lnTo>
                      <a:pt x="352" y="103"/>
                    </a:lnTo>
                    <a:lnTo>
                      <a:pt x="351" y="102"/>
                    </a:lnTo>
                    <a:lnTo>
                      <a:pt x="351" y="101"/>
                    </a:lnTo>
                    <a:lnTo>
                      <a:pt x="353" y="96"/>
                    </a:lnTo>
                    <a:lnTo>
                      <a:pt x="353" y="95"/>
                    </a:lnTo>
                    <a:lnTo>
                      <a:pt x="354" y="94"/>
                    </a:lnTo>
                    <a:lnTo>
                      <a:pt x="354" y="93"/>
                    </a:lnTo>
                    <a:lnTo>
                      <a:pt x="354" y="92"/>
                    </a:lnTo>
                    <a:lnTo>
                      <a:pt x="353" y="91"/>
                    </a:lnTo>
                    <a:lnTo>
                      <a:pt x="353" y="90"/>
                    </a:lnTo>
                    <a:lnTo>
                      <a:pt x="351" y="88"/>
                    </a:lnTo>
                    <a:lnTo>
                      <a:pt x="349" y="85"/>
                    </a:lnTo>
                    <a:lnTo>
                      <a:pt x="348" y="85"/>
                    </a:lnTo>
                    <a:lnTo>
                      <a:pt x="347" y="84"/>
                    </a:lnTo>
                    <a:lnTo>
                      <a:pt x="345" y="83"/>
                    </a:lnTo>
                    <a:lnTo>
                      <a:pt x="343" y="82"/>
                    </a:lnTo>
                    <a:lnTo>
                      <a:pt x="340" y="83"/>
                    </a:lnTo>
                    <a:lnTo>
                      <a:pt x="339" y="82"/>
                    </a:lnTo>
                    <a:lnTo>
                      <a:pt x="337" y="80"/>
                    </a:lnTo>
                    <a:lnTo>
                      <a:pt x="336" y="80"/>
                    </a:lnTo>
                    <a:lnTo>
                      <a:pt x="336" y="78"/>
                    </a:lnTo>
                    <a:lnTo>
                      <a:pt x="336" y="77"/>
                    </a:lnTo>
                    <a:lnTo>
                      <a:pt x="335" y="76"/>
                    </a:lnTo>
                    <a:lnTo>
                      <a:pt x="334" y="76"/>
                    </a:lnTo>
                    <a:lnTo>
                      <a:pt x="332" y="74"/>
                    </a:lnTo>
                    <a:lnTo>
                      <a:pt x="332" y="73"/>
                    </a:lnTo>
                    <a:lnTo>
                      <a:pt x="330" y="73"/>
                    </a:lnTo>
                    <a:lnTo>
                      <a:pt x="329" y="73"/>
                    </a:lnTo>
                    <a:lnTo>
                      <a:pt x="328" y="73"/>
                    </a:lnTo>
                    <a:lnTo>
                      <a:pt x="327" y="73"/>
                    </a:lnTo>
                    <a:lnTo>
                      <a:pt x="324" y="74"/>
                    </a:lnTo>
                    <a:lnTo>
                      <a:pt x="325" y="75"/>
                    </a:lnTo>
                    <a:lnTo>
                      <a:pt x="324" y="75"/>
                    </a:lnTo>
                    <a:lnTo>
                      <a:pt x="322" y="75"/>
                    </a:lnTo>
                    <a:lnTo>
                      <a:pt x="322" y="73"/>
                    </a:lnTo>
                    <a:lnTo>
                      <a:pt x="321" y="73"/>
                    </a:lnTo>
                    <a:lnTo>
                      <a:pt x="319" y="71"/>
                    </a:lnTo>
                    <a:lnTo>
                      <a:pt x="318" y="71"/>
                    </a:lnTo>
                    <a:lnTo>
                      <a:pt x="318" y="70"/>
                    </a:lnTo>
                    <a:lnTo>
                      <a:pt x="317" y="70"/>
                    </a:lnTo>
                    <a:lnTo>
                      <a:pt x="315" y="69"/>
                    </a:lnTo>
                    <a:lnTo>
                      <a:pt x="314" y="69"/>
                    </a:lnTo>
                    <a:lnTo>
                      <a:pt x="313" y="69"/>
                    </a:lnTo>
                    <a:lnTo>
                      <a:pt x="312" y="69"/>
                    </a:lnTo>
                    <a:lnTo>
                      <a:pt x="309" y="65"/>
                    </a:lnTo>
                    <a:lnTo>
                      <a:pt x="309" y="71"/>
                    </a:lnTo>
                    <a:lnTo>
                      <a:pt x="308" y="67"/>
                    </a:lnTo>
                    <a:lnTo>
                      <a:pt x="308" y="66"/>
                    </a:lnTo>
                    <a:lnTo>
                      <a:pt x="307" y="65"/>
                    </a:lnTo>
                    <a:lnTo>
                      <a:pt x="306" y="64"/>
                    </a:lnTo>
                    <a:lnTo>
                      <a:pt x="306" y="63"/>
                    </a:lnTo>
                    <a:lnTo>
                      <a:pt x="305" y="63"/>
                    </a:lnTo>
                    <a:lnTo>
                      <a:pt x="304" y="62"/>
                    </a:lnTo>
                    <a:lnTo>
                      <a:pt x="303" y="62"/>
                    </a:lnTo>
                    <a:lnTo>
                      <a:pt x="303" y="61"/>
                    </a:lnTo>
                    <a:lnTo>
                      <a:pt x="302" y="61"/>
                    </a:lnTo>
                    <a:lnTo>
                      <a:pt x="302" y="59"/>
                    </a:lnTo>
                    <a:lnTo>
                      <a:pt x="301" y="58"/>
                    </a:lnTo>
                    <a:lnTo>
                      <a:pt x="300" y="58"/>
                    </a:lnTo>
                    <a:lnTo>
                      <a:pt x="299" y="58"/>
                    </a:lnTo>
                    <a:lnTo>
                      <a:pt x="302" y="57"/>
                    </a:lnTo>
                    <a:lnTo>
                      <a:pt x="303" y="58"/>
                    </a:lnTo>
                    <a:lnTo>
                      <a:pt x="304" y="58"/>
                    </a:lnTo>
                    <a:lnTo>
                      <a:pt x="305" y="58"/>
                    </a:lnTo>
                    <a:lnTo>
                      <a:pt x="307" y="58"/>
                    </a:lnTo>
                    <a:lnTo>
                      <a:pt x="311" y="58"/>
                    </a:lnTo>
                    <a:lnTo>
                      <a:pt x="312" y="58"/>
                    </a:lnTo>
                    <a:lnTo>
                      <a:pt x="313" y="57"/>
                    </a:lnTo>
                    <a:lnTo>
                      <a:pt x="313" y="56"/>
                    </a:lnTo>
                    <a:lnTo>
                      <a:pt x="314" y="56"/>
                    </a:lnTo>
                    <a:lnTo>
                      <a:pt x="314" y="55"/>
                    </a:lnTo>
                    <a:lnTo>
                      <a:pt x="315" y="55"/>
                    </a:lnTo>
                    <a:lnTo>
                      <a:pt x="316" y="55"/>
                    </a:lnTo>
                    <a:lnTo>
                      <a:pt x="317" y="55"/>
                    </a:lnTo>
                    <a:lnTo>
                      <a:pt x="318" y="55"/>
                    </a:lnTo>
                    <a:lnTo>
                      <a:pt x="319" y="55"/>
                    </a:lnTo>
                    <a:lnTo>
                      <a:pt x="322" y="54"/>
                    </a:lnTo>
                    <a:lnTo>
                      <a:pt x="323" y="54"/>
                    </a:lnTo>
                    <a:lnTo>
                      <a:pt x="324" y="54"/>
                    </a:lnTo>
                    <a:lnTo>
                      <a:pt x="324" y="53"/>
                    </a:lnTo>
                    <a:lnTo>
                      <a:pt x="325" y="52"/>
                    </a:lnTo>
                    <a:lnTo>
                      <a:pt x="326" y="52"/>
                    </a:lnTo>
                    <a:lnTo>
                      <a:pt x="326" y="51"/>
                    </a:lnTo>
                    <a:lnTo>
                      <a:pt x="326" y="50"/>
                    </a:lnTo>
                    <a:lnTo>
                      <a:pt x="326" y="46"/>
                    </a:lnTo>
                    <a:lnTo>
                      <a:pt x="323" y="46"/>
                    </a:lnTo>
                    <a:lnTo>
                      <a:pt x="321" y="46"/>
                    </a:lnTo>
                    <a:lnTo>
                      <a:pt x="320" y="46"/>
                    </a:lnTo>
                    <a:lnTo>
                      <a:pt x="315" y="48"/>
                    </a:lnTo>
                    <a:lnTo>
                      <a:pt x="312" y="48"/>
                    </a:lnTo>
                    <a:lnTo>
                      <a:pt x="302" y="46"/>
                    </a:lnTo>
                    <a:lnTo>
                      <a:pt x="301" y="46"/>
                    </a:lnTo>
                    <a:lnTo>
                      <a:pt x="299" y="46"/>
                    </a:lnTo>
                    <a:lnTo>
                      <a:pt x="295" y="48"/>
                    </a:lnTo>
                    <a:lnTo>
                      <a:pt x="294" y="48"/>
                    </a:lnTo>
                    <a:lnTo>
                      <a:pt x="294" y="47"/>
                    </a:lnTo>
                    <a:lnTo>
                      <a:pt x="292" y="47"/>
                    </a:lnTo>
                    <a:lnTo>
                      <a:pt x="288" y="47"/>
                    </a:lnTo>
                    <a:lnTo>
                      <a:pt x="287" y="47"/>
                    </a:lnTo>
                    <a:lnTo>
                      <a:pt x="285" y="48"/>
                    </a:lnTo>
                    <a:lnTo>
                      <a:pt x="284" y="48"/>
                    </a:lnTo>
                    <a:lnTo>
                      <a:pt x="283" y="48"/>
                    </a:lnTo>
                    <a:lnTo>
                      <a:pt x="278" y="50"/>
                    </a:lnTo>
                    <a:lnTo>
                      <a:pt x="277" y="50"/>
                    </a:lnTo>
                    <a:lnTo>
                      <a:pt x="273" y="49"/>
                    </a:lnTo>
                    <a:lnTo>
                      <a:pt x="269" y="49"/>
                    </a:lnTo>
                    <a:lnTo>
                      <a:pt x="261" y="50"/>
                    </a:lnTo>
                    <a:lnTo>
                      <a:pt x="260" y="50"/>
                    </a:lnTo>
                    <a:lnTo>
                      <a:pt x="259" y="50"/>
                    </a:lnTo>
                    <a:lnTo>
                      <a:pt x="257" y="48"/>
                    </a:lnTo>
                    <a:lnTo>
                      <a:pt x="256" y="50"/>
                    </a:lnTo>
                    <a:lnTo>
                      <a:pt x="254" y="50"/>
                    </a:lnTo>
                    <a:lnTo>
                      <a:pt x="253" y="52"/>
                    </a:lnTo>
                    <a:lnTo>
                      <a:pt x="254" y="53"/>
                    </a:lnTo>
                    <a:lnTo>
                      <a:pt x="255" y="56"/>
                    </a:lnTo>
                    <a:lnTo>
                      <a:pt x="255" y="57"/>
                    </a:lnTo>
                    <a:lnTo>
                      <a:pt x="253" y="58"/>
                    </a:lnTo>
                    <a:lnTo>
                      <a:pt x="252" y="59"/>
                    </a:lnTo>
                    <a:lnTo>
                      <a:pt x="251" y="59"/>
                    </a:lnTo>
                    <a:lnTo>
                      <a:pt x="251" y="60"/>
                    </a:lnTo>
                    <a:lnTo>
                      <a:pt x="251" y="61"/>
                    </a:lnTo>
                    <a:lnTo>
                      <a:pt x="251" y="62"/>
                    </a:lnTo>
                    <a:lnTo>
                      <a:pt x="250" y="62"/>
                    </a:lnTo>
                    <a:lnTo>
                      <a:pt x="249" y="62"/>
                    </a:lnTo>
                    <a:lnTo>
                      <a:pt x="248" y="62"/>
                    </a:lnTo>
                    <a:lnTo>
                      <a:pt x="247" y="62"/>
                    </a:lnTo>
                    <a:lnTo>
                      <a:pt x="246" y="62"/>
                    </a:lnTo>
                    <a:lnTo>
                      <a:pt x="245" y="62"/>
                    </a:lnTo>
                    <a:lnTo>
                      <a:pt x="243" y="65"/>
                    </a:lnTo>
                    <a:lnTo>
                      <a:pt x="242" y="65"/>
                    </a:lnTo>
                    <a:lnTo>
                      <a:pt x="241" y="66"/>
                    </a:lnTo>
                    <a:lnTo>
                      <a:pt x="241" y="67"/>
                    </a:lnTo>
                    <a:lnTo>
                      <a:pt x="240" y="67"/>
                    </a:lnTo>
                    <a:lnTo>
                      <a:pt x="234" y="67"/>
                    </a:lnTo>
                    <a:lnTo>
                      <a:pt x="229" y="66"/>
                    </a:lnTo>
                    <a:lnTo>
                      <a:pt x="225" y="65"/>
                    </a:lnTo>
                    <a:lnTo>
                      <a:pt x="222" y="64"/>
                    </a:lnTo>
                    <a:lnTo>
                      <a:pt x="217" y="63"/>
                    </a:lnTo>
                    <a:lnTo>
                      <a:pt x="216" y="63"/>
                    </a:lnTo>
                    <a:lnTo>
                      <a:pt x="215" y="63"/>
                    </a:lnTo>
                    <a:lnTo>
                      <a:pt x="213" y="62"/>
                    </a:lnTo>
                    <a:lnTo>
                      <a:pt x="213" y="60"/>
                    </a:lnTo>
                    <a:lnTo>
                      <a:pt x="212" y="59"/>
                    </a:lnTo>
                    <a:lnTo>
                      <a:pt x="209" y="56"/>
                    </a:lnTo>
                    <a:lnTo>
                      <a:pt x="211" y="53"/>
                    </a:lnTo>
                    <a:lnTo>
                      <a:pt x="209" y="52"/>
                    </a:lnTo>
                    <a:lnTo>
                      <a:pt x="204" y="50"/>
                    </a:lnTo>
                    <a:lnTo>
                      <a:pt x="202" y="49"/>
                    </a:lnTo>
                    <a:lnTo>
                      <a:pt x="201" y="49"/>
                    </a:lnTo>
                    <a:lnTo>
                      <a:pt x="200" y="50"/>
                    </a:lnTo>
                    <a:lnTo>
                      <a:pt x="199" y="50"/>
                    </a:lnTo>
                    <a:lnTo>
                      <a:pt x="198" y="50"/>
                    </a:lnTo>
                    <a:lnTo>
                      <a:pt x="197" y="50"/>
                    </a:lnTo>
                    <a:lnTo>
                      <a:pt x="196" y="50"/>
                    </a:lnTo>
                    <a:lnTo>
                      <a:pt x="182" y="50"/>
                    </a:lnTo>
                    <a:lnTo>
                      <a:pt x="181" y="50"/>
                    </a:lnTo>
                    <a:lnTo>
                      <a:pt x="178" y="52"/>
                    </a:lnTo>
                    <a:lnTo>
                      <a:pt x="174" y="52"/>
                    </a:lnTo>
                    <a:lnTo>
                      <a:pt x="167" y="53"/>
                    </a:lnTo>
                    <a:lnTo>
                      <a:pt x="166" y="53"/>
                    </a:lnTo>
                    <a:lnTo>
                      <a:pt x="159" y="54"/>
                    </a:lnTo>
                    <a:lnTo>
                      <a:pt x="158" y="54"/>
                    </a:lnTo>
                    <a:lnTo>
                      <a:pt x="158" y="55"/>
                    </a:lnTo>
                    <a:lnTo>
                      <a:pt x="154" y="54"/>
                    </a:lnTo>
                    <a:lnTo>
                      <a:pt x="152" y="54"/>
                    </a:lnTo>
                    <a:lnTo>
                      <a:pt x="151" y="54"/>
                    </a:lnTo>
                    <a:lnTo>
                      <a:pt x="150" y="52"/>
                    </a:lnTo>
                    <a:lnTo>
                      <a:pt x="149" y="48"/>
                    </a:lnTo>
                    <a:lnTo>
                      <a:pt x="150" y="48"/>
                    </a:lnTo>
                    <a:lnTo>
                      <a:pt x="151" y="46"/>
                    </a:lnTo>
                    <a:lnTo>
                      <a:pt x="151" y="45"/>
                    </a:lnTo>
                    <a:lnTo>
                      <a:pt x="151" y="44"/>
                    </a:lnTo>
                    <a:lnTo>
                      <a:pt x="147" y="35"/>
                    </a:lnTo>
                    <a:lnTo>
                      <a:pt x="147" y="34"/>
                    </a:lnTo>
                    <a:lnTo>
                      <a:pt x="147" y="33"/>
                    </a:lnTo>
                    <a:lnTo>
                      <a:pt x="146" y="33"/>
                    </a:lnTo>
                    <a:lnTo>
                      <a:pt x="143" y="31"/>
                    </a:lnTo>
                    <a:lnTo>
                      <a:pt x="143" y="30"/>
                    </a:lnTo>
                    <a:lnTo>
                      <a:pt x="142" y="30"/>
                    </a:lnTo>
                    <a:lnTo>
                      <a:pt x="141" y="29"/>
                    </a:lnTo>
                    <a:lnTo>
                      <a:pt x="140" y="28"/>
                    </a:lnTo>
                    <a:lnTo>
                      <a:pt x="139" y="28"/>
                    </a:lnTo>
                    <a:lnTo>
                      <a:pt x="134" y="24"/>
                    </a:lnTo>
                    <a:lnTo>
                      <a:pt x="133" y="24"/>
                    </a:lnTo>
                    <a:lnTo>
                      <a:pt x="130" y="24"/>
                    </a:lnTo>
                    <a:lnTo>
                      <a:pt x="122" y="22"/>
                    </a:lnTo>
                    <a:lnTo>
                      <a:pt x="121" y="21"/>
                    </a:lnTo>
                    <a:lnTo>
                      <a:pt x="120" y="22"/>
                    </a:lnTo>
                    <a:lnTo>
                      <a:pt x="119" y="22"/>
                    </a:lnTo>
                    <a:lnTo>
                      <a:pt x="118" y="23"/>
                    </a:lnTo>
                    <a:lnTo>
                      <a:pt x="117" y="23"/>
                    </a:lnTo>
                    <a:lnTo>
                      <a:pt x="117" y="22"/>
                    </a:lnTo>
                    <a:lnTo>
                      <a:pt x="115" y="22"/>
                    </a:lnTo>
                    <a:lnTo>
                      <a:pt x="114" y="22"/>
                    </a:lnTo>
                    <a:lnTo>
                      <a:pt x="113" y="22"/>
                    </a:lnTo>
                    <a:lnTo>
                      <a:pt x="113" y="23"/>
                    </a:lnTo>
                    <a:lnTo>
                      <a:pt x="112" y="22"/>
                    </a:lnTo>
                    <a:lnTo>
                      <a:pt x="110" y="15"/>
                    </a:lnTo>
                    <a:lnTo>
                      <a:pt x="110" y="14"/>
                    </a:lnTo>
                    <a:lnTo>
                      <a:pt x="110" y="13"/>
                    </a:lnTo>
                    <a:lnTo>
                      <a:pt x="110" y="12"/>
                    </a:lnTo>
                    <a:lnTo>
                      <a:pt x="110" y="10"/>
                    </a:lnTo>
                    <a:lnTo>
                      <a:pt x="110" y="9"/>
                    </a:lnTo>
                    <a:lnTo>
                      <a:pt x="109" y="7"/>
                    </a:lnTo>
                    <a:lnTo>
                      <a:pt x="109" y="6"/>
                    </a:lnTo>
                    <a:lnTo>
                      <a:pt x="108" y="4"/>
                    </a:lnTo>
                    <a:lnTo>
                      <a:pt x="108" y="3"/>
                    </a:lnTo>
                    <a:lnTo>
                      <a:pt x="107" y="3"/>
                    </a:lnTo>
                    <a:lnTo>
                      <a:pt x="107" y="2"/>
                    </a:lnTo>
                    <a:lnTo>
                      <a:pt x="106" y="1"/>
                    </a:lnTo>
                    <a:lnTo>
                      <a:pt x="103" y="1"/>
                    </a:lnTo>
                    <a:lnTo>
                      <a:pt x="103" y="0"/>
                    </a:lnTo>
                    <a:close/>
                    <a:moveTo>
                      <a:pt x="103" y="22"/>
                    </a:moveTo>
                    <a:lnTo>
                      <a:pt x="105" y="22"/>
                    </a:lnTo>
                    <a:lnTo>
                      <a:pt x="105" y="24"/>
                    </a:lnTo>
                    <a:lnTo>
                      <a:pt x="105" y="25"/>
                    </a:lnTo>
                    <a:lnTo>
                      <a:pt x="103" y="23"/>
                    </a:lnTo>
                    <a:lnTo>
                      <a:pt x="103" y="22"/>
                    </a:lnTo>
                    <a:close/>
                    <a:moveTo>
                      <a:pt x="54" y="41"/>
                    </a:moveTo>
                    <a:lnTo>
                      <a:pt x="55" y="41"/>
                    </a:lnTo>
                    <a:lnTo>
                      <a:pt x="57" y="44"/>
                    </a:lnTo>
                    <a:lnTo>
                      <a:pt x="57" y="45"/>
                    </a:lnTo>
                    <a:lnTo>
                      <a:pt x="57" y="46"/>
                    </a:lnTo>
                    <a:lnTo>
                      <a:pt x="56" y="46"/>
                    </a:lnTo>
                    <a:lnTo>
                      <a:pt x="56" y="45"/>
                    </a:lnTo>
                    <a:lnTo>
                      <a:pt x="54" y="41"/>
                    </a:lnTo>
                    <a:close/>
                    <a:moveTo>
                      <a:pt x="52" y="62"/>
                    </a:moveTo>
                    <a:lnTo>
                      <a:pt x="55" y="60"/>
                    </a:lnTo>
                    <a:lnTo>
                      <a:pt x="56" y="60"/>
                    </a:lnTo>
                    <a:lnTo>
                      <a:pt x="56" y="59"/>
                    </a:lnTo>
                    <a:lnTo>
                      <a:pt x="56" y="61"/>
                    </a:lnTo>
                    <a:lnTo>
                      <a:pt x="56" y="62"/>
                    </a:lnTo>
                    <a:lnTo>
                      <a:pt x="58" y="64"/>
                    </a:lnTo>
                    <a:lnTo>
                      <a:pt x="58" y="65"/>
                    </a:lnTo>
                    <a:lnTo>
                      <a:pt x="60" y="67"/>
                    </a:lnTo>
                    <a:lnTo>
                      <a:pt x="60" y="68"/>
                    </a:lnTo>
                    <a:lnTo>
                      <a:pt x="61" y="69"/>
                    </a:lnTo>
                    <a:lnTo>
                      <a:pt x="64" y="75"/>
                    </a:lnTo>
                    <a:lnTo>
                      <a:pt x="65" y="77"/>
                    </a:lnTo>
                    <a:lnTo>
                      <a:pt x="66" y="77"/>
                    </a:lnTo>
                    <a:lnTo>
                      <a:pt x="66" y="81"/>
                    </a:lnTo>
                    <a:lnTo>
                      <a:pt x="66" y="84"/>
                    </a:lnTo>
                    <a:lnTo>
                      <a:pt x="65" y="84"/>
                    </a:lnTo>
                    <a:lnTo>
                      <a:pt x="65" y="85"/>
                    </a:lnTo>
                    <a:lnTo>
                      <a:pt x="64" y="86"/>
                    </a:lnTo>
                    <a:lnTo>
                      <a:pt x="64" y="87"/>
                    </a:lnTo>
                    <a:lnTo>
                      <a:pt x="64" y="92"/>
                    </a:lnTo>
                    <a:lnTo>
                      <a:pt x="63" y="92"/>
                    </a:lnTo>
                    <a:lnTo>
                      <a:pt x="63" y="93"/>
                    </a:lnTo>
                    <a:lnTo>
                      <a:pt x="62" y="93"/>
                    </a:lnTo>
                    <a:lnTo>
                      <a:pt x="62" y="94"/>
                    </a:lnTo>
                    <a:lnTo>
                      <a:pt x="61" y="95"/>
                    </a:lnTo>
                    <a:lnTo>
                      <a:pt x="60" y="95"/>
                    </a:lnTo>
                    <a:lnTo>
                      <a:pt x="60" y="96"/>
                    </a:lnTo>
                    <a:lnTo>
                      <a:pt x="60" y="97"/>
                    </a:lnTo>
                    <a:lnTo>
                      <a:pt x="59" y="97"/>
                    </a:lnTo>
                    <a:lnTo>
                      <a:pt x="54" y="99"/>
                    </a:lnTo>
                    <a:lnTo>
                      <a:pt x="53" y="99"/>
                    </a:lnTo>
                    <a:lnTo>
                      <a:pt x="52" y="99"/>
                    </a:lnTo>
                    <a:lnTo>
                      <a:pt x="51" y="99"/>
                    </a:lnTo>
                    <a:lnTo>
                      <a:pt x="51" y="97"/>
                    </a:lnTo>
                    <a:lnTo>
                      <a:pt x="52" y="94"/>
                    </a:lnTo>
                    <a:lnTo>
                      <a:pt x="52" y="93"/>
                    </a:lnTo>
                    <a:lnTo>
                      <a:pt x="52" y="92"/>
                    </a:lnTo>
                    <a:lnTo>
                      <a:pt x="51" y="91"/>
                    </a:lnTo>
                    <a:lnTo>
                      <a:pt x="51" y="90"/>
                    </a:lnTo>
                    <a:lnTo>
                      <a:pt x="46" y="86"/>
                    </a:lnTo>
                    <a:lnTo>
                      <a:pt x="45" y="84"/>
                    </a:lnTo>
                    <a:lnTo>
                      <a:pt x="45" y="83"/>
                    </a:lnTo>
                    <a:lnTo>
                      <a:pt x="44" y="82"/>
                    </a:lnTo>
                    <a:lnTo>
                      <a:pt x="44" y="81"/>
                    </a:lnTo>
                    <a:lnTo>
                      <a:pt x="43" y="80"/>
                    </a:lnTo>
                    <a:lnTo>
                      <a:pt x="42" y="79"/>
                    </a:lnTo>
                    <a:lnTo>
                      <a:pt x="42" y="78"/>
                    </a:lnTo>
                    <a:lnTo>
                      <a:pt x="50" y="67"/>
                    </a:lnTo>
                    <a:lnTo>
                      <a:pt x="51" y="63"/>
                    </a:lnTo>
                    <a:lnTo>
                      <a:pt x="52" y="62"/>
                    </a:lnTo>
                    <a:close/>
                    <a:moveTo>
                      <a:pt x="270" y="31"/>
                    </a:moveTo>
                    <a:lnTo>
                      <a:pt x="268" y="33"/>
                    </a:lnTo>
                    <a:lnTo>
                      <a:pt x="266" y="35"/>
                    </a:lnTo>
                    <a:lnTo>
                      <a:pt x="265" y="35"/>
                    </a:lnTo>
                    <a:lnTo>
                      <a:pt x="264" y="37"/>
                    </a:lnTo>
                    <a:lnTo>
                      <a:pt x="263" y="38"/>
                    </a:lnTo>
                    <a:lnTo>
                      <a:pt x="263" y="37"/>
                    </a:lnTo>
                    <a:lnTo>
                      <a:pt x="262" y="36"/>
                    </a:lnTo>
                    <a:lnTo>
                      <a:pt x="261" y="35"/>
                    </a:lnTo>
                    <a:lnTo>
                      <a:pt x="260" y="35"/>
                    </a:lnTo>
                    <a:lnTo>
                      <a:pt x="259" y="35"/>
                    </a:lnTo>
                    <a:lnTo>
                      <a:pt x="254" y="37"/>
                    </a:lnTo>
                    <a:lnTo>
                      <a:pt x="253" y="37"/>
                    </a:lnTo>
                    <a:lnTo>
                      <a:pt x="253" y="38"/>
                    </a:lnTo>
                    <a:lnTo>
                      <a:pt x="252" y="41"/>
                    </a:lnTo>
                    <a:lnTo>
                      <a:pt x="251" y="43"/>
                    </a:lnTo>
                    <a:lnTo>
                      <a:pt x="253" y="44"/>
                    </a:lnTo>
                    <a:lnTo>
                      <a:pt x="254" y="45"/>
                    </a:lnTo>
                    <a:lnTo>
                      <a:pt x="255" y="45"/>
                    </a:lnTo>
                    <a:lnTo>
                      <a:pt x="258" y="46"/>
                    </a:lnTo>
                    <a:lnTo>
                      <a:pt x="259" y="46"/>
                    </a:lnTo>
                    <a:lnTo>
                      <a:pt x="260" y="46"/>
                    </a:lnTo>
                    <a:lnTo>
                      <a:pt x="260" y="45"/>
                    </a:lnTo>
                    <a:lnTo>
                      <a:pt x="261" y="46"/>
                    </a:lnTo>
                    <a:lnTo>
                      <a:pt x="262" y="49"/>
                    </a:lnTo>
                    <a:lnTo>
                      <a:pt x="265" y="48"/>
                    </a:lnTo>
                    <a:lnTo>
                      <a:pt x="267" y="46"/>
                    </a:lnTo>
                    <a:lnTo>
                      <a:pt x="269" y="46"/>
                    </a:lnTo>
                    <a:lnTo>
                      <a:pt x="270" y="46"/>
                    </a:lnTo>
                    <a:lnTo>
                      <a:pt x="273" y="43"/>
                    </a:lnTo>
                    <a:lnTo>
                      <a:pt x="273" y="42"/>
                    </a:lnTo>
                    <a:lnTo>
                      <a:pt x="273" y="41"/>
                    </a:lnTo>
                    <a:lnTo>
                      <a:pt x="273" y="40"/>
                    </a:lnTo>
                    <a:lnTo>
                      <a:pt x="273" y="39"/>
                    </a:lnTo>
                    <a:lnTo>
                      <a:pt x="273" y="36"/>
                    </a:lnTo>
                    <a:lnTo>
                      <a:pt x="272" y="35"/>
                    </a:lnTo>
                    <a:lnTo>
                      <a:pt x="271" y="34"/>
                    </a:lnTo>
                    <a:lnTo>
                      <a:pt x="270" y="31"/>
                    </a:lnTo>
                    <a:close/>
                    <a:moveTo>
                      <a:pt x="230" y="39"/>
                    </a:moveTo>
                    <a:lnTo>
                      <a:pt x="229" y="39"/>
                    </a:lnTo>
                    <a:lnTo>
                      <a:pt x="228" y="39"/>
                    </a:lnTo>
                    <a:lnTo>
                      <a:pt x="227" y="39"/>
                    </a:lnTo>
                    <a:lnTo>
                      <a:pt x="226" y="39"/>
                    </a:lnTo>
                    <a:lnTo>
                      <a:pt x="226" y="40"/>
                    </a:lnTo>
                    <a:lnTo>
                      <a:pt x="225" y="41"/>
                    </a:lnTo>
                    <a:lnTo>
                      <a:pt x="224" y="41"/>
                    </a:lnTo>
                    <a:lnTo>
                      <a:pt x="224" y="42"/>
                    </a:lnTo>
                    <a:lnTo>
                      <a:pt x="224" y="43"/>
                    </a:lnTo>
                    <a:lnTo>
                      <a:pt x="224" y="45"/>
                    </a:lnTo>
                    <a:lnTo>
                      <a:pt x="225" y="46"/>
                    </a:lnTo>
                    <a:lnTo>
                      <a:pt x="226" y="46"/>
                    </a:lnTo>
                    <a:lnTo>
                      <a:pt x="229" y="47"/>
                    </a:lnTo>
                    <a:lnTo>
                      <a:pt x="230" y="47"/>
                    </a:lnTo>
                    <a:lnTo>
                      <a:pt x="231" y="47"/>
                    </a:lnTo>
                    <a:lnTo>
                      <a:pt x="232" y="46"/>
                    </a:lnTo>
                    <a:lnTo>
                      <a:pt x="233" y="46"/>
                    </a:lnTo>
                    <a:lnTo>
                      <a:pt x="234" y="46"/>
                    </a:lnTo>
                    <a:lnTo>
                      <a:pt x="235" y="45"/>
                    </a:lnTo>
                    <a:lnTo>
                      <a:pt x="235" y="44"/>
                    </a:lnTo>
                    <a:lnTo>
                      <a:pt x="235" y="43"/>
                    </a:lnTo>
                    <a:lnTo>
                      <a:pt x="235" y="42"/>
                    </a:lnTo>
                    <a:lnTo>
                      <a:pt x="234" y="40"/>
                    </a:lnTo>
                    <a:lnTo>
                      <a:pt x="233" y="40"/>
                    </a:lnTo>
                    <a:lnTo>
                      <a:pt x="230" y="3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17" name="Freeform 750"/>
              <p:cNvSpPr>
                <a:spLocks noEditPoints="1"/>
              </p:cNvSpPr>
              <p:nvPr/>
            </p:nvSpPr>
            <p:spPr bwMode="auto">
              <a:xfrm>
                <a:off x="5560210" y="1143992"/>
                <a:ext cx="917575" cy="790575"/>
              </a:xfrm>
              <a:custGeom>
                <a:avLst/>
                <a:gdLst>
                  <a:gd name="T0" fmla="*/ 2147483646 w 379"/>
                  <a:gd name="T1" fmla="*/ 2147483646 h 368"/>
                  <a:gd name="T2" fmla="*/ 2147483646 w 379"/>
                  <a:gd name="T3" fmla="*/ 2147483646 h 368"/>
                  <a:gd name="T4" fmla="*/ 2147483646 w 379"/>
                  <a:gd name="T5" fmla="*/ 2147483646 h 368"/>
                  <a:gd name="T6" fmla="*/ 2147483646 w 379"/>
                  <a:gd name="T7" fmla="*/ 2147483646 h 368"/>
                  <a:gd name="T8" fmla="*/ 2147483646 w 379"/>
                  <a:gd name="T9" fmla="*/ 2147483646 h 368"/>
                  <a:gd name="T10" fmla="*/ 2147483646 w 379"/>
                  <a:gd name="T11" fmla="*/ 2147483646 h 368"/>
                  <a:gd name="T12" fmla="*/ 2147483646 w 379"/>
                  <a:gd name="T13" fmla="*/ 2147483646 h 368"/>
                  <a:gd name="T14" fmla="*/ 2147483646 w 379"/>
                  <a:gd name="T15" fmla="*/ 2147483646 h 368"/>
                  <a:gd name="T16" fmla="*/ 2147483646 w 379"/>
                  <a:gd name="T17" fmla="*/ 2147483646 h 368"/>
                  <a:gd name="T18" fmla="*/ 2147483646 w 379"/>
                  <a:gd name="T19" fmla="*/ 2147483646 h 368"/>
                  <a:gd name="T20" fmla="*/ 2147483646 w 379"/>
                  <a:gd name="T21" fmla="*/ 2147483646 h 368"/>
                  <a:gd name="T22" fmla="*/ 2147483646 w 379"/>
                  <a:gd name="T23" fmla="*/ 2147483646 h 368"/>
                  <a:gd name="T24" fmla="*/ 2147483646 w 379"/>
                  <a:gd name="T25" fmla="*/ 2147483646 h 368"/>
                  <a:gd name="T26" fmla="*/ 2147483646 w 379"/>
                  <a:gd name="T27" fmla="*/ 2147483646 h 368"/>
                  <a:gd name="T28" fmla="*/ 2147483646 w 379"/>
                  <a:gd name="T29" fmla="*/ 2147483646 h 368"/>
                  <a:gd name="T30" fmla="*/ 2147483646 w 379"/>
                  <a:gd name="T31" fmla="*/ 2147483646 h 368"/>
                  <a:gd name="T32" fmla="*/ 2147483646 w 379"/>
                  <a:gd name="T33" fmla="*/ 2147483646 h 368"/>
                  <a:gd name="T34" fmla="*/ 2147483646 w 379"/>
                  <a:gd name="T35" fmla="*/ 2147483646 h 368"/>
                  <a:gd name="T36" fmla="*/ 2147483646 w 379"/>
                  <a:gd name="T37" fmla="*/ 2147483646 h 368"/>
                  <a:gd name="T38" fmla="*/ 2147483646 w 379"/>
                  <a:gd name="T39" fmla="*/ 2147483646 h 368"/>
                  <a:gd name="T40" fmla="*/ 2147483646 w 379"/>
                  <a:gd name="T41" fmla="*/ 2147483646 h 368"/>
                  <a:gd name="T42" fmla="*/ 2147483646 w 379"/>
                  <a:gd name="T43" fmla="*/ 2147483646 h 368"/>
                  <a:gd name="T44" fmla="*/ 2147483646 w 379"/>
                  <a:gd name="T45" fmla="*/ 2147483646 h 368"/>
                  <a:gd name="T46" fmla="*/ 2147483646 w 379"/>
                  <a:gd name="T47" fmla="*/ 2147483646 h 368"/>
                  <a:gd name="T48" fmla="*/ 2147483646 w 379"/>
                  <a:gd name="T49" fmla="*/ 2147483646 h 368"/>
                  <a:gd name="T50" fmla="*/ 2147483646 w 379"/>
                  <a:gd name="T51" fmla="*/ 2147483646 h 368"/>
                  <a:gd name="T52" fmla="*/ 2147483646 w 379"/>
                  <a:gd name="T53" fmla="*/ 2147483646 h 368"/>
                  <a:gd name="T54" fmla="*/ 2147483646 w 379"/>
                  <a:gd name="T55" fmla="*/ 2147483646 h 368"/>
                  <a:gd name="T56" fmla="*/ 2147483646 w 379"/>
                  <a:gd name="T57" fmla="*/ 2147483646 h 368"/>
                  <a:gd name="T58" fmla="*/ 2147483646 w 379"/>
                  <a:gd name="T59" fmla="*/ 2147483646 h 368"/>
                  <a:gd name="T60" fmla="*/ 2147483646 w 379"/>
                  <a:gd name="T61" fmla="*/ 2147483646 h 368"/>
                  <a:gd name="T62" fmla="*/ 2147483646 w 379"/>
                  <a:gd name="T63" fmla="*/ 2147483646 h 368"/>
                  <a:gd name="T64" fmla="*/ 2147483646 w 379"/>
                  <a:gd name="T65" fmla="*/ 2147483646 h 368"/>
                  <a:gd name="T66" fmla="*/ 2147483646 w 379"/>
                  <a:gd name="T67" fmla="*/ 2147483646 h 368"/>
                  <a:gd name="T68" fmla="*/ 2147483646 w 379"/>
                  <a:gd name="T69" fmla="*/ 2147483646 h 368"/>
                  <a:gd name="T70" fmla="*/ 2147483646 w 379"/>
                  <a:gd name="T71" fmla="*/ 2147483646 h 368"/>
                  <a:gd name="T72" fmla="*/ 2147483646 w 379"/>
                  <a:gd name="T73" fmla="*/ 2147483646 h 368"/>
                  <a:gd name="T74" fmla="*/ 2147483646 w 379"/>
                  <a:gd name="T75" fmla="*/ 2147483646 h 368"/>
                  <a:gd name="T76" fmla="*/ 2147483646 w 379"/>
                  <a:gd name="T77" fmla="*/ 2147483646 h 368"/>
                  <a:gd name="T78" fmla="*/ 2147483646 w 379"/>
                  <a:gd name="T79" fmla="*/ 2147483646 h 368"/>
                  <a:gd name="T80" fmla="*/ 2147483646 w 379"/>
                  <a:gd name="T81" fmla="*/ 2147483646 h 368"/>
                  <a:gd name="T82" fmla="*/ 2147483646 w 379"/>
                  <a:gd name="T83" fmla="*/ 2147483646 h 368"/>
                  <a:gd name="T84" fmla="*/ 2147483646 w 379"/>
                  <a:gd name="T85" fmla="*/ 2147483646 h 368"/>
                  <a:gd name="T86" fmla="*/ 2147483646 w 379"/>
                  <a:gd name="T87" fmla="*/ 2147483646 h 368"/>
                  <a:gd name="T88" fmla="*/ 2147483646 w 379"/>
                  <a:gd name="T89" fmla="*/ 2147483646 h 368"/>
                  <a:gd name="T90" fmla="*/ 2147483646 w 379"/>
                  <a:gd name="T91" fmla="*/ 2147483646 h 368"/>
                  <a:gd name="T92" fmla="*/ 2147483646 w 379"/>
                  <a:gd name="T93" fmla="*/ 2147483646 h 368"/>
                  <a:gd name="T94" fmla="*/ 2147483646 w 379"/>
                  <a:gd name="T95" fmla="*/ 2147483646 h 368"/>
                  <a:gd name="T96" fmla="*/ 2147483646 w 379"/>
                  <a:gd name="T97" fmla="*/ 2147483646 h 368"/>
                  <a:gd name="T98" fmla="*/ 2147483646 w 379"/>
                  <a:gd name="T99" fmla="*/ 2147483646 h 368"/>
                  <a:gd name="T100" fmla="*/ 2147483646 w 379"/>
                  <a:gd name="T101" fmla="*/ 2147483646 h 368"/>
                  <a:gd name="T102" fmla="*/ 2147483646 w 379"/>
                  <a:gd name="T103" fmla="*/ 2147483646 h 368"/>
                  <a:gd name="T104" fmla="*/ 2147483646 w 379"/>
                  <a:gd name="T105" fmla="*/ 2147483646 h 368"/>
                  <a:gd name="T106" fmla="*/ 2147483646 w 379"/>
                  <a:gd name="T107" fmla="*/ 2147483646 h 368"/>
                  <a:gd name="T108" fmla="*/ 2147483646 w 379"/>
                  <a:gd name="T109" fmla="*/ 2147483646 h 368"/>
                  <a:gd name="T110" fmla="*/ 2147483646 w 379"/>
                  <a:gd name="T111" fmla="*/ 2147483646 h 368"/>
                  <a:gd name="T112" fmla="*/ 2147483646 w 379"/>
                  <a:gd name="T113" fmla="*/ 2147483646 h 368"/>
                  <a:gd name="T114" fmla="*/ 2147483646 w 379"/>
                  <a:gd name="T115" fmla="*/ 2147483646 h 368"/>
                  <a:gd name="T116" fmla="*/ 2147483646 w 379"/>
                  <a:gd name="T117" fmla="*/ 2147483646 h 368"/>
                  <a:gd name="T118" fmla="*/ 2147483646 w 379"/>
                  <a:gd name="T119" fmla="*/ 2147483646 h 368"/>
                  <a:gd name="T120" fmla="*/ 2147483646 w 379"/>
                  <a:gd name="T121" fmla="*/ 2147483646 h 368"/>
                  <a:gd name="T122" fmla="*/ 2147483646 w 379"/>
                  <a:gd name="T123" fmla="*/ 2147483646 h 368"/>
                  <a:gd name="T124" fmla="*/ 2147483646 w 379"/>
                  <a:gd name="T125" fmla="*/ 2147483646 h 36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379" h="368">
                    <a:moveTo>
                      <a:pt x="103" y="3"/>
                    </a:moveTo>
                    <a:lnTo>
                      <a:pt x="105" y="4"/>
                    </a:lnTo>
                    <a:lnTo>
                      <a:pt x="105" y="5"/>
                    </a:lnTo>
                    <a:lnTo>
                      <a:pt x="107" y="7"/>
                    </a:lnTo>
                    <a:lnTo>
                      <a:pt x="107" y="10"/>
                    </a:lnTo>
                    <a:lnTo>
                      <a:pt x="107" y="12"/>
                    </a:lnTo>
                    <a:lnTo>
                      <a:pt x="107" y="13"/>
                    </a:lnTo>
                    <a:lnTo>
                      <a:pt x="107" y="14"/>
                    </a:lnTo>
                    <a:lnTo>
                      <a:pt x="107" y="16"/>
                    </a:lnTo>
                    <a:lnTo>
                      <a:pt x="109" y="23"/>
                    </a:lnTo>
                    <a:lnTo>
                      <a:pt x="109" y="24"/>
                    </a:lnTo>
                    <a:lnTo>
                      <a:pt x="111" y="25"/>
                    </a:lnTo>
                    <a:lnTo>
                      <a:pt x="111" y="26"/>
                    </a:lnTo>
                    <a:lnTo>
                      <a:pt x="112" y="26"/>
                    </a:lnTo>
                    <a:lnTo>
                      <a:pt x="113" y="26"/>
                    </a:lnTo>
                    <a:lnTo>
                      <a:pt x="115" y="25"/>
                    </a:lnTo>
                    <a:lnTo>
                      <a:pt x="117" y="25"/>
                    </a:lnTo>
                    <a:lnTo>
                      <a:pt x="117" y="26"/>
                    </a:lnTo>
                    <a:lnTo>
                      <a:pt x="119" y="26"/>
                    </a:lnTo>
                    <a:lnTo>
                      <a:pt x="120" y="25"/>
                    </a:lnTo>
                    <a:lnTo>
                      <a:pt x="121" y="24"/>
                    </a:lnTo>
                    <a:lnTo>
                      <a:pt x="130" y="27"/>
                    </a:lnTo>
                    <a:lnTo>
                      <a:pt x="133" y="27"/>
                    </a:lnTo>
                    <a:lnTo>
                      <a:pt x="138" y="30"/>
                    </a:lnTo>
                    <a:lnTo>
                      <a:pt x="139" y="31"/>
                    </a:lnTo>
                    <a:lnTo>
                      <a:pt x="141" y="32"/>
                    </a:lnTo>
                    <a:lnTo>
                      <a:pt x="141" y="33"/>
                    </a:lnTo>
                    <a:lnTo>
                      <a:pt x="144" y="35"/>
                    </a:lnTo>
                    <a:lnTo>
                      <a:pt x="145" y="36"/>
                    </a:lnTo>
                    <a:lnTo>
                      <a:pt x="149" y="45"/>
                    </a:lnTo>
                    <a:lnTo>
                      <a:pt x="148" y="45"/>
                    </a:lnTo>
                    <a:lnTo>
                      <a:pt x="147" y="45"/>
                    </a:lnTo>
                    <a:lnTo>
                      <a:pt x="146" y="46"/>
                    </a:lnTo>
                    <a:lnTo>
                      <a:pt x="146" y="48"/>
                    </a:lnTo>
                    <a:lnTo>
                      <a:pt x="147" y="54"/>
                    </a:lnTo>
                    <a:lnTo>
                      <a:pt x="149" y="56"/>
                    </a:lnTo>
                    <a:lnTo>
                      <a:pt x="150" y="56"/>
                    </a:lnTo>
                    <a:lnTo>
                      <a:pt x="151" y="57"/>
                    </a:lnTo>
                    <a:lnTo>
                      <a:pt x="152" y="57"/>
                    </a:lnTo>
                    <a:lnTo>
                      <a:pt x="154" y="57"/>
                    </a:lnTo>
                    <a:lnTo>
                      <a:pt x="157" y="58"/>
                    </a:lnTo>
                    <a:lnTo>
                      <a:pt x="158" y="58"/>
                    </a:lnTo>
                    <a:lnTo>
                      <a:pt x="159" y="57"/>
                    </a:lnTo>
                    <a:lnTo>
                      <a:pt x="160" y="57"/>
                    </a:lnTo>
                    <a:lnTo>
                      <a:pt x="167" y="56"/>
                    </a:lnTo>
                    <a:lnTo>
                      <a:pt x="174" y="55"/>
                    </a:lnTo>
                    <a:lnTo>
                      <a:pt x="179" y="54"/>
                    </a:lnTo>
                    <a:lnTo>
                      <a:pt x="182" y="53"/>
                    </a:lnTo>
                    <a:lnTo>
                      <a:pt x="196" y="52"/>
                    </a:lnTo>
                    <a:lnTo>
                      <a:pt x="198" y="52"/>
                    </a:lnTo>
                    <a:lnTo>
                      <a:pt x="200" y="53"/>
                    </a:lnTo>
                    <a:lnTo>
                      <a:pt x="201" y="53"/>
                    </a:lnTo>
                    <a:lnTo>
                      <a:pt x="201" y="52"/>
                    </a:lnTo>
                    <a:lnTo>
                      <a:pt x="202" y="52"/>
                    </a:lnTo>
                    <a:lnTo>
                      <a:pt x="204" y="52"/>
                    </a:lnTo>
                    <a:lnTo>
                      <a:pt x="207" y="54"/>
                    </a:lnTo>
                    <a:lnTo>
                      <a:pt x="206" y="56"/>
                    </a:lnTo>
                    <a:lnTo>
                      <a:pt x="207" y="58"/>
                    </a:lnTo>
                    <a:lnTo>
                      <a:pt x="210" y="61"/>
                    </a:lnTo>
                    <a:lnTo>
                      <a:pt x="211" y="63"/>
                    </a:lnTo>
                    <a:lnTo>
                      <a:pt x="214" y="65"/>
                    </a:lnTo>
                    <a:lnTo>
                      <a:pt x="215" y="65"/>
                    </a:lnTo>
                    <a:lnTo>
                      <a:pt x="217" y="65"/>
                    </a:lnTo>
                    <a:lnTo>
                      <a:pt x="221" y="67"/>
                    </a:lnTo>
                    <a:lnTo>
                      <a:pt x="224" y="68"/>
                    </a:lnTo>
                    <a:lnTo>
                      <a:pt x="228" y="69"/>
                    </a:lnTo>
                    <a:lnTo>
                      <a:pt x="234" y="70"/>
                    </a:lnTo>
                    <a:lnTo>
                      <a:pt x="241" y="69"/>
                    </a:lnTo>
                    <a:lnTo>
                      <a:pt x="242" y="69"/>
                    </a:lnTo>
                    <a:lnTo>
                      <a:pt x="243" y="69"/>
                    </a:lnTo>
                    <a:lnTo>
                      <a:pt x="244" y="67"/>
                    </a:lnTo>
                    <a:lnTo>
                      <a:pt x="247" y="64"/>
                    </a:lnTo>
                    <a:lnTo>
                      <a:pt x="248" y="64"/>
                    </a:lnTo>
                    <a:lnTo>
                      <a:pt x="251" y="65"/>
                    </a:lnTo>
                    <a:lnTo>
                      <a:pt x="254" y="63"/>
                    </a:lnTo>
                    <a:lnTo>
                      <a:pt x="253" y="62"/>
                    </a:lnTo>
                    <a:lnTo>
                      <a:pt x="254" y="61"/>
                    </a:lnTo>
                    <a:lnTo>
                      <a:pt x="254" y="60"/>
                    </a:lnTo>
                    <a:lnTo>
                      <a:pt x="259" y="58"/>
                    </a:lnTo>
                    <a:lnTo>
                      <a:pt x="262" y="58"/>
                    </a:lnTo>
                    <a:lnTo>
                      <a:pt x="263" y="58"/>
                    </a:lnTo>
                    <a:lnTo>
                      <a:pt x="270" y="58"/>
                    </a:lnTo>
                    <a:lnTo>
                      <a:pt x="272" y="58"/>
                    </a:lnTo>
                    <a:lnTo>
                      <a:pt x="273" y="57"/>
                    </a:lnTo>
                    <a:lnTo>
                      <a:pt x="269" y="55"/>
                    </a:lnTo>
                    <a:lnTo>
                      <a:pt x="266" y="54"/>
                    </a:lnTo>
                    <a:lnTo>
                      <a:pt x="260" y="54"/>
                    </a:lnTo>
                    <a:lnTo>
                      <a:pt x="259" y="55"/>
                    </a:lnTo>
                    <a:lnTo>
                      <a:pt x="258" y="56"/>
                    </a:lnTo>
                    <a:lnTo>
                      <a:pt x="257" y="56"/>
                    </a:lnTo>
                    <a:lnTo>
                      <a:pt x="256" y="52"/>
                    </a:lnTo>
                    <a:lnTo>
                      <a:pt x="258" y="52"/>
                    </a:lnTo>
                    <a:lnTo>
                      <a:pt x="260" y="53"/>
                    </a:lnTo>
                    <a:lnTo>
                      <a:pt x="269" y="52"/>
                    </a:lnTo>
                    <a:lnTo>
                      <a:pt x="273" y="52"/>
                    </a:lnTo>
                    <a:lnTo>
                      <a:pt x="277" y="52"/>
                    </a:lnTo>
                    <a:lnTo>
                      <a:pt x="279" y="52"/>
                    </a:lnTo>
                    <a:lnTo>
                      <a:pt x="283" y="51"/>
                    </a:lnTo>
                    <a:lnTo>
                      <a:pt x="285" y="51"/>
                    </a:lnTo>
                    <a:lnTo>
                      <a:pt x="288" y="50"/>
                    </a:lnTo>
                    <a:lnTo>
                      <a:pt x="292" y="50"/>
                    </a:lnTo>
                    <a:lnTo>
                      <a:pt x="293" y="50"/>
                    </a:lnTo>
                    <a:lnTo>
                      <a:pt x="294" y="50"/>
                    </a:lnTo>
                    <a:lnTo>
                      <a:pt x="295" y="50"/>
                    </a:lnTo>
                    <a:lnTo>
                      <a:pt x="300" y="49"/>
                    </a:lnTo>
                    <a:lnTo>
                      <a:pt x="301" y="48"/>
                    </a:lnTo>
                    <a:lnTo>
                      <a:pt x="312" y="50"/>
                    </a:lnTo>
                    <a:lnTo>
                      <a:pt x="315" y="50"/>
                    </a:lnTo>
                    <a:lnTo>
                      <a:pt x="321" y="49"/>
                    </a:lnTo>
                    <a:lnTo>
                      <a:pt x="323" y="49"/>
                    </a:lnTo>
                    <a:lnTo>
                      <a:pt x="323" y="50"/>
                    </a:lnTo>
                    <a:lnTo>
                      <a:pt x="322" y="52"/>
                    </a:lnTo>
                    <a:lnTo>
                      <a:pt x="321" y="52"/>
                    </a:lnTo>
                    <a:lnTo>
                      <a:pt x="319" y="52"/>
                    </a:lnTo>
                    <a:lnTo>
                      <a:pt x="317" y="52"/>
                    </a:lnTo>
                    <a:lnTo>
                      <a:pt x="316" y="52"/>
                    </a:lnTo>
                    <a:lnTo>
                      <a:pt x="315" y="52"/>
                    </a:lnTo>
                    <a:lnTo>
                      <a:pt x="313" y="52"/>
                    </a:lnTo>
                    <a:lnTo>
                      <a:pt x="312" y="54"/>
                    </a:lnTo>
                    <a:lnTo>
                      <a:pt x="311" y="55"/>
                    </a:lnTo>
                    <a:lnTo>
                      <a:pt x="311" y="56"/>
                    </a:lnTo>
                    <a:lnTo>
                      <a:pt x="307" y="56"/>
                    </a:lnTo>
                    <a:lnTo>
                      <a:pt x="305" y="55"/>
                    </a:lnTo>
                    <a:lnTo>
                      <a:pt x="304" y="55"/>
                    </a:lnTo>
                    <a:lnTo>
                      <a:pt x="302" y="54"/>
                    </a:lnTo>
                    <a:lnTo>
                      <a:pt x="294" y="56"/>
                    </a:lnTo>
                    <a:lnTo>
                      <a:pt x="292" y="58"/>
                    </a:lnTo>
                    <a:lnTo>
                      <a:pt x="294" y="57"/>
                    </a:lnTo>
                    <a:lnTo>
                      <a:pt x="294" y="56"/>
                    </a:lnTo>
                    <a:lnTo>
                      <a:pt x="296" y="56"/>
                    </a:lnTo>
                    <a:lnTo>
                      <a:pt x="296" y="58"/>
                    </a:lnTo>
                    <a:lnTo>
                      <a:pt x="296" y="59"/>
                    </a:lnTo>
                    <a:lnTo>
                      <a:pt x="296" y="60"/>
                    </a:lnTo>
                    <a:lnTo>
                      <a:pt x="295" y="60"/>
                    </a:lnTo>
                    <a:lnTo>
                      <a:pt x="294" y="59"/>
                    </a:lnTo>
                    <a:lnTo>
                      <a:pt x="293" y="59"/>
                    </a:lnTo>
                    <a:lnTo>
                      <a:pt x="292" y="60"/>
                    </a:lnTo>
                    <a:lnTo>
                      <a:pt x="292" y="63"/>
                    </a:lnTo>
                    <a:lnTo>
                      <a:pt x="294" y="63"/>
                    </a:lnTo>
                    <a:lnTo>
                      <a:pt x="293" y="62"/>
                    </a:lnTo>
                    <a:lnTo>
                      <a:pt x="293" y="60"/>
                    </a:lnTo>
                    <a:lnTo>
                      <a:pt x="294" y="60"/>
                    </a:lnTo>
                    <a:lnTo>
                      <a:pt x="295" y="60"/>
                    </a:lnTo>
                    <a:lnTo>
                      <a:pt x="296" y="60"/>
                    </a:lnTo>
                    <a:lnTo>
                      <a:pt x="297" y="60"/>
                    </a:lnTo>
                    <a:lnTo>
                      <a:pt x="298" y="60"/>
                    </a:lnTo>
                    <a:lnTo>
                      <a:pt x="299" y="60"/>
                    </a:lnTo>
                    <a:lnTo>
                      <a:pt x="300" y="62"/>
                    </a:lnTo>
                    <a:lnTo>
                      <a:pt x="301" y="63"/>
                    </a:lnTo>
                    <a:lnTo>
                      <a:pt x="302" y="69"/>
                    </a:lnTo>
                    <a:lnTo>
                      <a:pt x="300" y="70"/>
                    </a:lnTo>
                    <a:lnTo>
                      <a:pt x="299" y="70"/>
                    </a:lnTo>
                    <a:lnTo>
                      <a:pt x="296" y="71"/>
                    </a:lnTo>
                    <a:lnTo>
                      <a:pt x="294" y="69"/>
                    </a:lnTo>
                    <a:lnTo>
                      <a:pt x="292" y="69"/>
                    </a:lnTo>
                    <a:lnTo>
                      <a:pt x="291" y="69"/>
                    </a:lnTo>
                    <a:lnTo>
                      <a:pt x="290" y="69"/>
                    </a:lnTo>
                    <a:lnTo>
                      <a:pt x="292" y="70"/>
                    </a:lnTo>
                    <a:lnTo>
                      <a:pt x="294" y="70"/>
                    </a:lnTo>
                    <a:lnTo>
                      <a:pt x="294" y="71"/>
                    </a:lnTo>
                    <a:lnTo>
                      <a:pt x="296" y="72"/>
                    </a:lnTo>
                    <a:lnTo>
                      <a:pt x="300" y="70"/>
                    </a:lnTo>
                    <a:lnTo>
                      <a:pt x="301" y="70"/>
                    </a:lnTo>
                    <a:lnTo>
                      <a:pt x="302" y="69"/>
                    </a:lnTo>
                    <a:lnTo>
                      <a:pt x="302" y="68"/>
                    </a:lnTo>
                    <a:lnTo>
                      <a:pt x="302" y="66"/>
                    </a:lnTo>
                    <a:lnTo>
                      <a:pt x="302" y="65"/>
                    </a:lnTo>
                    <a:lnTo>
                      <a:pt x="303" y="65"/>
                    </a:lnTo>
                    <a:lnTo>
                      <a:pt x="304" y="66"/>
                    </a:lnTo>
                    <a:lnTo>
                      <a:pt x="305" y="67"/>
                    </a:lnTo>
                    <a:lnTo>
                      <a:pt x="307" y="73"/>
                    </a:lnTo>
                    <a:lnTo>
                      <a:pt x="309" y="80"/>
                    </a:lnTo>
                    <a:lnTo>
                      <a:pt x="309" y="81"/>
                    </a:lnTo>
                    <a:lnTo>
                      <a:pt x="310" y="81"/>
                    </a:lnTo>
                    <a:lnTo>
                      <a:pt x="311" y="80"/>
                    </a:lnTo>
                    <a:lnTo>
                      <a:pt x="312" y="77"/>
                    </a:lnTo>
                    <a:lnTo>
                      <a:pt x="312" y="76"/>
                    </a:lnTo>
                    <a:lnTo>
                      <a:pt x="311" y="75"/>
                    </a:lnTo>
                    <a:lnTo>
                      <a:pt x="311" y="73"/>
                    </a:lnTo>
                    <a:lnTo>
                      <a:pt x="313" y="75"/>
                    </a:lnTo>
                    <a:lnTo>
                      <a:pt x="313" y="77"/>
                    </a:lnTo>
                    <a:lnTo>
                      <a:pt x="313" y="81"/>
                    </a:lnTo>
                    <a:lnTo>
                      <a:pt x="313" y="84"/>
                    </a:lnTo>
                    <a:lnTo>
                      <a:pt x="313" y="83"/>
                    </a:lnTo>
                    <a:lnTo>
                      <a:pt x="314" y="81"/>
                    </a:lnTo>
                    <a:lnTo>
                      <a:pt x="315" y="80"/>
                    </a:lnTo>
                    <a:lnTo>
                      <a:pt x="315" y="78"/>
                    </a:lnTo>
                    <a:lnTo>
                      <a:pt x="318" y="77"/>
                    </a:lnTo>
                    <a:lnTo>
                      <a:pt x="317" y="76"/>
                    </a:lnTo>
                    <a:lnTo>
                      <a:pt x="315" y="75"/>
                    </a:lnTo>
                    <a:lnTo>
                      <a:pt x="315" y="74"/>
                    </a:lnTo>
                    <a:lnTo>
                      <a:pt x="314" y="74"/>
                    </a:lnTo>
                    <a:lnTo>
                      <a:pt x="313" y="74"/>
                    </a:lnTo>
                    <a:lnTo>
                      <a:pt x="312" y="73"/>
                    </a:lnTo>
                    <a:lnTo>
                      <a:pt x="313" y="72"/>
                    </a:lnTo>
                    <a:lnTo>
                      <a:pt x="314" y="72"/>
                    </a:lnTo>
                    <a:lnTo>
                      <a:pt x="317" y="73"/>
                    </a:lnTo>
                    <a:lnTo>
                      <a:pt x="319" y="75"/>
                    </a:lnTo>
                    <a:lnTo>
                      <a:pt x="323" y="80"/>
                    </a:lnTo>
                    <a:lnTo>
                      <a:pt x="325" y="84"/>
                    </a:lnTo>
                    <a:lnTo>
                      <a:pt x="326" y="83"/>
                    </a:lnTo>
                    <a:lnTo>
                      <a:pt x="325" y="82"/>
                    </a:lnTo>
                    <a:lnTo>
                      <a:pt x="324" y="80"/>
                    </a:lnTo>
                    <a:lnTo>
                      <a:pt x="324" y="79"/>
                    </a:lnTo>
                    <a:lnTo>
                      <a:pt x="324" y="78"/>
                    </a:lnTo>
                    <a:lnTo>
                      <a:pt x="324" y="77"/>
                    </a:lnTo>
                    <a:lnTo>
                      <a:pt x="328" y="78"/>
                    </a:lnTo>
                    <a:lnTo>
                      <a:pt x="329" y="79"/>
                    </a:lnTo>
                    <a:lnTo>
                      <a:pt x="330" y="78"/>
                    </a:lnTo>
                    <a:lnTo>
                      <a:pt x="329" y="77"/>
                    </a:lnTo>
                    <a:lnTo>
                      <a:pt x="328" y="75"/>
                    </a:lnTo>
                    <a:lnTo>
                      <a:pt x="329" y="75"/>
                    </a:lnTo>
                    <a:lnTo>
                      <a:pt x="330" y="76"/>
                    </a:lnTo>
                    <a:lnTo>
                      <a:pt x="331" y="76"/>
                    </a:lnTo>
                    <a:lnTo>
                      <a:pt x="333" y="78"/>
                    </a:lnTo>
                    <a:lnTo>
                      <a:pt x="334" y="79"/>
                    </a:lnTo>
                    <a:lnTo>
                      <a:pt x="334" y="80"/>
                    </a:lnTo>
                    <a:lnTo>
                      <a:pt x="334" y="81"/>
                    </a:lnTo>
                    <a:lnTo>
                      <a:pt x="335" y="82"/>
                    </a:lnTo>
                    <a:lnTo>
                      <a:pt x="338" y="85"/>
                    </a:lnTo>
                    <a:lnTo>
                      <a:pt x="340" y="86"/>
                    </a:lnTo>
                    <a:lnTo>
                      <a:pt x="343" y="85"/>
                    </a:lnTo>
                    <a:lnTo>
                      <a:pt x="344" y="86"/>
                    </a:lnTo>
                    <a:lnTo>
                      <a:pt x="346" y="86"/>
                    </a:lnTo>
                    <a:lnTo>
                      <a:pt x="347" y="87"/>
                    </a:lnTo>
                    <a:lnTo>
                      <a:pt x="349" y="90"/>
                    </a:lnTo>
                    <a:lnTo>
                      <a:pt x="351" y="92"/>
                    </a:lnTo>
                    <a:lnTo>
                      <a:pt x="351" y="93"/>
                    </a:lnTo>
                    <a:lnTo>
                      <a:pt x="351" y="94"/>
                    </a:lnTo>
                    <a:lnTo>
                      <a:pt x="350" y="95"/>
                    </a:lnTo>
                    <a:lnTo>
                      <a:pt x="349" y="95"/>
                    </a:lnTo>
                    <a:lnTo>
                      <a:pt x="347" y="96"/>
                    </a:lnTo>
                    <a:lnTo>
                      <a:pt x="345" y="97"/>
                    </a:lnTo>
                    <a:lnTo>
                      <a:pt x="343" y="100"/>
                    </a:lnTo>
                    <a:lnTo>
                      <a:pt x="342" y="101"/>
                    </a:lnTo>
                    <a:lnTo>
                      <a:pt x="342" y="102"/>
                    </a:lnTo>
                    <a:lnTo>
                      <a:pt x="343" y="101"/>
                    </a:lnTo>
                    <a:lnTo>
                      <a:pt x="345" y="98"/>
                    </a:lnTo>
                    <a:lnTo>
                      <a:pt x="346" y="98"/>
                    </a:lnTo>
                    <a:lnTo>
                      <a:pt x="346" y="99"/>
                    </a:lnTo>
                    <a:lnTo>
                      <a:pt x="343" y="103"/>
                    </a:lnTo>
                    <a:lnTo>
                      <a:pt x="342" y="104"/>
                    </a:lnTo>
                    <a:lnTo>
                      <a:pt x="342" y="105"/>
                    </a:lnTo>
                    <a:lnTo>
                      <a:pt x="341" y="105"/>
                    </a:lnTo>
                    <a:lnTo>
                      <a:pt x="339" y="112"/>
                    </a:lnTo>
                    <a:lnTo>
                      <a:pt x="339" y="114"/>
                    </a:lnTo>
                    <a:lnTo>
                      <a:pt x="339" y="115"/>
                    </a:lnTo>
                    <a:lnTo>
                      <a:pt x="338" y="116"/>
                    </a:lnTo>
                    <a:lnTo>
                      <a:pt x="337" y="116"/>
                    </a:lnTo>
                    <a:lnTo>
                      <a:pt x="335" y="116"/>
                    </a:lnTo>
                    <a:lnTo>
                      <a:pt x="332" y="116"/>
                    </a:lnTo>
                    <a:lnTo>
                      <a:pt x="330" y="116"/>
                    </a:lnTo>
                    <a:lnTo>
                      <a:pt x="328" y="116"/>
                    </a:lnTo>
                    <a:lnTo>
                      <a:pt x="327" y="116"/>
                    </a:lnTo>
                    <a:lnTo>
                      <a:pt x="327" y="118"/>
                    </a:lnTo>
                    <a:lnTo>
                      <a:pt x="333" y="120"/>
                    </a:lnTo>
                    <a:lnTo>
                      <a:pt x="334" y="122"/>
                    </a:lnTo>
                    <a:lnTo>
                      <a:pt x="338" y="120"/>
                    </a:lnTo>
                    <a:lnTo>
                      <a:pt x="339" y="120"/>
                    </a:lnTo>
                    <a:lnTo>
                      <a:pt x="341" y="120"/>
                    </a:lnTo>
                    <a:lnTo>
                      <a:pt x="341" y="121"/>
                    </a:lnTo>
                    <a:lnTo>
                      <a:pt x="341" y="122"/>
                    </a:lnTo>
                    <a:lnTo>
                      <a:pt x="343" y="120"/>
                    </a:lnTo>
                    <a:lnTo>
                      <a:pt x="344" y="118"/>
                    </a:lnTo>
                    <a:lnTo>
                      <a:pt x="344" y="117"/>
                    </a:lnTo>
                    <a:lnTo>
                      <a:pt x="347" y="116"/>
                    </a:lnTo>
                    <a:lnTo>
                      <a:pt x="352" y="116"/>
                    </a:lnTo>
                    <a:lnTo>
                      <a:pt x="353" y="116"/>
                    </a:lnTo>
                    <a:lnTo>
                      <a:pt x="354" y="118"/>
                    </a:lnTo>
                    <a:lnTo>
                      <a:pt x="358" y="118"/>
                    </a:lnTo>
                    <a:lnTo>
                      <a:pt x="360" y="117"/>
                    </a:lnTo>
                    <a:lnTo>
                      <a:pt x="360" y="115"/>
                    </a:lnTo>
                    <a:lnTo>
                      <a:pt x="361" y="115"/>
                    </a:lnTo>
                    <a:lnTo>
                      <a:pt x="365" y="115"/>
                    </a:lnTo>
                    <a:lnTo>
                      <a:pt x="366" y="115"/>
                    </a:lnTo>
                    <a:lnTo>
                      <a:pt x="368" y="116"/>
                    </a:lnTo>
                    <a:lnTo>
                      <a:pt x="371" y="118"/>
                    </a:lnTo>
                    <a:lnTo>
                      <a:pt x="376" y="126"/>
                    </a:lnTo>
                    <a:lnTo>
                      <a:pt x="375" y="128"/>
                    </a:lnTo>
                    <a:lnTo>
                      <a:pt x="373" y="128"/>
                    </a:lnTo>
                    <a:lnTo>
                      <a:pt x="372" y="129"/>
                    </a:lnTo>
                    <a:lnTo>
                      <a:pt x="371" y="129"/>
                    </a:lnTo>
                    <a:lnTo>
                      <a:pt x="370" y="133"/>
                    </a:lnTo>
                    <a:lnTo>
                      <a:pt x="370" y="134"/>
                    </a:lnTo>
                    <a:lnTo>
                      <a:pt x="368" y="133"/>
                    </a:lnTo>
                    <a:lnTo>
                      <a:pt x="367" y="134"/>
                    </a:lnTo>
                    <a:lnTo>
                      <a:pt x="364" y="137"/>
                    </a:lnTo>
                    <a:lnTo>
                      <a:pt x="363" y="137"/>
                    </a:lnTo>
                    <a:lnTo>
                      <a:pt x="362" y="139"/>
                    </a:lnTo>
                    <a:lnTo>
                      <a:pt x="356" y="141"/>
                    </a:lnTo>
                    <a:lnTo>
                      <a:pt x="355" y="141"/>
                    </a:lnTo>
                    <a:lnTo>
                      <a:pt x="354" y="144"/>
                    </a:lnTo>
                    <a:lnTo>
                      <a:pt x="354" y="146"/>
                    </a:lnTo>
                    <a:lnTo>
                      <a:pt x="351" y="148"/>
                    </a:lnTo>
                    <a:lnTo>
                      <a:pt x="350" y="149"/>
                    </a:lnTo>
                    <a:lnTo>
                      <a:pt x="350" y="150"/>
                    </a:lnTo>
                    <a:lnTo>
                      <a:pt x="351" y="152"/>
                    </a:lnTo>
                    <a:lnTo>
                      <a:pt x="353" y="154"/>
                    </a:lnTo>
                    <a:lnTo>
                      <a:pt x="353" y="156"/>
                    </a:lnTo>
                    <a:lnTo>
                      <a:pt x="353" y="157"/>
                    </a:lnTo>
                    <a:lnTo>
                      <a:pt x="353" y="158"/>
                    </a:lnTo>
                    <a:lnTo>
                      <a:pt x="352" y="158"/>
                    </a:lnTo>
                    <a:lnTo>
                      <a:pt x="352" y="160"/>
                    </a:lnTo>
                    <a:lnTo>
                      <a:pt x="353" y="160"/>
                    </a:lnTo>
                    <a:lnTo>
                      <a:pt x="355" y="162"/>
                    </a:lnTo>
                    <a:lnTo>
                      <a:pt x="355" y="161"/>
                    </a:lnTo>
                    <a:lnTo>
                      <a:pt x="356" y="160"/>
                    </a:lnTo>
                    <a:lnTo>
                      <a:pt x="359" y="161"/>
                    </a:lnTo>
                    <a:lnTo>
                      <a:pt x="360" y="161"/>
                    </a:lnTo>
                    <a:lnTo>
                      <a:pt x="362" y="163"/>
                    </a:lnTo>
                    <a:lnTo>
                      <a:pt x="361" y="165"/>
                    </a:lnTo>
                    <a:lnTo>
                      <a:pt x="358" y="168"/>
                    </a:lnTo>
                    <a:lnTo>
                      <a:pt x="356" y="169"/>
                    </a:lnTo>
                    <a:lnTo>
                      <a:pt x="351" y="171"/>
                    </a:lnTo>
                    <a:lnTo>
                      <a:pt x="351" y="173"/>
                    </a:lnTo>
                    <a:lnTo>
                      <a:pt x="350" y="173"/>
                    </a:lnTo>
                    <a:lnTo>
                      <a:pt x="349" y="173"/>
                    </a:lnTo>
                    <a:lnTo>
                      <a:pt x="349" y="174"/>
                    </a:lnTo>
                    <a:lnTo>
                      <a:pt x="346" y="173"/>
                    </a:lnTo>
                    <a:lnTo>
                      <a:pt x="344" y="174"/>
                    </a:lnTo>
                    <a:lnTo>
                      <a:pt x="343" y="175"/>
                    </a:lnTo>
                    <a:lnTo>
                      <a:pt x="340" y="175"/>
                    </a:lnTo>
                    <a:lnTo>
                      <a:pt x="339" y="175"/>
                    </a:lnTo>
                    <a:lnTo>
                      <a:pt x="338" y="175"/>
                    </a:lnTo>
                    <a:lnTo>
                      <a:pt x="336" y="177"/>
                    </a:lnTo>
                    <a:lnTo>
                      <a:pt x="335" y="180"/>
                    </a:lnTo>
                    <a:lnTo>
                      <a:pt x="336" y="181"/>
                    </a:lnTo>
                    <a:lnTo>
                      <a:pt x="337" y="185"/>
                    </a:lnTo>
                    <a:lnTo>
                      <a:pt x="337" y="188"/>
                    </a:lnTo>
                    <a:lnTo>
                      <a:pt x="336" y="192"/>
                    </a:lnTo>
                    <a:lnTo>
                      <a:pt x="333" y="194"/>
                    </a:lnTo>
                    <a:lnTo>
                      <a:pt x="332" y="196"/>
                    </a:lnTo>
                    <a:lnTo>
                      <a:pt x="331" y="199"/>
                    </a:lnTo>
                    <a:lnTo>
                      <a:pt x="330" y="199"/>
                    </a:lnTo>
                    <a:lnTo>
                      <a:pt x="329" y="199"/>
                    </a:lnTo>
                    <a:lnTo>
                      <a:pt x="347" y="222"/>
                    </a:lnTo>
                    <a:lnTo>
                      <a:pt x="347" y="223"/>
                    </a:lnTo>
                    <a:lnTo>
                      <a:pt x="348" y="223"/>
                    </a:lnTo>
                    <a:lnTo>
                      <a:pt x="349" y="224"/>
                    </a:lnTo>
                    <a:lnTo>
                      <a:pt x="351" y="229"/>
                    </a:lnTo>
                    <a:lnTo>
                      <a:pt x="351" y="231"/>
                    </a:lnTo>
                    <a:lnTo>
                      <a:pt x="350" y="231"/>
                    </a:lnTo>
                    <a:lnTo>
                      <a:pt x="349" y="234"/>
                    </a:lnTo>
                    <a:lnTo>
                      <a:pt x="348" y="235"/>
                    </a:lnTo>
                    <a:lnTo>
                      <a:pt x="347" y="236"/>
                    </a:lnTo>
                    <a:lnTo>
                      <a:pt x="343" y="238"/>
                    </a:lnTo>
                    <a:lnTo>
                      <a:pt x="342" y="238"/>
                    </a:lnTo>
                    <a:lnTo>
                      <a:pt x="341" y="241"/>
                    </a:lnTo>
                    <a:lnTo>
                      <a:pt x="341" y="242"/>
                    </a:lnTo>
                    <a:lnTo>
                      <a:pt x="340" y="243"/>
                    </a:lnTo>
                    <a:lnTo>
                      <a:pt x="339" y="244"/>
                    </a:lnTo>
                    <a:lnTo>
                      <a:pt x="334" y="245"/>
                    </a:lnTo>
                    <a:lnTo>
                      <a:pt x="330" y="244"/>
                    </a:lnTo>
                    <a:lnTo>
                      <a:pt x="324" y="248"/>
                    </a:lnTo>
                    <a:lnTo>
                      <a:pt x="324" y="249"/>
                    </a:lnTo>
                    <a:lnTo>
                      <a:pt x="324" y="250"/>
                    </a:lnTo>
                    <a:lnTo>
                      <a:pt x="324" y="251"/>
                    </a:lnTo>
                    <a:lnTo>
                      <a:pt x="324" y="252"/>
                    </a:lnTo>
                    <a:lnTo>
                      <a:pt x="322" y="252"/>
                    </a:lnTo>
                    <a:lnTo>
                      <a:pt x="321" y="253"/>
                    </a:lnTo>
                    <a:lnTo>
                      <a:pt x="320" y="252"/>
                    </a:lnTo>
                    <a:lnTo>
                      <a:pt x="319" y="252"/>
                    </a:lnTo>
                    <a:lnTo>
                      <a:pt x="317" y="253"/>
                    </a:lnTo>
                    <a:lnTo>
                      <a:pt x="316" y="254"/>
                    </a:lnTo>
                    <a:lnTo>
                      <a:pt x="315" y="254"/>
                    </a:lnTo>
                    <a:lnTo>
                      <a:pt x="315" y="256"/>
                    </a:lnTo>
                    <a:lnTo>
                      <a:pt x="313" y="256"/>
                    </a:lnTo>
                    <a:lnTo>
                      <a:pt x="311" y="256"/>
                    </a:lnTo>
                    <a:lnTo>
                      <a:pt x="311" y="255"/>
                    </a:lnTo>
                    <a:lnTo>
                      <a:pt x="309" y="256"/>
                    </a:lnTo>
                    <a:lnTo>
                      <a:pt x="307" y="257"/>
                    </a:lnTo>
                    <a:lnTo>
                      <a:pt x="306" y="258"/>
                    </a:lnTo>
                    <a:lnTo>
                      <a:pt x="305" y="258"/>
                    </a:lnTo>
                    <a:lnTo>
                      <a:pt x="303" y="256"/>
                    </a:lnTo>
                    <a:lnTo>
                      <a:pt x="300" y="255"/>
                    </a:lnTo>
                    <a:lnTo>
                      <a:pt x="298" y="255"/>
                    </a:lnTo>
                    <a:lnTo>
                      <a:pt x="296" y="257"/>
                    </a:lnTo>
                    <a:lnTo>
                      <a:pt x="294" y="259"/>
                    </a:lnTo>
                    <a:lnTo>
                      <a:pt x="292" y="259"/>
                    </a:lnTo>
                    <a:lnTo>
                      <a:pt x="290" y="259"/>
                    </a:lnTo>
                    <a:lnTo>
                      <a:pt x="289" y="260"/>
                    </a:lnTo>
                    <a:lnTo>
                      <a:pt x="288" y="263"/>
                    </a:lnTo>
                    <a:lnTo>
                      <a:pt x="288" y="264"/>
                    </a:lnTo>
                    <a:lnTo>
                      <a:pt x="290" y="267"/>
                    </a:lnTo>
                    <a:lnTo>
                      <a:pt x="290" y="269"/>
                    </a:lnTo>
                    <a:lnTo>
                      <a:pt x="290" y="271"/>
                    </a:lnTo>
                    <a:lnTo>
                      <a:pt x="289" y="272"/>
                    </a:lnTo>
                    <a:lnTo>
                      <a:pt x="288" y="273"/>
                    </a:lnTo>
                    <a:lnTo>
                      <a:pt x="285" y="274"/>
                    </a:lnTo>
                    <a:lnTo>
                      <a:pt x="284" y="274"/>
                    </a:lnTo>
                    <a:lnTo>
                      <a:pt x="283" y="273"/>
                    </a:lnTo>
                    <a:lnTo>
                      <a:pt x="278" y="267"/>
                    </a:lnTo>
                    <a:lnTo>
                      <a:pt x="275" y="263"/>
                    </a:lnTo>
                    <a:lnTo>
                      <a:pt x="274" y="262"/>
                    </a:lnTo>
                    <a:lnTo>
                      <a:pt x="273" y="261"/>
                    </a:lnTo>
                    <a:lnTo>
                      <a:pt x="272" y="261"/>
                    </a:lnTo>
                    <a:lnTo>
                      <a:pt x="271" y="261"/>
                    </a:lnTo>
                    <a:lnTo>
                      <a:pt x="270" y="262"/>
                    </a:lnTo>
                    <a:lnTo>
                      <a:pt x="270" y="264"/>
                    </a:lnTo>
                    <a:lnTo>
                      <a:pt x="270" y="265"/>
                    </a:lnTo>
                    <a:lnTo>
                      <a:pt x="269" y="265"/>
                    </a:lnTo>
                    <a:lnTo>
                      <a:pt x="268" y="265"/>
                    </a:lnTo>
                    <a:lnTo>
                      <a:pt x="267" y="264"/>
                    </a:lnTo>
                    <a:lnTo>
                      <a:pt x="266" y="263"/>
                    </a:lnTo>
                    <a:lnTo>
                      <a:pt x="266" y="262"/>
                    </a:lnTo>
                    <a:lnTo>
                      <a:pt x="259" y="261"/>
                    </a:lnTo>
                    <a:lnTo>
                      <a:pt x="257" y="263"/>
                    </a:lnTo>
                    <a:lnTo>
                      <a:pt x="256" y="264"/>
                    </a:lnTo>
                    <a:lnTo>
                      <a:pt x="255" y="264"/>
                    </a:lnTo>
                    <a:lnTo>
                      <a:pt x="254" y="264"/>
                    </a:lnTo>
                    <a:lnTo>
                      <a:pt x="253" y="263"/>
                    </a:lnTo>
                    <a:lnTo>
                      <a:pt x="253" y="260"/>
                    </a:lnTo>
                    <a:lnTo>
                      <a:pt x="252" y="258"/>
                    </a:lnTo>
                    <a:lnTo>
                      <a:pt x="251" y="257"/>
                    </a:lnTo>
                    <a:lnTo>
                      <a:pt x="249" y="256"/>
                    </a:lnTo>
                    <a:lnTo>
                      <a:pt x="248" y="256"/>
                    </a:lnTo>
                    <a:lnTo>
                      <a:pt x="246" y="256"/>
                    </a:lnTo>
                    <a:lnTo>
                      <a:pt x="245" y="256"/>
                    </a:lnTo>
                    <a:lnTo>
                      <a:pt x="244" y="256"/>
                    </a:lnTo>
                    <a:lnTo>
                      <a:pt x="243" y="256"/>
                    </a:lnTo>
                    <a:lnTo>
                      <a:pt x="239" y="256"/>
                    </a:lnTo>
                    <a:lnTo>
                      <a:pt x="238" y="256"/>
                    </a:lnTo>
                    <a:lnTo>
                      <a:pt x="237" y="254"/>
                    </a:lnTo>
                    <a:lnTo>
                      <a:pt x="237" y="253"/>
                    </a:lnTo>
                    <a:lnTo>
                      <a:pt x="236" y="252"/>
                    </a:lnTo>
                    <a:lnTo>
                      <a:pt x="235" y="252"/>
                    </a:lnTo>
                    <a:lnTo>
                      <a:pt x="234" y="252"/>
                    </a:lnTo>
                    <a:lnTo>
                      <a:pt x="233" y="252"/>
                    </a:lnTo>
                    <a:lnTo>
                      <a:pt x="233" y="254"/>
                    </a:lnTo>
                    <a:lnTo>
                      <a:pt x="234" y="254"/>
                    </a:lnTo>
                    <a:lnTo>
                      <a:pt x="235" y="256"/>
                    </a:lnTo>
                    <a:lnTo>
                      <a:pt x="236" y="256"/>
                    </a:lnTo>
                    <a:lnTo>
                      <a:pt x="236" y="258"/>
                    </a:lnTo>
                    <a:lnTo>
                      <a:pt x="237" y="261"/>
                    </a:lnTo>
                    <a:lnTo>
                      <a:pt x="242" y="267"/>
                    </a:lnTo>
                    <a:lnTo>
                      <a:pt x="245" y="268"/>
                    </a:lnTo>
                    <a:lnTo>
                      <a:pt x="246" y="269"/>
                    </a:lnTo>
                    <a:lnTo>
                      <a:pt x="249" y="273"/>
                    </a:lnTo>
                    <a:lnTo>
                      <a:pt x="249" y="275"/>
                    </a:lnTo>
                    <a:lnTo>
                      <a:pt x="249" y="276"/>
                    </a:lnTo>
                    <a:lnTo>
                      <a:pt x="248" y="277"/>
                    </a:lnTo>
                    <a:lnTo>
                      <a:pt x="248" y="278"/>
                    </a:lnTo>
                    <a:lnTo>
                      <a:pt x="249" y="286"/>
                    </a:lnTo>
                    <a:lnTo>
                      <a:pt x="249" y="290"/>
                    </a:lnTo>
                    <a:lnTo>
                      <a:pt x="254" y="301"/>
                    </a:lnTo>
                    <a:lnTo>
                      <a:pt x="254" y="303"/>
                    </a:lnTo>
                    <a:lnTo>
                      <a:pt x="253" y="305"/>
                    </a:lnTo>
                    <a:lnTo>
                      <a:pt x="253" y="306"/>
                    </a:lnTo>
                    <a:lnTo>
                      <a:pt x="253" y="307"/>
                    </a:lnTo>
                    <a:lnTo>
                      <a:pt x="253" y="309"/>
                    </a:lnTo>
                    <a:lnTo>
                      <a:pt x="258" y="310"/>
                    </a:lnTo>
                    <a:lnTo>
                      <a:pt x="265" y="309"/>
                    </a:lnTo>
                    <a:lnTo>
                      <a:pt x="271" y="310"/>
                    </a:lnTo>
                    <a:lnTo>
                      <a:pt x="271" y="315"/>
                    </a:lnTo>
                    <a:lnTo>
                      <a:pt x="271" y="316"/>
                    </a:lnTo>
                    <a:lnTo>
                      <a:pt x="270" y="318"/>
                    </a:lnTo>
                    <a:lnTo>
                      <a:pt x="268" y="319"/>
                    </a:lnTo>
                    <a:lnTo>
                      <a:pt x="266" y="319"/>
                    </a:lnTo>
                    <a:lnTo>
                      <a:pt x="264" y="320"/>
                    </a:lnTo>
                    <a:lnTo>
                      <a:pt x="261" y="322"/>
                    </a:lnTo>
                    <a:lnTo>
                      <a:pt x="260" y="323"/>
                    </a:lnTo>
                    <a:lnTo>
                      <a:pt x="258" y="324"/>
                    </a:lnTo>
                    <a:lnTo>
                      <a:pt x="255" y="324"/>
                    </a:lnTo>
                    <a:lnTo>
                      <a:pt x="254" y="324"/>
                    </a:lnTo>
                    <a:lnTo>
                      <a:pt x="253" y="325"/>
                    </a:lnTo>
                    <a:lnTo>
                      <a:pt x="253" y="326"/>
                    </a:lnTo>
                    <a:lnTo>
                      <a:pt x="252" y="327"/>
                    </a:lnTo>
                    <a:lnTo>
                      <a:pt x="252" y="329"/>
                    </a:lnTo>
                    <a:lnTo>
                      <a:pt x="251" y="333"/>
                    </a:lnTo>
                    <a:lnTo>
                      <a:pt x="251" y="335"/>
                    </a:lnTo>
                    <a:lnTo>
                      <a:pt x="250" y="336"/>
                    </a:lnTo>
                    <a:lnTo>
                      <a:pt x="246" y="339"/>
                    </a:lnTo>
                    <a:lnTo>
                      <a:pt x="243" y="339"/>
                    </a:lnTo>
                    <a:lnTo>
                      <a:pt x="242" y="339"/>
                    </a:lnTo>
                    <a:lnTo>
                      <a:pt x="238" y="341"/>
                    </a:lnTo>
                    <a:lnTo>
                      <a:pt x="237" y="341"/>
                    </a:lnTo>
                    <a:lnTo>
                      <a:pt x="237" y="342"/>
                    </a:lnTo>
                    <a:lnTo>
                      <a:pt x="237" y="343"/>
                    </a:lnTo>
                    <a:lnTo>
                      <a:pt x="236" y="344"/>
                    </a:lnTo>
                    <a:lnTo>
                      <a:pt x="234" y="346"/>
                    </a:lnTo>
                    <a:lnTo>
                      <a:pt x="233" y="346"/>
                    </a:lnTo>
                    <a:lnTo>
                      <a:pt x="232" y="347"/>
                    </a:lnTo>
                    <a:lnTo>
                      <a:pt x="230" y="346"/>
                    </a:lnTo>
                    <a:lnTo>
                      <a:pt x="227" y="348"/>
                    </a:lnTo>
                    <a:lnTo>
                      <a:pt x="225" y="349"/>
                    </a:lnTo>
                    <a:lnTo>
                      <a:pt x="222" y="350"/>
                    </a:lnTo>
                    <a:lnTo>
                      <a:pt x="221" y="351"/>
                    </a:lnTo>
                    <a:lnTo>
                      <a:pt x="221" y="352"/>
                    </a:lnTo>
                    <a:lnTo>
                      <a:pt x="221" y="353"/>
                    </a:lnTo>
                    <a:lnTo>
                      <a:pt x="221" y="354"/>
                    </a:lnTo>
                    <a:lnTo>
                      <a:pt x="221" y="355"/>
                    </a:lnTo>
                    <a:lnTo>
                      <a:pt x="221" y="356"/>
                    </a:lnTo>
                    <a:lnTo>
                      <a:pt x="220" y="357"/>
                    </a:lnTo>
                    <a:lnTo>
                      <a:pt x="219" y="357"/>
                    </a:lnTo>
                    <a:lnTo>
                      <a:pt x="218" y="357"/>
                    </a:lnTo>
                    <a:lnTo>
                      <a:pt x="217" y="357"/>
                    </a:lnTo>
                    <a:lnTo>
                      <a:pt x="216" y="358"/>
                    </a:lnTo>
                    <a:lnTo>
                      <a:pt x="215" y="359"/>
                    </a:lnTo>
                    <a:lnTo>
                      <a:pt x="214" y="360"/>
                    </a:lnTo>
                    <a:lnTo>
                      <a:pt x="214" y="362"/>
                    </a:lnTo>
                    <a:lnTo>
                      <a:pt x="213" y="364"/>
                    </a:lnTo>
                    <a:lnTo>
                      <a:pt x="211" y="365"/>
                    </a:lnTo>
                    <a:lnTo>
                      <a:pt x="210" y="365"/>
                    </a:lnTo>
                    <a:lnTo>
                      <a:pt x="209" y="365"/>
                    </a:lnTo>
                    <a:lnTo>
                      <a:pt x="209" y="364"/>
                    </a:lnTo>
                    <a:lnTo>
                      <a:pt x="209" y="363"/>
                    </a:lnTo>
                    <a:lnTo>
                      <a:pt x="209" y="362"/>
                    </a:lnTo>
                    <a:lnTo>
                      <a:pt x="211" y="361"/>
                    </a:lnTo>
                    <a:lnTo>
                      <a:pt x="211" y="359"/>
                    </a:lnTo>
                    <a:lnTo>
                      <a:pt x="211" y="358"/>
                    </a:lnTo>
                    <a:lnTo>
                      <a:pt x="211" y="357"/>
                    </a:lnTo>
                    <a:lnTo>
                      <a:pt x="210" y="356"/>
                    </a:lnTo>
                    <a:lnTo>
                      <a:pt x="209" y="356"/>
                    </a:lnTo>
                    <a:lnTo>
                      <a:pt x="209" y="355"/>
                    </a:lnTo>
                    <a:lnTo>
                      <a:pt x="205" y="355"/>
                    </a:lnTo>
                    <a:lnTo>
                      <a:pt x="201" y="358"/>
                    </a:lnTo>
                    <a:lnTo>
                      <a:pt x="200" y="358"/>
                    </a:lnTo>
                    <a:lnTo>
                      <a:pt x="200" y="359"/>
                    </a:lnTo>
                    <a:lnTo>
                      <a:pt x="199" y="360"/>
                    </a:lnTo>
                    <a:lnTo>
                      <a:pt x="198" y="361"/>
                    </a:lnTo>
                    <a:lnTo>
                      <a:pt x="194" y="363"/>
                    </a:lnTo>
                    <a:lnTo>
                      <a:pt x="188" y="362"/>
                    </a:lnTo>
                    <a:lnTo>
                      <a:pt x="173" y="348"/>
                    </a:lnTo>
                    <a:lnTo>
                      <a:pt x="173" y="347"/>
                    </a:lnTo>
                    <a:lnTo>
                      <a:pt x="173" y="346"/>
                    </a:lnTo>
                    <a:lnTo>
                      <a:pt x="172" y="340"/>
                    </a:lnTo>
                    <a:lnTo>
                      <a:pt x="166" y="319"/>
                    </a:lnTo>
                    <a:lnTo>
                      <a:pt x="166" y="318"/>
                    </a:lnTo>
                    <a:lnTo>
                      <a:pt x="164" y="316"/>
                    </a:lnTo>
                    <a:lnTo>
                      <a:pt x="164" y="314"/>
                    </a:lnTo>
                    <a:lnTo>
                      <a:pt x="165" y="313"/>
                    </a:lnTo>
                    <a:lnTo>
                      <a:pt x="166" y="312"/>
                    </a:lnTo>
                    <a:lnTo>
                      <a:pt x="165" y="310"/>
                    </a:lnTo>
                    <a:lnTo>
                      <a:pt x="164" y="310"/>
                    </a:lnTo>
                    <a:lnTo>
                      <a:pt x="162" y="309"/>
                    </a:lnTo>
                    <a:lnTo>
                      <a:pt x="157" y="303"/>
                    </a:lnTo>
                    <a:lnTo>
                      <a:pt x="156" y="302"/>
                    </a:lnTo>
                    <a:lnTo>
                      <a:pt x="154" y="298"/>
                    </a:lnTo>
                    <a:lnTo>
                      <a:pt x="153" y="297"/>
                    </a:lnTo>
                    <a:lnTo>
                      <a:pt x="149" y="297"/>
                    </a:lnTo>
                    <a:lnTo>
                      <a:pt x="148" y="297"/>
                    </a:lnTo>
                    <a:lnTo>
                      <a:pt x="148" y="295"/>
                    </a:lnTo>
                    <a:lnTo>
                      <a:pt x="159" y="284"/>
                    </a:lnTo>
                    <a:lnTo>
                      <a:pt x="161" y="282"/>
                    </a:lnTo>
                    <a:lnTo>
                      <a:pt x="162" y="282"/>
                    </a:lnTo>
                    <a:lnTo>
                      <a:pt x="163" y="279"/>
                    </a:lnTo>
                    <a:lnTo>
                      <a:pt x="163" y="278"/>
                    </a:lnTo>
                    <a:lnTo>
                      <a:pt x="162" y="277"/>
                    </a:lnTo>
                    <a:lnTo>
                      <a:pt x="161" y="277"/>
                    </a:lnTo>
                    <a:lnTo>
                      <a:pt x="160" y="277"/>
                    </a:lnTo>
                    <a:lnTo>
                      <a:pt x="160" y="276"/>
                    </a:lnTo>
                    <a:lnTo>
                      <a:pt x="160" y="273"/>
                    </a:lnTo>
                    <a:lnTo>
                      <a:pt x="159" y="271"/>
                    </a:lnTo>
                    <a:lnTo>
                      <a:pt x="158" y="269"/>
                    </a:lnTo>
                    <a:lnTo>
                      <a:pt x="157" y="269"/>
                    </a:lnTo>
                    <a:lnTo>
                      <a:pt x="156" y="269"/>
                    </a:lnTo>
                    <a:lnTo>
                      <a:pt x="155" y="269"/>
                    </a:lnTo>
                    <a:lnTo>
                      <a:pt x="154" y="268"/>
                    </a:lnTo>
                    <a:lnTo>
                      <a:pt x="154" y="267"/>
                    </a:lnTo>
                    <a:lnTo>
                      <a:pt x="153" y="263"/>
                    </a:lnTo>
                    <a:lnTo>
                      <a:pt x="152" y="259"/>
                    </a:lnTo>
                    <a:lnTo>
                      <a:pt x="152" y="258"/>
                    </a:lnTo>
                    <a:lnTo>
                      <a:pt x="150" y="255"/>
                    </a:lnTo>
                    <a:lnTo>
                      <a:pt x="150" y="253"/>
                    </a:lnTo>
                    <a:lnTo>
                      <a:pt x="150" y="252"/>
                    </a:lnTo>
                    <a:lnTo>
                      <a:pt x="150" y="251"/>
                    </a:lnTo>
                    <a:lnTo>
                      <a:pt x="151" y="250"/>
                    </a:lnTo>
                    <a:lnTo>
                      <a:pt x="149" y="243"/>
                    </a:lnTo>
                    <a:lnTo>
                      <a:pt x="151" y="230"/>
                    </a:lnTo>
                    <a:lnTo>
                      <a:pt x="151" y="227"/>
                    </a:lnTo>
                    <a:lnTo>
                      <a:pt x="150" y="225"/>
                    </a:lnTo>
                    <a:lnTo>
                      <a:pt x="150" y="220"/>
                    </a:lnTo>
                    <a:lnTo>
                      <a:pt x="151" y="217"/>
                    </a:lnTo>
                    <a:lnTo>
                      <a:pt x="152" y="216"/>
                    </a:lnTo>
                    <a:lnTo>
                      <a:pt x="153" y="216"/>
                    </a:lnTo>
                    <a:lnTo>
                      <a:pt x="154" y="215"/>
                    </a:lnTo>
                    <a:lnTo>
                      <a:pt x="156" y="214"/>
                    </a:lnTo>
                    <a:lnTo>
                      <a:pt x="156" y="212"/>
                    </a:lnTo>
                    <a:lnTo>
                      <a:pt x="156" y="211"/>
                    </a:lnTo>
                    <a:lnTo>
                      <a:pt x="156" y="208"/>
                    </a:lnTo>
                    <a:lnTo>
                      <a:pt x="156" y="206"/>
                    </a:lnTo>
                    <a:lnTo>
                      <a:pt x="156" y="204"/>
                    </a:lnTo>
                    <a:lnTo>
                      <a:pt x="158" y="203"/>
                    </a:lnTo>
                    <a:lnTo>
                      <a:pt x="161" y="199"/>
                    </a:lnTo>
                    <a:lnTo>
                      <a:pt x="162" y="198"/>
                    </a:lnTo>
                    <a:lnTo>
                      <a:pt x="163" y="198"/>
                    </a:lnTo>
                    <a:lnTo>
                      <a:pt x="162" y="196"/>
                    </a:lnTo>
                    <a:lnTo>
                      <a:pt x="161" y="195"/>
                    </a:lnTo>
                    <a:lnTo>
                      <a:pt x="161" y="194"/>
                    </a:lnTo>
                    <a:lnTo>
                      <a:pt x="161" y="193"/>
                    </a:lnTo>
                    <a:lnTo>
                      <a:pt x="162" y="192"/>
                    </a:lnTo>
                    <a:lnTo>
                      <a:pt x="161" y="192"/>
                    </a:lnTo>
                    <a:lnTo>
                      <a:pt x="161" y="191"/>
                    </a:lnTo>
                    <a:lnTo>
                      <a:pt x="160" y="190"/>
                    </a:lnTo>
                    <a:lnTo>
                      <a:pt x="159" y="190"/>
                    </a:lnTo>
                    <a:lnTo>
                      <a:pt x="157" y="189"/>
                    </a:lnTo>
                    <a:lnTo>
                      <a:pt x="152" y="188"/>
                    </a:lnTo>
                    <a:lnTo>
                      <a:pt x="149" y="190"/>
                    </a:lnTo>
                    <a:lnTo>
                      <a:pt x="148" y="191"/>
                    </a:lnTo>
                    <a:lnTo>
                      <a:pt x="147" y="191"/>
                    </a:lnTo>
                    <a:lnTo>
                      <a:pt x="146" y="191"/>
                    </a:lnTo>
                    <a:lnTo>
                      <a:pt x="144" y="191"/>
                    </a:lnTo>
                    <a:lnTo>
                      <a:pt x="143" y="191"/>
                    </a:lnTo>
                    <a:lnTo>
                      <a:pt x="138" y="192"/>
                    </a:lnTo>
                    <a:lnTo>
                      <a:pt x="135" y="192"/>
                    </a:lnTo>
                    <a:lnTo>
                      <a:pt x="134" y="192"/>
                    </a:lnTo>
                    <a:lnTo>
                      <a:pt x="129" y="194"/>
                    </a:lnTo>
                    <a:lnTo>
                      <a:pt x="128" y="193"/>
                    </a:lnTo>
                    <a:lnTo>
                      <a:pt x="127" y="193"/>
                    </a:lnTo>
                    <a:lnTo>
                      <a:pt x="124" y="192"/>
                    </a:lnTo>
                    <a:lnTo>
                      <a:pt x="119" y="191"/>
                    </a:lnTo>
                    <a:lnTo>
                      <a:pt x="118" y="191"/>
                    </a:lnTo>
                    <a:lnTo>
                      <a:pt x="117" y="192"/>
                    </a:lnTo>
                    <a:lnTo>
                      <a:pt x="113" y="194"/>
                    </a:lnTo>
                    <a:lnTo>
                      <a:pt x="112" y="195"/>
                    </a:lnTo>
                    <a:lnTo>
                      <a:pt x="111" y="195"/>
                    </a:lnTo>
                    <a:lnTo>
                      <a:pt x="111" y="194"/>
                    </a:lnTo>
                    <a:lnTo>
                      <a:pt x="110" y="193"/>
                    </a:lnTo>
                    <a:lnTo>
                      <a:pt x="109" y="193"/>
                    </a:lnTo>
                    <a:lnTo>
                      <a:pt x="107" y="194"/>
                    </a:lnTo>
                    <a:lnTo>
                      <a:pt x="89" y="167"/>
                    </a:lnTo>
                    <a:lnTo>
                      <a:pt x="88" y="167"/>
                    </a:lnTo>
                    <a:lnTo>
                      <a:pt x="87" y="167"/>
                    </a:lnTo>
                    <a:lnTo>
                      <a:pt x="86" y="167"/>
                    </a:lnTo>
                    <a:lnTo>
                      <a:pt x="85" y="168"/>
                    </a:lnTo>
                    <a:lnTo>
                      <a:pt x="84" y="168"/>
                    </a:lnTo>
                    <a:lnTo>
                      <a:pt x="83" y="168"/>
                    </a:lnTo>
                    <a:lnTo>
                      <a:pt x="82" y="167"/>
                    </a:lnTo>
                    <a:lnTo>
                      <a:pt x="77" y="165"/>
                    </a:lnTo>
                    <a:lnTo>
                      <a:pt x="73" y="163"/>
                    </a:lnTo>
                    <a:lnTo>
                      <a:pt x="69" y="163"/>
                    </a:lnTo>
                    <a:lnTo>
                      <a:pt x="68" y="164"/>
                    </a:lnTo>
                    <a:lnTo>
                      <a:pt x="68" y="165"/>
                    </a:lnTo>
                    <a:lnTo>
                      <a:pt x="66" y="166"/>
                    </a:lnTo>
                    <a:lnTo>
                      <a:pt x="64" y="167"/>
                    </a:lnTo>
                    <a:lnTo>
                      <a:pt x="60" y="167"/>
                    </a:lnTo>
                    <a:lnTo>
                      <a:pt x="58" y="167"/>
                    </a:lnTo>
                    <a:lnTo>
                      <a:pt x="56" y="165"/>
                    </a:lnTo>
                    <a:lnTo>
                      <a:pt x="52" y="165"/>
                    </a:lnTo>
                    <a:lnTo>
                      <a:pt x="49" y="165"/>
                    </a:lnTo>
                    <a:lnTo>
                      <a:pt x="47" y="164"/>
                    </a:lnTo>
                    <a:lnTo>
                      <a:pt x="45" y="165"/>
                    </a:lnTo>
                    <a:lnTo>
                      <a:pt x="43" y="166"/>
                    </a:lnTo>
                    <a:lnTo>
                      <a:pt x="42" y="167"/>
                    </a:lnTo>
                    <a:lnTo>
                      <a:pt x="41" y="167"/>
                    </a:lnTo>
                    <a:lnTo>
                      <a:pt x="39" y="166"/>
                    </a:lnTo>
                    <a:lnTo>
                      <a:pt x="37" y="166"/>
                    </a:lnTo>
                    <a:lnTo>
                      <a:pt x="36" y="164"/>
                    </a:lnTo>
                    <a:lnTo>
                      <a:pt x="34" y="160"/>
                    </a:lnTo>
                    <a:lnTo>
                      <a:pt x="33" y="158"/>
                    </a:lnTo>
                    <a:lnTo>
                      <a:pt x="33" y="157"/>
                    </a:lnTo>
                    <a:lnTo>
                      <a:pt x="34" y="156"/>
                    </a:lnTo>
                    <a:lnTo>
                      <a:pt x="31" y="154"/>
                    </a:lnTo>
                    <a:lnTo>
                      <a:pt x="29" y="154"/>
                    </a:lnTo>
                    <a:lnTo>
                      <a:pt x="27" y="154"/>
                    </a:lnTo>
                    <a:lnTo>
                      <a:pt x="26" y="153"/>
                    </a:lnTo>
                    <a:lnTo>
                      <a:pt x="25" y="150"/>
                    </a:lnTo>
                    <a:lnTo>
                      <a:pt x="26" y="137"/>
                    </a:lnTo>
                    <a:lnTo>
                      <a:pt x="28" y="133"/>
                    </a:lnTo>
                    <a:lnTo>
                      <a:pt x="30" y="133"/>
                    </a:lnTo>
                    <a:lnTo>
                      <a:pt x="30" y="132"/>
                    </a:lnTo>
                    <a:lnTo>
                      <a:pt x="29" y="124"/>
                    </a:lnTo>
                    <a:lnTo>
                      <a:pt x="28" y="123"/>
                    </a:lnTo>
                    <a:lnTo>
                      <a:pt x="22" y="115"/>
                    </a:lnTo>
                    <a:lnTo>
                      <a:pt x="19" y="101"/>
                    </a:lnTo>
                    <a:lnTo>
                      <a:pt x="17" y="100"/>
                    </a:lnTo>
                    <a:lnTo>
                      <a:pt x="15" y="98"/>
                    </a:lnTo>
                    <a:lnTo>
                      <a:pt x="15" y="97"/>
                    </a:lnTo>
                    <a:lnTo>
                      <a:pt x="14" y="95"/>
                    </a:lnTo>
                    <a:lnTo>
                      <a:pt x="13" y="94"/>
                    </a:lnTo>
                    <a:lnTo>
                      <a:pt x="9" y="97"/>
                    </a:lnTo>
                    <a:lnTo>
                      <a:pt x="7" y="98"/>
                    </a:lnTo>
                    <a:lnTo>
                      <a:pt x="4" y="98"/>
                    </a:lnTo>
                    <a:lnTo>
                      <a:pt x="3" y="98"/>
                    </a:lnTo>
                    <a:lnTo>
                      <a:pt x="3" y="96"/>
                    </a:lnTo>
                    <a:lnTo>
                      <a:pt x="7" y="91"/>
                    </a:lnTo>
                    <a:lnTo>
                      <a:pt x="12" y="84"/>
                    </a:lnTo>
                    <a:lnTo>
                      <a:pt x="15" y="79"/>
                    </a:lnTo>
                    <a:lnTo>
                      <a:pt x="16" y="72"/>
                    </a:lnTo>
                    <a:lnTo>
                      <a:pt x="17" y="69"/>
                    </a:lnTo>
                    <a:lnTo>
                      <a:pt x="19" y="59"/>
                    </a:lnTo>
                    <a:lnTo>
                      <a:pt x="19" y="58"/>
                    </a:lnTo>
                    <a:lnTo>
                      <a:pt x="22" y="54"/>
                    </a:lnTo>
                    <a:lnTo>
                      <a:pt x="30" y="40"/>
                    </a:lnTo>
                    <a:lnTo>
                      <a:pt x="32" y="37"/>
                    </a:lnTo>
                    <a:lnTo>
                      <a:pt x="36" y="35"/>
                    </a:lnTo>
                    <a:lnTo>
                      <a:pt x="37" y="35"/>
                    </a:lnTo>
                    <a:lnTo>
                      <a:pt x="40" y="33"/>
                    </a:lnTo>
                    <a:lnTo>
                      <a:pt x="47" y="20"/>
                    </a:lnTo>
                    <a:lnTo>
                      <a:pt x="53" y="19"/>
                    </a:lnTo>
                    <a:lnTo>
                      <a:pt x="57" y="17"/>
                    </a:lnTo>
                    <a:lnTo>
                      <a:pt x="64" y="15"/>
                    </a:lnTo>
                    <a:lnTo>
                      <a:pt x="66" y="14"/>
                    </a:lnTo>
                    <a:lnTo>
                      <a:pt x="65" y="16"/>
                    </a:lnTo>
                    <a:lnTo>
                      <a:pt x="64" y="17"/>
                    </a:lnTo>
                    <a:lnTo>
                      <a:pt x="61" y="18"/>
                    </a:lnTo>
                    <a:lnTo>
                      <a:pt x="48" y="22"/>
                    </a:lnTo>
                    <a:lnTo>
                      <a:pt x="47" y="24"/>
                    </a:lnTo>
                    <a:lnTo>
                      <a:pt x="49" y="31"/>
                    </a:lnTo>
                    <a:lnTo>
                      <a:pt x="50" y="35"/>
                    </a:lnTo>
                    <a:lnTo>
                      <a:pt x="51" y="37"/>
                    </a:lnTo>
                    <a:lnTo>
                      <a:pt x="53" y="40"/>
                    </a:lnTo>
                    <a:lnTo>
                      <a:pt x="52" y="41"/>
                    </a:lnTo>
                    <a:lnTo>
                      <a:pt x="53" y="46"/>
                    </a:lnTo>
                    <a:lnTo>
                      <a:pt x="54" y="48"/>
                    </a:lnTo>
                    <a:lnTo>
                      <a:pt x="56" y="50"/>
                    </a:lnTo>
                    <a:lnTo>
                      <a:pt x="56" y="51"/>
                    </a:lnTo>
                    <a:lnTo>
                      <a:pt x="54" y="57"/>
                    </a:lnTo>
                    <a:lnTo>
                      <a:pt x="53" y="58"/>
                    </a:lnTo>
                    <a:lnTo>
                      <a:pt x="51" y="61"/>
                    </a:lnTo>
                    <a:lnTo>
                      <a:pt x="49" y="62"/>
                    </a:lnTo>
                    <a:lnTo>
                      <a:pt x="48" y="65"/>
                    </a:lnTo>
                    <a:lnTo>
                      <a:pt x="39" y="78"/>
                    </a:lnTo>
                    <a:lnTo>
                      <a:pt x="40" y="80"/>
                    </a:lnTo>
                    <a:lnTo>
                      <a:pt x="41" y="81"/>
                    </a:lnTo>
                    <a:lnTo>
                      <a:pt x="42" y="82"/>
                    </a:lnTo>
                    <a:lnTo>
                      <a:pt x="43" y="84"/>
                    </a:lnTo>
                    <a:lnTo>
                      <a:pt x="43" y="86"/>
                    </a:lnTo>
                    <a:lnTo>
                      <a:pt x="44" y="88"/>
                    </a:lnTo>
                    <a:lnTo>
                      <a:pt x="49" y="92"/>
                    </a:lnTo>
                    <a:lnTo>
                      <a:pt x="49" y="93"/>
                    </a:lnTo>
                    <a:lnTo>
                      <a:pt x="48" y="97"/>
                    </a:lnTo>
                    <a:lnTo>
                      <a:pt x="48" y="100"/>
                    </a:lnTo>
                    <a:lnTo>
                      <a:pt x="49" y="100"/>
                    </a:lnTo>
                    <a:lnTo>
                      <a:pt x="49" y="101"/>
                    </a:lnTo>
                    <a:lnTo>
                      <a:pt x="51" y="102"/>
                    </a:lnTo>
                    <a:lnTo>
                      <a:pt x="52" y="102"/>
                    </a:lnTo>
                    <a:lnTo>
                      <a:pt x="53" y="102"/>
                    </a:lnTo>
                    <a:lnTo>
                      <a:pt x="54" y="102"/>
                    </a:lnTo>
                    <a:lnTo>
                      <a:pt x="60" y="100"/>
                    </a:lnTo>
                    <a:lnTo>
                      <a:pt x="60" y="99"/>
                    </a:lnTo>
                    <a:lnTo>
                      <a:pt x="62" y="99"/>
                    </a:lnTo>
                    <a:lnTo>
                      <a:pt x="62" y="98"/>
                    </a:lnTo>
                    <a:lnTo>
                      <a:pt x="63" y="97"/>
                    </a:lnTo>
                    <a:lnTo>
                      <a:pt x="64" y="95"/>
                    </a:lnTo>
                    <a:lnTo>
                      <a:pt x="65" y="95"/>
                    </a:lnTo>
                    <a:lnTo>
                      <a:pt x="66" y="94"/>
                    </a:lnTo>
                    <a:lnTo>
                      <a:pt x="67" y="94"/>
                    </a:lnTo>
                    <a:lnTo>
                      <a:pt x="68" y="93"/>
                    </a:lnTo>
                    <a:lnTo>
                      <a:pt x="68" y="92"/>
                    </a:lnTo>
                    <a:lnTo>
                      <a:pt x="67" y="92"/>
                    </a:lnTo>
                    <a:lnTo>
                      <a:pt x="67" y="87"/>
                    </a:lnTo>
                    <a:lnTo>
                      <a:pt x="67" y="86"/>
                    </a:lnTo>
                    <a:lnTo>
                      <a:pt x="68" y="84"/>
                    </a:lnTo>
                    <a:lnTo>
                      <a:pt x="68" y="82"/>
                    </a:lnTo>
                    <a:lnTo>
                      <a:pt x="68" y="77"/>
                    </a:lnTo>
                    <a:lnTo>
                      <a:pt x="68" y="75"/>
                    </a:lnTo>
                    <a:lnTo>
                      <a:pt x="66" y="74"/>
                    </a:lnTo>
                    <a:lnTo>
                      <a:pt x="63" y="67"/>
                    </a:lnTo>
                    <a:lnTo>
                      <a:pt x="62" y="66"/>
                    </a:lnTo>
                    <a:lnTo>
                      <a:pt x="60" y="63"/>
                    </a:lnTo>
                    <a:lnTo>
                      <a:pt x="59" y="61"/>
                    </a:lnTo>
                    <a:lnTo>
                      <a:pt x="58" y="58"/>
                    </a:lnTo>
                    <a:lnTo>
                      <a:pt x="57" y="56"/>
                    </a:lnTo>
                    <a:lnTo>
                      <a:pt x="56" y="54"/>
                    </a:lnTo>
                    <a:lnTo>
                      <a:pt x="58" y="49"/>
                    </a:lnTo>
                    <a:lnTo>
                      <a:pt x="60" y="47"/>
                    </a:lnTo>
                    <a:lnTo>
                      <a:pt x="60" y="43"/>
                    </a:lnTo>
                    <a:lnTo>
                      <a:pt x="59" y="42"/>
                    </a:lnTo>
                    <a:lnTo>
                      <a:pt x="60" y="41"/>
                    </a:lnTo>
                    <a:lnTo>
                      <a:pt x="61" y="41"/>
                    </a:lnTo>
                    <a:lnTo>
                      <a:pt x="62" y="41"/>
                    </a:lnTo>
                    <a:lnTo>
                      <a:pt x="63" y="41"/>
                    </a:lnTo>
                    <a:lnTo>
                      <a:pt x="65" y="41"/>
                    </a:lnTo>
                    <a:lnTo>
                      <a:pt x="72" y="37"/>
                    </a:lnTo>
                    <a:lnTo>
                      <a:pt x="73" y="37"/>
                    </a:lnTo>
                    <a:lnTo>
                      <a:pt x="78" y="34"/>
                    </a:lnTo>
                    <a:lnTo>
                      <a:pt x="81" y="33"/>
                    </a:lnTo>
                    <a:lnTo>
                      <a:pt x="83" y="33"/>
                    </a:lnTo>
                    <a:lnTo>
                      <a:pt x="84" y="33"/>
                    </a:lnTo>
                    <a:lnTo>
                      <a:pt x="86" y="33"/>
                    </a:lnTo>
                    <a:lnTo>
                      <a:pt x="87" y="33"/>
                    </a:lnTo>
                    <a:lnTo>
                      <a:pt x="88" y="31"/>
                    </a:lnTo>
                    <a:lnTo>
                      <a:pt x="89" y="31"/>
                    </a:lnTo>
                    <a:lnTo>
                      <a:pt x="92" y="30"/>
                    </a:lnTo>
                    <a:lnTo>
                      <a:pt x="94" y="29"/>
                    </a:lnTo>
                    <a:lnTo>
                      <a:pt x="97" y="28"/>
                    </a:lnTo>
                    <a:lnTo>
                      <a:pt x="100" y="27"/>
                    </a:lnTo>
                    <a:lnTo>
                      <a:pt x="101" y="26"/>
                    </a:lnTo>
                    <a:lnTo>
                      <a:pt x="100" y="24"/>
                    </a:lnTo>
                    <a:lnTo>
                      <a:pt x="102" y="25"/>
                    </a:lnTo>
                    <a:lnTo>
                      <a:pt x="104" y="27"/>
                    </a:lnTo>
                    <a:lnTo>
                      <a:pt x="105" y="28"/>
                    </a:lnTo>
                    <a:lnTo>
                      <a:pt x="107" y="28"/>
                    </a:lnTo>
                    <a:lnTo>
                      <a:pt x="109" y="25"/>
                    </a:lnTo>
                    <a:lnTo>
                      <a:pt x="108" y="22"/>
                    </a:lnTo>
                    <a:lnTo>
                      <a:pt x="107" y="19"/>
                    </a:lnTo>
                    <a:lnTo>
                      <a:pt x="106" y="19"/>
                    </a:lnTo>
                    <a:lnTo>
                      <a:pt x="97" y="22"/>
                    </a:lnTo>
                    <a:lnTo>
                      <a:pt x="96" y="22"/>
                    </a:lnTo>
                    <a:lnTo>
                      <a:pt x="95" y="21"/>
                    </a:lnTo>
                    <a:lnTo>
                      <a:pt x="96" y="20"/>
                    </a:lnTo>
                    <a:lnTo>
                      <a:pt x="96" y="16"/>
                    </a:lnTo>
                    <a:lnTo>
                      <a:pt x="94" y="14"/>
                    </a:lnTo>
                    <a:lnTo>
                      <a:pt x="94" y="12"/>
                    </a:lnTo>
                    <a:lnTo>
                      <a:pt x="96" y="10"/>
                    </a:lnTo>
                    <a:lnTo>
                      <a:pt x="98" y="6"/>
                    </a:lnTo>
                    <a:lnTo>
                      <a:pt x="103" y="3"/>
                    </a:lnTo>
                    <a:moveTo>
                      <a:pt x="269" y="35"/>
                    </a:moveTo>
                    <a:lnTo>
                      <a:pt x="270" y="37"/>
                    </a:lnTo>
                    <a:lnTo>
                      <a:pt x="271" y="40"/>
                    </a:lnTo>
                    <a:lnTo>
                      <a:pt x="271" y="41"/>
                    </a:lnTo>
                    <a:lnTo>
                      <a:pt x="268" y="44"/>
                    </a:lnTo>
                    <a:lnTo>
                      <a:pt x="266" y="44"/>
                    </a:lnTo>
                    <a:lnTo>
                      <a:pt x="264" y="45"/>
                    </a:lnTo>
                    <a:lnTo>
                      <a:pt x="262" y="43"/>
                    </a:lnTo>
                    <a:lnTo>
                      <a:pt x="261" y="43"/>
                    </a:lnTo>
                    <a:lnTo>
                      <a:pt x="260" y="42"/>
                    </a:lnTo>
                    <a:lnTo>
                      <a:pt x="260" y="43"/>
                    </a:lnTo>
                    <a:lnTo>
                      <a:pt x="259" y="43"/>
                    </a:lnTo>
                    <a:lnTo>
                      <a:pt x="256" y="42"/>
                    </a:lnTo>
                    <a:lnTo>
                      <a:pt x="254" y="42"/>
                    </a:lnTo>
                    <a:lnTo>
                      <a:pt x="255" y="39"/>
                    </a:lnTo>
                    <a:lnTo>
                      <a:pt x="260" y="38"/>
                    </a:lnTo>
                    <a:lnTo>
                      <a:pt x="260" y="39"/>
                    </a:lnTo>
                    <a:lnTo>
                      <a:pt x="261" y="40"/>
                    </a:lnTo>
                    <a:lnTo>
                      <a:pt x="262" y="41"/>
                    </a:lnTo>
                    <a:lnTo>
                      <a:pt x="263" y="41"/>
                    </a:lnTo>
                    <a:lnTo>
                      <a:pt x="264" y="41"/>
                    </a:lnTo>
                    <a:lnTo>
                      <a:pt x="265" y="41"/>
                    </a:lnTo>
                    <a:lnTo>
                      <a:pt x="266" y="39"/>
                    </a:lnTo>
                    <a:lnTo>
                      <a:pt x="267" y="37"/>
                    </a:lnTo>
                    <a:lnTo>
                      <a:pt x="269" y="35"/>
                    </a:lnTo>
                    <a:moveTo>
                      <a:pt x="230" y="41"/>
                    </a:moveTo>
                    <a:lnTo>
                      <a:pt x="232" y="43"/>
                    </a:lnTo>
                    <a:lnTo>
                      <a:pt x="232" y="44"/>
                    </a:lnTo>
                    <a:lnTo>
                      <a:pt x="232" y="45"/>
                    </a:lnTo>
                    <a:lnTo>
                      <a:pt x="230" y="45"/>
                    </a:lnTo>
                    <a:lnTo>
                      <a:pt x="227" y="44"/>
                    </a:lnTo>
                    <a:lnTo>
                      <a:pt x="226" y="43"/>
                    </a:lnTo>
                    <a:lnTo>
                      <a:pt x="227" y="42"/>
                    </a:lnTo>
                    <a:lnTo>
                      <a:pt x="228" y="42"/>
                    </a:lnTo>
                    <a:lnTo>
                      <a:pt x="230" y="41"/>
                    </a:lnTo>
                    <a:moveTo>
                      <a:pt x="349" y="101"/>
                    </a:moveTo>
                    <a:lnTo>
                      <a:pt x="349" y="101"/>
                    </a:lnTo>
                    <a:lnTo>
                      <a:pt x="347" y="103"/>
                    </a:lnTo>
                    <a:lnTo>
                      <a:pt x="346" y="103"/>
                    </a:lnTo>
                    <a:lnTo>
                      <a:pt x="345" y="105"/>
                    </a:lnTo>
                    <a:lnTo>
                      <a:pt x="343" y="106"/>
                    </a:lnTo>
                    <a:lnTo>
                      <a:pt x="343" y="107"/>
                    </a:lnTo>
                    <a:lnTo>
                      <a:pt x="342" y="107"/>
                    </a:lnTo>
                    <a:lnTo>
                      <a:pt x="341" y="107"/>
                    </a:lnTo>
                    <a:lnTo>
                      <a:pt x="343" y="105"/>
                    </a:lnTo>
                    <a:lnTo>
                      <a:pt x="346" y="102"/>
                    </a:lnTo>
                    <a:lnTo>
                      <a:pt x="349" y="101"/>
                    </a:lnTo>
                    <a:moveTo>
                      <a:pt x="347" y="103"/>
                    </a:moveTo>
                    <a:lnTo>
                      <a:pt x="348" y="103"/>
                    </a:lnTo>
                    <a:lnTo>
                      <a:pt x="349" y="103"/>
                    </a:lnTo>
                    <a:lnTo>
                      <a:pt x="349" y="105"/>
                    </a:lnTo>
                    <a:lnTo>
                      <a:pt x="347" y="107"/>
                    </a:lnTo>
                    <a:lnTo>
                      <a:pt x="343" y="109"/>
                    </a:lnTo>
                    <a:lnTo>
                      <a:pt x="346" y="103"/>
                    </a:lnTo>
                    <a:lnTo>
                      <a:pt x="347" y="103"/>
                    </a:lnTo>
                    <a:moveTo>
                      <a:pt x="348" y="108"/>
                    </a:moveTo>
                    <a:lnTo>
                      <a:pt x="348" y="109"/>
                    </a:lnTo>
                    <a:lnTo>
                      <a:pt x="345" y="112"/>
                    </a:lnTo>
                    <a:lnTo>
                      <a:pt x="344" y="112"/>
                    </a:lnTo>
                    <a:lnTo>
                      <a:pt x="342" y="112"/>
                    </a:lnTo>
                    <a:lnTo>
                      <a:pt x="340" y="113"/>
                    </a:lnTo>
                    <a:lnTo>
                      <a:pt x="339" y="113"/>
                    </a:lnTo>
                    <a:lnTo>
                      <a:pt x="339" y="112"/>
                    </a:lnTo>
                    <a:lnTo>
                      <a:pt x="343" y="109"/>
                    </a:lnTo>
                    <a:lnTo>
                      <a:pt x="344" y="109"/>
                    </a:lnTo>
                    <a:lnTo>
                      <a:pt x="348" y="108"/>
                    </a:lnTo>
                    <a:moveTo>
                      <a:pt x="349" y="112"/>
                    </a:moveTo>
                    <a:lnTo>
                      <a:pt x="349" y="112"/>
                    </a:lnTo>
                    <a:lnTo>
                      <a:pt x="349" y="114"/>
                    </a:lnTo>
                    <a:lnTo>
                      <a:pt x="346" y="116"/>
                    </a:lnTo>
                    <a:lnTo>
                      <a:pt x="345" y="115"/>
                    </a:lnTo>
                    <a:lnTo>
                      <a:pt x="344" y="115"/>
                    </a:lnTo>
                    <a:lnTo>
                      <a:pt x="349" y="112"/>
                    </a:lnTo>
                    <a:moveTo>
                      <a:pt x="346" y="112"/>
                    </a:moveTo>
                    <a:lnTo>
                      <a:pt x="345" y="114"/>
                    </a:lnTo>
                    <a:lnTo>
                      <a:pt x="344" y="114"/>
                    </a:lnTo>
                    <a:lnTo>
                      <a:pt x="343" y="114"/>
                    </a:lnTo>
                    <a:lnTo>
                      <a:pt x="343" y="115"/>
                    </a:lnTo>
                    <a:lnTo>
                      <a:pt x="342" y="115"/>
                    </a:lnTo>
                    <a:lnTo>
                      <a:pt x="340" y="114"/>
                    </a:lnTo>
                    <a:lnTo>
                      <a:pt x="339" y="114"/>
                    </a:lnTo>
                    <a:lnTo>
                      <a:pt x="341" y="113"/>
                    </a:lnTo>
                    <a:lnTo>
                      <a:pt x="343" y="112"/>
                    </a:lnTo>
                    <a:lnTo>
                      <a:pt x="346" y="112"/>
                    </a:lnTo>
                    <a:moveTo>
                      <a:pt x="343" y="116"/>
                    </a:moveTo>
                    <a:lnTo>
                      <a:pt x="344" y="116"/>
                    </a:lnTo>
                    <a:lnTo>
                      <a:pt x="344" y="118"/>
                    </a:lnTo>
                    <a:lnTo>
                      <a:pt x="343" y="118"/>
                    </a:lnTo>
                    <a:lnTo>
                      <a:pt x="343" y="119"/>
                    </a:lnTo>
                    <a:lnTo>
                      <a:pt x="340" y="119"/>
                    </a:lnTo>
                    <a:lnTo>
                      <a:pt x="339" y="119"/>
                    </a:lnTo>
                    <a:lnTo>
                      <a:pt x="336" y="119"/>
                    </a:lnTo>
                    <a:lnTo>
                      <a:pt x="337" y="118"/>
                    </a:lnTo>
                    <a:lnTo>
                      <a:pt x="337" y="117"/>
                    </a:lnTo>
                    <a:lnTo>
                      <a:pt x="338" y="117"/>
                    </a:lnTo>
                    <a:lnTo>
                      <a:pt x="339" y="117"/>
                    </a:lnTo>
                    <a:lnTo>
                      <a:pt x="339" y="118"/>
                    </a:lnTo>
                    <a:lnTo>
                      <a:pt x="340" y="117"/>
                    </a:lnTo>
                    <a:lnTo>
                      <a:pt x="341" y="116"/>
                    </a:lnTo>
                    <a:lnTo>
                      <a:pt x="343" y="116"/>
                    </a:lnTo>
                    <a:moveTo>
                      <a:pt x="332" y="116"/>
                    </a:moveTo>
                    <a:lnTo>
                      <a:pt x="336" y="117"/>
                    </a:lnTo>
                    <a:lnTo>
                      <a:pt x="336" y="118"/>
                    </a:lnTo>
                    <a:lnTo>
                      <a:pt x="336" y="119"/>
                    </a:lnTo>
                    <a:lnTo>
                      <a:pt x="339" y="119"/>
                    </a:lnTo>
                    <a:lnTo>
                      <a:pt x="338" y="120"/>
                    </a:lnTo>
                    <a:lnTo>
                      <a:pt x="337" y="120"/>
                    </a:lnTo>
                    <a:lnTo>
                      <a:pt x="336" y="120"/>
                    </a:lnTo>
                    <a:lnTo>
                      <a:pt x="333" y="120"/>
                    </a:lnTo>
                    <a:lnTo>
                      <a:pt x="332" y="120"/>
                    </a:lnTo>
                    <a:lnTo>
                      <a:pt x="330" y="119"/>
                    </a:lnTo>
                    <a:lnTo>
                      <a:pt x="329" y="118"/>
                    </a:lnTo>
                    <a:lnTo>
                      <a:pt x="331" y="117"/>
                    </a:lnTo>
                    <a:lnTo>
                      <a:pt x="332" y="116"/>
                    </a:lnTo>
                    <a:moveTo>
                      <a:pt x="103" y="0"/>
                    </a:moveTo>
                    <a:lnTo>
                      <a:pt x="102" y="1"/>
                    </a:lnTo>
                    <a:lnTo>
                      <a:pt x="96" y="4"/>
                    </a:lnTo>
                    <a:lnTo>
                      <a:pt x="96" y="5"/>
                    </a:lnTo>
                    <a:lnTo>
                      <a:pt x="93" y="9"/>
                    </a:lnTo>
                    <a:lnTo>
                      <a:pt x="92" y="12"/>
                    </a:lnTo>
                    <a:lnTo>
                      <a:pt x="92" y="14"/>
                    </a:lnTo>
                    <a:lnTo>
                      <a:pt x="92" y="15"/>
                    </a:lnTo>
                    <a:lnTo>
                      <a:pt x="93" y="17"/>
                    </a:lnTo>
                    <a:lnTo>
                      <a:pt x="93" y="20"/>
                    </a:lnTo>
                    <a:lnTo>
                      <a:pt x="92" y="22"/>
                    </a:lnTo>
                    <a:lnTo>
                      <a:pt x="93" y="23"/>
                    </a:lnTo>
                    <a:lnTo>
                      <a:pt x="94" y="24"/>
                    </a:lnTo>
                    <a:lnTo>
                      <a:pt x="95" y="24"/>
                    </a:lnTo>
                    <a:lnTo>
                      <a:pt x="96" y="24"/>
                    </a:lnTo>
                    <a:lnTo>
                      <a:pt x="97" y="24"/>
                    </a:lnTo>
                    <a:lnTo>
                      <a:pt x="97" y="25"/>
                    </a:lnTo>
                    <a:lnTo>
                      <a:pt x="96" y="26"/>
                    </a:lnTo>
                    <a:lnTo>
                      <a:pt x="93" y="28"/>
                    </a:lnTo>
                    <a:lnTo>
                      <a:pt x="91" y="28"/>
                    </a:lnTo>
                    <a:lnTo>
                      <a:pt x="88" y="29"/>
                    </a:lnTo>
                    <a:lnTo>
                      <a:pt x="87" y="29"/>
                    </a:lnTo>
                    <a:lnTo>
                      <a:pt x="86" y="30"/>
                    </a:lnTo>
                    <a:lnTo>
                      <a:pt x="86" y="31"/>
                    </a:lnTo>
                    <a:lnTo>
                      <a:pt x="85" y="31"/>
                    </a:lnTo>
                    <a:lnTo>
                      <a:pt x="84" y="31"/>
                    </a:lnTo>
                    <a:lnTo>
                      <a:pt x="83" y="31"/>
                    </a:lnTo>
                    <a:lnTo>
                      <a:pt x="80" y="31"/>
                    </a:lnTo>
                    <a:lnTo>
                      <a:pt x="77" y="31"/>
                    </a:lnTo>
                    <a:lnTo>
                      <a:pt x="77" y="32"/>
                    </a:lnTo>
                    <a:lnTo>
                      <a:pt x="71" y="35"/>
                    </a:lnTo>
                    <a:lnTo>
                      <a:pt x="64" y="39"/>
                    </a:lnTo>
                    <a:lnTo>
                      <a:pt x="63" y="39"/>
                    </a:lnTo>
                    <a:lnTo>
                      <a:pt x="62" y="39"/>
                    </a:lnTo>
                    <a:lnTo>
                      <a:pt x="61" y="39"/>
                    </a:lnTo>
                    <a:lnTo>
                      <a:pt x="60" y="39"/>
                    </a:lnTo>
                    <a:lnTo>
                      <a:pt x="58" y="39"/>
                    </a:lnTo>
                    <a:lnTo>
                      <a:pt x="55" y="41"/>
                    </a:lnTo>
                    <a:lnTo>
                      <a:pt x="54" y="39"/>
                    </a:lnTo>
                    <a:lnTo>
                      <a:pt x="53" y="36"/>
                    </a:lnTo>
                    <a:lnTo>
                      <a:pt x="53" y="35"/>
                    </a:lnTo>
                    <a:lnTo>
                      <a:pt x="53" y="34"/>
                    </a:lnTo>
                    <a:lnTo>
                      <a:pt x="51" y="31"/>
                    </a:lnTo>
                    <a:lnTo>
                      <a:pt x="50" y="24"/>
                    </a:lnTo>
                    <a:lnTo>
                      <a:pt x="62" y="21"/>
                    </a:lnTo>
                    <a:lnTo>
                      <a:pt x="65" y="20"/>
                    </a:lnTo>
                    <a:lnTo>
                      <a:pt x="66" y="19"/>
                    </a:lnTo>
                    <a:lnTo>
                      <a:pt x="68" y="17"/>
                    </a:lnTo>
                    <a:lnTo>
                      <a:pt x="68" y="16"/>
                    </a:lnTo>
                    <a:lnTo>
                      <a:pt x="68" y="15"/>
                    </a:lnTo>
                    <a:lnTo>
                      <a:pt x="71" y="9"/>
                    </a:lnTo>
                    <a:lnTo>
                      <a:pt x="64" y="12"/>
                    </a:lnTo>
                    <a:lnTo>
                      <a:pt x="62" y="13"/>
                    </a:lnTo>
                    <a:lnTo>
                      <a:pt x="56" y="14"/>
                    </a:lnTo>
                    <a:lnTo>
                      <a:pt x="53" y="16"/>
                    </a:lnTo>
                    <a:lnTo>
                      <a:pt x="47" y="17"/>
                    </a:lnTo>
                    <a:lnTo>
                      <a:pt x="46" y="18"/>
                    </a:lnTo>
                    <a:lnTo>
                      <a:pt x="45" y="18"/>
                    </a:lnTo>
                    <a:lnTo>
                      <a:pt x="38" y="31"/>
                    </a:lnTo>
                    <a:lnTo>
                      <a:pt x="36" y="33"/>
                    </a:lnTo>
                    <a:lnTo>
                      <a:pt x="35" y="33"/>
                    </a:lnTo>
                    <a:lnTo>
                      <a:pt x="32" y="34"/>
                    </a:lnTo>
                    <a:lnTo>
                      <a:pt x="31" y="35"/>
                    </a:lnTo>
                    <a:lnTo>
                      <a:pt x="30" y="35"/>
                    </a:lnTo>
                    <a:lnTo>
                      <a:pt x="30" y="36"/>
                    </a:lnTo>
                    <a:lnTo>
                      <a:pt x="28" y="39"/>
                    </a:lnTo>
                    <a:lnTo>
                      <a:pt x="20" y="52"/>
                    </a:lnTo>
                    <a:lnTo>
                      <a:pt x="17" y="57"/>
                    </a:lnTo>
                    <a:lnTo>
                      <a:pt x="17" y="58"/>
                    </a:lnTo>
                    <a:lnTo>
                      <a:pt x="16" y="58"/>
                    </a:lnTo>
                    <a:lnTo>
                      <a:pt x="15" y="67"/>
                    </a:lnTo>
                    <a:lnTo>
                      <a:pt x="14" y="69"/>
                    </a:lnTo>
                    <a:lnTo>
                      <a:pt x="13" y="71"/>
                    </a:lnTo>
                    <a:lnTo>
                      <a:pt x="13" y="72"/>
                    </a:lnTo>
                    <a:lnTo>
                      <a:pt x="12" y="78"/>
                    </a:lnTo>
                    <a:lnTo>
                      <a:pt x="10" y="83"/>
                    </a:lnTo>
                    <a:lnTo>
                      <a:pt x="5" y="89"/>
                    </a:lnTo>
                    <a:lnTo>
                      <a:pt x="5" y="90"/>
                    </a:lnTo>
                    <a:lnTo>
                      <a:pt x="2" y="95"/>
                    </a:lnTo>
                    <a:lnTo>
                      <a:pt x="1" y="95"/>
                    </a:lnTo>
                    <a:lnTo>
                      <a:pt x="0" y="97"/>
                    </a:lnTo>
                    <a:lnTo>
                      <a:pt x="0" y="100"/>
                    </a:lnTo>
                    <a:lnTo>
                      <a:pt x="3" y="101"/>
                    </a:lnTo>
                    <a:lnTo>
                      <a:pt x="4" y="101"/>
                    </a:lnTo>
                    <a:lnTo>
                      <a:pt x="7" y="101"/>
                    </a:lnTo>
                    <a:lnTo>
                      <a:pt x="8" y="101"/>
                    </a:lnTo>
                    <a:lnTo>
                      <a:pt x="9" y="101"/>
                    </a:lnTo>
                    <a:lnTo>
                      <a:pt x="10" y="100"/>
                    </a:lnTo>
                    <a:lnTo>
                      <a:pt x="11" y="99"/>
                    </a:lnTo>
                    <a:lnTo>
                      <a:pt x="12" y="98"/>
                    </a:lnTo>
                    <a:lnTo>
                      <a:pt x="11" y="99"/>
                    </a:lnTo>
                    <a:lnTo>
                      <a:pt x="13" y="100"/>
                    </a:lnTo>
                    <a:lnTo>
                      <a:pt x="15" y="102"/>
                    </a:lnTo>
                    <a:lnTo>
                      <a:pt x="17" y="103"/>
                    </a:lnTo>
                    <a:lnTo>
                      <a:pt x="19" y="115"/>
                    </a:lnTo>
                    <a:lnTo>
                      <a:pt x="19" y="116"/>
                    </a:lnTo>
                    <a:lnTo>
                      <a:pt x="20" y="116"/>
                    </a:lnTo>
                    <a:lnTo>
                      <a:pt x="26" y="124"/>
                    </a:lnTo>
                    <a:lnTo>
                      <a:pt x="26" y="125"/>
                    </a:lnTo>
                    <a:lnTo>
                      <a:pt x="27" y="131"/>
                    </a:lnTo>
                    <a:lnTo>
                      <a:pt x="26" y="132"/>
                    </a:lnTo>
                    <a:lnTo>
                      <a:pt x="24" y="136"/>
                    </a:lnTo>
                    <a:lnTo>
                      <a:pt x="24" y="137"/>
                    </a:lnTo>
                    <a:lnTo>
                      <a:pt x="22" y="150"/>
                    </a:lnTo>
                    <a:lnTo>
                      <a:pt x="22" y="151"/>
                    </a:lnTo>
                    <a:lnTo>
                      <a:pt x="22" y="152"/>
                    </a:lnTo>
                    <a:lnTo>
                      <a:pt x="24" y="154"/>
                    </a:lnTo>
                    <a:lnTo>
                      <a:pt x="24" y="155"/>
                    </a:lnTo>
                    <a:lnTo>
                      <a:pt x="25" y="156"/>
                    </a:lnTo>
                    <a:lnTo>
                      <a:pt x="26" y="156"/>
                    </a:lnTo>
                    <a:lnTo>
                      <a:pt x="28" y="156"/>
                    </a:lnTo>
                    <a:lnTo>
                      <a:pt x="29" y="156"/>
                    </a:lnTo>
                    <a:lnTo>
                      <a:pt x="30" y="157"/>
                    </a:lnTo>
                    <a:lnTo>
                      <a:pt x="30" y="158"/>
                    </a:lnTo>
                    <a:lnTo>
                      <a:pt x="30" y="159"/>
                    </a:lnTo>
                    <a:lnTo>
                      <a:pt x="31" y="161"/>
                    </a:lnTo>
                    <a:lnTo>
                      <a:pt x="33" y="165"/>
                    </a:lnTo>
                    <a:lnTo>
                      <a:pt x="34" y="167"/>
                    </a:lnTo>
                    <a:lnTo>
                      <a:pt x="35" y="167"/>
                    </a:lnTo>
                    <a:lnTo>
                      <a:pt x="36" y="168"/>
                    </a:lnTo>
                    <a:lnTo>
                      <a:pt x="37" y="168"/>
                    </a:lnTo>
                    <a:lnTo>
                      <a:pt x="39" y="169"/>
                    </a:lnTo>
                    <a:lnTo>
                      <a:pt x="40" y="169"/>
                    </a:lnTo>
                    <a:lnTo>
                      <a:pt x="41" y="169"/>
                    </a:lnTo>
                    <a:lnTo>
                      <a:pt x="42" y="169"/>
                    </a:lnTo>
                    <a:lnTo>
                      <a:pt x="43" y="169"/>
                    </a:lnTo>
                    <a:lnTo>
                      <a:pt x="44" y="169"/>
                    </a:lnTo>
                    <a:lnTo>
                      <a:pt x="47" y="167"/>
                    </a:lnTo>
                    <a:lnTo>
                      <a:pt x="48" y="167"/>
                    </a:lnTo>
                    <a:lnTo>
                      <a:pt x="51" y="168"/>
                    </a:lnTo>
                    <a:lnTo>
                      <a:pt x="52" y="168"/>
                    </a:lnTo>
                    <a:lnTo>
                      <a:pt x="55" y="168"/>
                    </a:lnTo>
                    <a:lnTo>
                      <a:pt x="56" y="169"/>
                    </a:lnTo>
                    <a:lnTo>
                      <a:pt x="57" y="169"/>
                    </a:lnTo>
                    <a:lnTo>
                      <a:pt x="59" y="170"/>
                    </a:lnTo>
                    <a:lnTo>
                      <a:pt x="60" y="170"/>
                    </a:lnTo>
                    <a:lnTo>
                      <a:pt x="65" y="169"/>
                    </a:lnTo>
                    <a:lnTo>
                      <a:pt x="66" y="169"/>
                    </a:lnTo>
                    <a:lnTo>
                      <a:pt x="67" y="169"/>
                    </a:lnTo>
                    <a:lnTo>
                      <a:pt x="67" y="168"/>
                    </a:lnTo>
                    <a:lnTo>
                      <a:pt x="68" y="168"/>
                    </a:lnTo>
                    <a:lnTo>
                      <a:pt x="69" y="167"/>
                    </a:lnTo>
                    <a:lnTo>
                      <a:pt x="70" y="167"/>
                    </a:lnTo>
                    <a:lnTo>
                      <a:pt x="70" y="166"/>
                    </a:lnTo>
                    <a:lnTo>
                      <a:pt x="73" y="166"/>
                    </a:lnTo>
                    <a:lnTo>
                      <a:pt x="77" y="167"/>
                    </a:lnTo>
                    <a:lnTo>
                      <a:pt x="81" y="169"/>
                    </a:lnTo>
                    <a:lnTo>
                      <a:pt x="81" y="170"/>
                    </a:lnTo>
                    <a:lnTo>
                      <a:pt x="82" y="170"/>
                    </a:lnTo>
                    <a:lnTo>
                      <a:pt x="83" y="171"/>
                    </a:lnTo>
                    <a:lnTo>
                      <a:pt x="84" y="171"/>
                    </a:lnTo>
                    <a:lnTo>
                      <a:pt x="85" y="171"/>
                    </a:lnTo>
                    <a:lnTo>
                      <a:pt x="86" y="171"/>
                    </a:lnTo>
                    <a:lnTo>
                      <a:pt x="87" y="171"/>
                    </a:lnTo>
                    <a:lnTo>
                      <a:pt x="87" y="170"/>
                    </a:lnTo>
                    <a:lnTo>
                      <a:pt x="87" y="169"/>
                    </a:lnTo>
                    <a:lnTo>
                      <a:pt x="88" y="169"/>
                    </a:lnTo>
                    <a:lnTo>
                      <a:pt x="105" y="195"/>
                    </a:lnTo>
                    <a:lnTo>
                      <a:pt x="106" y="197"/>
                    </a:lnTo>
                    <a:lnTo>
                      <a:pt x="108" y="196"/>
                    </a:lnTo>
                    <a:lnTo>
                      <a:pt x="109" y="196"/>
                    </a:lnTo>
                    <a:lnTo>
                      <a:pt x="110" y="197"/>
                    </a:lnTo>
                    <a:lnTo>
                      <a:pt x="111" y="197"/>
                    </a:lnTo>
                    <a:lnTo>
                      <a:pt x="113" y="197"/>
                    </a:lnTo>
                    <a:lnTo>
                      <a:pt x="115" y="197"/>
                    </a:lnTo>
                    <a:lnTo>
                      <a:pt x="115" y="196"/>
                    </a:lnTo>
                    <a:lnTo>
                      <a:pt x="118" y="194"/>
                    </a:lnTo>
                    <a:lnTo>
                      <a:pt x="123" y="194"/>
                    </a:lnTo>
                    <a:lnTo>
                      <a:pt x="126" y="195"/>
                    </a:lnTo>
                    <a:lnTo>
                      <a:pt x="127" y="195"/>
                    </a:lnTo>
                    <a:lnTo>
                      <a:pt x="128" y="196"/>
                    </a:lnTo>
                    <a:lnTo>
                      <a:pt x="129" y="196"/>
                    </a:lnTo>
                    <a:lnTo>
                      <a:pt x="130" y="196"/>
                    </a:lnTo>
                    <a:lnTo>
                      <a:pt x="134" y="194"/>
                    </a:lnTo>
                    <a:lnTo>
                      <a:pt x="135" y="194"/>
                    </a:lnTo>
                    <a:lnTo>
                      <a:pt x="137" y="195"/>
                    </a:lnTo>
                    <a:lnTo>
                      <a:pt x="138" y="195"/>
                    </a:lnTo>
                    <a:lnTo>
                      <a:pt x="139" y="195"/>
                    </a:lnTo>
                    <a:lnTo>
                      <a:pt x="143" y="194"/>
                    </a:lnTo>
                    <a:lnTo>
                      <a:pt x="145" y="194"/>
                    </a:lnTo>
                    <a:lnTo>
                      <a:pt x="146" y="194"/>
                    </a:lnTo>
                    <a:lnTo>
                      <a:pt x="147" y="194"/>
                    </a:lnTo>
                    <a:lnTo>
                      <a:pt x="149" y="194"/>
                    </a:lnTo>
                    <a:lnTo>
                      <a:pt x="149" y="193"/>
                    </a:lnTo>
                    <a:lnTo>
                      <a:pt x="151" y="192"/>
                    </a:lnTo>
                    <a:lnTo>
                      <a:pt x="153" y="191"/>
                    </a:lnTo>
                    <a:lnTo>
                      <a:pt x="156" y="192"/>
                    </a:lnTo>
                    <a:lnTo>
                      <a:pt x="158" y="192"/>
                    </a:lnTo>
                    <a:lnTo>
                      <a:pt x="158" y="194"/>
                    </a:lnTo>
                    <a:lnTo>
                      <a:pt x="158" y="195"/>
                    </a:lnTo>
                    <a:lnTo>
                      <a:pt x="159" y="197"/>
                    </a:lnTo>
                    <a:lnTo>
                      <a:pt x="160" y="197"/>
                    </a:lnTo>
                    <a:lnTo>
                      <a:pt x="156" y="201"/>
                    </a:lnTo>
                    <a:lnTo>
                      <a:pt x="155" y="201"/>
                    </a:lnTo>
                    <a:lnTo>
                      <a:pt x="154" y="203"/>
                    </a:lnTo>
                    <a:lnTo>
                      <a:pt x="154" y="205"/>
                    </a:lnTo>
                    <a:lnTo>
                      <a:pt x="153" y="205"/>
                    </a:lnTo>
                    <a:lnTo>
                      <a:pt x="153" y="207"/>
                    </a:lnTo>
                    <a:lnTo>
                      <a:pt x="153" y="208"/>
                    </a:lnTo>
                    <a:lnTo>
                      <a:pt x="154" y="211"/>
                    </a:lnTo>
                    <a:lnTo>
                      <a:pt x="154" y="212"/>
                    </a:lnTo>
                    <a:lnTo>
                      <a:pt x="153" y="212"/>
                    </a:lnTo>
                    <a:lnTo>
                      <a:pt x="153" y="213"/>
                    </a:lnTo>
                    <a:lnTo>
                      <a:pt x="152" y="214"/>
                    </a:lnTo>
                    <a:lnTo>
                      <a:pt x="151" y="214"/>
                    </a:lnTo>
                    <a:lnTo>
                      <a:pt x="150" y="215"/>
                    </a:lnTo>
                    <a:lnTo>
                      <a:pt x="149" y="215"/>
                    </a:lnTo>
                    <a:lnTo>
                      <a:pt x="149" y="216"/>
                    </a:lnTo>
                    <a:lnTo>
                      <a:pt x="147" y="218"/>
                    </a:lnTo>
                    <a:lnTo>
                      <a:pt x="147" y="219"/>
                    </a:lnTo>
                    <a:lnTo>
                      <a:pt x="147" y="220"/>
                    </a:lnTo>
                    <a:lnTo>
                      <a:pt x="147" y="225"/>
                    </a:lnTo>
                    <a:lnTo>
                      <a:pt x="147" y="226"/>
                    </a:lnTo>
                    <a:lnTo>
                      <a:pt x="148" y="228"/>
                    </a:lnTo>
                    <a:lnTo>
                      <a:pt x="148" y="229"/>
                    </a:lnTo>
                    <a:lnTo>
                      <a:pt x="146" y="243"/>
                    </a:lnTo>
                    <a:lnTo>
                      <a:pt x="148" y="250"/>
                    </a:lnTo>
                    <a:lnTo>
                      <a:pt x="147" y="250"/>
                    </a:lnTo>
                    <a:lnTo>
                      <a:pt x="147" y="252"/>
                    </a:lnTo>
                    <a:lnTo>
                      <a:pt x="147" y="253"/>
                    </a:lnTo>
                    <a:lnTo>
                      <a:pt x="147" y="254"/>
                    </a:lnTo>
                    <a:lnTo>
                      <a:pt x="147" y="256"/>
                    </a:lnTo>
                    <a:lnTo>
                      <a:pt x="148" y="256"/>
                    </a:lnTo>
                    <a:lnTo>
                      <a:pt x="149" y="259"/>
                    </a:lnTo>
                    <a:lnTo>
                      <a:pt x="150" y="260"/>
                    </a:lnTo>
                    <a:lnTo>
                      <a:pt x="151" y="263"/>
                    </a:lnTo>
                    <a:lnTo>
                      <a:pt x="151" y="267"/>
                    </a:lnTo>
                    <a:lnTo>
                      <a:pt x="151" y="268"/>
                    </a:lnTo>
                    <a:lnTo>
                      <a:pt x="152" y="269"/>
                    </a:lnTo>
                    <a:lnTo>
                      <a:pt x="153" y="269"/>
                    </a:lnTo>
                    <a:lnTo>
                      <a:pt x="153" y="270"/>
                    </a:lnTo>
                    <a:lnTo>
                      <a:pt x="153" y="271"/>
                    </a:lnTo>
                    <a:lnTo>
                      <a:pt x="154" y="271"/>
                    </a:lnTo>
                    <a:lnTo>
                      <a:pt x="155" y="271"/>
                    </a:lnTo>
                    <a:lnTo>
                      <a:pt x="156" y="271"/>
                    </a:lnTo>
                    <a:lnTo>
                      <a:pt x="157" y="273"/>
                    </a:lnTo>
                    <a:lnTo>
                      <a:pt x="158" y="277"/>
                    </a:lnTo>
                    <a:lnTo>
                      <a:pt x="158" y="278"/>
                    </a:lnTo>
                    <a:lnTo>
                      <a:pt x="159" y="278"/>
                    </a:lnTo>
                    <a:lnTo>
                      <a:pt x="160" y="279"/>
                    </a:lnTo>
                    <a:lnTo>
                      <a:pt x="160" y="280"/>
                    </a:lnTo>
                    <a:lnTo>
                      <a:pt x="159" y="280"/>
                    </a:lnTo>
                    <a:lnTo>
                      <a:pt x="157" y="282"/>
                    </a:lnTo>
                    <a:lnTo>
                      <a:pt x="146" y="293"/>
                    </a:lnTo>
                    <a:lnTo>
                      <a:pt x="145" y="295"/>
                    </a:lnTo>
                    <a:lnTo>
                      <a:pt x="145" y="296"/>
                    </a:lnTo>
                    <a:lnTo>
                      <a:pt x="145" y="297"/>
                    </a:lnTo>
                    <a:lnTo>
                      <a:pt x="145" y="300"/>
                    </a:lnTo>
                    <a:lnTo>
                      <a:pt x="148" y="300"/>
                    </a:lnTo>
                    <a:lnTo>
                      <a:pt x="149" y="299"/>
                    </a:lnTo>
                    <a:lnTo>
                      <a:pt x="152" y="300"/>
                    </a:lnTo>
                    <a:lnTo>
                      <a:pt x="153" y="303"/>
                    </a:lnTo>
                    <a:lnTo>
                      <a:pt x="154" y="303"/>
                    </a:lnTo>
                    <a:lnTo>
                      <a:pt x="154" y="304"/>
                    </a:lnTo>
                    <a:lnTo>
                      <a:pt x="155" y="305"/>
                    </a:lnTo>
                    <a:lnTo>
                      <a:pt x="159" y="310"/>
                    </a:lnTo>
                    <a:lnTo>
                      <a:pt x="160" y="310"/>
                    </a:lnTo>
                    <a:lnTo>
                      <a:pt x="161" y="311"/>
                    </a:lnTo>
                    <a:lnTo>
                      <a:pt x="161" y="312"/>
                    </a:lnTo>
                    <a:lnTo>
                      <a:pt x="162" y="312"/>
                    </a:lnTo>
                    <a:lnTo>
                      <a:pt x="162" y="313"/>
                    </a:lnTo>
                    <a:lnTo>
                      <a:pt x="162" y="314"/>
                    </a:lnTo>
                    <a:lnTo>
                      <a:pt x="162" y="315"/>
                    </a:lnTo>
                    <a:lnTo>
                      <a:pt x="162" y="316"/>
                    </a:lnTo>
                    <a:lnTo>
                      <a:pt x="163" y="319"/>
                    </a:lnTo>
                    <a:lnTo>
                      <a:pt x="163" y="320"/>
                    </a:lnTo>
                    <a:lnTo>
                      <a:pt x="164" y="320"/>
                    </a:lnTo>
                    <a:lnTo>
                      <a:pt x="170" y="341"/>
                    </a:lnTo>
                    <a:lnTo>
                      <a:pt x="170" y="347"/>
                    </a:lnTo>
                    <a:lnTo>
                      <a:pt x="170" y="348"/>
                    </a:lnTo>
                    <a:lnTo>
                      <a:pt x="171" y="348"/>
                    </a:lnTo>
                    <a:lnTo>
                      <a:pt x="171" y="349"/>
                    </a:lnTo>
                    <a:lnTo>
                      <a:pt x="171" y="350"/>
                    </a:lnTo>
                    <a:lnTo>
                      <a:pt x="187" y="363"/>
                    </a:lnTo>
                    <a:lnTo>
                      <a:pt x="187" y="364"/>
                    </a:lnTo>
                    <a:lnTo>
                      <a:pt x="188" y="365"/>
                    </a:lnTo>
                    <a:lnTo>
                      <a:pt x="194" y="365"/>
                    </a:lnTo>
                    <a:lnTo>
                      <a:pt x="195" y="365"/>
                    </a:lnTo>
                    <a:lnTo>
                      <a:pt x="199" y="363"/>
                    </a:lnTo>
                    <a:lnTo>
                      <a:pt x="200" y="363"/>
                    </a:lnTo>
                    <a:lnTo>
                      <a:pt x="200" y="362"/>
                    </a:lnTo>
                    <a:lnTo>
                      <a:pt x="201" y="362"/>
                    </a:lnTo>
                    <a:lnTo>
                      <a:pt x="201" y="361"/>
                    </a:lnTo>
                    <a:lnTo>
                      <a:pt x="202" y="361"/>
                    </a:lnTo>
                    <a:lnTo>
                      <a:pt x="202" y="360"/>
                    </a:lnTo>
                    <a:lnTo>
                      <a:pt x="203" y="359"/>
                    </a:lnTo>
                    <a:lnTo>
                      <a:pt x="205" y="358"/>
                    </a:lnTo>
                    <a:lnTo>
                      <a:pt x="208" y="358"/>
                    </a:lnTo>
                    <a:lnTo>
                      <a:pt x="209" y="358"/>
                    </a:lnTo>
                    <a:lnTo>
                      <a:pt x="208" y="359"/>
                    </a:lnTo>
                    <a:lnTo>
                      <a:pt x="207" y="360"/>
                    </a:lnTo>
                    <a:lnTo>
                      <a:pt x="207" y="361"/>
                    </a:lnTo>
                    <a:lnTo>
                      <a:pt x="207" y="362"/>
                    </a:lnTo>
                    <a:lnTo>
                      <a:pt x="206" y="363"/>
                    </a:lnTo>
                    <a:lnTo>
                      <a:pt x="207" y="365"/>
                    </a:lnTo>
                    <a:lnTo>
                      <a:pt x="207" y="366"/>
                    </a:lnTo>
                    <a:lnTo>
                      <a:pt x="207" y="367"/>
                    </a:lnTo>
                    <a:lnTo>
                      <a:pt x="208" y="367"/>
                    </a:lnTo>
                    <a:lnTo>
                      <a:pt x="209" y="368"/>
                    </a:lnTo>
                    <a:lnTo>
                      <a:pt x="210" y="368"/>
                    </a:lnTo>
                    <a:lnTo>
                      <a:pt x="211" y="368"/>
                    </a:lnTo>
                    <a:lnTo>
                      <a:pt x="213" y="367"/>
                    </a:lnTo>
                    <a:lnTo>
                      <a:pt x="215" y="366"/>
                    </a:lnTo>
                    <a:lnTo>
                      <a:pt x="215" y="365"/>
                    </a:lnTo>
                    <a:lnTo>
                      <a:pt x="217" y="363"/>
                    </a:lnTo>
                    <a:lnTo>
                      <a:pt x="217" y="362"/>
                    </a:lnTo>
                    <a:lnTo>
                      <a:pt x="217" y="361"/>
                    </a:lnTo>
                    <a:lnTo>
                      <a:pt x="218" y="359"/>
                    </a:lnTo>
                    <a:lnTo>
                      <a:pt x="219" y="359"/>
                    </a:lnTo>
                    <a:lnTo>
                      <a:pt x="220" y="359"/>
                    </a:lnTo>
                    <a:lnTo>
                      <a:pt x="221" y="359"/>
                    </a:lnTo>
                    <a:lnTo>
                      <a:pt x="222" y="358"/>
                    </a:lnTo>
                    <a:lnTo>
                      <a:pt x="222" y="357"/>
                    </a:lnTo>
                    <a:lnTo>
                      <a:pt x="223" y="356"/>
                    </a:lnTo>
                    <a:lnTo>
                      <a:pt x="223" y="355"/>
                    </a:lnTo>
                    <a:lnTo>
                      <a:pt x="224" y="354"/>
                    </a:lnTo>
                    <a:lnTo>
                      <a:pt x="224" y="353"/>
                    </a:lnTo>
                    <a:lnTo>
                      <a:pt x="224" y="352"/>
                    </a:lnTo>
                    <a:lnTo>
                      <a:pt x="226" y="352"/>
                    </a:lnTo>
                    <a:lnTo>
                      <a:pt x="226" y="351"/>
                    </a:lnTo>
                    <a:lnTo>
                      <a:pt x="228" y="350"/>
                    </a:lnTo>
                    <a:lnTo>
                      <a:pt x="230" y="349"/>
                    </a:lnTo>
                    <a:lnTo>
                      <a:pt x="232" y="350"/>
                    </a:lnTo>
                    <a:lnTo>
                      <a:pt x="233" y="349"/>
                    </a:lnTo>
                    <a:lnTo>
                      <a:pt x="234" y="349"/>
                    </a:lnTo>
                    <a:lnTo>
                      <a:pt x="235" y="348"/>
                    </a:lnTo>
                    <a:lnTo>
                      <a:pt x="238" y="346"/>
                    </a:lnTo>
                    <a:lnTo>
                      <a:pt x="239" y="346"/>
                    </a:lnTo>
                    <a:lnTo>
                      <a:pt x="239" y="345"/>
                    </a:lnTo>
                    <a:lnTo>
                      <a:pt x="239" y="344"/>
                    </a:lnTo>
                    <a:lnTo>
                      <a:pt x="239" y="343"/>
                    </a:lnTo>
                    <a:lnTo>
                      <a:pt x="240" y="343"/>
                    </a:lnTo>
                    <a:lnTo>
                      <a:pt x="243" y="341"/>
                    </a:lnTo>
                    <a:lnTo>
                      <a:pt x="245" y="342"/>
                    </a:lnTo>
                    <a:lnTo>
                      <a:pt x="246" y="343"/>
                    </a:lnTo>
                    <a:lnTo>
                      <a:pt x="247" y="342"/>
                    </a:lnTo>
                    <a:lnTo>
                      <a:pt x="251" y="338"/>
                    </a:lnTo>
                    <a:lnTo>
                      <a:pt x="252" y="338"/>
                    </a:lnTo>
                    <a:lnTo>
                      <a:pt x="252" y="337"/>
                    </a:lnTo>
                    <a:lnTo>
                      <a:pt x="253" y="336"/>
                    </a:lnTo>
                    <a:lnTo>
                      <a:pt x="253" y="335"/>
                    </a:lnTo>
                    <a:lnTo>
                      <a:pt x="254" y="334"/>
                    </a:lnTo>
                    <a:lnTo>
                      <a:pt x="254" y="333"/>
                    </a:lnTo>
                    <a:lnTo>
                      <a:pt x="254" y="329"/>
                    </a:lnTo>
                    <a:lnTo>
                      <a:pt x="254" y="327"/>
                    </a:lnTo>
                    <a:lnTo>
                      <a:pt x="255" y="327"/>
                    </a:lnTo>
                    <a:lnTo>
                      <a:pt x="255" y="326"/>
                    </a:lnTo>
                    <a:lnTo>
                      <a:pt x="258" y="326"/>
                    </a:lnTo>
                    <a:lnTo>
                      <a:pt x="259" y="326"/>
                    </a:lnTo>
                    <a:lnTo>
                      <a:pt x="261" y="326"/>
                    </a:lnTo>
                    <a:lnTo>
                      <a:pt x="262" y="326"/>
                    </a:lnTo>
                    <a:lnTo>
                      <a:pt x="262" y="325"/>
                    </a:lnTo>
                    <a:lnTo>
                      <a:pt x="263" y="324"/>
                    </a:lnTo>
                    <a:lnTo>
                      <a:pt x="266" y="322"/>
                    </a:lnTo>
                    <a:lnTo>
                      <a:pt x="268" y="322"/>
                    </a:lnTo>
                    <a:lnTo>
                      <a:pt x="271" y="321"/>
                    </a:lnTo>
                    <a:lnTo>
                      <a:pt x="272" y="320"/>
                    </a:lnTo>
                    <a:lnTo>
                      <a:pt x="273" y="319"/>
                    </a:lnTo>
                    <a:lnTo>
                      <a:pt x="273" y="317"/>
                    </a:lnTo>
                    <a:lnTo>
                      <a:pt x="273" y="316"/>
                    </a:lnTo>
                    <a:lnTo>
                      <a:pt x="273" y="315"/>
                    </a:lnTo>
                    <a:lnTo>
                      <a:pt x="274" y="310"/>
                    </a:lnTo>
                    <a:lnTo>
                      <a:pt x="274" y="309"/>
                    </a:lnTo>
                    <a:lnTo>
                      <a:pt x="273" y="309"/>
                    </a:lnTo>
                    <a:lnTo>
                      <a:pt x="273" y="308"/>
                    </a:lnTo>
                    <a:lnTo>
                      <a:pt x="272" y="307"/>
                    </a:lnTo>
                    <a:lnTo>
                      <a:pt x="271" y="307"/>
                    </a:lnTo>
                    <a:lnTo>
                      <a:pt x="266" y="307"/>
                    </a:lnTo>
                    <a:lnTo>
                      <a:pt x="265" y="307"/>
                    </a:lnTo>
                    <a:lnTo>
                      <a:pt x="258" y="307"/>
                    </a:lnTo>
                    <a:lnTo>
                      <a:pt x="255" y="307"/>
                    </a:lnTo>
                    <a:lnTo>
                      <a:pt x="256" y="306"/>
                    </a:lnTo>
                    <a:lnTo>
                      <a:pt x="256" y="305"/>
                    </a:lnTo>
                    <a:lnTo>
                      <a:pt x="256" y="304"/>
                    </a:lnTo>
                    <a:lnTo>
                      <a:pt x="256" y="301"/>
                    </a:lnTo>
                    <a:lnTo>
                      <a:pt x="256" y="300"/>
                    </a:lnTo>
                    <a:lnTo>
                      <a:pt x="256" y="299"/>
                    </a:lnTo>
                    <a:lnTo>
                      <a:pt x="252" y="289"/>
                    </a:lnTo>
                    <a:lnTo>
                      <a:pt x="251" y="285"/>
                    </a:lnTo>
                    <a:lnTo>
                      <a:pt x="251" y="278"/>
                    </a:lnTo>
                    <a:lnTo>
                      <a:pt x="251" y="277"/>
                    </a:lnTo>
                    <a:lnTo>
                      <a:pt x="252" y="276"/>
                    </a:lnTo>
                    <a:lnTo>
                      <a:pt x="252" y="275"/>
                    </a:lnTo>
                    <a:lnTo>
                      <a:pt x="252" y="274"/>
                    </a:lnTo>
                    <a:lnTo>
                      <a:pt x="252" y="273"/>
                    </a:lnTo>
                    <a:lnTo>
                      <a:pt x="252" y="272"/>
                    </a:lnTo>
                    <a:lnTo>
                      <a:pt x="251" y="272"/>
                    </a:lnTo>
                    <a:lnTo>
                      <a:pt x="248" y="267"/>
                    </a:lnTo>
                    <a:lnTo>
                      <a:pt x="247" y="267"/>
                    </a:lnTo>
                    <a:lnTo>
                      <a:pt x="246" y="266"/>
                    </a:lnTo>
                    <a:lnTo>
                      <a:pt x="245" y="266"/>
                    </a:lnTo>
                    <a:lnTo>
                      <a:pt x="244" y="265"/>
                    </a:lnTo>
                    <a:lnTo>
                      <a:pt x="239" y="260"/>
                    </a:lnTo>
                    <a:lnTo>
                      <a:pt x="239" y="259"/>
                    </a:lnTo>
                    <a:lnTo>
                      <a:pt x="240" y="259"/>
                    </a:lnTo>
                    <a:lnTo>
                      <a:pt x="243" y="259"/>
                    </a:lnTo>
                    <a:lnTo>
                      <a:pt x="244" y="258"/>
                    </a:lnTo>
                    <a:lnTo>
                      <a:pt x="245" y="258"/>
                    </a:lnTo>
                    <a:lnTo>
                      <a:pt x="247" y="258"/>
                    </a:lnTo>
                    <a:lnTo>
                      <a:pt x="248" y="258"/>
                    </a:lnTo>
                    <a:lnTo>
                      <a:pt x="249" y="259"/>
                    </a:lnTo>
                    <a:lnTo>
                      <a:pt x="250" y="260"/>
                    </a:lnTo>
                    <a:lnTo>
                      <a:pt x="251" y="264"/>
                    </a:lnTo>
                    <a:lnTo>
                      <a:pt x="251" y="265"/>
                    </a:lnTo>
                    <a:lnTo>
                      <a:pt x="252" y="265"/>
                    </a:lnTo>
                    <a:lnTo>
                      <a:pt x="253" y="266"/>
                    </a:lnTo>
                    <a:lnTo>
                      <a:pt x="253" y="267"/>
                    </a:lnTo>
                    <a:lnTo>
                      <a:pt x="254" y="267"/>
                    </a:lnTo>
                    <a:lnTo>
                      <a:pt x="255" y="267"/>
                    </a:lnTo>
                    <a:lnTo>
                      <a:pt x="256" y="267"/>
                    </a:lnTo>
                    <a:lnTo>
                      <a:pt x="256" y="266"/>
                    </a:lnTo>
                    <a:lnTo>
                      <a:pt x="257" y="266"/>
                    </a:lnTo>
                    <a:lnTo>
                      <a:pt x="258" y="265"/>
                    </a:lnTo>
                    <a:lnTo>
                      <a:pt x="259" y="265"/>
                    </a:lnTo>
                    <a:lnTo>
                      <a:pt x="260" y="264"/>
                    </a:lnTo>
                    <a:lnTo>
                      <a:pt x="264" y="265"/>
                    </a:lnTo>
                    <a:lnTo>
                      <a:pt x="265" y="265"/>
                    </a:lnTo>
                    <a:lnTo>
                      <a:pt x="265" y="266"/>
                    </a:lnTo>
                    <a:lnTo>
                      <a:pt x="266" y="266"/>
                    </a:lnTo>
                    <a:lnTo>
                      <a:pt x="266" y="267"/>
                    </a:lnTo>
                    <a:lnTo>
                      <a:pt x="267" y="267"/>
                    </a:lnTo>
                    <a:lnTo>
                      <a:pt x="268" y="267"/>
                    </a:lnTo>
                    <a:lnTo>
                      <a:pt x="269" y="267"/>
                    </a:lnTo>
                    <a:lnTo>
                      <a:pt x="270" y="267"/>
                    </a:lnTo>
                    <a:lnTo>
                      <a:pt x="271" y="267"/>
                    </a:lnTo>
                    <a:lnTo>
                      <a:pt x="272" y="265"/>
                    </a:lnTo>
                    <a:lnTo>
                      <a:pt x="273" y="265"/>
                    </a:lnTo>
                    <a:lnTo>
                      <a:pt x="273" y="264"/>
                    </a:lnTo>
                    <a:lnTo>
                      <a:pt x="273" y="265"/>
                    </a:lnTo>
                    <a:lnTo>
                      <a:pt x="275" y="268"/>
                    </a:lnTo>
                    <a:lnTo>
                      <a:pt x="275" y="269"/>
                    </a:lnTo>
                    <a:lnTo>
                      <a:pt x="280" y="275"/>
                    </a:lnTo>
                    <a:lnTo>
                      <a:pt x="281" y="275"/>
                    </a:lnTo>
                    <a:lnTo>
                      <a:pt x="283" y="276"/>
                    </a:lnTo>
                    <a:lnTo>
                      <a:pt x="283" y="277"/>
                    </a:lnTo>
                    <a:lnTo>
                      <a:pt x="284" y="277"/>
                    </a:lnTo>
                    <a:lnTo>
                      <a:pt x="285" y="277"/>
                    </a:lnTo>
                    <a:lnTo>
                      <a:pt x="286" y="277"/>
                    </a:lnTo>
                    <a:lnTo>
                      <a:pt x="287" y="277"/>
                    </a:lnTo>
                    <a:lnTo>
                      <a:pt x="289" y="275"/>
                    </a:lnTo>
                    <a:lnTo>
                      <a:pt x="290" y="275"/>
                    </a:lnTo>
                    <a:lnTo>
                      <a:pt x="291" y="273"/>
                    </a:lnTo>
                    <a:lnTo>
                      <a:pt x="292" y="273"/>
                    </a:lnTo>
                    <a:lnTo>
                      <a:pt x="292" y="271"/>
                    </a:lnTo>
                    <a:lnTo>
                      <a:pt x="292" y="270"/>
                    </a:lnTo>
                    <a:lnTo>
                      <a:pt x="292" y="269"/>
                    </a:lnTo>
                    <a:lnTo>
                      <a:pt x="292" y="267"/>
                    </a:lnTo>
                    <a:lnTo>
                      <a:pt x="292" y="266"/>
                    </a:lnTo>
                    <a:lnTo>
                      <a:pt x="291" y="263"/>
                    </a:lnTo>
                    <a:lnTo>
                      <a:pt x="292" y="261"/>
                    </a:lnTo>
                    <a:lnTo>
                      <a:pt x="293" y="261"/>
                    </a:lnTo>
                    <a:lnTo>
                      <a:pt x="294" y="261"/>
                    </a:lnTo>
                    <a:lnTo>
                      <a:pt x="296" y="261"/>
                    </a:lnTo>
                    <a:lnTo>
                      <a:pt x="297" y="259"/>
                    </a:lnTo>
                    <a:lnTo>
                      <a:pt x="299" y="258"/>
                    </a:lnTo>
                    <a:lnTo>
                      <a:pt x="302" y="259"/>
                    </a:lnTo>
                    <a:lnTo>
                      <a:pt x="304" y="260"/>
                    </a:lnTo>
                    <a:lnTo>
                      <a:pt x="305" y="260"/>
                    </a:lnTo>
                    <a:lnTo>
                      <a:pt x="306" y="260"/>
                    </a:lnTo>
                    <a:lnTo>
                      <a:pt x="307" y="260"/>
                    </a:lnTo>
                    <a:lnTo>
                      <a:pt x="308" y="260"/>
                    </a:lnTo>
                    <a:lnTo>
                      <a:pt x="309" y="260"/>
                    </a:lnTo>
                    <a:lnTo>
                      <a:pt x="309" y="259"/>
                    </a:lnTo>
                    <a:lnTo>
                      <a:pt x="310" y="258"/>
                    </a:lnTo>
                    <a:lnTo>
                      <a:pt x="311" y="258"/>
                    </a:lnTo>
                    <a:lnTo>
                      <a:pt x="312" y="258"/>
                    </a:lnTo>
                    <a:lnTo>
                      <a:pt x="313" y="258"/>
                    </a:lnTo>
                    <a:lnTo>
                      <a:pt x="315" y="258"/>
                    </a:lnTo>
                    <a:lnTo>
                      <a:pt x="316" y="258"/>
                    </a:lnTo>
                    <a:lnTo>
                      <a:pt x="317" y="257"/>
                    </a:lnTo>
                    <a:lnTo>
                      <a:pt x="317" y="256"/>
                    </a:lnTo>
                    <a:lnTo>
                      <a:pt x="318" y="256"/>
                    </a:lnTo>
                    <a:lnTo>
                      <a:pt x="319" y="255"/>
                    </a:lnTo>
                    <a:lnTo>
                      <a:pt x="320" y="255"/>
                    </a:lnTo>
                    <a:lnTo>
                      <a:pt x="321" y="256"/>
                    </a:lnTo>
                    <a:lnTo>
                      <a:pt x="323" y="255"/>
                    </a:lnTo>
                    <a:lnTo>
                      <a:pt x="324" y="255"/>
                    </a:lnTo>
                    <a:lnTo>
                      <a:pt x="324" y="254"/>
                    </a:lnTo>
                    <a:lnTo>
                      <a:pt x="326" y="254"/>
                    </a:lnTo>
                    <a:lnTo>
                      <a:pt x="326" y="253"/>
                    </a:lnTo>
                    <a:lnTo>
                      <a:pt x="326" y="252"/>
                    </a:lnTo>
                    <a:lnTo>
                      <a:pt x="326" y="251"/>
                    </a:lnTo>
                    <a:lnTo>
                      <a:pt x="327" y="250"/>
                    </a:lnTo>
                    <a:lnTo>
                      <a:pt x="330" y="247"/>
                    </a:lnTo>
                    <a:lnTo>
                      <a:pt x="334" y="248"/>
                    </a:lnTo>
                    <a:lnTo>
                      <a:pt x="339" y="246"/>
                    </a:lnTo>
                    <a:lnTo>
                      <a:pt x="340" y="246"/>
                    </a:lnTo>
                    <a:lnTo>
                      <a:pt x="341" y="246"/>
                    </a:lnTo>
                    <a:lnTo>
                      <a:pt x="342" y="244"/>
                    </a:lnTo>
                    <a:lnTo>
                      <a:pt x="343" y="243"/>
                    </a:lnTo>
                    <a:lnTo>
                      <a:pt x="343" y="242"/>
                    </a:lnTo>
                    <a:lnTo>
                      <a:pt x="343" y="241"/>
                    </a:lnTo>
                    <a:lnTo>
                      <a:pt x="344" y="241"/>
                    </a:lnTo>
                    <a:lnTo>
                      <a:pt x="345" y="240"/>
                    </a:lnTo>
                    <a:lnTo>
                      <a:pt x="348" y="239"/>
                    </a:lnTo>
                    <a:lnTo>
                      <a:pt x="348" y="238"/>
                    </a:lnTo>
                    <a:lnTo>
                      <a:pt x="349" y="237"/>
                    </a:lnTo>
                    <a:lnTo>
                      <a:pt x="350" y="237"/>
                    </a:lnTo>
                    <a:lnTo>
                      <a:pt x="351" y="235"/>
                    </a:lnTo>
                    <a:lnTo>
                      <a:pt x="353" y="233"/>
                    </a:lnTo>
                    <a:lnTo>
                      <a:pt x="353" y="231"/>
                    </a:lnTo>
                    <a:lnTo>
                      <a:pt x="353" y="230"/>
                    </a:lnTo>
                    <a:lnTo>
                      <a:pt x="353" y="229"/>
                    </a:lnTo>
                    <a:lnTo>
                      <a:pt x="351" y="224"/>
                    </a:lnTo>
                    <a:lnTo>
                      <a:pt x="351" y="223"/>
                    </a:lnTo>
                    <a:lnTo>
                      <a:pt x="351" y="222"/>
                    </a:lnTo>
                    <a:lnTo>
                      <a:pt x="350" y="221"/>
                    </a:lnTo>
                    <a:lnTo>
                      <a:pt x="349" y="220"/>
                    </a:lnTo>
                    <a:lnTo>
                      <a:pt x="348" y="220"/>
                    </a:lnTo>
                    <a:lnTo>
                      <a:pt x="333" y="200"/>
                    </a:lnTo>
                    <a:lnTo>
                      <a:pt x="335" y="197"/>
                    </a:lnTo>
                    <a:lnTo>
                      <a:pt x="335" y="196"/>
                    </a:lnTo>
                    <a:lnTo>
                      <a:pt x="338" y="194"/>
                    </a:lnTo>
                    <a:lnTo>
                      <a:pt x="338" y="192"/>
                    </a:lnTo>
                    <a:lnTo>
                      <a:pt x="339" y="189"/>
                    </a:lnTo>
                    <a:lnTo>
                      <a:pt x="339" y="188"/>
                    </a:lnTo>
                    <a:lnTo>
                      <a:pt x="339" y="185"/>
                    </a:lnTo>
                    <a:lnTo>
                      <a:pt x="339" y="184"/>
                    </a:lnTo>
                    <a:lnTo>
                      <a:pt x="338" y="180"/>
                    </a:lnTo>
                    <a:lnTo>
                      <a:pt x="338" y="178"/>
                    </a:lnTo>
                    <a:lnTo>
                      <a:pt x="339" y="178"/>
                    </a:lnTo>
                    <a:lnTo>
                      <a:pt x="340" y="178"/>
                    </a:lnTo>
                    <a:lnTo>
                      <a:pt x="343" y="178"/>
                    </a:lnTo>
                    <a:lnTo>
                      <a:pt x="344" y="177"/>
                    </a:lnTo>
                    <a:lnTo>
                      <a:pt x="345" y="177"/>
                    </a:lnTo>
                    <a:lnTo>
                      <a:pt x="345" y="176"/>
                    </a:lnTo>
                    <a:lnTo>
                      <a:pt x="346" y="176"/>
                    </a:lnTo>
                    <a:lnTo>
                      <a:pt x="348" y="177"/>
                    </a:lnTo>
                    <a:lnTo>
                      <a:pt x="349" y="177"/>
                    </a:lnTo>
                    <a:lnTo>
                      <a:pt x="350" y="177"/>
                    </a:lnTo>
                    <a:lnTo>
                      <a:pt x="351" y="176"/>
                    </a:lnTo>
                    <a:lnTo>
                      <a:pt x="351" y="175"/>
                    </a:lnTo>
                    <a:lnTo>
                      <a:pt x="352" y="175"/>
                    </a:lnTo>
                    <a:lnTo>
                      <a:pt x="353" y="174"/>
                    </a:lnTo>
                    <a:lnTo>
                      <a:pt x="357" y="171"/>
                    </a:lnTo>
                    <a:lnTo>
                      <a:pt x="358" y="171"/>
                    </a:lnTo>
                    <a:lnTo>
                      <a:pt x="359" y="170"/>
                    </a:lnTo>
                    <a:lnTo>
                      <a:pt x="360" y="170"/>
                    </a:lnTo>
                    <a:lnTo>
                      <a:pt x="363" y="166"/>
                    </a:lnTo>
                    <a:lnTo>
                      <a:pt x="364" y="166"/>
                    </a:lnTo>
                    <a:lnTo>
                      <a:pt x="364" y="165"/>
                    </a:lnTo>
                    <a:lnTo>
                      <a:pt x="364" y="164"/>
                    </a:lnTo>
                    <a:lnTo>
                      <a:pt x="364" y="163"/>
                    </a:lnTo>
                    <a:lnTo>
                      <a:pt x="364" y="161"/>
                    </a:lnTo>
                    <a:lnTo>
                      <a:pt x="363" y="161"/>
                    </a:lnTo>
                    <a:lnTo>
                      <a:pt x="362" y="160"/>
                    </a:lnTo>
                    <a:lnTo>
                      <a:pt x="361" y="159"/>
                    </a:lnTo>
                    <a:lnTo>
                      <a:pt x="360" y="158"/>
                    </a:lnTo>
                    <a:lnTo>
                      <a:pt x="357" y="158"/>
                    </a:lnTo>
                    <a:lnTo>
                      <a:pt x="356" y="158"/>
                    </a:lnTo>
                    <a:lnTo>
                      <a:pt x="355" y="158"/>
                    </a:lnTo>
                    <a:lnTo>
                      <a:pt x="356" y="157"/>
                    </a:lnTo>
                    <a:lnTo>
                      <a:pt x="356" y="156"/>
                    </a:lnTo>
                    <a:lnTo>
                      <a:pt x="356" y="155"/>
                    </a:lnTo>
                    <a:lnTo>
                      <a:pt x="355" y="154"/>
                    </a:lnTo>
                    <a:lnTo>
                      <a:pt x="355" y="153"/>
                    </a:lnTo>
                    <a:lnTo>
                      <a:pt x="354" y="151"/>
                    </a:lnTo>
                    <a:lnTo>
                      <a:pt x="353" y="150"/>
                    </a:lnTo>
                    <a:lnTo>
                      <a:pt x="356" y="148"/>
                    </a:lnTo>
                    <a:lnTo>
                      <a:pt x="356" y="146"/>
                    </a:lnTo>
                    <a:lnTo>
                      <a:pt x="356" y="145"/>
                    </a:lnTo>
                    <a:lnTo>
                      <a:pt x="358" y="143"/>
                    </a:lnTo>
                    <a:lnTo>
                      <a:pt x="362" y="141"/>
                    </a:lnTo>
                    <a:lnTo>
                      <a:pt x="363" y="141"/>
                    </a:lnTo>
                    <a:lnTo>
                      <a:pt x="365" y="139"/>
                    </a:lnTo>
                    <a:lnTo>
                      <a:pt x="366" y="139"/>
                    </a:lnTo>
                    <a:lnTo>
                      <a:pt x="368" y="136"/>
                    </a:lnTo>
                    <a:lnTo>
                      <a:pt x="370" y="137"/>
                    </a:lnTo>
                    <a:lnTo>
                      <a:pt x="371" y="135"/>
                    </a:lnTo>
                    <a:lnTo>
                      <a:pt x="372" y="135"/>
                    </a:lnTo>
                    <a:lnTo>
                      <a:pt x="373" y="135"/>
                    </a:lnTo>
                    <a:lnTo>
                      <a:pt x="373" y="134"/>
                    </a:lnTo>
                    <a:lnTo>
                      <a:pt x="373" y="131"/>
                    </a:lnTo>
                    <a:lnTo>
                      <a:pt x="374" y="131"/>
                    </a:lnTo>
                    <a:lnTo>
                      <a:pt x="376" y="130"/>
                    </a:lnTo>
                    <a:lnTo>
                      <a:pt x="377" y="130"/>
                    </a:lnTo>
                    <a:lnTo>
                      <a:pt x="378" y="129"/>
                    </a:lnTo>
                    <a:lnTo>
                      <a:pt x="379" y="128"/>
                    </a:lnTo>
                    <a:lnTo>
                      <a:pt x="379" y="126"/>
                    </a:lnTo>
                    <a:lnTo>
                      <a:pt x="379" y="124"/>
                    </a:lnTo>
                    <a:lnTo>
                      <a:pt x="378" y="124"/>
                    </a:lnTo>
                    <a:lnTo>
                      <a:pt x="374" y="118"/>
                    </a:lnTo>
                    <a:lnTo>
                      <a:pt x="374" y="117"/>
                    </a:lnTo>
                    <a:lnTo>
                      <a:pt x="373" y="116"/>
                    </a:lnTo>
                    <a:lnTo>
                      <a:pt x="372" y="116"/>
                    </a:lnTo>
                    <a:lnTo>
                      <a:pt x="369" y="114"/>
                    </a:lnTo>
                    <a:lnTo>
                      <a:pt x="368" y="114"/>
                    </a:lnTo>
                    <a:lnTo>
                      <a:pt x="366" y="113"/>
                    </a:lnTo>
                    <a:lnTo>
                      <a:pt x="366" y="112"/>
                    </a:lnTo>
                    <a:lnTo>
                      <a:pt x="365" y="112"/>
                    </a:lnTo>
                    <a:lnTo>
                      <a:pt x="361" y="112"/>
                    </a:lnTo>
                    <a:lnTo>
                      <a:pt x="360" y="112"/>
                    </a:lnTo>
                    <a:lnTo>
                      <a:pt x="359" y="113"/>
                    </a:lnTo>
                    <a:lnTo>
                      <a:pt x="358" y="113"/>
                    </a:lnTo>
                    <a:lnTo>
                      <a:pt x="358" y="114"/>
                    </a:lnTo>
                    <a:lnTo>
                      <a:pt x="357" y="116"/>
                    </a:lnTo>
                    <a:lnTo>
                      <a:pt x="355" y="115"/>
                    </a:lnTo>
                    <a:lnTo>
                      <a:pt x="355" y="114"/>
                    </a:lnTo>
                    <a:lnTo>
                      <a:pt x="354" y="114"/>
                    </a:lnTo>
                    <a:lnTo>
                      <a:pt x="353" y="114"/>
                    </a:lnTo>
                    <a:lnTo>
                      <a:pt x="353" y="113"/>
                    </a:lnTo>
                    <a:lnTo>
                      <a:pt x="352" y="113"/>
                    </a:lnTo>
                    <a:lnTo>
                      <a:pt x="352" y="112"/>
                    </a:lnTo>
                    <a:lnTo>
                      <a:pt x="351" y="111"/>
                    </a:lnTo>
                    <a:lnTo>
                      <a:pt x="350" y="110"/>
                    </a:lnTo>
                    <a:lnTo>
                      <a:pt x="351" y="110"/>
                    </a:lnTo>
                    <a:lnTo>
                      <a:pt x="351" y="109"/>
                    </a:lnTo>
                    <a:lnTo>
                      <a:pt x="351" y="105"/>
                    </a:lnTo>
                    <a:lnTo>
                      <a:pt x="351" y="104"/>
                    </a:lnTo>
                    <a:lnTo>
                      <a:pt x="352" y="103"/>
                    </a:lnTo>
                    <a:lnTo>
                      <a:pt x="351" y="102"/>
                    </a:lnTo>
                    <a:lnTo>
                      <a:pt x="351" y="101"/>
                    </a:lnTo>
                    <a:lnTo>
                      <a:pt x="353" y="96"/>
                    </a:lnTo>
                    <a:lnTo>
                      <a:pt x="353" y="95"/>
                    </a:lnTo>
                    <a:lnTo>
                      <a:pt x="354" y="94"/>
                    </a:lnTo>
                    <a:lnTo>
                      <a:pt x="354" y="93"/>
                    </a:lnTo>
                    <a:lnTo>
                      <a:pt x="354" y="92"/>
                    </a:lnTo>
                    <a:lnTo>
                      <a:pt x="353" y="91"/>
                    </a:lnTo>
                    <a:lnTo>
                      <a:pt x="353" y="90"/>
                    </a:lnTo>
                    <a:lnTo>
                      <a:pt x="351" y="88"/>
                    </a:lnTo>
                    <a:lnTo>
                      <a:pt x="349" y="85"/>
                    </a:lnTo>
                    <a:lnTo>
                      <a:pt x="348" y="85"/>
                    </a:lnTo>
                    <a:lnTo>
                      <a:pt x="347" y="84"/>
                    </a:lnTo>
                    <a:lnTo>
                      <a:pt x="345" y="83"/>
                    </a:lnTo>
                    <a:lnTo>
                      <a:pt x="343" y="82"/>
                    </a:lnTo>
                    <a:lnTo>
                      <a:pt x="340" y="83"/>
                    </a:lnTo>
                    <a:lnTo>
                      <a:pt x="339" y="82"/>
                    </a:lnTo>
                    <a:lnTo>
                      <a:pt x="337" y="80"/>
                    </a:lnTo>
                    <a:lnTo>
                      <a:pt x="336" y="80"/>
                    </a:lnTo>
                    <a:lnTo>
                      <a:pt x="336" y="78"/>
                    </a:lnTo>
                    <a:lnTo>
                      <a:pt x="336" y="77"/>
                    </a:lnTo>
                    <a:lnTo>
                      <a:pt x="335" y="76"/>
                    </a:lnTo>
                    <a:lnTo>
                      <a:pt x="334" y="76"/>
                    </a:lnTo>
                    <a:lnTo>
                      <a:pt x="332" y="74"/>
                    </a:lnTo>
                    <a:lnTo>
                      <a:pt x="332" y="73"/>
                    </a:lnTo>
                    <a:lnTo>
                      <a:pt x="330" y="73"/>
                    </a:lnTo>
                    <a:lnTo>
                      <a:pt x="329" y="73"/>
                    </a:lnTo>
                    <a:lnTo>
                      <a:pt x="328" y="73"/>
                    </a:lnTo>
                    <a:lnTo>
                      <a:pt x="327" y="73"/>
                    </a:lnTo>
                    <a:lnTo>
                      <a:pt x="324" y="74"/>
                    </a:lnTo>
                    <a:lnTo>
                      <a:pt x="325" y="75"/>
                    </a:lnTo>
                    <a:lnTo>
                      <a:pt x="324" y="75"/>
                    </a:lnTo>
                    <a:lnTo>
                      <a:pt x="322" y="75"/>
                    </a:lnTo>
                    <a:lnTo>
                      <a:pt x="322" y="73"/>
                    </a:lnTo>
                    <a:lnTo>
                      <a:pt x="321" y="73"/>
                    </a:lnTo>
                    <a:lnTo>
                      <a:pt x="319" y="71"/>
                    </a:lnTo>
                    <a:lnTo>
                      <a:pt x="318" y="71"/>
                    </a:lnTo>
                    <a:lnTo>
                      <a:pt x="318" y="70"/>
                    </a:lnTo>
                    <a:lnTo>
                      <a:pt x="317" y="70"/>
                    </a:lnTo>
                    <a:lnTo>
                      <a:pt x="315" y="69"/>
                    </a:lnTo>
                    <a:lnTo>
                      <a:pt x="314" y="69"/>
                    </a:lnTo>
                    <a:lnTo>
                      <a:pt x="313" y="69"/>
                    </a:lnTo>
                    <a:lnTo>
                      <a:pt x="312" y="69"/>
                    </a:lnTo>
                    <a:lnTo>
                      <a:pt x="309" y="65"/>
                    </a:lnTo>
                    <a:lnTo>
                      <a:pt x="309" y="71"/>
                    </a:lnTo>
                    <a:lnTo>
                      <a:pt x="308" y="67"/>
                    </a:lnTo>
                    <a:lnTo>
                      <a:pt x="308" y="66"/>
                    </a:lnTo>
                    <a:lnTo>
                      <a:pt x="307" y="65"/>
                    </a:lnTo>
                    <a:lnTo>
                      <a:pt x="306" y="64"/>
                    </a:lnTo>
                    <a:lnTo>
                      <a:pt x="306" y="63"/>
                    </a:lnTo>
                    <a:lnTo>
                      <a:pt x="305" y="63"/>
                    </a:lnTo>
                    <a:lnTo>
                      <a:pt x="304" y="62"/>
                    </a:lnTo>
                    <a:lnTo>
                      <a:pt x="303" y="62"/>
                    </a:lnTo>
                    <a:lnTo>
                      <a:pt x="303" y="61"/>
                    </a:lnTo>
                    <a:lnTo>
                      <a:pt x="302" y="61"/>
                    </a:lnTo>
                    <a:lnTo>
                      <a:pt x="302" y="59"/>
                    </a:lnTo>
                    <a:lnTo>
                      <a:pt x="301" y="58"/>
                    </a:lnTo>
                    <a:lnTo>
                      <a:pt x="300" y="58"/>
                    </a:lnTo>
                    <a:lnTo>
                      <a:pt x="299" y="58"/>
                    </a:lnTo>
                    <a:lnTo>
                      <a:pt x="302" y="57"/>
                    </a:lnTo>
                    <a:lnTo>
                      <a:pt x="303" y="58"/>
                    </a:lnTo>
                    <a:lnTo>
                      <a:pt x="304" y="58"/>
                    </a:lnTo>
                    <a:lnTo>
                      <a:pt x="305" y="58"/>
                    </a:lnTo>
                    <a:lnTo>
                      <a:pt x="307" y="58"/>
                    </a:lnTo>
                    <a:lnTo>
                      <a:pt x="311" y="58"/>
                    </a:lnTo>
                    <a:lnTo>
                      <a:pt x="312" y="58"/>
                    </a:lnTo>
                    <a:lnTo>
                      <a:pt x="313" y="57"/>
                    </a:lnTo>
                    <a:lnTo>
                      <a:pt x="313" y="56"/>
                    </a:lnTo>
                    <a:lnTo>
                      <a:pt x="314" y="56"/>
                    </a:lnTo>
                    <a:lnTo>
                      <a:pt x="314" y="55"/>
                    </a:lnTo>
                    <a:lnTo>
                      <a:pt x="315" y="55"/>
                    </a:lnTo>
                    <a:lnTo>
                      <a:pt x="316" y="55"/>
                    </a:lnTo>
                    <a:lnTo>
                      <a:pt x="317" y="55"/>
                    </a:lnTo>
                    <a:lnTo>
                      <a:pt x="318" y="55"/>
                    </a:lnTo>
                    <a:lnTo>
                      <a:pt x="319" y="55"/>
                    </a:lnTo>
                    <a:lnTo>
                      <a:pt x="322" y="54"/>
                    </a:lnTo>
                    <a:lnTo>
                      <a:pt x="323" y="54"/>
                    </a:lnTo>
                    <a:lnTo>
                      <a:pt x="324" y="54"/>
                    </a:lnTo>
                    <a:lnTo>
                      <a:pt x="324" y="53"/>
                    </a:lnTo>
                    <a:lnTo>
                      <a:pt x="325" y="52"/>
                    </a:lnTo>
                    <a:lnTo>
                      <a:pt x="326" y="52"/>
                    </a:lnTo>
                    <a:lnTo>
                      <a:pt x="326" y="51"/>
                    </a:lnTo>
                    <a:lnTo>
                      <a:pt x="326" y="50"/>
                    </a:lnTo>
                    <a:lnTo>
                      <a:pt x="326" y="46"/>
                    </a:lnTo>
                    <a:lnTo>
                      <a:pt x="323" y="46"/>
                    </a:lnTo>
                    <a:lnTo>
                      <a:pt x="321" y="46"/>
                    </a:lnTo>
                    <a:lnTo>
                      <a:pt x="320" y="46"/>
                    </a:lnTo>
                    <a:lnTo>
                      <a:pt x="315" y="48"/>
                    </a:lnTo>
                    <a:lnTo>
                      <a:pt x="312" y="48"/>
                    </a:lnTo>
                    <a:lnTo>
                      <a:pt x="302" y="46"/>
                    </a:lnTo>
                    <a:lnTo>
                      <a:pt x="301" y="46"/>
                    </a:lnTo>
                    <a:lnTo>
                      <a:pt x="299" y="46"/>
                    </a:lnTo>
                    <a:lnTo>
                      <a:pt x="295" y="48"/>
                    </a:lnTo>
                    <a:lnTo>
                      <a:pt x="294" y="48"/>
                    </a:lnTo>
                    <a:lnTo>
                      <a:pt x="294" y="47"/>
                    </a:lnTo>
                    <a:lnTo>
                      <a:pt x="292" y="47"/>
                    </a:lnTo>
                    <a:lnTo>
                      <a:pt x="288" y="47"/>
                    </a:lnTo>
                    <a:lnTo>
                      <a:pt x="287" y="47"/>
                    </a:lnTo>
                    <a:lnTo>
                      <a:pt x="285" y="48"/>
                    </a:lnTo>
                    <a:lnTo>
                      <a:pt x="284" y="48"/>
                    </a:lnTo>
                    <a:lnTo>
                      <a:pt x="283" y="48"/>
                    </a:lnTo>
                    <a:lnTo>
                      <a:pt x="278" y="50"/>
                    </a:lnTo>
                    <a:lnTo>
                      <a:pt x="277" y="50"/>
                    </a:lnTo>
                    <a:lnTo>
                      <a:pt x="273" y="49"/>
                    </a:lnTo>
                    <a:lnTo>
                      <a:pt x="269" y="49"/>
                    </a:lnTo>
                    <a:lnTo>
                      <a:pt x="261" y="50"/>
                    </a:lnTo>
                    <a:lnTo>
                      <a:pt x="260" y="50"/>
                    </a:lnTo>
                    <a:lnTo>
                      <a:pt x="259" y="50"/>
                    </a:lnTo>
                    <a:lnTo>
                      <a:pt x="257" y="48"/>
                    </a:lnTo>
                    <a:lnTo>
                      <a:pt x="256" y="50"/>
                    </a:lnTo>
                    <a:lnTo>
                      <a:pt x="254" y="50"/>
                    </a:lnTo>
                    <a:lnTo>
                      <a:pt x="253" y="52"/>
                    </a:lnTo>
                    <a:lnTo>
                      <a:pt x="254" y="53"/>
                    </a:lnTo>
                    <a:lnTo>
                      <a:pt x="255" y="56"/>
                    </a:lnTo>
                    <a:lnTo>
                      <a:pt x="255" y="57"/>
                    </a:lnTo>
                    <a:lnTo>
                      <a:pt x="253" y="58"/>
                    </a:lnTo>
                    <a:lnTo>
                      <a:pt x="252" y="59"/>
                    </a:lnTo>
                    <a:lnTo>
                      <a:pt x="251" y="59"/>
                    </a:lnTo>
                    <a:lnTo>
                      <a:pt x="251" y="60"/>
                    </a:lnTo>
                    <a:lnTo>
                      <a:pt x="251" y="61"/>
                    </a:lnTo>
                    <a:lnTo>
                      <a:pt x="251" y="62"/>
                    </a:lnTo>
                    <a:lnTo>
                      <a:pt x="250" y="62"/>
                    </a:lnTo>
                    <a:lnTo>
                      <a:pt x="249" y="62"/>
                    </a:lnTo>
                    <a:lnTo>
                      <a:pt x="248" y="62"/>
                    </a:lnTo>
                    <a:lnTo>
                      <a:pt x="247" y="62"/>
                    </a:lnTo>
                    <a:lnTo>
                      <a:pt x="246" y="62"/>
                    </a:lnTo>
                    <a:lnTo>
                      <a:pt x="245" y="62"/>
                    </a:lnTo>
                    <a:lnTo>
                      <a:pt x="243" y="65"/>
                    </a:lnTo>
                    <a:lnTo>
                      <a:pt x="242" y="65"/>
                    </a:lnTo>
                    <a:lnTo>
                      <a:pt x="241" y="66"/>
                    </a:lnTo>
                    <a:lnTo>
                      <a:pt x="241" y="67"/>
                    </a:lnTo>
                    <a:lnTo>
                      <a:pt x="240" y="67"/>
                    </a:lnTo>
                    <a:lnTo>
                      <a:pt x="234" y="67"/>
                    </a:lnTo>
                    <a:lnTo>
                      <a:pt x="229" y="66"/>
                    </a:lnTo>
                    <a:lnTo>
                      <a:pt x="225" y="65"/>
                    </a:lnTo>
                    <a:lnTo>
                      <a:pt x="222" y="64"/>
                    </a:lnTo>
                    <a:lnTo>
                      <a:pt x="217" y="63"/>
                    </a:lnTo>
                    <a:lnTo>
                      <a:pt x="216" y="63"/>
                    </a:lnTo>
                    <a:lnTo>
                      <a:pt x="215" y="63"/>
                    </a:lnTo>
                    <a:lnTo>
                      <a:pt x="213" y="62"/>
                    </a:lnTo>
                    <a:lnTo>
                      <a:pt x="213" y="60"/>
                    </a:lnTo>
                    <a:lnTo>
                      <a:pt x="212" y="59"/>
                    </a:lnTo>
                    <a:lnTo>
                      <a:pt x="209" y="56"/>
                    </a:lnTo>
                    <a:lnTo>
                      <a:pt x="211" y="53"/>
                    </a:lnTo>
                    <a:lnTo>
                      <a:pt x="209" y="52"/>
                    </a:lnTo>
                    <a:lnTo>
                      <a:pt x="204" y="50"/>
                    </a:lnTo>
                    <a:lnTo>
                      <a:pt x="202" y="49"/>
                    </a:lnTo>
                    <a:lnTo>
                      <a:pt x="201" y="49"/>
                    </a:lnTo>
                    <a:lnTo>
                      <a:pt x="200" y="50"/>
                    </a:lnTo>
                    <a:lnTo>
                      <a:pt x="199" y="50"/>
                    </a:lnTo>
                    <a:lnTo>
                      <a:pt x="198" y="50"/>
                    </a:lnTo>
                    <a:lnTo>
                      <a:pt x="197" y="50"/>
                    </a:lnTo>
                    <a:lnTo>
                      <a:pt x="196" y="50"/>
                    </a:lnTo>
                    <a:lnTo>
                      <a:pt x="182" y="50"/>
                    </a:lnTo>
                    <a:lnTo>
                      <a:pt x="181" y="50"/>
                    </a:lnTo>
                    <a:lnTo>
                      <a:pt x="178" y="52"/>
                    </a:lnTo>
                    <a:lnTo>
                      <a:pt x="174" y="52"/>
                    </a:lnTo>
                    <a:lnTo>
                      <a:pt x="167" y="53"/>
                    </a:lnTo>
                    <a:lnTo>
                      <a:pt x="166" y="53"/>
                    </a:lnTo>
                    <a:lnTo>
                      <a:pt x="159" y="54"/>
                    </a:lnTo>
                    <a:lnTo>
                      <a:pt x="158" y="54"/>
                    </a:lnTo>
                    <a:lnTo>
                      <a:pt x="158" y="55"/>
                    </a:lnTo>
                    <a:lnTo>
                      <a:pt x="154" y="54"/>
                    </a:lnTo>
                    <a:lnTo>
                      <a:pt x="152" y="54"/>
                    </a:lnTo>
                    <a:lnTo>
                      <a:pt x="151" y="54"/>
                    </a:lnTo>
                    <a:lnTo>
                      <a:pt x="150" y="52"/>
                    </a:lnTo>
                    <a:lnTo>
                      <a:pt x="149" y="48"/>
                    </a:lnTo>
                    <a:lnTo>
                      <a:pt x="150" y="48"/>
                    </a:lnTo>
                    <a:lnTo>
                      <a:pt x="151" y="46"/>
                    </a:lnTo>
                    <a:lnTo>
                      <a:pt x="151" y="45"/>
                    </a:lnTo>
                    <a:lnTo>
                      <a:pt x="151" y="44"/>
                    </a:lnTo>
                    <a:lnTo>
                      <a:pt x="147" y="35"/>
                    </a:lnTo>
                    <a:lnTo>
                      <a:pt x="147" y="34"/>
                    </a:lnTo>
                    <a:lnTo>
                      <a:pt x="147" y="33"/>
                    </a:lnTo>
                    <a:lnTo>
                      <a:pt x="146" y="33"/>
                    </a:lnTo>
                    <a:lnTo>
                      <a:pt x="143" y="31"/>
                    </a:lnTo>
                    <a:lnTo>
                      <a:pt x="143" y="30"/>
                    </a:lnTo>
                    <a:lnTo>
                      <a:pt x="142" y="30"/>
                    </a:lnTo>
                    <a:lnTo>
                      <a:pt x="141" y="29"/>
                    </a:lnTo>
                    <a:lnTo>
                      <a:pt x="140" y="28"/>
                    </a:lnTo>
                    <a:lnTo>
                      <a:pt x="139" y="28"/>
                    </a:lnTo>
                    <a:lnTo>
                      <a:pt x="134" y="24"/>
                    </a:lnTo>
                    <a:lnTo>
                      <a:pt x="133" y="24"/>
                    </a:lnTo>
                    <a:lnTo>
                      <a:pt x="130" y="24"/>
                    </a:lnTo>
                    <a:lnTo>
                      <a:pt x="122" y="22"/>
                    </a:lnTo>
                    <a:lnTo>
                      <a:pt x="121" y="21"/>
                    </a:lnTo>
                    <a:lnTo>
                      <a:pt x="120" y="22"/>
                    </a:lnTo>
                    <a:lnTo>
                      <a:pt x="119" y="22"/>
                    </a:lnTo>
                    <a:lnTo>
                      <a:pt x="118" y="23"/>
                    </a:lnTo>
                    <a:lnTo>
                      <a:pt x="117" y="23"/>
                    </a:lnTo>
                    <a:lnTo>
                      <a:pt x="117" y="22"/>
                    </a:lnTo>
                    <a:lnTo>
                      <a:pt x="115" y="22"/>
                    </a:lnTo>
                    <a:lnTo>
                      <a:pt x="114" y="22"/>
                    </a:lnTo>
                    <a:lnTo>
                      <a:pt x="113" y="22"/>
                    </a:lnTo>
                    <a:lnTo>
                      <a:pt x="113" y="23"/>
                    </a:lnTo>
                    <a:lnTo>
                      <a:pt x="112" y="22"/>
                    </a:lnTo>
                    <a:lnTo>
                      <a:pt x="110" y="15"/>
                    </a:lnTo>
                    <a:lnTo>
                      <a:pt x="110" y="14"/>
                    </a:lnTo>
                    <a:lnTo>
                      <a:pt x="110" y="13"/>
                    </a:lnTo>
                    <a:lnTo>
                      <a:pt x="110" y="12"/>
                    </a:lnTo>
                    <a:lnTo>
                      <a:pt x="110" y="10"/>
                    </a:lnTo>
                    <a:lnTo>
                      <a:pt x="110" y="9"/>
                    </a:lnTo>
                    <a:lnTo>
                      <a:pt x="109" y="7"/>
                    </a:lnTo>
                    <a:lnTo>
                      <a:pt x="109" y="6"/>
                    </a:lnTo>
                    <a:lnTo>
                      <a:pt x="108" y="4"/>
                    </a:lnTo>
                    <a:lnTo>
                      <a:pt x="108" y="3"/>
                    </a:lnTo>
                    <a:lnTo>
                      <a:pt x="107" y="3"/>
                    </a:lnTo>
                    <a:lnTo>
                      <a:pt x="107" y="2"/>
                    </a:lnTo>
                    <a:lnTo>
                      <a:pt x="106" y="1"/>
                    </a:lnTo>
                    <a:lnTo>
                      <a:pt x="103" y="1"/>
                    </a:lnTo>
                    <a:lnTo>
                      <a:pt x="103" y="0"/>
                    </a:lnTo>
                    <a:moveTo>
                      <a:pt x="103" y="22"/>
                    </a:moveTo>
                    <a:lnTo>
                      <a:pt x="105" y="22"/>
                    </a:lnTo>
                    <a:lnTo>
                      <a:pt x="105" y="24"/>
                    </a:lnTo>
                    <a:lnTo>
                      <a:pt x="105" y="25"/>
                    </a:lnTo>
                    <a:lnTo>
                      <a:pt x="103" y="23"/>
                    </a:lnTo>
                    <a:lnTo>
                      <a:pt x="103" y="22"/>
                    </a:lnTo>
                    <a:moveTo>
                      <a:pt x="54" y="41"/>
                    </a:moveTo>
                    <a:lnTo>
                      <a:pt x="55" y="41"/>
                    </a:lnTo>
                    <a:lnTo>
                      <a:pt x="57" y="44"/>
                    </a:lnTo>
                    <a:lnTo>
                      <a:pt x="57" y="45"/>
                    </a:lnTo>
                    <a:lnTo>
                      <a:pt x="57" y="46"/>
                    </a:lnTo>
                    <a:lnTo>
                      <a:pt x="56" y="46"/>
                    </a:lnTo>
                    <a:lnTo>
                      <a:pt x="56" y="45"/>
                    </a:lnTo>
                    <a:lnTo>
                      <a:pt x="54" y="41"/>
                    </a:lnTo>
                    <a:moveTo>
                      <a:pt x="52" y="62"/>
                    </a:moveTo>
                    <a:lnTo>
                      <a:pt x="55" y="60"/>
                    </a:lnTo>
                    <a:lnTo>
                      <a:pt x="56" y="60"/>
                    </a:lnTo>
                    <a:lnTo>
                      <a:pt x="56" y="59"/>
                    </a:lnTo>
                    <a:lnTo>
                      <a:pt x="56" y="61"/>
                    </a:lnTo>
                    <a:lnTo>
                      <a:pt x="56" y="62"/>
                    </a:lnTo>
                    <a:lnTo>
                      <a:pt x="58" y="64"/>
                    </a:lnTo>
                    <a:lnTo>
                      <a:pt x="58" y="65"/>
                    </a:lnTo>
                    <a:lnTo>
                      <a:pt x="60" y="67"/>
                    </a:lnTo>
                    <a:lnTo>
                      <a:pt x="60" y="68"/>
                    </a:lnTo>
                    <a:lnTo>
                      <a:pt x="61" y="69"/>
                    </a:lnTo>
                    <a:lnTo>
                      <a:pt x="64" y="75"/>
                    </a:lnTo>
                    <a:lnTo>
                      <a:pt x="65" y="77"/>
                    </a:lnTo>
                    <a:lnTo>
                      <a:pt x="66" y="77"/>
                    </a:lnTo>
                    <a:lnTo>
                      <a:pt x="66" y="81"/>
                    </a:lnTo>
                    <a:lnTo>
                      <a:pt x="66" y="84"/>
                    </a:lnTo>
                    <a:lnTo>
                      <a:pt x="65" y="84"/>
                    </a:lnTo>
                    <a:lnTo>
                      <a:pt x="65" y="85"/>
                    </a:lnTo>
                    <a:lnTo>
                      <a:pt x="64" y="86"/>
                    </a:lnTo>
                    <a:lnTo>
                      <a:pt x="64" y="87"/>
                    </a:lnTo>
                    <a:lnTo>
                      <a:pt x="64" y="92"/>
                    </a:lnTo>
                    <a:lnTo>
                      <a:pt x="63" y="92"/>
                    </a:lnTo>
                    <a:lnTo>
                      <a:pt x="63" y="93"/>
                    </a:lnTo>
                    <a:lnTo>
                      <a:pt x="62" y="93"/>
                    </a:lnTo>
                    <a:lnTo>
                      <a:pt x="62" y="94"/>
                    </a:lnTo>
                    <a:lnTo>
                      <a:pt x="61" y="95"/>
                    </a:lnTo>
                    <a:lnTo>
                      <a:pt x="60" y="95"/>
                    </a:lnTo>
                    <a:lnTo>
                      <a:pt x="60" y="96"/>
                    </a:lnTo>
                    <a:lnTo>
                      <a:pt x="60" y="97"/>
                    </a:lnTo>
                    <a:lnTo>
                      <a:pt x="59" y="97"/>
                    </a:lnTo>
                    <a:lnTo>
                      <a:pt x="54" y="99"/>
                    </a:lnTo>
                    <a:lnTo>
                      <a:pt x="53" y="99"/>
                    </a:lnTo>
                    <a:lnTo>
                      <a:pt x="52" y="99"/>
                    </a:lnTo>
                    <a:lnTo>
                      <a:pt x="51" y="99"/>
                    </a:lnTo>
                    <a:lnTo>
                      <a:pt x="51" y="97"/>
                    </a:lnTo>
                    <a:lnTo>
                      <a:pt x="52" y="94"/>
                    </a:lnTo>
                    <a:lnTo>
                      <a:pt x="52" y="93"/>
                    </a:lnTo>
                    <a:lnTo>
                      <a:pt x="52" y="92"/>
                    </a:lnTo>
                    <a:lnTo>
                      <a:pt x="51" y="91"/>
                    </a:lnTo>
                    <a:lnTo>
                      <a:pt x="51" y="90"/>
                    </a:lnTo>
                    <a:lnTo>
                      <a:pt x="46" y="86"/>
                    </a:lnTo>
                    <a:lnTo>
                      <a:pt x="45" y="84"/>
                    </a:lnTo>
                    <a:lnTo>
                      <a:pt x="45" y="83"/>
                    </a:lnTo>
                    <a:lnTo>
                      <a:pt x="44" y="82"/>
                    </a:lnTo>
                    <a:lnTo>
                      <a:pt x="44" y="81"/>
                    </a:lnTo>
                    <a:lnTo>
                      <a:pt x="43" y="80"/>
                    </a:lnTo>
                    <a:lnTo>
                      <a:pt x="42" y="79"/>
                    </a:lnTo>
                    <a:lnTo>
                      <a:pt x="42" y="78"/>
                    </a:lnTo>
                    <a:lnTo>
                      <a:pt x="50" y="67"/>
                    </a:lnTo>
                    <a:lnTo>
                      <a:pt x="51" y="63"/>
                    </a:lnTo>
                    <a:lnTo>
                      <a:pt x="52" y="62"/>
                    </a:lnTo>
                    <a:moveTo>
                      <a:pt x="270" y="31"/>
                    </a:moveTo>
                    <a:lnTo>
                      <a:pt x="268" y="33"/>
                    </a:lnTo>
                    <a:lnTo>
                      <a:pt x="266" y="35"/>
                    </a:lnTo>
                    <a:lnTo>
                      <a:pt x="265" y="35"/>
                    </a:lnTo>
                    <a:lnTo>
                      <a:pt x="264" y="37"/>
                    </a:lnTo>
                    <a:lnTo>
                      <a:pt x="263" y="38"/>
                    </a:lnTo>
                    <a:lnTo>
                      <a:pt x="263" y="37"/>
                    </a:lnTo>
                    <a:lnTo>
                      <a:pt x="262" y="36"/>
                    </a:lnTo>
                    <a:lnTo>
                      <a:pt x="261" y="35"/>
                    </a:lnTo>
                    <a:lnTo>
                      <a:pt x="260" y="35"/>
                    </a:lnTo>
                    <a:lnTo>
                      <a:pt x="259" y="35"/>
                    </a:lnTo>
                    <a:lnTo>
                      <a:pt x="254" y="37"/>
                    </a:lnTo>
                    <a:lnTo>
                      <a:pt x="253" y="37"/>
                    </a:lnTo>
                    <a:lnTo>
                      <a:pt x="253" y="38"/>
                    </a:lnTo>
                    <a:lnTo>
                      <a:pt x="252" y="41"/>
                    </a:lnTo>
                    <a:lnTo>
                      <a:pt x="251" y="43"/>
                    </a:lnTo>
                    <a:lnTo>
                      <a:pt x="253" y="44"/>
                    </a:lnTo>
                    <a:lnTo>
                      <a:pt x="254" y="45"/>
                    </a:lnTo>
                    <a:lnTo>
                      <a:pt x="255" y="45"/>
                    </a:lnTo>
                    <a:lnTo>
                      <a:pt x="258" y="46"/>
                    </a:lnTo>
                    <a:lnTo>
                      <a:pt x="259" y="46"/>
                    </a:lnTo>
                    <a:lnTo>
                      <a:pt x="260" y="46"/>
                    </a:lnTo>
                    <a:lnTo>
                      <a:pt x="260" y="45"/>
                    </a:lnTo>
                    <a:lnTo>
                      <a:pt x="261" y="46"/>
                    </a:lnTo>
                    <a:lnTo>
                      <a:pt x="262" y="49"/>
                    </a:lnTo>
                    <a:lnTo>
                      <a:pt x="265" y="48"/>
                    </a:lnTo>
                    <a:lnTo>
                      <a:pt x="267" y="46"/>
                    </a:lnTo>
                    <a:lnTo>
                      <a:pt x="269" y="46"/>
                    </a:lnTo>
                    <a:lnTo>
                      <a:pt x="270" y="46"/>
                    </a:lnTo>
                    <a:lnTo>
                      <a:pt x="273" y="43"/>
                    </a:lnTo>
                    <a:lnTo>
                      <a:pt x="273" y="42"/>
                    </a:lnTo>
                    <a:lnTo>
                      <a:pt x="273" y="41"/>
                    </a:lnTo>
                    <a:lnTo>
                      <a:pt x="273" y="40"/>
                    </a:lnTo>
                    <a:lnTo>
                      <a:pt x="273" y="39"/>
                    </a:lnTo>
                    <a:lnTo>
                      <a:pt x="273" y="36"/>
                    </a:lnTo>
                    <a:lnTo>
                      <a:pt x="272" y="35"/>
                    </a:lnTo>
                    <a:lnTo>
                      <a:pt x="271" y="34"/>
                    </a:lnTo>
                    <a:lnTo>
                      <a:pt x="270" y="31"/>
                    </a:lnTo>
                    <a:moveTo>
                      <a:pt x="230" y="39"/>
                    </a:moveTo>
                    <a:lnTo>
                      <a:pt x="229" y="39"/>
                    </a:lnTo>
                    <a:lnTo>
                      <a:pt x="228" y="39"/>
                    </a:lnTo>
                    <a:lnTo>
                      <a:pt x="227" y="39"/>
                    </a:lnTo>
                    <a:lnTo>
                      <a:pt x="226" y="39"/>
                    </a:lnTo>
                    <a:lnTo>
                      <a:pt x="226" y="40"/>
                    </a:lnTo>
                    <a:lnTo>
                      <a:pt x="225" y="41"/>
                    </a:lnTo>
                    <a:lnTo>
                      <a:pt x="224" y="41"/>
                    </a:lnTo>
                    <a:lnTo>
                      <a:pt x="224" y="42"/>
                    </a:lnTo>
                    <a:lnTo>
                      <a:pt x="224" y="43"/>
                    </a:lnTo>
                    <a:lnTo>
                      <a:pt x="224" y="45"/>
                    </a:lnTo>
                    <a:lnTo>
                      <a:pt x="225" y="46"/>
                    </a:lnTo>
                    <a:lnTo>
                      <a:pt x="226" y="46"/>
                    </a:lnTo>
                    <a:lnTo>
                      <a:pt x="229" y="47"/>
                    </a:lnTo>
                    <a:lnTo>
                      <a:pt x="230" y="47"/>
                    </a:lnTo>
                    <a:lnTo>
                      <a:pt x="231" y="47"/>
                    </a:lnTo>
                    <a:lnTo>
                      <a:pt x="232" y="46"/>
                    </a:lnTo>
                    <a:lnTo>
                      <a:pt x="233" y="46"/>
                    </a:lnTo>
                    <a:lnTo>
                      <a:pt x="234" y="46"/>
                    </a:lnTo>
                    <a:lnTo>
                      <a:pt x="235" y="45"/>
                    </a:lnTo>
                    <a:lnTo>
                      <a:pt x="235" y="44"/>
                    </a:lnTo>
                    <a:lnTo>
                      <a:pt x="235" y="43"/>
                    </a:lnTo>
                    <a:lnTo>
                      <a:pt x="235" y="42"/>
                    </a:lnTo>
                    <a:lnTo>
                      <a:pt x="234" y="40"/>
                    </a:lnTo>
                    <a:lnTo>
                      <a:pt x="233" y="40"/>
                    </a:lnTo>
                    <a:lnTo>
                      <a:pt x="230" y="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18" name="Freeform 751"/>
              <p:cNvSpPr>
                <a:spLocks noEditPoints="1"/>
              </p:cNvSpPr>
              <p:nvPr/>
            </p:nvSpPr>
            <p:spPr bwMode="auto">
              <a:xfrm>
                <a:off x="6331735" y="1204317"/>
                <a:ext cx="109537" cy="93663"/>
              </a:xfrm>
              <a:custGeom>
                <a:avLst/>
                <a:gdLst>
                  <a:gd name="T0" fmla="*/ 0 w 45"/>
                  <a:gd name="T1" fmla="*/ 2147483646 h 44"/>
                  <a:gd name="T2" fmla="*/ 2147483646 w 45"/>
                  <a:gd name="T3" fmla="*/ 2147483646 h 44"/>
                  <a:gd name="T4" fmla="*/ 2147483646 w 45"/>
                  <a:gd name="T5" fmla="*/ 2147483646 h 44"/>
                  <a:gd name="T6" fmla="*/ 2147483646 w 45"/>
                  <a:gd name="T7" fmla="*/ 2147483646 h 44"/>
                  <a:gd name="T8" fmla="*/ 2147483646 w 45"/>
                  <a:gd name="T9" fmla="*/ 2147483646 h 44"/>
                  <a:gd name="T10" fmla="*/ 2147483646 w 45"/>
                  <a:gd name="T11" fmla="*/ 2147483646 h 44"/>
                  <a:gd name="T12" fmla="*/ 2147483646 w 45"/>
                  <a:gd name="T13" fmla="*/ 2147483646 h 44"/>
                  <a:gd name="T14" fmla="*/ 2147483646 w 45"/>
                  <a:gd name="T15" fmla="*/ 2147483646 h 44"/>
                  <a:gd name="T16" fmla="*/ 2147483646 w 45"/>
                  <a:gd name="T17" fmla="*/ 2147483646 h 44"/>
                  <a:gd name="T18" fmla="*/ 2147483646 w 45"/>
                  <a:gd name="T19" fmla="*/ 2147483646 h 44"/>
                  <a:gd name="T20" fmla="*/ 2147483646 w 45"/>
                  <a:gd name="T21" fmla="*/ 2147483646 h 44"/>
                  <a:gd name="T22" fmla="*/ 2147483646 w 45"/>
                  <a:gd name="T23" fmla="*/ 2147483646 h 44"/>
                  <a:gd name="T24" fmla="*/ 2147483646 w 45"/>
                  <a:gd name="T25" fmla="*/ 2147483646 h 44"/>
                  <a:gd name="T26" fmla="*/ 2147483646 w 45"/>
                  <a:gd name="T27" fmla="*/ 2147483646 h 44"/>
                  <a:gd name="T28" fmla="*/ 2147483646 w 45"/>
                  <a:gd name="T29" fmla="*/ 2147483646 h 44"/>
                  <a:gd name="T30" fmla="*/ 2147483646 w 45"/>
                  <a:gd name="T31" fmla="*/ 2147483646 h 44"/>
                  <a:gd name="T32" fmla="*/ 2147483646 w 45"/>
                  <a:gd name="T33" fmla="*/ 2147483646 h 44"/>
                  <a:gd name="T34" fmla="*/ 2147483646 w 45"/>
                  <a:gd name="T35" fmla="*/ 2147483646 h 44"/>
                  <a:gd name="T36" fmla="*/ 2147483646 w 45"/>
                  <a:gd name="T37" fmla="*/ 2147483646 h 44"/>
                  <a:gd name="T38" fmla="*/ 2147483646 w 45"/>
                  <a:gd name="T39" fmla="*/ 2147483646 h 44"/>
                  <a:gd name="T40" fmla="*/ 2147483646 w 45"/>
                  <a:gd name="T41" fmla="*/ 2147483646 h 44"/>
                  <a:gd name="T42" fmla="*/ 2147483646 w 45"/>
                  <a:gd name="T43" fmla="*/ 2147483646 h 44"/>
                  <a:gd name="T44" fmla="*/ 2147483646 w 45"/>
                  <a:gd name="T45" fmla="*/ 2147483646 h 44"/>
                  <a:gd name="T46" fmla="*/ 2147483646 w 45"/>
                  <a:gd name="T47" fmla="*/ 2147483646 h 44"/>
                  <a:gd name="T48" fmla="*/ 2147483646 w 45"/>
                  <a:gd name="T49" fmla="*/ 2147483646 h 44"/>
                  <a:gd name="T50" fmla="*/ 2147483646 w 45"/>
                  <a:gd name="T51" fmla="*/ 2147483646 h 44"/>
                  <a:gd name="T52" fmla="*/ 2147483646 w 45"/>
                  <a:gd name="T53" fmla="*/ 2147483646 h 44"/>
                  <a:gd name="T54" fmla="*/ 2147483646 w 45"/>
                  <a:gd name="T55" fmla="*/ 2147483646 h 44"/>
                  <a:gd name="T56" fmla="*/ 2147483646 w 45"/>
                  <a:gd name="T57" fmla="*/ 2147483646 h 44"/>
                  <a:gd name="T58" fmla="*/ 2147483646 w 45"/>
                  <a:gd name="T59" fmla="*/ 2147483646 h 44"/>
                  <a:gd name="T60" fmla="*/ 2147483646 w 45"/>
                  <a:gd name="T61" fmla="*/ 2147483646 h 44"/>
                  <a:gd name="T62" fmla="*/ 2147483646 w 45"/>
                  <a:gd name="T63" fmla="*/ 2147483646 h 44"/>
                  <a:gd name="T64" fmla="*/ 2147483646 w 45"/>
                  <a:gd name="T65" fmla="*/ 2147483646 h 44"/>
                  <a:gd name="T66" fmla="*/ 2147483646 w 45"/>
                  <a:gd name="T67" fmla="*/ 2147483646 h 44"/>
                  <a:gd name="T68" fmla="*/ 2147483646 w 45"/>
                  <a:gd name="T69" fmla="*/ 2147483646 h 44"/>
                  <a:gd name="T70" fmla="*/ 2147483646 w 45"/>
                  <a:gd name="T71" fmla="*/ 2147483646 h 44"/>
                  <a:gd name="T72" fmla="*/ 2147483646 w 45"/>
                  <a:gd name="T73" fmla="*/ 2147483646 h 44"/>
                  <a:gd name="T74" fmla="*/ 2147483646 w 45"/>
                  <a:gd name="T75" fmla="*/ 2147483646 h 44"/>
                  <a:gd name="T76" fmla="*/ 2147483646 w 45"/>
                  <a:gd name="T77" fmla="*/ 2147483646 h 44"/>
                  <a:gd name="T78" fmla="*/ 2147483646 w 45"/>
                  <a:gd name="T79" fmla="*/ 2147483646 h 44"/>
                  <a:gd name="T80" fmla="*/ 2147483646 w 45"/>
                  <a:gd name="T81" fmla="*/ 2147483646 h 44"/>
                  <a:gd name="T82" fmla="*/ 2147483646 w 45"/>
                  <a:gd name="T83" fmla="*/ 2147483646 h 44"/>
                  <a:gd name="T84" fmla="*/ 2147483646 w 45"/>
                  <a:gd name="T85" fmla="*/ 2147483646 h 44"/>
                  <a:gd name="T86" fmla="*/ 2147483646 w 45"/>
                  <a:gd name="T87" fmla="*/ 2147483646 h 44"/>
                  <a:gd name="T88" fmla="*/ 0 w 45"/>
                  <a:gd name="T89" fmla="*/ 2147483646 h 44"/>
                  <a:gd name="T90" fmla="*/ 2147483646 w 45"/>
                  <a:gd name="T91" fmla="*/ 2147483646 h 44"/>
                  <a:gd name="T92" fmla="*/ 2147483646 w 45"/>
                  <a:gd name="T93" fmla="*/ 2147483646 h 44"/>
                  <a:gd name="T94" fmla="*/ 2147483646 w 45"/>
                  <a:gd name="T95" fmla="*/ 2147483646 h 44"/>
                  <a:gd name="T96" fmla="*/ 2147483646 w 45"/>
                  <a:gd name="T97" fmla="*/ 0 h 44"/>
                  <a:gd name="T98" fmla="*/ 2147483646 w 45"/>
                  <a:gd name="T99" fmla="*/ 2147483646 h 44"/>
                  <a:gd name="T100" fmla="*/ 2147483646 w 45"/>
                  <a:gd name="T101" fmla="*/ 2147483646 h 44"/>
                  <a:gd name="T102" fmla="*/ 2147483646 w 45"/>
                  <a:gd name="T103" fmla="*/ 2147483646 h 44"/>
                  <a:gd name="T104" fmla="*/ 2147483646 w 45"/>
                  <a:gd name="T105" fmla="*/ 2147483646 h 44"/>
                  <a:gd name="T106" fmla="*/ 2147483646 w 45"/>
                  <a:gd name="T107" fmla="*/ 2147483646 h 44"/>
                  <a:gd name="T108" fmla="*/ 2147483646 w 45"/>
                  <a:gd name="T109" fmla="*/ 2147483646 h 44"/>
                  <a:gd name="T110" fmla="*/ 2147483646 w 45"/>
                  <a:gd name="T111" fmla="*/ 2147483646 h 44"/>
                  <a:gd name="T112" fmla="*/ 2147483646 w 45"/>
                  <a:gd name="T113" fmla="*/ 2147483646 h 44"/>
                  <a:gd name="T114" fmla="*/ 2147483646 w 45"/>
                  <a:gd name="T115" fmla="*/ 2147483646 h 44"/>
                  <a:gd name="T116" fmla="*/ 2147483646 w 45"/>
                  <a:gd name="T117" fmla="*/ 2147483646 h 4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45" h="44">
                    <a:moveTo>
                      <a:pt x="0" y="41"/>
                    </a:moveTo>
                    <a:lnTo>
                      <a:pt x="4" y="39"/>
                    </a:lnTo>
                    <a:lnTo>
                      <a:pt x="9" y="37"/>
                    </a:lnTo>
                    <a:lnTo>
                      <a:pt x="13" y="35"/>
                    </a:lnTo>
                    <a:lnTo>
                      <a:pt x="14" y="35"/>
                    </a:lnTo>
                    <a:lnTo>
                      <a:pt x="14" y="26"/>
                    </a:lnTo>
                    <a:lnTo>
                      <a:pt x="14" y="25"/>
                    </a:lnTo>
                    <a:lnTo>
                      <a:pt x="13" y="24"/>
                    </a:lnTo>
                    <a:lnTo>
                      <a:pt x="12" y="24"/>
                    </a:lnTo>
                    <a:lnTo>
                      <a:pt x="11" y="24"/>
                    </a:lnTo>
                    <a:lnTo>
                      <a:pt x="9" y="24"/>
                    </a:lnTo>
                    <a:lnTo>
                      <a:pt x="9" y="21"/>
                    </a:lnTo>
                    <a:lnTo>
                      <a:pt x="12" y="20"/>
                    </a:lnTo>
                    <a:lnTo>
                      <a:pt x="17" y="19"/>
                    </a:lnTo>
                    <a:lnTo>
                      <a:pt x="18" y="18"/>
                    </a:lnTo>
                    <a:lnTo>
                      <a:pt x="22" y="18"/>
                    </a:lnTo>
                    <a:lnTo>
                      <a:pt x="23" y="18"/>
                    </a:lnTo>
                    <a:lnTo>
                      <a:pt x="24" y="18"/>
                    </a:lnTo>
                    <a:lnTo>
                      <a:pt x="24" y="17"/>
                    </a:lnTo>
                    <a:lnTo>
                      <a:pt x="26" y="17"/>
                    </a:lnTo>
                    <a:lnTo>
                      <a:pt x="28" y="17"/>
                    </a:lnTo>
                    <a:lnTo>
                      <a:pt x="32" y="17"/>
                    </a:lnTo>
                    <a:lnTo>
                      <a:pt x="33" y="18"/>
                    </a:lnTo>
                    <a:lnTo>
                      <a:pt x="32" y="20"/>
                    </a:lnTo>
                    <a:lnTo>
                      <a:pt x="32" y="21"/>
                    </a:lnTo>
                    <a:lnTo>
                      <a:pt x="31" y="22"/>
                    </a:lnTo>
                    <a:lnTo>
                      <a:pt x="30" y="23"/>
                    </a:lnTo>
                    <a:lnTo>
                      <a:pt x="29" y="23"/>
                    </a:lnTo>
                    <a:lnTo>
                      <a:pt x="29" y="24"/>
                    </a:lnTo>
                    <a:lnTo>
                      <a:pt x="28" y="29"/>
                    </a:lnTo>
                    <a:lnTo>
                      <a:pt x="29" y="32"/>
                    </a:lnTo>
                    <a:lnTo>
                      <a:pt x="29" y="33"/>
                    </a:lnTo>
                    <a:lnTo>
                      <a:pt x="28" y="40"/>
                    </a:lnTo>
                    <a:lnTo>
                      <a:pt x="26" y="42"/>
                    </a:lnTo>
                    <a:lnTo>
                      <a:pt x="25" y="43"/>
                    </a:lnTo>
                    <a:lnTo>
                      <a:pt x="24" y="43"/>
                    </a:lnTo>
                    <a:lnTo>
                      <a:pt x="22" y="43"/>
                    </a:lnTo>
                    <a:lnTo>
                      <a:pt x="5" y="43"/>
                    </a:lnTo>
                    <a:lnTo>
                      <a:pt x="4" y="43"/>
                    </a:lnTo>
                    <a:lnTo>
                      <a:pt x="3" y="44"/>
                    </a:lnTo>
                    <a:lnTo>
                      <a:pt x="2" y="44"/>
                    </a:lnTo>
                    <a:lnTo>
                      <a:pt x="0" y="41"/>
                    </a:lnTo>
                    <a:close/>
                    <a:moveTo>
                      <a:pt x="32" y="9"/>
                    </a:moveTo>
                    <a:lnTo>
                      <a:pt x="32" y="7"/>
                    </a:lnTo>
                    <a:lnTo>
                      <a:pt x="39" y="2"/>
                    </a:lnTo>
                    <a:lnTo>
                      <a:pt x="43" y="0"/>
                    </a:lnTo>
                    <a:lnTo>
                      <a:pt x="45" y="2"/>
                    </a:lnTo>
                    <a:lnTo>
                      <a:pt x="44" y="5"/>
                    </a:lnTo>
                    <a:lnTo>
                      <a:pt x="40" y="8"/>
                    </a:lnTo>
                    <a:lnTo>
                      <a:pt x="39" y="8"/>
                    </a:lnTo>
                    <a:lnTo>
                      <a:pt x="38" y="8"/>
                    </a:lnTo>
                    <a:lnTo>
                      <a:pt x="37" y="8"/>
                    </a:lnTo>
                    <a:lnTo>
                      <a:pt x="37" y="9"/>
                    </a:lnTo>
                    <a:lnTo>
                      <a:pt x="36" y="10"/>
                    </a:lnTo>
                    <a:lnTo>
                      <a:pt x="32" y="9"/>
                    </a:lnTo>
                    <a:close/>
                  </a:path>
                </a:pathLst>
              </a:custGeom>
              <a:solidFill>
                <a:srgbClr val="C3C1AA"/>
              </a:solidFill>
              <a:ln>
                <a:noFill/>
              </a:ln>
            </p:spPr>
            <p:txBody>
              <a:bodyPr/>
              <a:lstStyle/>
              <a:p>
                <a:endParaRPr lang="en-US" sz="1215">
                  <a:solidFill>
                    <a:prstClr val="black"/>
                  </a:solidFill>
                </a:endParaRPr>
              </a:p>
            </p:txBody>
          </p:sp>
          <p:sp>
            <p:nvSpPr>
              <p:cNvPr id="419" name="Freeform 752"/>
              <p:cNvSpPr>
                <a:spLocks noEditPoints="1"/>
              </p:cNvSpPr>
              <p:nvPr/>
            </p:nvSpPr>
            <p:spPr bwMode="auto">
              <a:xfrm>
                <a:off x="6330147" y="1201142"/>
                <a:ext cx="112713" cy="101600"/>
              </a:xfrm>
              <a:custGeom>
                <a:avLst/>
                <a:gdLst>
                  <a:gd name="T0" fmla="*/ 2147483646 w 47"/>
                  <a:gd name="T1" fmla="*/ 2147483646 h 47"/>
                  <a:gd name="T2" fmla="*/ 2147483646 w 47"/>
                  <a:gd name="T3" fmla="*/ 2147483646 h 47"/>
                  <a:gd name="T4" fmla="*/ 2147483646 w 47"/>
                  <a:gd name="T5" fmla="*/ 2147483646 h 47"/>
                  <a:gd name="T6" fmla="*/ 2147483646 w 47"/>
                  <a:gd name="T7" fmla="*/ 2147483646 h 47"/>
                  <a:gd name="T8" fmla="*/ 2147483646 w 47"/>
                  <a:gd name="T9" fmla="*/ 2147483646 h 47"/>
                  <a:gd name="T10" fmla="*/ 2147483646 w 47"/>
                  <a:gd name="T11" fmla="*/ 2147483646 h 47"/>
                  <a:gd name="T12" fmla="*/ 2147483646 w 47"/>
                  <a:gd name="T13" fmla="*/ 2147483646 h 47"/>
                  <a:gd name="T14" fmla="*/ 2147483646 w 47"/>
                  <a:gd name="T15" fmla="*/ 2147483646 h 47"/>
                  <a:gd name="T16" fmla="*/ 2147483646 w 47"/>
                  <a:gd name="T17" fmla="*/ 2147483646 h 47"/>
                  <a:gd name="T18" fmla="*/ 2147483646 w 47"/>
                  <a:gd name="T19" fmla="*/ 2147483646 h 47"/>
                  <a:gd name="T20" fmla="*/ 2147483646 w 47"/>
                  <a:gd name="T21" fmla="*/ 2147483646 h 47"/>
                  <a:gd name="T22" fmla="*/ 2147483646 w 47"/>
                  <a:gd name="T23" fmla="*/ 2147483646 h 47"/>
                  <a:gd name="T24" fmla="*/ 2147483646 w 47"/>
                  <a:gd name="T25" fmla="*/ 2147483646 h 47"/>
                  <a:gd name="T26" fmla="*/ 2147483646 w 47"/>
                  <a:gd name="T27" fmla="*/ 2147483646 h 47"/>
                  <a:gd name="T28" fmla="*/ 2147483646 w 47"/>
                  <a:gd name="T29" fmla="*/ 2147483646 h 47"/>
                  <a:gd name="T30" fmla="*/ 2147483646 w 47"/>
                  <a:gd name="T31" fmla="*/ 2147483646 h 47"/>
                  <a:gd name="T32" fmla="*/ 2147483646 w 47"/>
                  <a:gd name="T33" fmla="*/ 2147483646 h 47"/>
                  <a:gd name="T34" fmla="*/ 2147483646 w 47"/>
                  <a:gd name="T35" fmla="*/ 2147483646 h 47"/>
                  <a:gd name="T36" fmla="*/ 2147483646 w 47"/>
                  <a:gd name="T37" fmla="*/ 2147483646 h 47"/>
                  <a:gd name="T38" fmla="*/ 2147483646 w 47"/>
                  <a:gd name="T39" fmla="*/ 0 h 47"/>
                  <a:gd name="T40" fmla="*/ 2147483646 w 47"/>
                  <a:gd name="T41" fmla="*/ 2147483646 h 47"/>
                  <a:gd name="T42" fmla="*/ 2147483646 w 47"/>
                  <a:gd name="T43" fmla="*/ 2147483646 h 47"/>
                  <a:gd name="T44" fmla="*/ 2147483646 w 47"/>
                  <a:gd name="T45" fmla="*/ 2147483646 h 47"/>
                  <a:gd name="T46" fmla="*/ 2147483646 w 47"/>
                  <a:gd name="T47" fmla="*/ 2147483646 h 47"/>
                  <a:gd name="T48" fmla="*/ 2147483646 w 47"/>
                  <a:gd name="T49" fmla="*/ 2147483646 h 47"/>
                  <a:gd name="T50" fmla="*/ 2147483646 w 47"/>
                  <a:gd name="T51" fmla="*/ 2147483646 h 47"/>
                  <a:gd name="T52" fmla="*/ 2147483646 w 47"/>
                  <a:gd name="T53" fmla="*/ 2147483646 h 47"/>
                  <a:gd name="T54" fmla="*/ 2147483646 w 47"/>
                  <a:gd name="T55" fmla="*/ 2147483646 h 47"/>
                  <a:gd name="T56" fmla="*/ 2147483646 w 47"/>
                  <a:gd name="T57" fmla="*/ 2147483646 h 47"/>
                  <a:gd name="T58" fmla="*/ 2147483646 w 47"/>
                  <a:gd name="T59" fmla="*/ 2147483646 h 47"/>
                  <a:gd name="T60" fmla="*/ 2147483646 w 47"/>
                  <a:gd name="T61" fmla="*/ 0 h 47"/>
                  <a:gd name="T62" fmla="*/ 2147483646 w 47"/>
                  <a:gd name="T63" fmla="*/ 2147483646 h 47"/>
                  <a:gd name="T64" fmla="*/ 2147483646 w 47"/>
                  <a:gd name="T65" fmla="*/ 2147483646 h 47"/>
                  <a:gd name="T66" fmla="*/ 2147483646 w 47"/>
                  <a:gd name="T67" fmla="*/ 2147483646 h 47"/>
                  <a:gd name="T68" fmla="*/ 2147483646 w 47"/>
                  <a:gd name="T69" fmla="*/ 2147483646 h 47"/>
                  <a:gd name="T70" fmla="*/ 2147483646 w 47"/>
                  <a:gd name="T71" fmla="*/ 2147483646 h 47"/>
                  <a:gd name="T72" fmla="*/ 2147483646 w 47"/>
                  <a:gd name="T73" fmla="*/ 2147483646 h 47"/>
                  <a:gd name="T74" fmla="*/ 2147483646 w 47"/>
                  <a:gd name="T75" fmla="*/ 2147483646 h 47"/>
                  <a:gd name="T76" fmla="*/ 2147483646 w 47"/>
                  <a:gd name="T77" fmla="*/ 2147483646 h 47"/>
                  <a:gd name="T78" fmla="*/ 2147483646 w 47"/>
                  <a:gd name="T79" fmla="*/ 2147483646 h 47"/>
                  <a:gd name="T80" fmla="*/ 2147483646 w 47"/>
                  <a:gd name="T81" fmla="*/ 2147483646 h 47"/>
                  <a:gd name="T82" fmla="*/ 2147483646 w 47"/>
                  <a:gd name="T83" fmla="*/ 2147483646 h 47"/>
                  <a:gd name="T84" fmla="*/ 2147483646 w 47"/>
                  <a:gd name="T85" fmla="*/ 2147483646 h 47"/>
                  <a:gd name="T86" fmla="*/ 2147483646 w 47"/>
                  <a:gd name="T87" fmla="*/ 2147483646 h 47"/>
                  <a:gd name="T88" fmla="*/ 0 w 47"/>
                  <a:gd name="T89" fmla="*/ 2147483646 h 47"/>
                  <a:gd name="T90" fmla="*/ 2147483646 w 47"/>
                  <a:gd name="T91" fmla="*/ 2147483646 h 47"/>
                  <a:gd name="T92" fmla="*/ 2147483646 w 47"/>
                  <a:gd name="T93" fmla="*/ 2147483646 h 47"/>
                  <a:gd name="T94" fmla="*/ 2147483646 w 47"/>
                  <a:gd name="T95" fmla="*/ 2147483646 h 47"/>
                  <a:gd name="T96" fmla="*/ 2147483646 w 47"/>
                  <a:gd name="T97" fmla="*/ 2147483646 h 47"/>
                  <a:gd name="T98" fmla="*/ 2147483646 w 47"/>
                  <a:gd name="T99" fmla="*/ 2147483646 h 47"/>
                  <a:gd name="T100" fmla="*/ 2147483646 w 47"/>
                  <a:gd name="T101" fmla="*/ 2147483646 h 47"/>
                  <a:gd name="T102" fmla="*/ 2147483646 w 47"/>
                  <a:gd name="T103" fmla="*/ 2147483646 h 47"/>
                  <a:gd name="T104" fmla="*/ 2147483646 w 47"/>
                  <a:gd name="T105" fmla="*/ 2147483646 h 47"/>
                  <a:gd name="T106" fmla="*/ 2147483646 w 47"/>
                  <a:gd name="T107" fmla="*/ 2147483646 h 47"/>
                  <a:gd name="T108" fmla="*/ 2147483646 w 47"/>
                  <a:gd name="T109" fmla="*/ 2147483646 h 47"/>
                  <a:gd name="T110" fmla="*/ 2147483646 w 47"/>
                  <a:gd name="T111" fmla="*/ 2147483646 h 47"/>
                  <a:gd name="T112" fmla="*/ 2147483646 w 47"/>
                  <a:gd name="T113" fmla="*/ 2147483646 h 47"/>
                  <a:gd name="T114" fmla="*/ 2147483646 w 47"/>
                  <a:gd name="T115" fmla="*/ 2147483646 h 47"/>
                  <a:gd name="T116" fmla="*/ 2147483646 w 47"/>
                  <a:gd name="T117" fmla="*/ 2147483646 h 47"/>
                  <a:gd name="T118" fmla="*/ 2147483646 w 47"/>
                  <a:gd name="T119" fmla="*/ 2147483646 h 47"/>
                  <a:gd name="T120" fmla="*/ 2147483646 w 47"/>
                  <a:gd name="T121" fmla="*/ 2147483646 h 47"/>
                  <a:gd name="T122" fmla="*/ 2147483646 w 47"/>
                  <a:gd name="T123" fmla="*/ 2147483646 h 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47" h="47">
                    <a:moveTo>
                      <a:pt x="44" y="3"/>
                    </a:moveTo>
                    <a:lnTo>
                      <a:pt x="44" y="3"/>
                    </a:lnTo>
                    <a:lnTo>
                      <a:pt x="44" y="5"/>
                    </a:lnTo>
                    <a:lnTo>
                      <a:pt x="44" y="6"/>
                    </a:lnTo>
                    <a:lnTo>
                      <a:pt x="40" y="8"/>
                    </a:lnTo>
                    <a:lnTo>
                      <a:pt x="39" y="8"/>
                    </a:lnTo>
                    <a:lnTo>
                      <a:pt x="38" y="8"/>
                    </a:lnTo>
                    <a:lnTo>
                      <a:pt x="37" y="8"/>
                    </a:lnTo>
                    <a:lnTo>
                      <a:pt x="36" y="10"/>
                    </a:lnTo>
                    <a:lnTo>
                      <a:pt x="35" y="9"/>
                    </a:lnTo>
                    <a:lnTo>
                      <a:pt x="35" y="8"/>
                    </a:lnTo>
                    <a:lnTo>
                      <a:pt x="40" y="4"/>
                    </a:lnTo>
                    <a:lnTo>
                      <a:pt x="44" y="3"/>
                    </a:lnTo>
                    <a:close/>
                    <a:moveTo>
                      <a:pt x="29" y="19"/>
                    </a:moveTo>
                    <a:lnTo>
                      <a:pt x="32" y="19"/>
                    </a:lnTo>
                    <a:lnTo>
                      <a:pt x="33" y="19"/>
                    </a:lnTo>
                    <a:lnTo>
                      <a:pt x="32" y="20"/>
                    </a:lnTo>
                    <a:lnTo>
                      <a:pt x="31" y="21"/>
                    </a:lnTo>
                    <a:lnTo>
                      <a:pt x="31" y="22"/>
                    </a:lnTo>
                    <a:lnTo>
                      <a:pt x="30" y="23"/>
                    </a:lnTo>
                    <a:lnTo>
                      <a:pt x="29" y="23"/>
                    </a:lnTo>
                    <a:lnTo>
                      <a:pt x="29" y="24"/>
                    </a:lnTo>
                    <a:lnTo>
                      <a:pt x="28" y="30"/>
                    </a:lnTo>
                    <a:lnTo>
                      <a:pt x="29" y="33"/>
                    </a:lnTo>
                    <a:lnTo>
                      <a:pt x="29" y="34"/>
                    </a:lnTo>
                    <a:lnTo>
                      <a:pt x="29" y="40"/>
                    </a:lnTo>
                    <a:lnTo>
                      <a:pt x="26" y="42"/>
                    </a:lnTo>
                    <a:lnTo>
                      <a:pt x="25" y="42"/>
                    </a:lnTo>
                    <a:lnTo>
                      <a:pt x="24" y="43"/>
                    </a:lnTo>
                    <a:lnTo>
                      <a:pt x="23" y="43"/>
                    </a:lnTo>
                    <a:lnTo>
                      <a:pt x="6" y="42"/>
                    </a:lnTo>
                    <a:lnTo>
                      <a:pt x="4" y="43"/>
                    </a:lnTo>
                    <a:lnTo>
                      <a:pt x="4" y="44"/>
                    </a:lnTo>
                    <a:lnTo>
                      <a:pt x="3" y="44"/>
                    </a:lnTo>
                    <a:lnTo>
                      <a:pt x="3" y="43"/>
                    </a:lnTo>
                    <a:lnTo>
                      <a:pt x="6" y="41"/>
                    </a:lnTo>
                    <a:lnTo>
                      <a:pt x="11" y="39"/>
                    </a:lnTo>
                    <a:lnTo>
                      <a:pt x="15" y="38"/>
                    </a:lnTo>
                    <a:lnTo>
                      <a:pt x="16" y="36"/>
                    </a:lnTo>
                    <a:lnTo>
                      <a:pt x="16" y="27"/>
                    </a:lnTo>
                    <a:lnTo>
                      <a:pt x="16" y="25"/>
                    </a:lnTo>
                    <a:lnTo>
                      <a:pt x="14" y="24"/>
                    </a:lnTo>
                    <a:lnTo>
                      <a:pt x="13" y="23"/>
                    </a:lnTo>
                    <a:lnTo>
                      <a:pt x="12" y="24"/>
                    </a:lnTo>
                    <a:lnTo>
                      <a:pt x="12" y="23"/>
                    </a:lnTo>
                    <a:lnTo>
                      <a:pt x="13" y="22"/>
                    </a:lnTo>
                    <a:lnTo>
                      <a:pt x="18" y="21"/>
                    </a:lnTo>
                    <a:lnTo>
                      <a:pt x="19" y="21"/>
                    </a:lnTo>
                    <a:lnTo>
                      <a:pt x="23" y="20"/>
                    </a:lnTo>
                    <a:lnTo>
                      <a:pt x="24" y="20"/>
                    </a:lnTo>
                    <a:lnTo>
                      <a:pt x="25" y="20"/>
                    </a:lnTo>
                    <a:lnTo>
                      <a:pt x="26" y="19"/>
                    </a:lnTo>
                    <a:lnTo>
                      <a:pt x="27" y="19"/>
                    </a:lnTo>
                    <a:lnTo>
                      <a:pt x="28" y="19"/>
                    </a:lnTo>
                    <a:lnTo>
                      <a:pt x="29" y="19"/>
                    </a:lnTo>
                    <a:close/>
                    <a:moveTo>
                      <a:pt x="46" y="0"/>
                    </a:moveTo>
                    <a:lnTo>
                      <a:pt x="43" y="1"/>
                    </a:lnTo>
                    <a:lnTo>
                      <a:pt x="39" y="2"/>
                    </a:lnTo>
                    <a:lnTo>
                      <a:pt x="38" y="2"/>
                    </a:lnTo>
                    <a:lnTo>
                      <a:pt x="33" y="6"/>
                    </a:lnTo>
                    <a:lnTo>
                      <a:pt x="32" y="7"/>
                    </a:lnTo>
                    <a:lnTo>
                      <a:pt x="32" y="8"/>
                    </a:lnTo>
                    <a:lnTo>
                      <a:pt x="32" y="9"/>
                    </a:lnTo>
                    <a:lnTo>
                      <a:pt x="33" y="11"/>
                    </a:lnTo>
                    <a:lnTo>
                      <a:pt x="34" y="12"/>
                    </a:lnTo>
                    <a:lnTo>
                      <a:pt x="35" y="12"/>
                    </a:lnTo>
                    <a:lnTo>
                      <a:pt x="37" y="12"/>
                    </a:lnTo>
                    <a:lnTo>
                      <a:pt x="38" y="12"/>
                    </a:lnTo>
                    <a:lnTo>
                      <a:pt x="38" y="10"/>
                    </a:lnTo>
                    <a:lnTo>
                      <a:pt x="39" y="10"/>
                    </a:lnTo>
                    <a:lnTo>
                      <a:pt x="40" y="10"/>
                    </a:lnTo>
                    <a:lnTo>
                      <a:pt x="41" y="10"/>
                    </a:lnTo>
                    <a:lnTo>
                      <a:pt x="42" y="10"/>
                    </a:lnTo>
                    <a:lnTo>
                      <a:pt x="45" y="8"/>
                    </a:lnTo>
                    <a:lnTo>
                      <a:pt x="46" y="8"/>
                    </a:lnTo>
                    <a:lnTo>
                      <a:pt x="46" y="7"/>
                    </a:lnTo>
                    <a:lnTo>
                      <a:pt x="46" y="6"/>
                    </a:lnTo>
                    <a:lnTo>
                      <a:pt x="47" y="4"/>
                    </a:lnTo>
                    <a:lnTo>
                      <a:pt x="47" y="3"/>
                    </a:lnTo>
                    <a:lnTo>
                      <a:pt x="46" y="2"/>
                    </a:lnTo>
                    <a:lnTo>
                      <a:pt x="46" y="0"/>
                    </a:lnTo>
                    <a:close/>
                    <a:moveTo>
                      <a:pt x="29" y="16"/>
                    </a:moveTo>
                    <a:lnTo>
                      <a:pt x="29" y="16"/>
                    </a:lnTo>
                    <a:lnTo>
                      <a:pt x="27" y="17"/>
                    </a:lnTo>
                    <a:lnTo>
                      <a:pt x="25" y="17"/>
                    </a:lnTo>
                    <a:lnTo>
                      <a:pt x="25" y="18"/>
                    </a:lnTo>
                    <a:lnTo>
                      <a:pt x="24" y="18"/>
                    </a:lnTo>
                    <a:lnTo>
                      <a:pt x="23" y="18"/>
                    </a:lnTo>
                    <a:lnTo>
                      <a:pt x="19" y="18"/>
                    </a:lnTo>
                    <a:lnTo>
                      <a:pt x="18" y="18"/>
                    </a:lnTo>
                    <a:lnTo>
                      <a:pt x="18" y="19"/>
                    </a:lnTo>
                    <a:lnTo>
                      <a:pt x="17" y="19"/>
                    </a:lnTo>
                    <a:lnTo>
                      <a:pt x="13" y="19"/>
                    </a:lnTo>
                    <a:lnTo>
                      <a:pt x="12" y="19"/>
                    </a:lnTo>
                    <a:lnTo>
                      <a:pt x="10" y="21"/>
                    </a:lnTo>
                    <a:lnTo>
                      <a:pt x="8" y="21"/>
                    </a:lnTo>
                    <a:lnTo>
                      <a:pt x="9" y="23"/>
                    </a:lnTo>
                    <a:lnTo>
                      <a:pt x="9" y="24"/>
                    </a:lnTo>
                    <a:lnTo>
                      <a:pt x="9" y="27"/>
                    </a:lnTo>
                    <a:lnTo>
                      <a:pt x="11" y="27"/>
                    </a:lnTo>
                    <a:lnTo>
                      <a:pt x="12" y="27"/>
                    </a:lnTo>
                    <a:lnTo>
                      <a:pt x="13" y="27"/>
                    </a:lnTo>
                    <a:lnTo>
                      <a:pt x="14" y="27"/>
                    </a:lnTo>
                    <a:lnTo>
                      <a:pt x="14" y="35"/>
                    </a:lnTo>
                    <a:lnTo>
                      <a:pt x="10" y="36"/>
                    </a:lnTo>
                    <a:lnTo>
                      <a:pt x="5" y="39"/>
                    </a:lnTo>
                    <a:lnTo>
                      <a:pt x="4" y="39"/>
                    </a:lnTo>
                    <a:lnTo>
                      <a:pt x="1" y="41"/>
                    </a:lnTo>
                    <a:lnTo>
                      <a:pt x="0" y="42"/>
                    </a:lnTo>
                    <a:lnTo>
                      <a:pt x="1" y="44"/>
                    </a:lnTo>
                    <a:lnTo>
                      <a:pt x="1" y="45"/>
                    </a:lnTo>
                    <a:lnTo>
                      <a:pt x="1" y="47"/>
                    </a:lnTo>
                    <a:lnTo>
                      <a:pt x="3" y="46"/>
                    </a:lnTo>
                    <a:lnTo>
                      <a:pt x="4" y="46"/>
                    </a:lnTo>
                    <a:lnTo>
                      <a:pt x="5" y="46"/>
                    </a:lnTo>
                    <a:lnTo>
                      <a:pt x="6" y="46"/>
                    </a:lnTo>
                    <a:lnTo>
                      <a:pt x="6" y="45"/>
                    </a:lnTo>
                    <a:lnTo>
                      <a:pt x="23" y="46"/>
                    </a:lnTo>
                    <a:lnTo>
                      <a:pt x="25" y="46"/>
                    </a:lnTo>
                    <a:lnTo>
                      <a:pt x="25" y="45"/>
                    </a:lnTo>
                    <a:lnTo>
                      <a:pt x="27" y="45"/>
                    </a:lnTo>
                    <a:lnTo>
                      <a:pt x="27" y="44"/>
                    </a:lnTo>
                    <a:lnTo>
                      <a:pt x="30" y="42"/>
                    </a:lnTo>
                    <a:lnTo>
                      <a:pt x="31" y="42"/>
                    </a:lnTo>
                    <a:lnTo>
                      <a:pt x="31" y="40"/>
                    </a:lnTo>
                    <a:lnTo>
                      <a:pt x="31" y="35"/>
                    </a:lnTo>
                    <a:lnTo>
                      <a:pt x="31" y="34"/>
                    </a:lnTo>
                    <a:lnTo>
                      <a:pt x="31" y="33"/>
                    </a:lnTo>
                    <a:lnTo>
                      <a:pt x="31" y="32"/>
                    </a:lnTo>
                    <a:lnTo>
                      <a:pt x="31" y="30"/>
                    </a:lnTo>
                    <a:lnTo>
                      <a:pt x="31" y="25"/>
                    </a:lnTo>
                    <a:lnTo>
                      <a:pt x="32" y="25"/>
                    </a:lnTo>
                    <a:lnTo>
                      <a:pt x="33" y="24"/>
                    </a:lnTo>
                    <a:lnTo>
                      <a:pt x="33" y="23"/>
                    </a:lnTo>
                    <a:lnTo>
                      <a:pt x="34" y="21"/>
                    </a:lnTo>
                    <a:lnTo>
                      <a:pt x="35" y="21"/>
                    </a:lnTo>
                    <a:lnTo>
                      <a:pt x="35" y="20"/>
                    </a:lnTo>
                    <a:lnTo>
                      <a:pt x="36" y="18"/>
                    </a:lnTo>
                    <a:lnTo>
                      <a:pt x="34" y="17"/>
                    </a:lnTo>
                    <a:lnTo>
                      <a:pt x="33" y="17"/>
                    </a:lnTo>
                    <a:lnTo>
                      <a:pt x="33" y="16"/>
                    </a:lnTo>
                    <a:lnTo>
                      <a:pt x="32" y="16"/>
                    </a:lnTo>
                    <a:lnTo>
                      <a:pt x="29"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20" name="Freeform 753"/>
              <p:cNvSpPr>
                <a:spLocks noEditPoints="1"/>
              </p:cNvSpPr>
              <p:nvPr/>
            </p:nvSpPr>
            <p:spPr bwMode="auto">
              <a:xfrm>
                <a:off x="6330147" y="1201142"/>
                <a:ext cx="112713" cy="101600"/>
              </a:xfrm>
              <a:custGeom>
                <a:avLst/>
                <a:gdLst>
                  <a:gd name="T0" fmla="*/ 2147483646 w 47"/>
                  <a:gd name="T1" fmla="*/ 2147483646 h 47"/>
                  <a:gd name="T2" fmla="*/ 2147483646 w 47"/>
                  <a:gd name="T3" fmla="*/ 2147483646 h 47"/>
                  <a:gd name="T4" fmla="*/ 2147483646 w 47"/>
                  <a:gd name="T5" fmla="*/ 2147483646 h 47"/>
                  <a:gd name="T6" fmla="*/ 2147483646 w 47"/>
                  <a:gd name="T7" fmla="*/ 2147483646 h 47"/>
                  <a:gd name="T8" fmla="*/ 2147483646 w 47"/>
                  <a:gd name="T9" fmla="*/ 2147483646 h 47"/>
                  <a:gd name="T10" fmla="*/ 2147483646 w 47"/>
                  <a:gd name="T11" fmla="*/ 2147483646 h 47"/>
                  <a:gd name="T12" fmla="*/ 2147483646 w 47"/>
                  <a:gd name="T13" fmla="*/ 2147483646 h 47"/>
                  <a:gd name="T14" fmla="*/ 2147483646 w 47"/>
                  <a:gd name="T15" fmla="*/ 2147483646 h 47"/>
                  <a:gd name="T16" fmla="*/ 2147483646 w 47"/>
                  <a:gd name="T17" fmla="*/ 2147483646 h 47"/>
                  <a:gd name="T18" fmla="*/ 2147483646 w 47"/>
                  <a:gd name="T19" fmla="*/ 2147483646 h 47"/>
                  <a:gd name="T20" fmla="*/ 2147483646 w 47"/>
                  <a:gd name="T21" fmla="*/ 2147483646 h 47"/>
                  <a:gd name="T22" fmla="*/ 2147483646 w 47"/>
                  <a:gd name="T23" fmla="*/ 2147483646 h 47"/>
                  <a:gd name="T24" fmla="*/ 2147483646 w 47"/>
                  <a:gd name="T25" fmla="*/ 2147483646 h 47"/>
                  <a:gd name="T26" fmla="*/ 2147483646 w 47"/>
                  <a:gd name="T27" fmla="*/ 2147483646 h 47"/>
                  <a:gd name="T28" fmla="*/ 2147483646 w 47"/>
                  <a:gd name="T29" fmla="*/ 2147483646 h 47"/>
                  <a:gd name="T30" fmla="*/ 2147483646 w 47"/>
                  <a:gd name="T31" fmla="*/ 2147483646 h 47"/>
                  <a:gd name="T32" fmla="*/ 2147483646 w 47"/>
                  <a:gd name="T33" fmla="*/ 2147483646 h 47"/>
                  <a:gd name="T34" fmla="*/ 2147483646 w 47"/>
                  <a:gd name="T35" fmla="*/ 2147483646 h 47"/>
                  <a:gd name="T36" fmla="*/ 2147483646 w 47"/>
                  <a:gd name="T37" fmla="*/ 2147483646 h 47"/>
                  <a:gd name="T38" fmla="*/ 2147483646 w 47"/>
                  <a:gd name="T39" fmla="*/ 0 h 47"/>
                  <a:gd name="T40" fmla="*/ 2147483646 w 47"/>
                  <a:gd name="T41" fmla="*/ 2147483646 h 47"/>
                  <a:gd name="T42" fmla="*/ 2147483646 w 47"/>
                  <a:gd name="T43" fmla="*/ 2147483646 h 47"/>
                  <a:gd name="T44" fmla="*/ 2147483646 w 47"/>
                  <a:gd name="T45" fmla="*/ 2147483646 h 47"/>
                  <a:gd name="T46" fmla="*/ 2147483646 w 47"/>
                  <a:gd name="T47" fmla="*/ 2147483646 h 47"/>
                  <a:gd name="T48" fmla="*/ 2147483646 w 47"/>
                  <a:gd name="T49" fmla="*/ 2147483646 h 47"/>
                  <a:gd name="T50" fmla="*/ 2147483646 w 47"/>
                  <a:gd name="T51" fmla="*/ 2147483646 h 47"/>
                  <a:gd name="T52" fmla="*/ 2147483646 w 47"/>
                  <a:gd name="T53" fmla="*/ 2147483646 h 47"/>
                  <a:gd name="T54" fmla="*/ 2147483646 w 47"/>
                  <a:gd name="T55" fmla="*/ 2147483646 h 47"/>
                  <a:gd name="T56" fmla="*/ 2147483646 w 47"/>
                  <a:gd name="T57" fmla="*/ 2147483646 h 47"/>
                  <a:gd name="T58" fmla="*/ 2147483646 w 47"/>
                  <a:gd name="T59" fmla="*/ 2147483646 h 47"/>
                  <a:gd name="T60" fmla="*/ 2147483646 w 47"/>
                  <a:gd name="T61" fmla="*/ 0 h 47"/>
                  <a:gd name="T62" fmla="*/ 2147483646 w 47"/>
                  <a:gd name="T63" fmla="*/ 2147483646 h 47"/>
                  <a:gd name="T64" fmla="*/ 2147483646 w 47"/>
                  <a:gd name="T65" fmla="*/ 2147483646 h 47"/>
                  <a:gd name="T66" fmla="*/ 2147483646 w 47"/>
                  <a:gd name="T67" fmla="*/ 2147483646 h 47"/>
                  <a:gd name="T68" fmla="*/ 2147483646 w 47"/>
                  <a:gd name="T69" fmla="*/ 2147483646 h 47"/>
                  <a:gd name="T70" fmla="*/ 2147483646 w 47"/>
                  <a:gd name="T71" fmla="*/ 2147483646 h 47"/>
                  <a:gd name="T72" fmla="*/ 2147483646 w 47"/>
                  <a:gd name="T73" fmla="*/ 2147483646 h 47"/>
                  <a:gd name="T74" fmla="*/ 2147483646 w 47"/>
                  <a:gd name="T75" fmla="*/ 2147483646 h 47"/>
                  <a:gd name="T76" fmla="*/ 2147483646 w 47"/>
                  <a:gd name="T77" fmla="*/ 2147483646 h 47"/>
                  <a:gd name="T78" fmla="*/ 2147483646 w 47"/>
                  <a:gd name="T79" fmla="*/ 2147483646 h 47"/>
                  <a:gd name="T80" fmla="*/ 2147483646 w 47"/>
                  <a:gd name="T81" fmla="*/ 2147483646 h 47"/>
                  <a:gd name="T82" fmla="*/ 2147483646 w 47"/>
                  <a:gd name="T83" fmla="*/ 2147483646 h 47"/>
                  <a:gd name="T84" fmla="*/ 2147483646 w 47"/>
                  <a:gd name="T85" fmla="*/ 2147483646 h 47"/>
                  <a:gd name="T86" fmla="*/ 2147483646 w 47"/>
                  <a:gd name="T87" fmla="*/ 2147483646 h 47"/>
                  <a:gd name="T88" fmla="*/ 0 w 47"/>
                  <a:gd name="T89" fmla="*/ 2147483646 h 47"/>
                  <a:gd name="T90" fmla="*/ 2147483646 w 47"/>
                  <a:gd name="T91" fmla="*/ 2147483646 h 47"/>
                  <a:gd name="T92" fmla="*/ 2147483646 w 47"/>
                  <a:gd name="T93" fmla="*/ 2147483646 h 47"/>
                  <a:gd name="T94" fmla="*/ 2147483646 w 47"/>
                  <a:gd name="T95" fmla="*/ 2147483646 h 47"/>
                  <a:gd name="T96" fmla="*/ 2147483646 w 47"/>
                  <a:gd name="T97" fmla="*/ 2147483646 h 47"/>
                  <a:gd name="T98" fmla="*/ 2147483646 w 47"/>
                  <a:gd name="T99" fmla="*/ 2147483646 h 47"/>
                  <a:gd name="T100" fmla="*/ 2147483646 w 47"/>
                  <a:gd name="T101" fmla="*/ 2147483646 h 47"/>
                  <a:gd name="T102" fmla="*/ 2147483646 w 47"/>
                  <a:gd name="T103" fmla="*/ 2147483646 h 47"/>
                  <a:gd name="T104" fmla="*/ 2147483646 w 47"/>
                  <a:gd name="T105" fmla="*/ 2147483646 h 47"/>
                  <a:gd name="T106" fmla="*/ 2147483646 w 47"/>
                  <a:gd name="T107" fmla="*/ 2147483646 h 47"/>
                  <a:gd name="T108" fmla="*/ 2147483646 w 47"/>
                  <a:gd name="T109" fmla="*/ 2147483646 h 47"/>
                  <a:gd name="T110" fmla="*/ 2147483646 w 47"/>
                  <a:gd name="T111" fmla="*/ 2147483646 h 47"/>
                  <a:gd name="T112" fmla="*/ 2147483646 w 47"/>
                  <a:gd name="T113" fmla="*/ 2147483646 h 47"/>
                  <a:gd name="T114" fmla="*/ 2147483646 w 47"/>
                  <a:gd name="T115" fmla="*/ 2147483646 h 47"/>
                  <a:gd name="T116" fmla="*/ 2147483646 w 47"/>
                  <a:gd name="T117" fmla="*/ 2147483646 h 47"/>
                  <a:gd name="T118" fmla="*/ 2147483646 w 47"/>
                  <a:gd name="T119" fmla="*/ 2147483646 h 47"/>
                  <a:gd name="T120" fmla="*/ 2147483646 w 47"/>
                  <a:gd name="T121" fmla="*/ 2147483646 h 47"/>
                  <a:gd name="T122" fmla="*/ 2147483646 w 47"/>
                  <a:gd name="T123" fmla="*/ 2147483646 h 4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47" h="47">
                    <a:moveTo>
                      <a:pt x="44" y="3"/>
                    </a:moveTo>
                    <a:lnTo>
                      <a:pt x="44" y="3"/>
                    </a:lnTo>
                    <a:lnTo>
                      <a:pt x="44" y="5"/>
                    </a:lnTo>
                    <a:lnTo>
                      <a:pt x="44" y="6"/>
                    </a:lnTo>
                    <a:lnTo>
                      <a:pt x="40" y="8"/>
                    </a:lnTo>
                    <a:lnTo>
                      <a:pt x="39" y="8"/>
                    </a:lnTo>
                    <a:lnTo>
                      <a:pt x="38" y="8"/>
                    </a:lnTo>
                    <a:lnTo>
                      <a:pt x="37" y="8"/>
                    </a:lnTo>
                    <a:lnTo>
                      <a:pt x="36" y="10"/>
                    </a:lnTo>
                    <a:lnTo>
                      <a:pt x="35" y="9"/>
                    </a:lnTo>
                    <a:lnTo>
                      <a:pt x="35" y="8"/>
                    </a:lnTo>
                    <a:lnTo>
                      <a:pt x="40" y="4"/>
                    </a:lnTo>
                    <a:lnTo>
                      <a:pt x="44" y="3"/>
                    </a:lnTo>
                    <a:moveTo>
                      <a:pt x="29" y="19"/>
                    </a:moveTo>
                    <a:lnTo>
                      <a:pt x="32" y="19"/>
                    </a:lnTo>
                    <a:lnTo>
                      <a:pt x="33" y="19"/>
                    </a:lnTo>
                    <a:lnTo>
                      <a:pt x="32" y="20"/>
                    </a:lnTo>
                    <a:lnTo>
                      <a:pt x="31" y="21"/>
                    </a:lnTo>
                    <a:lnTo>
                      <a:pt x="31" y="22"/>
                    </a:lnTo>
                    <a:lnTo>
                      <a:pt x="30" y="23"/>
                    </a:lnTo>
                    <a:lnTo>
                      <a:pt x="29" y="23"/>
                    </a:lnTo>
                    <a:lnTo>
                      <a:pt x="29" y="24"/>
                    </a:lnTo>
                    <a:lnTo>
                      <a:pt x="28" y="30"/>
                    </a:lnTo>
                    <a:lnTo>
                      <a:pt x="29" y="33"/>
                    </a:lnTo>
                    <a:lnTo>
                      <a:pt x="29" y="34"/>
                    </a:lnTo>
                    <a:lnTo>
                      <a:pt x="29" y="40"/>
                    </a:lnTo>
                    <a:lnTo>
                      <a:pt x="26" y="42"/>
                    </a:lnTo>
                    <a:lnTo>
                      <a:pt x="25" y="42"/>
                    </a:lnTo>
                    <a:lnTo>
                      <a:pt x="24" y="43"/>
                    </a:lnTo>
                    <a:lnTo>
                      <a:pt x="23" y="43"/>
                    </a:lnTo>
                    <a:lnTo>
                      <a:pt x="6" y="42"/>
                    </a:lnTo>
                    <a:lnTo>
                      <a:pt x="4" y="43"/>
                    </a:lnTo>
                    <a:lnTo>
                      <a:pt x="4" y="44"/>
                    </a:lnTo>
                    <a:lnTo>
                      <a:pt x="3" y="44"/>
                    </a:lnTo>
                    <a:lnTo>
                      <a:pt x="3" y="43"/>
                    </a:lnTo>
                    <a:lnTo>
                      <a:pt x="6" y="41"/>
                    </a:lnTo>
                    <a:lnTo>
                      <a:pt x="11" y="39"/>
                    </a:lnTo>
                    <a:lnTo>
                      <a:pt x="15" y="38"/>
                    </a:lnTo>
                    <a:lnTo>
                      <a:pt x="16" y="36"/>
                    </a:lnTo>
                    <a:lnTo>
                      <a:pt x="16" y="27"/>
                    </a:lnTo>
                    <a:lnTo>
                      <a:pt x="16" y="25"/>
                    </a:lnTo>
                    <a:lnTo>
                      <a:pt x="14" y="24"/>
                    </a:lnTo>
                    <a:lnTo>
                      <a:pt x="13" y="23"/>
                    </a:lnTo>
                    <a:lnTo>
                      <a:pt x="12" y="24"/>
                    </a:lnTo>
                    <a:lnTo>
                      <a:pt x="12" y="23"/>
                    </a:lnTo>
                    <a:lnTo>
                      <a:pt x="13" y="22"/>
                    </a:lnTo>
                    <a:lnTo>
                      <a:pt x="18" y="21"/>
                    </a:lnTo>
                    <a:lnTo>
                      <a:pt x="19" y="21"/>
                    </a:lnTo>
                    <a:lnTo>
                      <a:pt x="23" y="20"/>
                    </a:lnTo>
                    <a:lnTo>
                      <a:pt x="24" y="20"/>
                    </a:lnTo>
                    <a:lnTo>
                      <a:pt x="25" y="20"/>
                    </a:lnTo>
                    <a:lnTo>
                      <a:pt x="26" y="19"/>
                    </a:lnTo>
                    <a:lnTo>
                      <a:pt x="27" y="19"/>
                    </a:lnTo>
                    <a:lnTo>
                      <a:pt x="28" y="19"/>
                    </a:lnTo>
                    <a:lnTo>
                      <a:pt x="29" y="19"/>
                    </a:lnTo>
                    <a:moveTo>
                      <a:pt x="46" y="0"/>
                    </a:moveTo>
                    <a:lnTo>
                      <a:pt x="43" y="1"/>
                    </a:lnTo>
                    <a:lnTo>
                      <a:pt x="39" y="2"/>
                    </a:lnTo>
                    <a:lnTo>
                      <a:pt x="38" y="2"/>
                    </a:lnTo>
                    <a:lnTo>
                      <a:pt x="33" y="6"/>
                    </a:lnTo>
                    <a:lnTo>
                      <a:pt x="32" y="7"/>
                    </a:lnTo>
                    <a:lnTo>
                      <a:pt x="32" y="8"/>
                    </a:lnTo>
                    <a:lnTo>
                      <a:pt x="32" y="9"/>
                    </a:lnTo>
                    <a:lnTo>
                      <a:pt x="33" y="11"/>
                    </a:lnTo>
                    <a:lnTo>
                      <a:pt x="34" y="12"/>
                    </a:lnTo>
                    <a:lnTo>
                      <a:pt x="35" y="12"/>
                    </a:lnTo>
                    <a:lnTo>
                      <a:pt x="37" y="12"/>
                    </a:lnTo>
                    <a:lnTo>
                      <a:pt x="38" y="12"/>
                    </a:lnTo>
                    <a:lnTo>
                      <a:pt x="38" y="10"/>
                    </a:lnTo>
                    <a:lnTo>
                      <a:pt x="39" y="10"/>
                    </a:lnTo>
                    <a:lnTo>
                      <a:pt x="40" y="10"/>
                    </a:lnTo>
                    <a:lnTo>
                      <a:pt x="41" y="10"/>
                    </a:lnTo>
                    <a:lnTo>
                      <a:pt x="42" y="10"/>
                    </a:lnTo>
                    <a:lnTo>
                      <a:pt x="45" y="8"/>
                    </a:lnTo>
                    <a:lnTo>
                      <a:pt x="46" y="8"/>
                    </a:lnTo>
                    <a:lnTo>
                      <a:pt x="46" y="7"/>
                    </a:lnTo>
                    <a:lnTo>
                      <a:pt x="46" y="6"/>
                    </a:lnTo>
                    <a:lnTo>
                      <a:pt x="47" y="4"/>
                    </a:lnTo>
                    <a:lnTo>
                      <a:pt x="47" y="3"/>
                    </a:lnTo>
                    <a:lnTo>
                      <a:pt x="46" y="2"/>
                    </a:lnTo>
                    <a:lnTo>
                      <a:pt x="46" y="0"/>
                    </a:lnTo>
                    <a:moveTo>
                      <a:pt x="29" y="16"/>
                    </a:moveTo>
                    <a:lnTo>
                      <a:pt x="29" y="16"/>
                    </a:lnTo>
                    <a:lnTo>
                      <a:pt x="27" y="17"/>
                    </a:lnTo>
                    <a:lnTo>
                      <a:pt x="25" y="17"/>
                    </a:lnTo>
                    <a:lnTo>
                      <a:pt x="25" y="18"/>
                    </a:lnTo>
                    <a:lnTo>
                      <a:pt x="24" y="18"/>
                    </a:lnTo>
                    <a:lnTo>
                      <a:pt x="23" y="18"/>
                    </a:lnTo>
                    <a:lnTo>
                      <a:pt x="19" y="18"/>
                    </a:lnTo>
                    <a:lnTo>
                      <a:pt x="18" y="18"/>
                    </a:lnTo>
                    <a:lnTo>
                      <a:pt x="18" y="19"/>
                    </a:lnTo>
                    <a:lnTo>
                      <a:pt x="17" y="19"/>
                    </a:lnTo>
                    <a:lnTo>
                      <a:pt x="13" y="19"/>
                    </a:lnTo>
                    <a:lnTo>
                      <a:pt x="12" y="19"/>
                    </a:lnTo>
                    <a:lnTo>
                      <a:pt x="10" y="21"/>
                    </a:lnTo>
                    <a:lnTo>
                      <a:pt x="8" y="21"/>
                    </a:lnTo>
                    <a:lnTo>
                      <a:pt x="9" y="23"/>
                    </a:lnTo>
                    <a:lnTo>
                      <a:pt x="9" y="24"/>
                    </a:lnTo>
                    <a:lnTo>
                      <a:pt x="9" y="27"/>
                    </a:lnTo>
                    <a:lnTo>
                      <a:pt x="11" y="27"/>
                    </a:lnTo>
                    <a:lnTo>
                      <a:pt x="12" y="27"/>
                    </a:lnTo>
                    <a:lnTo>
                      <a:pt x="13" y="27"/>
                    </a:lnTo>
                    <a:lnTo>
                      <a:pt x="14" y="27"/>
                    </a:lnTo>
                    <a:lnTo>
                      <a:pt x="14" y="35"/>
                    </a:lnTo>
                    <a:lnTo>
                      <a:pt x="10" y="36"/>
                    </a:lnTo>
                    <a:lnTo>
                      <a:pt x="5" y="39"/>
                    </a:lnTo>
                    <a:lnTo>
                      <a:pt x="4" y="39"/>
                    </a:lnTo>
                    <a:lnTo>
                      <a:pt x="1" y="41"/>
                    </a:lnTo>
                    <a:lnTo>
                      <a:pt x="0" y="42"/>
                    </a:lnTo>
                    <a:lnTo>
                      <a:pt x="1" y="44"/>
                    </a:lnTo>
                    <a:lnTo>
                      <a:pt x="1" y="45"/>
                    </a:lnTo>
                    <a:lnTo>
                      <a:pt x="1" y="47"/>
                    </a:lnTo>
                    <a:lnTo>
                      <a:pt x="3" y="46"/>
                    </a:lnTo>
                    <a:lnTo>
                      <a:pt x="4" y="46"/>
                    </a:lnTo>
                    <a:lnTo>
                      <a:pt x="5" y="46"/>
                    </a:lnTo>
                    <a:lnTo>
                      <a:pt x="6" y="46"/>
                    </a:lnTo>
                    <a:lnTo>
                      <a:pt x="6" y="45"/>
                    </a:lnTo>
                    <a:lnTo>
                      <a:pt x="23" y="46"/>
                    </a:lnTo>
                    <a:lnTo>
                      <a:pt x="25" y="46"/>
                    </a:lnTo>
                    <a:lnTo>
                      <a:pt x="25" y="45"/>
                    </a:lnTo>
                    <a:lnTo>
                      <a:pt x="27" y="45"/>
                    </a:lnTo>
                    <a:lnTo>
                      <a:pt x="27" y="44"/>
                    </a:lnTo>
                    <a:lnTo>
                      <a:pt x="30" y="42"/>
                    </a:lnTo>
                    <a:lnTo>
                      <a:pt x="31" y="42"/>
                    </a:lnTo>
                    <a:lnTo>
                      <a:pt x="31" y="40"/>
                    </a:lnTo>
                    <a:lnTo>
                      <a:pt x="31" y="35"/>
                    </a:lnTo>
                    <a:lnTo>
                      <a:pt x="31" y="34"/>
                    </a:lnTo>
                    <a:lnTo>
                      <a:pt x="31" y="33"/>
                    </a:lnTo>
                    <a:lnTo>
                      <a:pt x="31" y="32"/>
                    </a:lnTo>
                    <a:lnTo>
                      <a:pt x="31" y="30"/>
                    </a:lnTo>
                    <a:lnTo>
                      <a:pt x="31" y="25"/>
                    </a:lnTo>
                    <a:lnTo>
                      <a:pt x="32" y="25"/>
                    </a:lnTo>
                    <a:lnTo>
                      <a:pt x="33" y="24"/>
                    </a:lnTo>
                    <a:lnTo>
                      <a:pt x="33" y="23"/>
                    </a:lnTo>
                    <a:lnTo>
                      <a:pt x="34" y="21"/>
                    </a:lnTo>
                    <a:lnTo>
                      <a:pt x="35" y="21"/>
                    </a:lnTo>
                    <a:lnTo>
                      <a:pt x="35" y="20"/>
                    </a:lnTo>
                    <a:lnTo>
                      <a:pt x="36" y="18"/>
                    </a:lnTo>
                    <a:lnTo>
                      <a:pt x="34" y="17"/>
                    </a:lnTo>
                    <a:lnTo>
                      <a:pt x="33" y="17"/>
                    </a:lnTo>
                    <a:lnTo>
                      <a:pt x="33" y="16"/>
                    </a:lnTo>
                    <a:lnTo>
                      <a:pt x="32" y="16"/>
                    </a:lnTo>
                    <a:lnTo>
                      <a:pt x="29" y="1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21" name="Freeform 754"/>
              <p:cNvSpPr>
                <a:spLocks noEditPoints="1"/>
              </p:cNvSpPr>
              <p:nvPr/>
            </p:nvSpPr>
            <p:spPr bwMode="auto">
              <a:xfrm>
                <a:off x="3401210" y="3147417"/>
                <a:ext cx="3576637" cy="2570163"/>
              </a:xfrm>
              <a:custGeom>
                <a:avLst/>
                <a:gdLst>
                  <a:gd name="T0" fmla="*/ 2147483646 w 1479"/>
                  <a:gd name="T1" fmla="*/ 2147483646 h 1196"/>
                  <a:gd name="T2" fmla="*/ 2147483646 w 1479"/>
                  <a:gd name="T3" fmla="*/ 2147483646 h 1196"/>
                  <a:gd name="T4" fmla="*/ 2147483646 w 1479"/>
                  <a:gd name="T5" fmla="*/ 2147483646 h 1196"/>
                  <a:gd name="T6" fmla="*/ 2147483646 w 1479"/>
                  <a:gd name="T7" fmla="*/ 2147483646 h 1196"/>
                  <a:gd name="T8" fmla="*/ 2147483646 w 1479"/>
                  <a:gd name="T9" fmla="*/ 2147483646 h 1196"/>
                  <a:gd name="T10" fmla="*/ 2147483646 w 1479"/>
                  <a:gd name="T11" fmla="*/ 2147483646 h 1196"/>
                  <a:gd name="T12" fmla="*/ 2147483646 w 1479"/>
                  <a:gd name="T13" fmla="*/ 2147483646 h 1196"/>
                  <a:gd name="T14" fmla="*/ 2147483646 w 1479"/>
                  <a:gd name="T15" fmla="*/ 2147483646 h 1196"/>
                  <a:gd name="T16" fmla="*/ 2147483646 w 1479"/>
                  <a:gd name="T17" fmla="*/ 2147483646 h 1196"/>
                  <a:gd name="T18" fmla="*/ 2147483646 w 1479"/>
                  <a:gd name="T19" fmla="*/ 2147483646 h 1196"/>
                  <a:gd name="T20" fmla="*/ 2147483646 w 1479"/>
                  <a:gd name="T21" fmla="*/ 2147483646 h 1196"/>
                  <a:gd name="T22" fmla="*/ 2147483646 w 1479"/>
                  <a:gd name="T23" fmla="*/ 2147483646 h 1196"/>
                  <a:gd name="T24" fmla="*/ 2147483646 w 1479"/>
                  <a:gd name="T25" fmla="*/ 2147483646 h 1196"/>
                  <a:gd name="T26" fmla="*/ 2147483646 w 1479"/>
                  <a:gd name="T27" fmla="*/ 2147483646 h 1196"/>
                  <a:gd name="T28" fmla="*/ 2147483646 w 1479"/>
                  <a:gd name="T29" fmla="*/ 2147483646 h 1196"/>
                  <a:gd name="T30" fmla="*/ 2147483646 w 1479"/>
                  <a:gd name="T31" fmla="*/ 2147483646 h 1196"/>
                  <a:gd name="T32" fmla="*/ 2147483646 w 1479"/>
                  <a:gd name="T33" fmla="*/ 2147483646 h 1196"/>
                  <a:gd name="T34" fmla="*/ 2147483646 w 1479"/>
                  <a:gd name="T35" fmla="*/ 2147483646 h 1196"/>
                  <a:gd name="T36" fmla="*/ 2147483646 w 1479"/>
                  <a:gd name="T37" fmla="*/ 2147483646 h 1196"/>
                  <a:gd name="T38" fmla="*/ 2147483646 w 1479"/>
                  <a:gd name="T39" fmla="*/ 2147483646 h 1196"/>
                  <a:gd name="T40" fmla="*/ 2147483646 w 1479"/>
                  <a:gd name="T41" fmla="*/ 2147483646 h 1196"/>
                  <a:gd name="T42" fmla="*/ 2147483646 w 1479"/>
                  <a:gd name="T43" fmla="*/ 2147483646 h 1196"/>
                  <a:gd name="T44" fmla="*/ 2147483646 w 1479"/>
                  <a:gd name="T45" fmla="*/ 2147483646 h 1196"/>
                  <a:gd name="T46" fmla="*/ 2147483646 w 1479"/>
                  <a:gd name="T47" fmla="*/ 2147483646 h 1196"/>
                  <a:gd name="T48" fmla="*/ 2147483646 w 1479"/>
                  <a:gd name="T49" fmla="*/ 2147483646 h 1196"/>
                  <a:gd name="T50" fmla="*/ 2147483646 w 1479"/>
                  <a:gd name="T51" fmla="*/ 2147483646 h 1196"/>
                  <a:gd name="T52" fmla="*/ 2147483646 w 1479"/>
                  <a:gd name="T53" fmla="*/ 2147483646 h 1196"/>
                  <a:gd name="T54" fmla="*/ 2147483646 w 1479"/>
                  <a:gd name="T55" fmla="*/ 2147483646 h 1196"/>
                  <a:gd name="T56" fmla="*/ 2147483646 w 1479"/>
                  <a:gd name="T57" fmla="*/ 2147483646 h 1196"/>
                  <a:gd name="T58" fmla="*/ 2147483646 w 1479"/>
                  <a:gd name="T59" fmla="*/ 2147483646 h 1196"/>
                  <a:gd name="T60" fmla="*/ 2147483646 w 1479"/>
                  <a:gd name="T61" fmla="*/ 2147483646 h 1196"/>
                  <a:gd name="T62" fmla="*/ 2147483646 w 1479"/>
                  <a:gd name="T63" fmla="*/ 2147483646 h 1196"/>
                  <a:gd name="T64" fmla="*/ 2147483646 w 1479"/>
                  <a:gd name="T65" fmla="*/ 2147483646 h 1196"/>
                  <a:gd name="T66" fmla="*/ 2147483646 w 1479"/>
                  <a:gd name="T67" fmla="*/ 2147483646 h 1196"/>
                  <a:gd name="T68" fmla="*/ 2147483646 w 1479"/>
                  <a:gd name="T69" fmla="*/ 2147483646 h 1196"/>
                  <a:gd name="T70" fmla="*/ 2147483646 w 1479"/>
                  <a:gd name="T71" fmla="*/ 2147483646 h 1196"/>
                  <a:gd name="T72" fmla="*/ 2147483646 w 1479"/>
                  <a:gd name="T73" fmla="*/ 2147483646 h 1196"/>
                  <a:gd name="T74" fmla="*/ 2147483646 w 1479"/>
                  <a:gd name="T75" fmla="*/ 2147483646 h 1196"/>
                  <a:gd name="T76" fmla="*/ 2147483646 w 1479"/>
                  <a:gd name="T77" fmla="*/ 2147483646 h 1196"/>
                  <a:gd name="T78" fmla="*/ 2147483646 w 1479"/>
                  <a:gd name="T79" fmla="*/ 2147483646 h 1196"/>
                  <a:gd name="T80" fmla="*/ 2147483646 w 1479"/>
                  <a:gd name="T81" fmla="*/ 2147483646 h 1196"/>
                  <a:gd name="T82" fmla="*/ 2147483646 w 1479"/>
                  <a:gd name="T83" fmla="*/ 2147483646 h 1196"/>
                  <a:gd name="T84" fmla="*/ 2147483646 w 1479"/>
                  <a:gd name="T85" fmla="*/ 2147483646 h 1196"/>
                  <a:gd name="T86" fmla="*/ 2147483646 w 1479"/>
                  <a:gd name="T87" fmla="*/ 2147483646 h 1196"/>
                  <a:gd name="T88" fmla="*/ 2147483646 w 1479"/>
                  <a:gd name="T89" fmla="*/ 2147483646 h 1196"/>
                  <a:gd name="T90" fmla="*/ 2147483646 w 1479"/>
                  <a:gd name="T91" fmla="*/ 2147483646 h 1196"/>
                  <a:gd name="T92" fmla="*/ 2147483646 w 1479"/>
                  <a:gd name="T93" fmla="*/ 2147483646 h 1196"/>
                  <a:gd name="T94" fmla="*/ 2147483646 w 1479"/>
                  <a:gd name="T95" fmla="*/ 2147483646 h 1196"/>
                  <a:gd name="T96" fmla="*/ 2147483646 w 1479"/>
                  <a:gd name="T97" fmla="*/ 2147483646 h 1196"/>
                  <a:gd name="T98" fmla="*/ 2147483646 w 1479"/>
                  <a:gd name="T99" fmla="*/ 2147483646 h 1196"/>
                  <a:gd name="T100" fmla="*/ 2147483646 w 1479"/>
                  <a:gd name="T101" fmla="*/ 2147483646 h 1196"/>
                  <a:gd name="T102" fmla="*/ 2147483646 w 1479"/>
                  <a:gd name="T103" fmla="*/ 2147483646 h 1196"/>
                  <a:gd name="T104" fmla="*/ 2147483646 w 1479"/>
                  <a:gd name="T105" fmla="*/ 2147483646 h 1196"/>
                  <a:gd name="T106" fmla="*/ 2147483646 w 1479"/>
                  <a:gd name="T107" fmla="*/ 2147483646 h 1196"/>
                  <a:gd name="T108" fmla="*/ 2147483646 w 1479"/>
                  <a:gd name="T109" fmla="*/ 2147483646 h 1196"/>
                  <a:gd name="T110" fmla="*/ 2147483646 w 1479"/>
                  <a:gd name="T111" fmla="*/ 2147483646 h 1196"/>
                  <a:gd name="T112" fmla="*/ 2147483646 w 1479"/>
                  <a:gd name="T113" fmla="*/ 2147483646 h 1196"/>
                  <a:gd name="T114" fmla="*/ 2147483646 w 1479"/>
                  <a:gd name="T115" fmla="*/ 2147483646 h 1196"/>
                  <a:gd name="T116" fmla="*/ 2147483646 w 1479"/>
                  <a:gd name="T117" fmla="*/ 2147483646 h 1196"/>
                  <a:gd name="T118" fmla="*/ 2147483646 w 1479"/>
                  <a:gd name="T119" fmla="*/ 2147483646 h 1196"/>
                  <a:gd name="T120" fmla="*/ 2147483646 w 1479"/>
                  <a:gd name="T121" fmla="*/ 2147483646 h 1196"/>
                  <a:gd name="T122" fmla="*/ 2147483646 w 1479"/>
                  <a:gd name="T123" fmla="*/ 2147483646 h 1196"/>
                  <a:gd name="T124" fmla="*/ 2147483646 w 1479"/>
                  <a:gd name="T125" fmla="*/ 2147483646 h 119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479" h="1196">
                    <a:moveTo>
                      <a:pt x="1459" y="1192"/>
                    </a:moveTo>
                    <a:lnTo>
                      <a:pt x="1459" y="1192"/>
                    </a:lnTo>
                    <a:lnTo>
                      <a:pt x="1456" y="1193"/>
                    </a:lnTo>
                    <a:lnTo>
                      <a:pt x="1455" y="1192"/>
                    </a:lnTo>
                    <a:lnTo>
                      <a:pt x="1454" y="1192"/>
                    </a:lnTo>
                    <a:lnTo>
                      <a:pt x="1453" y="1191"/>
                    </a:lnTo>
                    <a:lnTo>
                      <a:pt x="1453" y="1189"/>
                    </a:lnTo>
                    <a:lnTo>
                      <a:pt x="1455" y="1189"/>
                    </a:lnTo>
                    <a:lnTo>
                      <a:pt x="1456" y="1189"/>
                    </a:lnTo>
                    <a:lnTo>
                      <a:pt x="1458" y="1189"/>
                    </a:lnTo>
                    <a:lnTo>
                      <a:pt x="1460" y="1189"/>
                    </a:lnTo>
                    <a:lnTo>
                      <a:pt x="1459" y="1189"/>
                    </a:lnTo>
                    <a:lnTo>
                      <a:pt x="1459" y="1187"/>
                    </a:lnTo>
                    <a:lnTo>
                      <a:pt x="1457" y="1185"/>
                    </a:lnTo>
                    <a:lnTo>
                      <a:pt x="1459" y="1183"/>
                    </a:lnTo>
                    <a:lnTo>
                      <a:pt x="1461" y="1181"/>
                    </a:lnTo>
                    <a:lnTo>
                      <a:pt x="1463" y="1181"/>
                    </a:lnTo>
                    <a:lnTo>
                      <a:pt x="1468" y="1188"/>
                    </a:lnTo>
                    <a:lnTo>
                      <a:pt x="1469" y="1189"/>
                    </a:lnTo>
                    <a:lnTo>
                      <a:pt x="1471" y="1191"/>
                    </a:lnTo>
                    <a:lnTo>
                      <a:pt x="1473" y="1193"/>
                    </a:lnTo>
                    <a:lnTo>
                      <a:pt x="1470" y="1194"/>
                    </a:lnTo>
                    <a:lnTo>
                      <a:pt x="1466" y="1192"/>
                    </a:lnTo>
                    <a:lnTo>
                      <a:pt x="1465" y="1192"/>
                    </a:lnTo>
                    <a:lnTo>
                      <a:pt x="1464" y="1193"/>
                    </a:lnTo>
                    <a:lnTo>
                      <a:pt x="1463" y="1193"/>
                    </a:lnTo>
                    <a:lnTo>
                      <a:pt x="1463" y="1196"/>
                    </a:lnTo>
                    <a:lnTo>
                      <a:pt x="1459" y="1192"/>
                    </a:lnTo>
                    <a:close/>
                    <a:moveTo>
                      <a:pt x="1447" y="1189"/>
                    </a:moveTo>
                    <a:lnTo>
                      <a:pt x="1446" y="1188"/>
                    </a:lnTo>
                    <a:lnTo>
                      <a:pt x="1444" y="1187"/>
                    </a:lnTo>
                    <a:lnTo>
                      <a:pt x="1442" y="1185"/>
                    </a:lnTo>
                    <a:lnTo>
                      <a:pt x="1440" y="1183"/>
                    </a:lnTo>
                    <a:lnTo>
                      <a:pt x="1437" y="1181"/>
                    </a:lnTo>
                    <a:lnTo>
                      <a:pt x="1437" y="1182"/>
                    </a:lnTo>
                    <a:lnTo>
                      <a:pt x="1434" y="1182"/>
                    </a:lnTo>
                    <a:lnTo>
                      <a:pt x="1432" y="1181"/>
                    </a:lnTo>
                    <a:lnTo>
                      <a:pt x="1429" y="1181"/>
                    </a:lnTo>
                    <a:lnTo>
                      <a:pt x="1427" y="1182"/>
                    </a:lnTo>
                    <a:lnTo>
                      <a:pt x="1426" y="1182"/>
                    </a:lnTo>
                    <a:lnTo>
                      <a:pt x="1425" y="1181"/>
                    </a:lnTo>
                    <a:lnTo>
                      <a:pt x="1423" y="1181"/>
                    </a:lnTo>
                    <a:lnTo>
                      <a:pt x="1421" y="1179"/>
                    </a:lnTo>
                    <a:lnTo>
                      <a:pt x="1421" y="1177"/>
                    </a:lnTo>
                    <a:lnTo>
                      <a:pt x="1420" y="1175"/>
                    </a:lnTo>
                    <a:lnTo>
                      <a:pt x="1418" y="1176"/>
                    </a:lnTo>
                    <a:lnTo>
                      <a:pt x="1415" y="1175"/>
                    </a:lnTo>
                    <a:lnTo>
                      <a:pt x="1414" y="1174"/>
                    </a:lnTo>
                    <a:lnTo>
                      <a:pt x="1413" y="1174"/>
                    </a:lnTo>
                    <a:lnTo>
                      <a:pt x="1412" y="1174"/>
                    </a:lnTo>
                    <a:lnTo>
                      <a:pt x="1414" y="1176"/>
                    </a:lnTo>
                    <a:lnTo>
                      <a:pt x="1415" y="1177"/>
                    </a:lnTo>
                    <a:lnTo>
                      <a:pt x="1417" y="1177"/>
                    </a:lnTo>
                    <a:lnTo>
                      <a:pt x="1419" y="1177"/>
                    </a:lnTo>
                    <a:lnTo>
                      <a:pt x="1421" y="1181"/>
                    </a:lnTo>
                    <a:lnTo>
                      <a:pt x="1419" y="1183"/>
                    </a:lnTo>
                    <a:lnTo>
                      <a:pt x="1415" y="1181"/>
                    </a:lnTo>
                    <a:lnTo>
                      <a:pt x="1412" y="1182"/>
                    </a:lnTo>
                    <a:lnTo>
                      <a:pt x="1408" y="1179"/>
                    </a:lnTo>
                    <a:lnTo>
                      <a:pt x="1408" y="1177"/>
                    </a:lnTo>
                    <a:lnTo>
                      <a:pt x="1408" y="1179"/>
                    </a:lnTo>
                    <a:lnTo>
                      <a:pt x="1405" y="1177"/>
                    </a:lnTo>
                    <a:lnTo>
                      <a:pt x="1402" y="1176"/>
                    </a:lnTo>
                    <a:lnTo>
                      <a:pt x="1402" y="1174"/>
                    </a:lnTo>
                    <a:lnTo>
                      <a:pt x="1400" y="1175"/>
                    </a:lnTo>
                    <a:lnTo>
                      <a:pt x="1398" y="1175"/>
                    </a:lnTo>
                    <a:lnTo>
                      <a:pt x="1393" y="1172"/>
                    </a:lnTo>
                    <a:lnTo>
                      <a:pt x="1391" y="1172"/>
                    </a:lnTo>
                    <a:lnTo>
                      <a:pt x="1392" y="1170"/>
                    </a:lnTo>
                    <a:lnTo>
                      <a:pt x="1393" y="1168"/>
                    </a:lnTo>
                    <a:lnTo>
                      <a:pt x="1393" y="1167"/>
                    </a:lnTo>
                    <a:lnTo>
                      <a:pt x="1392" y="1166"/>
                    </a:lnTo>
                    <a:lnTo>
                      <a:pt x="1391" y="1166"/>
                    </a:lnTo>
                    <a:lnTo>
                      <a:pt x="1389" y="1167"/>
                    </a:lnTo>
                    <a:lnTo>
                      <a:pt x="1387" y="1168"/>
                    </a:lnTo>
                    <a:lnTo>
                      <a:pt x="1389" y="1169"/>
                    </a:lnTo>
                    <a:lnTo>
                      <a:pt x="1387" y="1171"/>
                    </a:lnTo>
                    <a:lnTo>
                      <a:pt x="1386" y="1171"/>
                    </a:lnTo>
                    <a:lnTo>
                      <a:pt x="1386" y="1172"/>
                    </a:lnTo>
                    <a:lnTo>
                      <a:pt x="1383" y="1174"/>
                    </a:lnTo>
                    <a:lnTo>
                      <a:pt x="1382" y="1174"/>
                    </a:lnTo>
                    <a:lnTo>
                      <a:pt x="1381" y="1173"/>
                    </a:lnTo>
                    <a:lnTo>
                      <a:pt x="1380" y="1172"/>
                    </a:lnTo>
                    <a:lnTo>
                      <a:pt x="1379" y="1170"/>
                    </a:lnTo>
                    <a:lnTo>
                      <a:pt x="1378" y="1170"/>
                    </a:lnTo>
                    <a:lnTo>
                      <a:pt x="1378" y="1171"/>
                    </a:lnTo>
                    <a:lnTo>
                      <a:pt x="1370" y="1170"/>
                    </a:lnTo>
                    <a:lnTo>
                      <a:pt x="1368" y="1168"/>
                    </a:lnTo>
                    <a:lnTo>
                      <a:pt x="1366" y="1166"/>
                    </a:lnTo>
                    <a:lnTo>
                      <a:pt x="1365" y="1166"/>
                    </a:lnTo>
                    <a:lnTo>
                      <a:pt x="1363" y="1165"/>
                    </a:lnTo>
                    <a:lnTo>
                      <a:pt x="1361" y="1164"/>
                    </a:lnTo>
                    <a:lnTo>
                      <a:pt x="1360" y="1166"/>
                    </a:lnTo>
                    <a:lnTo>
                      <a:pt x="1359" y="1166"/>
                    </a:lnTo>
                    <a:lnTo>
                      <a:pt x="1357" y="1166"/>
                    </a:lnTo>
                    <a:lnTo>
                      <a:pt x="1354" y="1163"/>
                    </a:lnTo>
                    <a:lnTo>
                      <a:pt x="1354" y="1159"/>
                    </a:lnTo>
                    <a:lnTo>
                      <a:pt x="1363" y="1160"/>
                    </a:lnTo>
                    <a:lnTo>
                      <a:pt x="1362" y="1160"/>
                    </a:lnTo>
                    <a:lnTo>
                      <a:pt x="1361" y="1159"/>
                    </a:lnTo>
                    <a:lnTo>
                      <a:pt x="1361" y="1158"/>
                    </a:lnTo>
                    <a:lnTo>
                      <a:pt x="1361" y="1157"/>
                    </a:lnTo>
                    <a:lnTo>
                      <a:pt x="1359" y="1158"/>
                    </a:lnTo>
                    <a:lnTo>
                      <a:pt x="1359" y="1159"/>
                    </a:lnTo>
                    <a:lnTo>
                      <a:pt x="1355" y="1157"/>
                    </a:lnTo>
                    <a:lnTo>
                      <a:pt x="1354" y="1157"/>
                    </a:lnTo>
                    <a:lnTo>
                      <a:pt x="1353" y="1155"/>
                    </a:lnTo>
                    <a:lnTo>
                      <a:pt x="1352" y="1153"/>
                    </a:lnTo>
                    <a:lnTo>
                      <a:pt x="1352" y="1156"/>
                    </a:lnTo>
                    <a:lnTo>
                      <a:pt x="1353" y="1159"/>
                    </a:lnTo>
                    <a:lnTo>
                      <a:pt x="1351" y="1158"/>
                    </a:lnTo>
                    <a:lnTo>
                      <a:pt x="1350" y="1158"/>
                    </a:lnTo>
                    <a:lnTo>
                      <a:pt x="1345" y="1156"/>
                    </a:lnTo>
                    <a:lnTo>
                      <a:pt x="1344" y="1155"/>
                    </a:lnTo>
                    <a:lnTo>
                      <a:pt x="1344" y="1156"/>
                    </a:lnTo>
                    <a:lnTo>
                      <a:pt x="1344" y="1157"/>
                    </a:lnTo>
                    <a:lnTo>
                      <a:pt x="1343" y="1157"/>
                    </a:lnTo>
                    <a:lnTo>
                      <a:pt x="1340" y="1157"/>
                    </a:lnTo>
                    <a:lnTo>
                      <a:pt x="1339" y="1157"/>
                    </a:lnTo>
                    <a:lnTo>
                      <a:pt x="1338" y="1157"/>
                    </a:lnTo>
                    <a:lnTo>
                      <a:pt x="1336" y="1154"/>
                    </a:lnTo>
                    <a:lnTo>
                      <a:pt x="1334" y="1152"/>
                    </a:lnTo>
                    <a:lnTo>
                      <a:pt x="1334" y="1150"/>
                    </a:lnTo>
                    <a:lnTo>
                      <a:pt x="1334" y="1149"/>
                    </a:lnTo>
                    <a:lnTo>
                      <a:pt x="1335" y="1149"/>
                    </a:lnTo>
                    <a:lnTo>
                      <a:pt x="1336" y="1148"/>
                    </a:lnTo>
                    <a:lnTo>
                      <a:pt x="1336" y="1149"/>
                    </a:lnTo>
                    <a:lnTo>
                      <a:pt x="1336" y="1148"/>
                    </a:lnTo>
                    <a:lnTo>
                      <a:pt x="1338" y="1147"/>
                    </a:lnTo>
                    <a:lnTo>
                      <a:pt x="1339" y="1147"/>
                    </a:lnTo>
                    <a:lnTo>
                      <a:pt x="1340" y="1147"/>
                    </a:lnTo>
                    <a:lnTo>
                      <a:pt x="1342" y="1147"/>
                    </a:lnTo>
                    <a:lnTo>
                      <a:pt x="1342" y="1148"/>
                    </a:lnTo>
                    <a:lnTo>
                      <a:pt x="1342" y="1147"/>
                    </a:lnTo>
                    <a:lnTo>
                      <a:pt x="1344" y="1147"/>
                    </a:lnTo>
                    <a:lnTo>
                      <a:pt x="1346" y="1147"/>
                    </a:lnTo>
                    <a:lnTo>
                      <a:pt x="1347" y="1147"/>
                    </a:lnTo>
                    <a:lnTo>
                      <a:pt x="1344" y="1144"/>
                    </a:lnTo>
                    <a:lnTo>
                      <a:pt x="1344" y="1145"/>
                    </a:lnTo>
                    <a:lnTo>
                      <a:pt x="1339" y="1145"/>
                    </a:lnTo>
                    <a:lnTo>
                      <a:pt x="1338" y="1144"/>
                    </a:lnTo>
                    <a:lnTo>
                      <a:pt x="1338" y="1147"/>
                    </a:lnTo>
                    <a:lnTo>
                      <a:pt x="1337" y="1147"/>
                    </a:lnTo>
                    <a:lnTo>
                      <a:pt x="1336" y="1147"/>
                    </a:lnTo>
                    <a:lnTo>
                      <a:pt x="1334" y="1147"/>
                    </a:lnTo>
                    <a:lnTo>
                      <a:pt x="1332" y="1146"/>
                    </a:lnTo>
                    <a:lnTo>
                      <a:pt x="1332" y="1145"/>
                    </a:lnTo>
                    <a:lnTo>
                      <a:pt x="1326" y="1142"/>
                    </a:lnTo>
                    <a:lnTo>
                      <a:pt x="1325" y="1145"/>
                    </a:lnTo>
                    <a:lnTo>
                      <a:pt x="1327" y="1145"/>
                    </a:lnTo>
                    <a:lnTo>
                      <a:pt x="1327" y="1146"/>
                    </a:lnTo>
                    <a:lnTo>
                      <a:pt x="1328" y="1148"/>
                    </a:lnTo>
                    <a:lnTo>
                      <a:pt x="1325" y="1149"/>
                    </a:lnTo>
                    <a:lnTo>
                      <a:pt x="1324" y="1151"/>
                    </a:lnTo>
                    <a:lnTo>
                      <a:pt x="1323" y="1150"/>
                    </a:lnTo>
                    <a:lnTo>
                      <a:pt x="1321" y="1149"/>
                    </a:lnTo>
                    <a:lnTo>
                      <a:pt x="1318" y="1146"/>
                    </a:lnTo>
                    <a:lnTo>
                      <a:pt x="1320" y="1145"/>
                    </a:lnTo>
                    <a:lnTo>
                      <a:pt x="1319" y="1145"/>
                    </a:lnTo>
                    <a:lnTo>
                      <a:pt x="1319" y="1144"/>
                    </a:lnTo>
                    <a:lnTo>
                      <a:pt x="1317" y="1142"/>
                    </a:lnTo>
                    <a:lnTo>
                      <a:pt x="1318" y="1139"/>
                    </a:lnTo>
                    <a:lnTo>
                      <a:pt x="1317" y="1140"/>
                    </a:lnTo>
                    <a:lnTo>
                      <a:pt x="1315" y="1140"/>
                    </a:lnTo>
                    <a:lnTo>
                      <a:pt x="1314" y="1140"/>
                    </a:lnTo>
                    <a:lnTo>
                      <a:pt x="1313" y="1140"/>
                    </a:lnTo>
                    <a:lnTo>
                      <a:pt x="1310" y="1142"/>
                    </a:lnTo>
                    <a:lnTo>
                      <a:pt x="1309" y="1142"/>
                    </a:lnTo>
                    <a:lnTo>
                      <a:pt x="1305" y="1140"/>
                    </a:lnTo>
                    <a:lnTo>
                      <a:pt x="1304" y="1140"/>
                    </a:lnTo>
                    <a:lnTo>
                      <a:pt x="1302" y="1141"/>
                    </a:lnTo>
                    <a:lnTo>
                      <a:pt x="1300" y="1142"/>
                    </a:lnTo>
                    <a:lnTo>
                      <a:pt x="1294" y="1140"/>
                    </a:lnTo>
                    <a:lnTo>
                      <a:pt x="1292" y="1138"/>
                    </a:lnTo>
                    <a:lnTo>
                      <a:pt x="1295" y="1136"/>
                    </a:lnTo>
                    <a:lnTo>
                      <a:pt x="1297" y="1136"/>
                    </a:lnTo>
                    <a:lnTo>
                      <a:pt x="1292" y="1132"/>
                    </a:lnTo>
                    <a:lnTo>
                      <a:pt x="1292" y="1130"/>
                    </a:lnTo>
                    <a:lnTo>
                      <a:pt x="1293" y="1130"/>
                    </a:lnTo>
                    <a:lnTo>
                      <a:pt x="1292" y="1129"/>
                    </a:lnTo>
                    <a:lnTo>
                      <a:pt x="1290" y="1129"/>
                    </a:lnTo>
                    <a:lnTo>
                      <a:pt x="1289" y="1130"/>
                    </a:lnTo>
                    <a:lnTo>
                      <a:pt x="1288" y="1130"/>
                    </a:lnTo>
                    <a:lnTo>
                      <a:pt x="1283" y="1130"/>
                    </a:lnTo>
                    <a:lnTo>
                      <a:pt x="1285" y="1128"/>
                    </a:lnTo>
                    <a:lnTo>
                      <a:pt x="1283" y="1127"/>
                    </a:lnTo>
                    <a:lnTo>
                      <a:pt x="1282" y="1126"/>
                    </a:lnTo>
                    <a:lnTo>
                      <a:pt x="1281" y="1125"/>
                    </a:lnTo>
                    <a:lnTo>
                      <a:pt x="1281" y="1124"/>
                    </a:lnTo>
                    <a:lnTo>
                      <a:pt x="1281" y="1123"/>
                    </a:lnTo>
                    <a:lnTo>
                      <a:pt x="1280" y="1123"/>
                    </a:lnTo>
                    <a:lnTo>
                      <a:pt x="1278" y="1125"/>
                    </a:lnTo>
                    <a:lnTo>
                      <a:pt x="1277" y="1125"/>
                    </a:lnTo>
                    <a:lnTo>
                      <a:pt x="1276" y="1125"/>
                    </a:lnTo>
                    <a:lnTo>
                      <a:pt x="1274" y="1123"/>
                    </a:lnTo>
                    <a:lnTo>
                      <a:pt x="1272" y="1120"/>
                    </a:lnTo>
                    <a:lnTo>
                      <a:pt x="1273" y="1119"/>
                    </a:lnTo>
                    <a:lnTo>
                      <a:pt x="1273" y="1117"/>
                    </a:lnTo>
                    <a:lnTo>
                      <a:pt x="1276" y="1117"/>
                    </a:lnTo>
                    <a:lnTo>
                      <a:pt x="1277" y="1119"/>
                    </a:lnTo>
                    <a:lnTo>
                      <a:pt x="1279" y="1119"/>
                    </a:lnTo>
                    <a:lnTo>
                      <a:pt x="1278" y="1117"/>
                    </a:lnTo>
                    <a:lnTo>
                      <a:pt x="1279" y="1117"/>
                    </a:lnTo>
                    <a:lnTo>
                      <a:pt x="1279" y="1116"/>
                    </a:lnTo>
                    <a:lnTo>
                      <a:pt x="1277" y="1115"/>
                    </a:lnTo>
                    <a:lnTo>
                      <a:pt x="1276" y="1114"/>
                    </a:lnTo>
                    <a:lnTo>
                      <a:pt x="1272" y="1113"/>
                    </a:lnTo>
                    <a:lnTo>
                      <a:pt x="1266" y="1110"/>
                    </a:lnTo>
                    <a:lnTo>
                      <a:pt x="1265" y="1110"/>
                    </a:lnTo>
                    <a:lnTo>
                      <a:pt x="1264" y="1110"/>
                    </a:lnTo>
                    <a:lnTo>
                      <a:pt x="1263" y="1111"/>
                    </a:lnTo>
                    <a:lnTo>
                      <a:pt x="1257" y="1111"/>
                    </a:lnTo>
                    <a:lnTo>
                      <a:pt x="1256" y="1110"/>
                    </a:lnTo>
                    <a:lnTo>
                      <a:pt x="1254" y="1108"/>
                    </a:lnTo>
                    <a:lnTo>
                      <a:pt x="1252" y="1107"/>
                    </a:lnTo>
                    <a:lnTo>
                      <a:pt x="1250" y="1107"/>
                    </a:lnTo>
                    <a:lnTo>
                      <a:pt x="1247" y="1106"/>
                    </a:lnTo>
                    <a:lnTo>
                      <a:pt x="1246" y="1104"/>
                    </a:lnTo>
                    <a:lnTo>
                      <a:pt x="1246" y="1103"/>
                    </a:lnTo>
                    <a:lnTo>
                      <a:pt x="1245" y="1102"/>
                    </a:lnTo>
                    <a:lnTo>
                      <a:pt x="1244" y="1102"/>
                    </a:lnTo>
                    <a:lnTo>
                      <a:pt x="1242" y="1102"/>
                    </a:lnTo>
                    <a:lnTo>
                      <a:pt x="1240" y="1100"/>
                    </a:lnTo>
                    <a:lnTo>
                      <a:pt x="1240" y="1096"/>
                    </a:lnTo>
                    <a:lnTo>
                      <a:pt x="1242" y="1096"/>
                    </a:lnTo>
                    <a:lnTo>
                      <a:pt x="1244" y="1097"/>
                    </a:lnTo>
                    <a:lnTo>
                      <a:pt x="1251" y="1101"/>
                    </a:lnTo>
                    <a:lnTo>
                      <a:pt x="1253" y="1103"/>
                    </a:lnTo>
                    <a:lnTo>
                      <a:pt x="1254" y="1104"/>
                    </a:lnTo>
                    <a:lnTo>
                      <a:pt x="1255" y="1104"/>
                    </a:lnTo>
                    <a:lnTo>
                      <a:pt x="1259" y="1103"/>
                    </a:lnTo>
                    <a:lnTo>
                      <a:pt x="1262" y="1104"/>
                    </a:lnTo>
                    <a:lnTo>
                      <a:pt x="1266" y="1105"/>
                    </a:lnTo>
                    <a:lnTo>
                      <a:pt x="1270" y="1107"/>
                    </a:lnTo>
                    <a:lnTo>
                      <a:pt x="1270" y="1106"/>
                    </a:lnTo>
                    <a:lnTo>
                      <a:pt x="1274" y="1107"/>
                    </a:lnTo>
                    <a:lnTo>
                      <a:pt x="1276" y="1108"/>
                    </a:lnTo>
                    <a:lnTo>
                      <a:pt x="1276" y="1109"/>
                    </a:lnTo>
                    <a:lnTo>
                      <a:pt x="1278" y="1109"/>
                    </a:lnTo>
                    <a:lnTo>
                      <a:pt x="1278" y="1110"/>
                    </a:lnTo>
                    <a:lnTo>
                      <a:pt x="1273" y="1107"/>
                    </a:lnTo>
                    <a:lnTo>
                      <a:pt x="1274" y="1106"/>
                    </a:lnTo>
                    <a:lnTo>
                      <a:pt x="1273" y="1106"/>
                    </a:lnTo>
                    <a:lnTo>
                      <a:pt x="1272" y="1105"/>
                    </a:lnTo>
                    <a:lnTo>
                      <a:pt x="1272" y="1104"/>
                    </a:lnTo>
                    <a:lnTo>
                      <a:pt x="1271" y="1104"/>
                    </a:lnTo>
                    <a:lnTo>
                      <a:pt x="1270" y="1104"/>
                    </a:lnTo>
                    <a:lnTo>
                      <a:pt x="1268" y="1104"/>
                    </a:lnTo>
                    <a:lnTo>
                      <a:pt x="1267" y="1105"/>
                    </a:lnTo>
                    <a:lnTo>
                      <a:pt x="1264" y="1104"/>
                    </a:lnTo>
                    <a:lnTo>
                      <a:pt x="1266" y="1101"/>
                    </a:lnTo>
                    <a:lnTo>
                      <a:pt x="1267" y="1101"/>
                    </a:lnTo>
                    <a:lnTo>
                      <a:pt x="1268" y="1100"/>
                    </a:lnTo>
                    <a:lnTo>
                      <a:pt x="1264" y="1099"/>
                    </a:lnTo>
                    <a:lnTo>
                      <a:pt x="1263" y="1097"/>
                    </a:lnTo>
                    <a:lnTo>
                      <a:pt x="1263" y="1098"/>
                    </a:lnTo>
                    <a:lnTo>
                      <a:pt x="1262" y="1099"/>
                    </a:lnTo>
                    <a:lnTo>
                      <a:pt x="1261" y="1098"/>
                    </a:lnTo>
                    <a:lnTo>
                      <a:pt x="1261" y="1099"/>
                    </a:lnTo>
                    <a:lnTo>
                      <a:pt x="1261" y="1100"/>
                    </a:lnTo>
                    <a:lnTo>
                      <a:pt x="1259" y="1099"/>
                    </a:lnTo>
                    <a:lnTo>
                      <a:pt x="1254" y="1096"/>
                    </a:lnTo>
                    <a:lnTo>
                      <a:pt x="1253" y="1096"/>
                    </a:lnTo>
                    <a:lnTo>
                      <a:pt x="1253" y="1095"/>
                    </a:lnTo>
                    <a:lnTo>
                      <a:pt x="1253" y="1093"/>
                    </a:lnTo>
                    <a:lnTo>
                      <a:pt x="1253" y="1091"/>
                    </a:lnTo>
                    <a:lnTo>
                      <a:pt x="1255" y="1089"/>
                    </a:lnTo>
                    <a:lnTo>
                      <a:pt x="1253" y="1088"/>
                    </a:lnTo>
                    <a:lnTo>
                      <a:pt x="1250" y="1089"/>
                    </a:lnTo>
                    <a:lnTo>
                      <a:pt x="1249" y="1089"/>
                    </a:lnTo>
                    <a:lnTo>
                      <a:pt x="1248" y="1089"/>
                    </a:lnTo>
                    <a:lnTo>
                      <a:pt x="1247" y="1089"/>
                    </a:lnTo>
                    <a:lnTo>
                      <a:pt x="1245" y="1087"/>
                    </a:lnTo>
                    <a:lnTo>
                      <a:pt x="1243" y="1084"/>
                    </a:lnTo>
                    <a:lnTo>
                      <a:pt x="1243" y="1083"/>
                    </a:lnTo>
                    <a:lnTo>
                      <a:pt x="1242" y="1083"/>
                    </a:lnTo>
                    <a:lnTo>
                      <a:pt x="1241" y="1083"/>
                    </a:lnTo>
                    <a:lnTo>
                      <a:pt x="1240" y="1083"/>
                    </a:lnTo>
                    <a:lnTo>
                      <a:pt x="1239" y="1082"/>
                    </a:lnTo>
                    <a:lnTo>
                      <a:pt x="1237" y="1081"/>
                    </a:lnTo>
                    <a:lnTo>
                      <a:pt x="1236" y="1080"/>
                    </a:lnTo>
                    <a:lnTo>
                      <a:pt x="1238" y="1078"/>
                    </a:lnTo>
                    <a:lnTo>
                      <a:pt x="1239" y="1077"/>
                    </a:lnTo>
                    <a:lnTo>
                      <a:pt x="1240" y="1077"/>
                    </a:lnTo>
                    <a:lnTo>
                      <a:pt x="1245" y="1080"/>
                    </a:lnTo>
                    <a:lnTo>
                      <a:pt x="1246" y="1079"/>
                    </a:lnTo>
                    <a:lnTo>
                      <a:pt x="1247" y="1079"/>
                    </a:lnTo>
                    <a:lnTo>
                      <a:pt x="1243" y="1077"/>
                    </a:lnTo>
                    <a:lnTo>
                      <a:pt x="1242" y="1077"/>
                    </a:lnTo>
                    <a:lnTo>
                      <a:pt x="1241" y="1076"/>
                    </a:lnTo>
                    <a:lnTo>
                      <a:pt x="1239" y="1076"/>
                    </a:lnTo>
                    <a:lnTo>
                      <a:pt x="1234" y="1074"/>
                    </a:lnTo>
                    <a:lnTo>
                      <a:pt x="1235" y="1076"/>
                    </a:lnTo>
                    <a:lnTo>
                      <a:pt x="1235" y="1077"/>
                    </a:lnTo>
                    <a:lnTo>
                      <a:pt x="1234" y="1078"/>
                    </a:lnTo>
                    <a:lnTo>
                      <a:pt x="1234" y="1081"/>
                    </a:lnTo>
                    <a:lnTo>
                      <a:pt x="1235" y="1081"/>
                    </a:lnTo>
                    <a:lnTo>
                      <a:pt x="1236" y="1082"/>
                    </a:lnTo>
                    <a:lnTo>
                      <a:pt x="1236" y="1086"/>
                    </a:lnTo>
                    <a:lnTo>
                      <a:pt x="1234" y="1087"/>
                    </a:lnTo>
                    <a:lnTo>
                      <a:pt x="1233" y="1087"/>
                    </a:lnTo>
                    <a:lnTo>
                      <a:pt x="1231" y="1086"/>
                    </a:lnTo>
                    <a:lnTo>
                      <a:pt x="1228" y="1082"/>
                    </a:lnTo>
                    <a:lnTo>
                      <a:pt x="1229" y="1082"/>
                    </a:lnTo>
                    <a:lnTo>
                      <a:pt x="1228" y="1081"/>
                    </a:lnTo>
                    <a:lnTo>
                      <a:pt x="1228" y="1082"/>
                    </a:lnTo>
                    <a:lnTo>
                      <a:pt x="1227" y="1082"/>
                    </a:lnTo>
                    <a:lnTo>
                      <a:pt x="1227" y="1081"/>
                    </a:lnTo>
                    <a:lnTo>
                      <a:pt x="1225" y="1081"/>
                    </a:lnTo>
                    <a:lnTo>
                      <a:pt x="1224" y="1081"/>
                    </a:lnTo>
                    <a:lnTo>
                      <a:pt x="1223" y="1080"/>
                    </a:lnTo>
                    <a:lnTo>
                      <a:pt x="1219" y="1076"/>
                    </a:lnTo>
                    <a:lnTo>
                      <a:pt x="1219" y="1074"/>
                    </a:lnTo>
                    <a:lnTo>
                      <a:pt x="1218" y="1075"/>
                    </a:lnTo>
                    <a:lnTo>
                      <a:pt x="1217" y="1074"/>
                    </a:lnTo>
                    <a:lnTo>
                      <a:pt x="1216" y="1074"/>
                    </a:lnTo>
                    <a:lnTo>
                      <a:pt x="1215" y="1070"/>
                    </a:lnTo>
                    <a:lnTo>
                      <a:pt x="1214" y="1068"/>
                    </a:lnTo>
                    <a:lnTo>
                      <a:pt x="1215" y="1067"/>
                    </a:lnTo>
                    <a:lnTo>
                      <a:pt x="1215" y="1066"/>
                    </a:lnTo>
                    <a:lnTo>
                      <a:pt x="1216" y="1066"/>
                    </a:lnTo>
                    <a:lnTo>
                      <a:pt x="1216" y="1064"/>
                    </a:lnTo>
                    <a:lnTo>
                      <a:pt x="1217" y="1064"/>
                    </a:lnTo>
                    <a:lnTo>
                      <a:pt x="1219" y="1064"/>
                    </a:lnTo>
                    <a:lnTo>
                      <a:pt x="1221" y="1064"/>
                    </a:lnTo>
                    <a:lnTo>
                      <a:pt x="1222" y="1064"/>
                    </a:lnTo>
                    <a:lnTo>
                      <a:pt x="1222" y="1065"/>
                    </a:lnTo>
                    <a:lnTo>
                      <a:pt x="1225" y="1069"/>
                    </a:lnTo>
                    <a:lnTo>
                      <a:pt x="1225" y="1070"/>
                    </a:lnTo>
                    <a:lnTo>
                      <a:pt x="1230" y="1070"/>
                    </a:lnTo>
                    <a:lnTo>
                      <a:pt x="1230" y="1072"/>
                    </a:lnTo>
                    <a:lnTo>
                      <a:pt x="1230" y="1074"/>
                    </a:lnTo>
                    <a:lnTo>
                      <a:pt x="1231" y="1072"/>
                    </a:lnTo>
                    <a:lnTo>
                      <a:pt x="1232" y="1073"/>
                    </a:lnTo>
                    <a:lnTo>
                      <a:pt x="1225" y="1065"/>
                    </a:lnTo>
                    <a:lnTo>
                      <a:pt x="1232" y="1067"/>
                    </a:lnTo>
                    <a:lnTo>
                      <a:pt x="1234" y="1068"/>
                    </a:lnTo>
                    <a:lnTo>
                      <a:pt x="1233" y="1067"/>
                    </a:lnTo>
                    <a:lnTo>
                      <a:pt x="1233" y="1066"/>
                    </a:lnTo>
                    <a:lnTo>
                      <a:pt x="1235" y="1065"/>
                    </a:lnTo>
                    <a:lnTo>
                      <a:pt x="1236" y="1065"/>
                    </a:lnTo>
                    <a:lnTo>
                      <a:pt x="1234" y="1063"/>
                    </a:lnTo>
                    <a:lnTo>
                      <a:pt x="1234" y="1062"/>
                    </a:lnTo>
                    <a:lnTo>
                      <a:pt x="1235" y="1061"/>
                    </a:lnTo>
                    <a:lnTo>
                      <a:pt x="1236" y="1061"/>
                    </a:lnTo>
                    <a:lnTo>
                      <a:pt x="1237" y="1062"/>
                    </a:lnTo>
                    <a:lnTo>
                      <a:pt x="1238" y="1062"/>
                    </a:lnTo>
                    <a:lnTo>
                      <a:pt x="1236" y="1060"/>
                    </a:lnTo>
                    <a:lnTo>
                      <a:pt x="1236" y="1059"/>
                    </a:lnTo>
                    <a:lnTo>
                      <a:pt x="1236" y="1057"/>
                    </a:lnTo>
                    <a:lnTo>
                      <a:pt x="1234" y="1059"/>
                    </a:lnTo>
                    <a:lnTo>
                      <a:pt x="1235" y="1059"/>
                    </a:lnTo>
                    <a:lnTo>
                      <a:pt x="1235" y="1060"/>
                    </a:lnTo>
                    <a:lnTo>
                      <a:pt x="1233" y="1061"/>
                    </a:lnTo>
                    <a:lnTo>
                      <a:pt x="1232" y="1061"/>
                    </a:lnTo>
                    <a:lnTo>
                      <a:pt x="1230" y="1060"/>
                    </a:lnTo>
                    <a:lnTo>
                      <a:pt x="1229" y="1059"/>
                    </a:lnTo>
                    <a:lnTo>
                      <a:pt x="1227" y="1057"/>
                    </a:lnTo>
                    <a:lnTo>
                      <a:pt x="1227" y="1056"/>
                    </a:lnTo>
                    <a:lnTo>
                      <a:pt x="1226" y="1055"/>
                    </a:lnTo>
                    <a:lnTo>
                      <a:pt x="1225" y="1054"/>
                    </a:lnTo>
                    <a:lnTo>
                      <a:pt x="1225" y="1053"/>
                    </a:lnTo>
                    <a:lnTo>
                      <a:pt x="1224" y="1053"/>
                    </a:lnTo>
                    <a:lnTo>
                      <a:pt x="1222" y="1054"/>
                    </a:lnTo>
                    <a:lnTo>
                      <a:pt x="1221" y="1053"/>
                    </a:lnTo>
                    <a:lnTo>
                      <a:pt x="1222" y="1054"/>
                    </a:lnTo>
                    <a:lnTo>
                      <a:pt x="1223" y="1057"/>
                    </a:lnTo>
                    <a:lnTo>
                      <a:pt x="1223" y="1058"/>
                    </a:lnTo>
                    <a:lnTo>
                      <a:pt x="1223" y="1059"/>
                    </a:lnTo>
                    <a:lnTo>
                      <a:pt x="1222" y="1060"/>
                    </a:lnTo>
                    <a:lnTo>
                      <a:pt x="1221" y="1060"/>
                    </a:lnTo>
                    <a:lnTo>
                      <a:pt x="1220" y="1060"/>
                    </a:lnTo>
                    <a:lnTo>
                      <a:pt x="1219" y="1059"/>
                    </a:lnTo>
                    <a:lnTo>
                      <a:pt x="1219" y="1060"/>
                    </a:lnTo>
                    <a:lnTo>
                      <a:pt x="1217" y="1060"/>
                    </a:lnTo>
                    <a:lnTo>
                      <a:pt x="1216" y="1060"/>
                    </a:lnTo>
                    <a:lnTo>
                      <a:pt x="1215" y="1061"/>
                    </a:lnTo>
                    <a:lnTo>
                      <a:pt x="1214" y="1062"/>
                    </a:lnTo>
                    <a:lnTo>
                      <a:pt x="1213" y="1062"/>
                    </a:lnTo>
                    <a:lnTo>
                      <a:pt x="1212" y="1061"/>
                    </a:lnTo>
                    <a:lnTo>
                      <a:pt x="1212" y="1062"/>
                    </a:lnTo>
                    <a:lnTo>
                      <a:pt x="1212" y="1063"/>
                    </a:lnTo>
                    <a:lnTo>
                      <a:pt x="1212" y="1064"/>
                    </a:lnTo>
                    <a:lnTo>
                      <a:pt x="1210" y="1066"/>
                    </a:lnTo>
                    <a:lnTo>
                      <a:pt x="1209" y="1066"/>
                    </a:lnTo>
                    <a:lnTo>
                      <a:pt x="1208" y="1066"/>
                    </a:lnTo>
                    <a:lnTo>
                      <a:pt x="1207" y="1066"/>
                    </a:lnTo>
                    <a:lnTo>
                      <a:pt x="1205" y="1062"/>
                    </a:lnTo>
                    <a:lnTo>
                      <a:pt x="1206" y="1061"/>
                    </a:lnTo>
                    <a:lnTo>
                      <a:pt x="1206" y="1060"/>
                    </a:lnTo>
                    <a:lnTo>
                      <a:pt x="1206" y="1059"/>
                    </a:lnTo>
                    <a:lnTo>
                      <a:pt x="1204" y="1057"/>
                    </a:lnTo>
                    <a:lnTo>
                      <a:pt x="1204" y="1056"/>
                    </a:lnTo>
                    <a:lnTo>
                      <a:pt x="1204" y="1055"/>
                    </a:lnTo>
                    <a:lnTo>
                      <a:pt x="1205" y="1053"/>
                    </a:lnTo>
                    <a:lnTo>
                      <a:pt x="1206" y="1053"/>
                    </a:lnTo>
                    <a:lnTo>
                      <a:pt x="1210" y="1055"/>
                    </a:lnTo>
                    <a:lnTo>
                      <a:pt x="1212" y="1051"/>
                    </a:lnTo>
                    <a:lnTo>
                      <a:pt x="1215" y="1051"/>
                    </a:lnTo>
                    <a:lnTo>
                      <a:pt x="1214" y="1051"/>
                    </a:lnTo>
                    <a:lnTo>
                      <a:pt x="1213" y="1051"/>
                    </a:lnTo>
                    <a:lnTo>
                      <a:pt x="1208" y="1049"/>
                    </a:lnTo>
                    <a:lnTo>
                      <a:pt x="1205" y="1047"/>
                    </a:lnTo>
                    <a:lnTo>
                      <a:pt x="1204" y="1046"/>
                    </a:lnTo>
                    <a:lnTo>
                      <a:pt x="1204" y="1045"/>
                    </a:lnTo>
                    <a:lnTo>
                      <a:pt x="1204" y="1044"/>
                    </a:lnTo>
                    <a:lnTo>
                      <a:pt x="1204" y="1043"/>
                    </a:lnTo>
                    <a:lnTo>
                      <a:pt x="1203" y="1042"/>
                    </a:lnTo>
                    <a:lnTo>
                      <a:pt x="1202" y="1042"/>
                    </a:lnTo>
                    <a:lnTo>
                      <a:pt x="1201" y="1042"/>
                    </a:lnTo>
                    <a:lnTo>
                      <a:pt x="1200" y="1042"/>
                    </a:lnTo>
                    <a:lnTo>
                      <a:pt x="1199" y="1041"/>
                    </a:lnTo>
                    <a:lnTo>
                      <a:pt x="1198" y="1040"/>
                    </a:lnTo>
                    <a:lnTo>
                      <a:pt x="1197" y="1039"/>
                    </a:lnTo>
                    <a:lnTo>
                      <a:pt x="1197" y="1038"/>
                    </a:lnTo>
                    <a:lnTo>
                      <a:pt x="1196" y="1035"/>
                    </a:lnTo>
                    <a:lnTo>
                      <a:pt x="1197" y="1034"/>
                    </a:lnTo>
                    <a:lnTo>
                      <a:pt x="1200" y="1034"/>
                    </a:lnTo>
                    <a:lnTo>
                      <a:pt x="1201" y="1035"/>
                    </a:lnTo>
                    <a:lnTo>
                      <a:pt x="1201" y="1036"/>
                    </a:lnTo>
                    <a:lnTo>
                      <a:pt x="1204" y="1034"/>
                    </a:lnTo>
                    <a:lnTo>
                      <a:pt x="1204" y="1035"/>
                    </a:lnTo>
                    <a:lnTo>
                      <a:pt x="1207" y="1036"/>
                    </a:lnTo>
                    <a:lnTo>
                      <a:pt x="1208" y="1037"/>
                    </a:lnTo>
                    <a:lnTo>
                      <a:pt x="1208" y="1036"/>
                    </a:lnTo>
                    <a:lnTo>
                      <a:pt x="1208" y="1034"/>
                    </a:lnTo>
                    <a:lnTo>
                      <a:pt x="1209" y="1032"/>
                    </a:lnTo>
                    <a:lnTo>
                      <a:pt x="1208" y="1033"/>
                    </a:lnTo>
                    <a:lnTo>
                      <a:pt x="1207" y="1033"/>
                    </a:lnTo>
                    <a:lnTo>
                      <a:pt x="1204" y="1032"/>
                    </a:lnTo>
                    <a:lnTo>
                      <a:pt x="1203" y="1032"/>
                    </a:lnTo>
                    <a:lnTo>
                      <a:pt x="1202" y="1032"/>
                    </a:lnTo>
                    <a:lnTo>
                      <a:pt x="1201" y="1032"/>
                    </a:lnTo>
                    <a:lnTo>
                      <a:pt x="1200" y="1032"/>
                    </a:lnTo>
                    <a:lnTo>
                      <a:pt x="1199" y="1027"/>
                    </a:lnTo>
                    <a:lnTo>
                      <a:pt x="1201" y="1026"/>
                    </a:lnTo>
                    <a:lnTo>
                      <a:pt x="1202" y="1026"/>
                    </a:lnTo>
                    <a:lnTo>
                      <a:pt x="1203" y="1026"/>
                    </a:lnTo>
                    <a:lnTo>
                      <a:pt x="1198" y="1023"/>
                    </a:lnTo>
                    <a:lnTo>
                      <a:pt x="1198" y="1022"/>
                    </a:lnTo>
                    <a:lnTo>
                      <a:pt x="1198" y="1023"/>
                    </a:lnTo>
                    <a:lnTo>
                      <a:pt x="1193" y="1026"/>
                    </a:lnTo>
                    <a:lnTo>
                      <a:pt x="1192" y="1029"/>
                    </a:lnTo>
                    <a:lnTo>
                      <a:pt x="1192" y="1030"/>
                    </a:lnTo>
                    <a:lnTo>
                      <a:pt x="1193" y="1030"/>
                    </a:lnTo>
                    <a:lnTo>
                      <a:pt x="1195" y="1030"/>
                    </a:lnTo>
                    <a:lnTo>
                      <a:pt x="1196" y="1030"/>
                    </a:lnTo>
                    <a:lnTo>
                      <a:pt x="1196" y="1032"/>
                    </a:lnTo>
                    <a:lnTo>
                      <a:pt x="1195" y="1035"/>
                    </a:lnTo>
                    <a:lnTo>
                      <a:pt x="1194" y="1036"/>
                    </a:lnTo>
                    <a:lnTo>
                      <a:pt x="1196" y="1038"/>
                    </a:lnTo>
                    <a:lnTo>
                      <a:pt x="1196" y="1040"/>
                    </a:lnTo>
                    <a:lnTo>
                      <a:pt x="1195" y="1041"/>
                    </a:lnTo>
                    <a:lnTo>
                      <a:pt x="1194" y="1042"/>
                    </a:lnTo>
                    <a:lnTo>
                      <a:pt x="1193" y="1041"/>
                    </a:lnTo>
                    <a:lnTo>
                      <a:pt x="1190" y="1040"/>
                    </a:lnTo>
                    <a:lnTo>
                      <a:pt x="1189" y="1040"/>
                    </a:lnTo>
                    <a:lnTo>
                      <a:pt x="1185" y="1036"/>
                    </a:lnTo>
                    <a:lnTo>
                      <a:pt x="1185" y="1035"/>
                    </a:lnTo>
                    <a:lnTo>
                      <a:pt x="1187" y="1034"/>
                    </a:lnTo>
                    <a:lnTo>
                      <a:pt x="1187" y="1033"/>
                    </a:lnTo>
                    <a:lnTo>
                      <a:pt x="1185" y="1032"/>
                    </a:lnTo>
                    <a:lnTo>
                      <a:pt x="1184" y="1030"/>
                    </a:lnTo>
                    <a:lnTo>
                      <a:pt x="1185" y="1028"/>
                    </a:lnTo>
                    <a:lnTo>
                      <a:pt x="1186" y="1028"/>
                    </a:lnTo>
                    <a:lnTo>
                      <a:pt x="1184" y="1028"/>
                    </a:lnTo>
                    <a:lnTo>
                      <a:pt x="1183" y="1028"/>
                    </a:lnTo>
                    <a:lnTo>
                      <a:pt x="1182" y="1028"/>
                    </a:lnTo>
                    <a:lnTo>
                      <a:pt x="1182" y="1027"/>
                    </a:lnTo>
                    <a:lnTo>
                      <a:pt x="1181" y="1025"/>
                    </a:lnTo>
                    <a:lnTo>
                      <a:pt x="1181" y="1021"/>
                    </a:lnTo>
                    <a:lnTo>
                      <a:pt x="1181" y="1020"/>
                    </a:lnTo>
                    <a:lnTo>
                      <a:pt x="1180" y="1019"/>
                    </a:lnTo>
                    <a:lnTo>
                      <a:pt x="1178" y="1017"/>
                    </a:lnTo>
                    <a:lnTo>
                      <a:pt x="1180" y="1015"/>
                    </a:lnTo>
                    <a:lnTo>
                      <a:pt x="1181" y="1015"/>
                    </a:lnTo>
                    <a:lnTo>
                      <a:pt x="1183" y="1015"/>
                    </a:lnTo>
                    <a:lnTo>
                      <a:pt x="1182" y="1014"/>
                    </a:lnTo>
                    <a:lnTo>
                      <a:pt x="1181" y="1013"/>
                    </a:lnTo>
                    <a:lnTo>
                      <a:pt x="1181" y="1014"/>
                    </a:lnTo>
                    <a:lnTo>
                      <a:pt x="1180" y="1014"/>
                    </a:lnTo>
                    <a:lnTo>
                      <a:pt x="1178" y="1013"/>
                    </a:lnTo>
                    <a:lnTo>
                      <a:pt x="1176" y="1011"/>
                    </a:lnTo>
                    <a:lnTo>
                      <a:pt x="1175" y="1011"/>
                    </a:lnTo>
                    <a:lnTo>
                      <a:pt x="1174" y="1013"/>
                    </a:lnTo>
                    <a:lnTo>
                      <a:pt x="1172" y="1012"/>
                    </a:lnTo>
                    <a:lnTo>
                      <a:pt x="1170" y="1010"/>
                    </a:lnTo>
                    <a:lnTo>
                      <a:pt x="1167" y="1006"/>
                    </a:lnTo>
                    <a:lnTo>
                      <a:pt x="1168" y="1003"/>
                    </a:lnTo>
                    <a:lnTo>
                      <a:pt x="1174" y="1003"/>
                    </a:lnTo>
                    <a:lnTo>
                      <a:pt x="1173" y="1002"/>
                    </a:lnTo>
                    <a:lnTo>
                      <a:pt x="1172" y="1000"/>
                    </a:lnTo>
                    <a:lnTo>
                      <a:pt x="1171" y="1000"/>
                    </a:lnTo>
                    <a:lnTo>
                      <a:pt x="1170" y="1001"/>
                    </a:lnTo>
                    <a:lnTo>
                      <a:pt x="1167" y="998"/>
                    </a:lnTo>
                    <a:lnTo>
                      <a:pt x="1166" y="998"/>
                    </a:lnTo>
                    <a:lnTo>
                      <a:pt x="1165" y="995"/>
                    </a:lnTo>
                    <a:lnTo>
                      <a:pt x="1164" y="995"/>
                    </a:lnTo>
                    <a:lnTo>
                      <a:pt x="1160" y="993"/>
                    </a:lnTo>
                    <a:lnTo>
                      <a:pt x="1159" y="993"/>
                    </a:lnTo>
                    <a:lnTo>
                      <a:pt x="1159" y="989"/>
                    </a:lnTo>
                    <a:lnTo>
                      <a:pt x="1161" y="988"/>
                    </a:lnTo>
                    <a:lnTo>
                      <a:pt x="1157" y="986"/>
                    </a:lnTo>
                    <a:lnTo>
                      <a:pt x="1155" y="985"/>
                    </a:lnTo>
                    <a:lnTo>
                      <a:pt x="1155" y="984"/>
                    </a:lnTo>
                    <a:lnTo>
                      <a:pt x="1155" y="983"/>
                    </a:lnTo>
                    <a:lnTo>
                      <a:pt x="1155" y="981"/>
                    </a:lnTo>
                    <a:lnTo>
                      <a:pt x="1154" y="980"/>
                    </a:lnTo>
                    <a:lnTo>
                      <a:pt x="1153" y="979"/>
                    </a:lnTo>
                    <a:lnTo>
                      <a:pt x="1151" y="976"/>
                    </a:lnTo>
                    <a:lnTo>
                      <a:pt x="1152" y="976"/>
                    </a:lnTo>
                    <a:lnTo>
                      <a:pt x="1151" y="975"/>
                    </a:lnTo>
                    <a:lnTo>
                      <a:pt x="1149" y="974"/>
                    </a:lnTo>
                    <a:lnTo>
                      <a:pt x="1148" y="970"/>
                    </a:lnTo>
                    <a:lnTo>
                      <a:pt x="1148" y="968"/>
                    </a:lnTo>
                    <a:lnTo>
                      <a:pt x="1149" y="968"/>
                    </a:lnTo>
                    <a:lnTo>
                      <a:pt x="1149" y="966"/>
                    </a:lnTo>
                    <a:lnTo>
                      <a:pt x="1148" y="966"/>
                    </a:lnTo>
                    <a:lnTo>
                      <a:pt x="1144" y="959"/>
                    </a:lnTo>
                    <a:lnTo>
                      <a:pt x="1144" y="957"/>
                    </a:lnTo>
                    <a:lnTo>
                      <a:pt x="1144" y="956"/>
                    </a:lnTo>
                    <a:lnTo>
                      <a:pt x="1146" y="955"/>
                    </a:lnTo>
                    <a:lnTo>
                      <a:pt x="1149" y="954"/>
                    </a:lnTo>
                    <a:lnTo>
                      <a:pt x="1150" y="954"/>
                    </a:lnTo>
                    <a:lnTo>
                      <a:pt x="1151" y="955"/>
                    </a:lnTo>
                    <a:lnTo>
                      <a:pt x="1151" y="953"/>
                    </a:lnTo>
                    <a:lnTo>
                      <a:pt x="1152" y="953"/>
                    </a:lnTo>
                    <a:lnTo>
                      <a:pt x="1153" y="952"/>
                    </a:lnTo>
                    <a:lnTo>
                      <a:pt x="1155" y="951"/>
                    </a:lnTo>
                    <a:lnTo>
                      <a:pt x="1156" y="951"/>
                    </a:lnTo>
                    <a:lnTo>
                      <a:pt x="1157" y="949"/>
                    </a:lnTo>
                    <a:lnTo>
                      <a:pt x="1156" y="949"/>
                    </a:lnTo>
                    <a:lnTo>
                      <a:pt x="1155" y="950"/>
                    </a:lnTo>
                    <a:lnTo>
                      <a:pt x="1155" y="949"/>
                    </a:lnTo>
                    <a:lnTo>
                      <a:pt x="1155" y="950"/>
                    </a:lnTo>
                    <a:lnTo>
                      <a:pt x="1154" y="951"/>
                    </a:lnTo>
                    <a:lnTo>
                      <a:pt x="1153" y="951"/>
                    </a:lnTo>
                    <a:lnTo>
                      <a:pt x="1149" y="952"/>
                    </a:lnTo>
                    <a:lnTo>
                      <a:pt x="1149" y="950"/>
                    </a:lnTo>
                    <a:lnTo>
                      <a:pt x="1148" y="950"/>
                    </a:lnTo>
                    <a:lnTo>
                      <a:pt x="1147" y="949"/>
                    </a:lnTo>
                    <a:lnTo>
                      <a:pt x="1146" y="948"/>
                    </a:lnTo>
                    <a:lnTo>
                      <a:pt x="1147" y="946"/>
                    </a:lnTo>
                    <a:lnTo>
                      <a:pt x="1150" y="944"/>
                    </a:lnTo>
                    <a:lnTo>
                      <a:pt x="1151" y="945"/>
                    </a:lnTo>
                    <a:lnTo>
                      <a:pt x="1151" y="944"/>
                    </a:lnTo>
                    <a:lnTo>
                      <a:pt x="1152" y="944"/>
                    </a:lnTo>
                    <a:lnTo>
                      <a:pt x="1155" y="945"/>
                    </a:lnTo>
                    <a:lnTo>
                      <a:pt x="1156" y="945"/>
                    </a:lnTo>
                    <a:lnTo>
                      <a:pt x="1157" y="946"/>
                    </a:lnTo>
                    <a:lnTo>
                      <a:pt x="1158" y="947"/>
                    </a:lnTo>
                    <a:lnTo>
                      <a:pt x="1158" y="948"/>
                    </a:lnTo>
                    <a:lnTo>
                      <a:pt x="1159" y="947"/>
                    </a:lnTo>
                    <a:lnTo>
                      <a:pt x="1161" y="948"/>
                    </a:lnTo>
                    <a:lnTo>
                      <a:pt x="1159" y="947"/>
                    </a:lnTo>
                    <a:lnTo>
                      <a:pt x="1160" y="941"/>
                    </a:lnTo>
                    <a:lnTo>
                      <a:pt x="1161" y="940"/>
                    </a:lnTo>
                    <a:lnTo>
                      <a:pt x="1162" y="940"/>
                    </a:lnTo>
                    <a:lnTo>
                      <a:pt x="1161" y="939"/>
                    </a:lnTo>
                    <a:lnTo>
                      <a:pt x="1160" y="938"/>
                    </a:lnTo>
                    <a:lnTo>
                      <a:pt x="1160" y="935"/>
                    </a:lnTo>
                    <a:lnTo>
                      <a:pt x="1161" y="933"/>
                    </a:lnTo>
                    <a:lnTo>
                      <a:pt x="1162" y="930"/>
                    </a:lnTo>
                    <a:lnTo>
                      <a:pt x="1163" y="930"/>
                    </a:lnTo>
                    <a:lnTo>
                      <a:pt x="1163" y="929"/>
                    </a:lnTo>
                    <a:lnTo>
                      <a:pt x="1163" y="928"/>
                    </a:lnTo>
                    <a:lnTo>
                      <a:pt x="1162" y="928"/>
                    </a:lnTo>
                    <a:lnTo>
                      <a:pt x="1160" y="930"/>
                    </a:lnTo>
                    <a:lnTo>
                      <a:pt x="1159" y="932"/>
                    </a:lnTo>
                    <a:lnTo>
                      <a:pt x="1157" y="930"/>
                    </a:lnTo>
                    <a:lnTo>
                      <a:pt x="1156" y="929"/>
                    </a:lnTo>
                    <a:lnTo>
                      <a:pt x="1155" y="927"/>
                    </a:lnTo>
                    <a:lnTo>
                      <a:pt x="1156" y="926"/>
                    </a:lnTo>
                    <a:lnTo>
                      <a:pt x="1157" y="925"/>
                    </a:lnTo>
                    <a:lnTo>
                      <a:pt x="1158" y="925"/>
                    </a:lnTo>
                    <a:lnTo>
                      <a:pt x="1159" y="925"/>
                    </a:lnTo>
                    <a:lnTo>
                      <a:pt x="1160" y="925"/>
                    </a:lnTo>
                    <a:lnTo>
                      <a:pt x="1161" y="925"/>
                    </a:lnTo>
                    <a:lnTo>
                      <a:pt x="1162" y="925"/>
                    </a:lnTo>
                    <a:lnTo>
                      <a:pt x="1162" y="926"/>
                    </a:lnTo>
                    <a:lnTo>
                      <a:pt x="1162" y="925"/>
                    </a:lnTo>
                    <a:lnTo>
                      <a:pt x="1163" y="925"/>
                    </a:lnTo>
                    <a:lnTo>
                      <a:pt x="1159" y="921"/>
                    </a:lnTo>
                    <a:lnTo>
                      <a:pt x="1157" y="919"/>
                    </a:lnTo>
                    <a:lnTo>
                      <a:pt x="1155" y="919"/>
                    </a:lnTo>
                    <a:lnTo>
                      <a:pt x="1156" y="919"/>
                    </a:lnTo>
                    <a:lnTo>
                      <a:pt x="1156" y="921"/>
                    </a:lnTo>
                    <a:lnTo>
                      <a:pt x="1155" y="923"/>
                    </a:lnTo>
                    <a:lnTo>
                      <a:pt x="1154" y="923"/>
                    </a:lnTo>
                    <a:lnTo>
                      <a:pt x="1152" y="923"/>
                    </a:lnTo>
                    <a:lnTo>
                      <a:pt x="1138" y="918"/>
                    </a:lnTo>
                    <a:lnTo>
                      <a:pt x="1135" y="915"/>
                    </a:lnTo>
                    <a:lnTo>
                      <a:pt x="1134" y="913"/>
                    </a:lnTo>
                    <a:lnTo>
                      <a:pt x="1134" y="914"/>
                    </a:lnTo>
                    <a:lnTo>
                      <a:pt x="1130" y="915"/>
                    </a:lnTo>
                    <a:lnTo>
                      <a:pt x="1134" y="920"/>
                    </a:lnTo>
                    <a:lnTo>
                      <a:pt x="1134" y="922"/>
                    </a:lnTo>
                    <a:lnTo>
                      <a:pt x="1132" y="923"/>
                    </a:lnTo>
                    <a:lnTo>
                      <a:pt x="1130" y="925"/>
                    </a:lnTo>
                    <a:lnTo>
                      <a:pt x="1128" y="924"/>
                    </a:lnTo>
                    <a:lnTo>
                      <a:pt x="1125" y="922"/>
                    </a:lnTo>
                    <a:lnTo>
                      <a:pt x="1121" y="919"/>
                    </a:lnTo>
                    <a:lnTo>
                      <a:pt x="1120" y="917"/>
                    </a:lnTo>
                    <a:lnTo>
                      <a:pt x="1119" y="913"/>
                    </a:lnTo>
                    <a:lnTo>
                      <a:pt x="1120" y="910"/>
                    </a:lnTo>
                    <a:lnTo>
                      <a:pt x="1121" y="910"/>
                    </a:lnTo>
                    <a:lnTo>
                      <a:pt x="1123" y="910"/>
                    </a:lnTo>
                    <a:lnTo>
                      <a:pt x="1124" y="908"/>
                    </a:lnTo>
                    <a:lnTo>
                      <a:pt x="1123" y="908"/>
                    </a:lnTo>
                    <a:lnTo>
                      <a:pt x="1125" y="906"/>
                    </a:lnTo>
                    <a:lnTo>
                      <a:pt x="1125" y="905"/>
                    </a:lnTo>
                    <a:lnTo>
                      <a:pt x="1127" y="904"/>
                    </a:lnTo>
                    <a:lnTo>
                      <a:pt x="1127" y="903"/>
                    </a:lnTo>
                    <a:lnTo>
                      <a:pt x="1129" y="899"/>
                    </a:lnTo>
                    <a:lnTo>
                      <a:pt x="1130" y="899"/>
                    </a:lnTo>
                    <a:lnTo>
                      <a:pt x="1132" y="899"/>
                    </a:lnTo>
                    <a:lnTo>
                      <a:pt x="1132" y="898"/>
                    </a:lnTo>
                    <a:lnTo>
                      <a:pt x="1130" y="898"/>
                    </a:lnTo>
                    <a:lnTo>
                      <a:pt x="1129" y="898"/>
                    </a:lnTo>
                    <a:lnTo>
                      <a:pt x="1128" y="898"/>
                    </a:lnTo>
                    <a:lnTo>
                      <a:pt x="1127" y="898"/>
                    </a:lnTo>
                    <a:lnTo>
                      <a:pt x="1127" y="897"/>
                    </a:lnTo>
                    <a:lnTo>
                      <a:pt x="1125" y="896"/>
                    </a:lnTo>
                    <a:lnTo>
                      <a:pt x="1125" y="895"/>
                    </a:lnTo>
                    <a:lnTo>
                      <a:pt x="1125" y="894"/>
                    </a:lnTo>
                    <a:lnTo>
                      <a:pt x="1123" y="891"/>
                    </a:lnTo>
                    <a:lnTo>
                      <a:pt x="1123" y="889"/>
                    </a:lnTo>
                    <a:lnTo>
                      <a:pt x="1125" y="888"/>
                    </a:lnTo>
                    <a:lnTo>
                      <a:pt x="1129" y="889"/>
                    </a:lnTo>
                    <a:lnTo>
                      <a:pt x="1130" y="887"/>
                    </a:lnTo>
                    <a:lnTo>
                      <a:pt x="1131" y="887"/>
                    </a:lnTo>
                    <a:lnTo>
                      <a:pt x="1130" y="886"/>
                    </a:lnTo>
                    <a:lnTo>
                      <a:pt x="1130" y="885"/>
                    </a:lnTo>
                    <a:lnTo>
                      <a:pt x="1130" y="883"/>
                    </a:lnTo>
                    <a:lnTo>
                      <a:pt x="1130" y="882"/>
                    </a:lnTo>
                    <a:lnTo>
                      <a:pt x="1130" y="881"/>
                    </a:lnTo>
                    <a:lnTo>
                      <a:pt x="1130" y="880"/>
                    </a:lnTo>
                    <a:lnTo>
                      <a:pt x="1131" y="880"/>
                    </a:lnTo>
                    <a:lnTo>
                      <a:pt x="1132" y="879"/>
                    </a:lnTo>
                    <a:lnTo>
                      <a:pt x="1134" y="879"/>
                    </a:lnTo>
                    <a:lnTo>
                      <a:pt x="1134" y="878"/>
                    </a:lnTo>
                    <a:lnTo>
                      <a:pt x="1134" y="876"/>
                    </a:lnTo>
                    <a:lnTo>
                      <a:pt x="1132" y="875"/>
                    </a:lnTo>
                    <a:lnTo>
                      <a:pt x="1130" y="874"/>
                    </a:lnTo>
                    <a:lnTo>
                      <a:pt x="1129" y="873"/>
                    </a:lnTo>
                    <a:lnTo>
                      <a:pt x="1129" y="872"/>
                    </a:lnTo>
                    <a:lnTo>
                      <a:pt x="1130" y="871"/>
                    </a:lnTo>
                    <a:lnTo>
                      <a:pt x="1130" y="870"/>
                    </a:lnTo>
                    <a:lnTo>
                      <a:pt x="1130" y="868"/>
                    </a:lnTo>
                    <a:lnTo>
                      <a:pt x="1130" y="866"/>
                    </a:lnTo>
                    <a:lnTo>
                      <a:pt x="1132" y="866"/>
                    </a:lnTo>
                    <a:lnTo>
                      <a:pt x="1133" y="866"/>
                    </a:lnTo>
                    <a:lnTo>
                      <a:pt x="1132" y="865"/>
                    </a:lnTo>
                    <a:lnTo>
                      <a:pt x="1130" y="864"/>
                    </a:lnTo>
                    <a:lnTo>
                      <a:pt x="1129" y="864"/>
                    </a:lnTo>
                    <a:lnTo>
                      <a:pt x="1129" y="862"/>
                    </a:lnTo>
                    <a:lnTo>
                      <a:pt x="1130" y="859"/>
                    </a:lnTo>
                    <a:lnTo>
                      <a:pt x="1128" y="860"/>
                    </a:lnTo>
                    <a:lnTo>
                      <a:pt x="1127" y="860"/>
                    </a:lnTo>
                    <a:lnTo>
                      <a:pt x="1124" y="859"/>
                    </a:lnTo>
                    <a:lnTo>
                      <a:pt x="1121" y="857"/>
                    </a:lnTo>
                    <a:lnTo>
                      <a:pt x="1121" y="855"/>
                    </a:lnTo>
                    <a:lnTo>
                      <a:pt x="1119" y="855"/>
                    </a:lnTo>
                    <a:lnTo>
                      <a:pt x="1117" y="854"/>
                    </a:lnTo>
                    <a:lnTo>
                      <a:pt x="1116" y="854"/>
                    </a:lnTo>
                    <a:lnTo>
                      <a:pt x="1115" y="855"/>
                    </a:lnTo>
                    <a:lnTo>
                      <a:pt x="1114" y="855"/>
                    </a:lnTo>
                    <a:lnTo>
                      <a:pt x="1114" y="854"/>
                    </a:lnTo>
                    <a:lnTo>
                      <a:pt x="1113" y="853"/>
                    </a:lnTo>
                    <a:lnTo>
                      <a:pt x="1112" y="852"/>
                    </a:lnTo>
                    <a:lnTo>
                      <a:pt x="1111" y="850"/>
                    </a:lnTo>
                    <a:lnTo>
                      <a:pt x="1111" y="849"/>
                    </a:lnTo>
                    <a:lnTo>
                      <a:pt x="1112" y="847"/>
                    </a:lnTo>
                    <a:lnTo>
                      <a:pt x="1113" y="847"/>
                    </a:lnTo>
                    <a:lnTo>
                      <a:pt x="1115" y="849"/>
                    </a:lnTo>
                    <a:lnTo>
                      <a:pt x="1116" y="849"/>
                    </a:lnTo>
                    <a:lnTo>
                      <a:pt x="1116" y="850"/>
                    </a:lnTo>
                    <a:lnTo>
                      <a:pt x="1117" y="851"/>
                    </a:lnTo>
                    <a:lnTo>
                      <a:pt x="1118" y="850"/>
                    </a:lnTo>
                    <a:lnTo>
                      <a:pt x="1119" y="850"/>
                    </a:lnTo>
                    <a:lnTo>
                      <a:pt x="1122" y="850"/>
                    </a:lnTo>
                    <a:lnTo>
                      <a:pt x="1123" y="851"/>
                    </a:lnTo>
                    <a:lnTo>
                      <a:pt x="1123" y="850"/>
                    </a:lnTo>
                    <a:lnTo>
                      <a:pt x="1119" y="849"/>
                    </a:lnTo>
                    <a:lnTo>
                      <a:pt x="1118" y="849"/>
                    </a:lnTo>
                    <a:lnTo>
                      <a:pt x="1117" y="849"/>
                    </a:lnTo>
                    <a:lnTo>
                      <a:pt x="1117" y="847"/>
                    </a:lnTo>
                    <a:lnTo>
                      <a:pt x="1117" y="846"/>
                    </a:lnTo>
                    <a:lnTo>
                      <a:pt x="1117" y="845"/>
                    </a:lnTo>
                    <a:lnTo>
                      <a:pt x="1117" y="844"/>
                    </a:lnTo>
                    <a:lnTo>
                      <a:pt x="1123" y="843"/>
                    </a:lnTo>
                    <a:lnTo>
                      <a:pt x="1125" y="844"/>
                    </a:lnTo>
                    <a:lnTo>
                      <a:pt x="1126" y="845"/>
                    </a:lnTo>
                    <a:lnTo>
                      <a:pt x="1126" y="844"/>
                    </a:lnTo>
                    <a:lnTo>
                      <a:pt x="1127" y="844"/>
                    </a:lnTo>
                    <a:lnTo>
                      <a:pt x="1125" y="842"/>
                    </a:lnTo>
                    <a:lnTo>
                      <a:pt x="1123" y="838"/>
                    </a:lnTo>
                    <a:lnTo>
                      <a:pt x="1125" y="835"/>
                    </a:lnTo>
                    <a:lnTo>
                      <a:pt x="1126" y="836"/>
                    </a:lnTo>
                    <a:lnTo>
                      <a:pt x="1126" y="835"/>
                    </a:lnTo>
                    <a:lnTo>
                      <a:pt x="1127" y="834"/>
                    </a:lnTo>
                    <a:lnTo>
                      <a:pt x="1128" y="834"/>
                    </a:lnTo>
                    <a:lnTo>
                      <a:pt x="1129" y="834"/>
                    </a:lnTo>
                    <a:lnTo>
                      <a:pt x="1130" y="834"/>
                    </a:lnTo>
                    <a:lnTo>
                      <a:pt x="1132" y="836"/>
                    </a:lnTo>
                    <a:lnTo>
                      <a:pt x="1133" y="838"/>
                    </a:lnTo>
                    <a:lnTo>
                      <a:pt x="1132" y="839"/>
                    </a:lnTo>
                    <a:lnTo>
                      <a:pt x="1133" y="839"/>
                    </a:lnTo>
                    <a:lnTo>
                      <a:pt x="1134" y="840"/>
                    </a:lnTo>
                    <a:lnTo>
                      <a:pt x="1136" y="841"/>
                    </a:lnTo>
                    <a:lnTo>
                      <a:pt x="1136" y="842"/>
                    </a:lnTo>
                    <a:lnTo>
                      <a:pt x="1135" y="844"/>
                    </a:lnTo>
                    <a:lnTo>
                      <a:pt x="1134" y="844"/>
                    </a:lnTo>
                    <a:lnTo>
                      <a:pt x="1133" y="844"/>
                    </a:lnTo>
                    <a:lnTo>
                      <a:pt x="1134" y="845"/>
                    </a:lnTo>
                    <a:lnTo>
                      <a:pt x="1134" y="847"/>
                    </a:lnTo>
                    <a:lnTo>
                      <a:pt x="1135" y="848"/>
                    </a:lnTo>
                    <a:lnTo>
                      <a:pt x="1135" y="849"/>
                    </a:lnTo>
                    <a:lnTo>
                      <a:pt x="1134" y="850"/>
                    </a:lnTo>
                    <a:lnTo>
                      <a:pt x="1136" y="850"/>
                    </a:lnTo>
                    <a:lnTo>
                      <a:pt x="1136" y="849"/>
                    </a:lnTo>
                    <a:lnTo>
                      <a:pt x="1137" y="848"/>
                    </a:lnTo>
                    <a:lnTo>
                      <a:pt x="1140" y="847"/>
                    </a:lnTo>
                    <a:lnTo>
                      <a:pt x="1141" y="847"/>
                    </a:lnTo>
                    <a:lnTo>
                      <a:pt x="1142" y="848"/>
                    </a:lnTo>
                    <a:lnTo>
                      <a:pt x="1146" y="853"/>
                    </a:lnTo>
                    <a:lnTo>
                      <a:pt x="1146" y="855"/>
                    </a:lnTo>
                    <a:lnTo>
                      <a:pt x="1147" y="858"/>
                    </a:lnTo>
                    <a:lnTo>
                      <a:pt x="1147" y="859"/>
                    </a:lnTo>
                    <a:lnTo>
                      <a:pt x="1146" y="859"/>
                    </a:lnTo>
                    <a:lnTo>
                      <a:pt x="1144" y="859"/>
                    </a:lnTo>
                    <a:lnTo>
                      <a:pt x="1145" y="861"/>
                    </a:lnTo>
                    <a:lnTo>
                      <a:pt x="1145" y="862"/>
                    </a:lnTo>
                    <a:lnTo>
                      <a:pt x="1148" y="865"/>
                    </a:lnTo>
                    <a:lnTo>
                      <a:pt x="1149" y="866"/>
                    </a:lnTo>
                    <a:lnTo>
                      <a:pt x="1150" y="868"/>
                    </a:lnTo>
                    <a:lnTo>
                      <a:pt x="1151" y="874"/>
                    </a:lnTo>
                    <a:lnTo>
                      <a:pt x="1150" y="873"/>
                    </a:lnTo>
                    <a:lnTo>
                      <a:pt x="1150" y="874"/>
                    </a:lnTo>
                    <a:lnTo>
                      <a:pt x="1150" y="875"/>
                    </a:lnTo>
                    <a:lnTo>
                      <a:pt x="1151" y="876"/>
                    </a:lnTo>
                    <a:lnTo>
                      <a:pt x="1152" y="876"/>
                    </a:lnTo>
                    <a:lnTo>
                      <a:pt x="1153" y="875"/>
                    </a:lnTo>
                    <a:lnTo>
                      <a:pt x="1156" y="876"/>
                    </a:lnTo>
                    <a:lnTo>
                      <a:pt x="1157" y="876"/>
                    </a:lnTo>
                    <a:lnTo>
                      <a:pt x="1158" y="874"/>
                    </a:lnTo>
                    <a:lnTo>
                      <a:pt x="1159" y="874"/>
                    </a:lnTo>
                    <a:lnTo>
                      <a:pt x="1157" y="873"/>
                    </a:lnTo>
                    <a:lnTo>
                      <a:pt x="1155" y="872"/>
                    </a:lnTo>
                    <a:lnTo>
                      <a:pt x="1155" y="871"/>
                    </a:lnTo>
                    <a:lnTo>
                      <a:pt x="1154" y="868"/>
                    </a:lnTo>
                    <a:lnTo>
                      <a:pt x="1156" y="868"/>
                    </a:lnTo>
                    <a:lnTo>
                      <a:pt x="1157" y="868"/>
                    </a:lnTo>
                    <a:lnTo>
                      <a:pt x="1155" y="866"/>
                    </a:lnTo>
                    <a:lnTo>
                      <a:pt x="1153" y="864"/>
                    </a:lnTo>
                    <a:lnTo>
                      <a:pt x="1153" y="862"/>
                    </a:lnTo>
                    <a:lnTo>
                      <a:pt x="1153" y="861"/>
                    </a:lnTo>
                    <a:lnTo>
                      <a:pt x="1151" y="859"/>
                    </a:lnTo>
                    <a:lnTo>
                      <a:pt x="1150" y="859"/>
                    </a:lnTo>
                    <a:lnTo>
                      <a:pt x="1150" y="858"/>
                    </a:lnTo>
                    <a:lnTo>
                      <a:pt x="1150" y="857"/>
                    </a:lnTo>
                    <a:lnTo>
                      <a:pt x="1147" y="855"/>
                    </a:lnTo>
                    <a:lnTo>
                      <a:pt x="1146" y="852"/>
                    </a:lnTo>
                    <a:lnTo>
                      <a:pt x="1146" y="850"/>
                    </a:lnTo>
                    <a:lnTo>
                      <a:pt x="1147" y="849"/>
                    </a:lnTo>
                    <a:lnTo>
                      <a:pt x="1148" y="849"/>
                    </a:lnTo>
                    <a:lnTo>
                      <a:pt x="1149" y="849"/>
                    </a:lnTo>
                    <a:lnTo>
                      <a:pt x="1149" y="847"/>
                    </a:lnTo>
                    <a:lnTo>
                      <a:pt x="1149" y="845"/>
                    </a:lnTo>
                    <a:lnTo>
                      <a:pt x="1149" y="844"/>
                    </a:lnTo>
                    <a:lnTo>
                      <a:pt x="1153" y="843"/>
                    </a:lnTo>
                    <a:lnTo>
                      <a:pt x="1153" y="842"/>
                    </a:lnTo>
                    <a:lnTo>
                      <a:pt x="1151" y="842"/>
                    </a:lnTo>
                    <a:lnTo>
                      <a:pt x="1149" y="842"/>
                    </a:lnTo>
                    <a:lnTo>
                      <a:pt x="1148" y="841"/>
                    </a:lnTo>
                    <a:lnTo>
                      <a:pt x="1144" y="838"/>
                    </a:lnTo>
                    <a:lnTo>
                      <a:pt x="1144" y="837"/>
                    </a:lnTo>
                    <a:lnTo>
                      <a:pt x="1143" y="835"/>
                    </a:lnTo>
                    <a:lnTo>
                      <a:pt x="1144" y="834"/>
                    </a:lnTo>
                    <a:lnTo>
                      <a:pt x="1142" y="833"/>
                    </a:lnTo>
                    <a:lnTo>
                      <a:pt x="1142" y="832"/>
                    </a:lnTo>
                    <a:lnTo>
                      <a:pt x="1141" y="831"/>
                    </a:lnTo>
                    <a:lnTo>
                      <a:pt x="1140" y="830"/>
                    </a:lnTo>
                    <a:lnTo>
                      <a:pt x="1141" y="829"/>
                    </a:lnTo>
                    <a:lnTo>
                      <a:pt x="1143" y="827"/>
                    </a:lnTo>
                    <a:lnTo>
                      <a:pt x="1144" y="827"/>
                    </a:lnTo>
                    <a:lnTo>
                      <a:pt x="1145" y="827"/>
                    </a:lnTo>
                    <a:lnTo>
                      <a:pt x="1146" y="827"/>
                    </a:lnTo>
                    <a:lnTo>
                      <a:pt x="1146" y="825"/>
                    </a:lnTo>
                    <a:lnTo>
                      <a:pt x="1144" y="825"/>
                    </a:lnTo>
                    <a:lnTo>
                      <a:pt x="1144" y="823"/>
                    </a:lnTo>
                    <a:lnTo>
                      <a:pt x="1142" y="820"/>
                    </a:lnTo>
                    <a:lnTo>
                      <a:pt x="1138" y="815"/>
                    </a:lnTo>
                    <a:lnTo>
                      <a:pt x="1137" y="811"/>
                    </a:lnTo>
                    <a:lnTo>
                      <a:pt x="1138" y="810"/>
                    </a:lnTo>
                    <a:lnTo>
                      <a:pt x="1140" y="808"/>
                    </a:lnTo>
                    <a:lnTo>
                      <a:pt x="1140" y="807"/>
                    </a:lnTo>
                    <a:lnTo>
                      <a:pt x="1138" y="806"/>
                    </a:lnTo>
                    <a:lnTo>
                      <a:pt x="1138" y="804"/>
                    </a:lnTo>
                    <a:lnTo>
                      <a:pt x="1138" y="802"/>
                    </a:lnTo>
                    <a:lnTo>
                      <a:pt x="1140" y="800"/>
                    </a:lnTo>
                    <a:lnTo>
                      <a:pt x="1141" y="800"/>
                    </a:lnTo>
                    <a:lnTo>
                      <a:pt x="1140" y="799"/>
                    </a:lnTo>
                    <a:lnTo>
                      <a:pt x="1140" y="798"/>
                    </a:lnTo>
                    <a:lnTo>
                      <a:pt x="1139" y="798"/>
                    </a:lnTo>
                    <a:lnTo>
                      <a:pt x="1138" y="797"/>
                    </a:lnTo>
                    <a:lnTo>
                      <a:pt x="1137" y="796"/>
                    </a:lnTo>
                    <a:lnTo>
                      <a:pt x="1136" y="795"/>
                    </a:lnTo>
                    <a:lnTo>
                      <a:pt x="1133" y="788"/>
                    </a:lnTo>
                    <a:lnTo>
                      <a:pt x="1133" y="785"/>
                    </a:lnTo>
                    <a:lnTo>
                      <a:pt x="1134" y="784"/>
                    </a:lnTo>
                    <a:lnTo>
                      <a:pt x="1129" y="779"/>
                    </a:lnTo>
                    <a:lnTo>
                      <a:pt x="1130" y="777"/>
                    </a:lnTo>
                    <a:lnTo>
                      <a:pt x="1132" y="776"/>
                    </a:lnTo>
                    <a:lnTo>
                      <a:pt x="1136" y="774"/>
                    </a:lnTo>
                    <a:lnTo>
                      <a:pt x="1137" y="775"/>
                    </a:lnTo>
                    <a:lnTo>
                      <a:pt x="1136" y="774"/>
                    </a:lnTo>
                    <a:lnTo>
                      <a:pt x="1136" y="770"/>
                    </a:lnTo>
                    <a:lnTo>
                      <a:pt x="1135" y="771"/>
                    </a:lnTo>
                    <a:lnTo>
                      <a:pt x="1133" y="772"/>
                    </a:lnTo>
                    <a:lnTo>
                      <a:pt x="1129" y="772"/>
                    </a:lnTo>
                    <a:lnTo>
                      <a:pt x="1127" y="770"/>
                    </a:lnTo>
                    <a:lnTo>
                      <a:pt x="1125" y="768"/>
                    </a:lnTo>
                    <a:lnTo>
                      <a:pt x="1124" y="767"/>
                    </a:lnTo>
                    <a:lnTo>
                      <a:pt x="1125" y="764"/>
                    </a:lnTo>
                    <a:lnTo>
                      <a:pt x="1127" y="761"/>
                    </a:lnTo>
                    <a:lnTo>
                      <a:pt x="1125" y="759"/>
                    </a:lnTo>
                    <a:lnTo>
                      <a:pt x="1121" y="756"/>
                    </a:lnTo>
                    <a:lnTo>
                      <a:pt x="1120" y="756"/>
                    </a:lnTo>
                    <a:lnTo>
                      <a:pt x="1118" y="755"/>
                    </a:lnTo>
                    <a:lnTo>
                      <a:pt x="1117" y="756"/>
                    </a:lnTo>
                    <a:lnTo>
                      <a:pt x="1117" y="757"/>
                    </a:lnTo>
                    <a:lnTo>
                      <a:pt x="1117" y="758"/>
                    </a:lnTo>
                    <a:lnTo>
                      <a:pt x="1119" y="761"/>
                    </a:lnTo>
                    <a:lnTo>
                      <a:pt x="1118" y="763"/>
                    </a:lnTo>
                    <a:lnTo>
                      <a:pt x="1116" y="764"/>
                    </a:lnTo>
                    <a:lnTo>
                      <a:pt x="1115" y="765"/>
                    </a:lnTo>
                    <a:lnTo>
                      <a:pt x="1112" y="764"/>
                    </a:lnTo>
                    <a:lnTo>
                      <a:pt x="1110" y="764"/>
                    </a:lnTo>
                    <a:lnTo>
                      <a:pt x="1111" y="768"/>
                    </a:lnTo>
                    <a:lnTo>
                      <a:pt x="1114" y="772"/>
                    </a:lnTo>
                    <a:lnTo>
                      <a:pt x="1114" y="774"/>
                    </a:lnTo>
                    <a:lnTo>
                      <a:pt x="1115" y="774"/>
                    </a:lnTo>
                    <a:lnTo>
                      <a:pt x="1116" y="775"/>
                    </a:lnTo>
                    <a:lnTo>
                      <a:pt x="1118" y="777"/>
                    </a:lnTo>
                    <a:lnTo>
                      <a:pt x="1119" y="779"/>
                    </a:lnTo>
                    <a:lnTo>
                      <a:pt x="1119" y="781"/>
                    </a:lnTo>
                    <a:lnTo>
                      <a:pt x="1116" y="781"/>
                    </a:lnTo>
                    <a:lnTo>
                      <a:pt x="1121" y="785"/>
                    </a:lnTo>
                    <a:lnTo>
                      <a:pt x="1122" y="789"/>
                    </a:lnTo>
                    <a:lnTo>
                      <a:pt x="1119" y="789"/>
                    </a:lnTo>
                    <a:lnTo>
                      <a:pt x="1117" y="787"/>
                    </a:lnTo>
                    <a:lnTo>
                      <a:pt x="1116" y="787"/>
                    </a:lnTo>
                    <a:lnTo>
                      <a:pt x="1112" y="788"/>
                    </a:lnTo>
                    <a:lnTo>
                      <a:pt x="1118" y="792"/>
                    </a:lnTo>
                    <a:lnTo>
                      <a:pt x="1119" y="793"/>
                    </a:lnTo>
                    <a:lnTo>
                      <a:pt x="1121" y="793"/>
                    </a:lnTo>
                    <a:lnTo>
                      <a:pt x="1122" y="794"/>
                    </a:lnTo>
                    <a:lnTo>
                      <a:pt x="1123" y="796"/>
                    </a:lnTo>
                    <a:lnTo>
                      <a:pt x="1124" y="798"/>
                    </a:lnTo>
                    <a:lnTo>
                      <a:pt x="1121" y="798"/>
                    </a:lnTo>
                    <a:lnTo>
                      <a:pt x="1121" y="799"/>
                    </a:lnTo>
                    <a:lnTo>
                      <a:pt x="1123" y="800"/>
                    </a:lnTo>
                    <a:lnTo>
                      <a:pt x="1126" y="803"/>
                    </a:lnTo>
                    <a:lnTo>
                      <a:pt x="1127" y="804"/>
                    </a:lnTo>
                    <a:lnTo>
                      <a:pt x="1127" y="805"/>
                    </a:lnTo>
                    <a:lnTo>
                      <a:pt x="1126" y="806"/>
                    </a:lnTo>
                    <a:lnTo>
                      <a:pt x="1121" y="806"/>
                    </a:lnTo>
                    <a:lnTo>
                      <a:pt x="1121" y="807"/>
                    </a:lnTo>
                    <a:lnTo>
                      <a:pt x="1123" y="808"/>
                    </a:lnTo>
                    <a:lnTo>
                      <a:pt x="1124" y="809"/>
                    </a:lnTo>
                    <a:lnTo>
                      <a:pt x="1125" y="813"/>
                    </a:lnTo>
                    <a:lnTo>
                      <a:pt x="1123" y="814"/>
                    </a:lnTo>
                    <a:lnTo>
                      <a:pt x="1119" y="815"/>
                    </a:lnTo>
                    <a:lnTo>
                      <a:pt x="1117" y="813"/>
                    </a:lnTo>
                    <a:lnTo>
                      <a:pt x="1112" y="813"/>
                    </a:lnTo>
                    <a:lnTo>
                      <a:pt x="1108" y="812"/>
                    </a:lnTo>
                    <a:lnTo>
                      <a:pt x="1105" y="811"/>
                    </a:lnTo>
                    <a:lnTo>
                      <a:pt x="1104" y="810"/>
                    </a:lnTo>
                    <a:lnTo>
                      <a:pt x="1103" y="809"/>
                    </a:lnTo>
                    <a:lnTo>
                      <a:pt x="1103" y="804"/>
                    </a:lnTo>
                    <a:lnTo>
                      <a:pt x="1104" y="802"/>
                    </a:lnTo>
                    <a:lnTo>
                      <a:pt x="1103" y="801"/>
                    </a:lnTo>
                    <a:lnTo>
                      <a:pt x="1104" y="800"/>
                    </a:lnTo>
                    <a:lnTo>
                      <a:pt x="1104" y="798"/>
                    </a:lnTo>
                    <a:lnTo>
                      <a:pt x="1102" y="791"/>
                    </a:lnTo>
                    <a:lnTo>
                      <a:pt x="1100" y="789"/>
                    </a:lnTo>
                    <a:lnTo>
                      <a:pt x="1100" y="787"/>
                    </a:lnTo>
                    <a:lnTo>
                      <a:pt x="1098" y="787"/>
                    </a:lnTo>
                    <a:lnTo>
                      <a:pt x="1095" y="778"/>
                    </a:lnTo>
                    <a:lnTo>
                      <a:pt x="1095" y="776"/>
                    </a:lnTo>
                    <a:lnTo>
                      <a:pt x="1096" y="776"/>
                    </a:lnTo>
                    <a:lnTo>
                      <a:pt x="1096" y="775"/>
                    </a:lnTo>
                    <a:lnTo>
                      <a:pt x="1097" y="774"/>
                    </a:lnTo>
                    <a:lnTo>
                      <a:pt x="1097" y="772"/>
                    </a:lnTo>
                    <a:lnTo>
                      <a:pt x="1095" y="768"/>
                    </a:lnTo>
                    <a:lnTo>
                      <a:pt x="1093" y="766"/>
                    </a:lnTo>
                    <a:lnTo>
                      <a:pt x="1093" y="764"/>
                    </a:lnTo>
                    <a:lnTo>
                      <a:pt x="1093" y="762"/>
                    </a:lnTo>
                    <a:lnTo>
                      <a:pt x="1098" y="762"/>
                    </a:lnTo>
                    <a:lnTo>
                      <a:pt x="1100" y="764"/>
                    </a:lnTo>
                    <a:lnTo>
                      <a:pt x="1100" y="765"/>
                    </a:lnTo>
                    <a:lnTo>
                      <a:pt x="1102" y="764"/>
                    </a:lnTo>
                    <a:lnTo>
                      <a:pt x="1100" y="764"/>
                    </a:lnTo>
                    <a:lnTo>
                      <a:pt x="1099" y="760"/>
                    </a:lnTo>
                    <a:lnTo>
                      <a:pt x="1100" y="759"/>
                    </a:lnTo>
                    <a:lnTo>
                      <a:pt x="1097" y="758"/>
                    </a:lnTo>
                    <a:lnTo>
                      <a:pt x="1093" y="755"/>
                    </a:lnTo>
                    <a:lnTo>
                      <a:pt x="1093" y="753"/>
                    </a:lnTo>
                    <a:lnTo>
                      <a:pt x="1093" y="752"/>
                    </a:lnTo>
                    <a:lnTo>
                      <a:pt x="1092" y="750"/>
                    </a:lnTo>
                    <a:lnTo>
                      <a:pt x="1089" y="747"/>
                    </a:lnTo>
                    <a:lnTo>
                      <a:pt x="1089" y="746"/>
                    </a:lnTo>
                    <a:lnTo>
                      <a:pt x="1087" y="745"/>
                    </a:lnTo>
                    <a:lnTo>
                      <a:pt x="1083" y="738"/>
                    </a:lnTo>
                    <a:lnTo>
                      <a:pt x="1083" y="727"/>
                    </a:lnTo>
                    <a:lnTo>
                      <a:pt x="1084" y="725"/>
                    </a:lnTo>
                    <a:lnTo>
                      <a:pt x="1084" y="724"/>
                    </a:lnTo>
                    <a:lnTo>
                      <a:pt x="1083" y="723"/>
                    </a:lnTo>
                    <a:lnTo>
                      <a:pt x="1082" y="721"/>
                    </a:lnTo>
                    <a:lnTo>
                      <a:pt x="1081" y="713"/>
                    </a:lnTo>
                    <a:lnTo>
                      <a:pt x="1081" y="712"/>
                    </a:lnTo>
                    <a:lnTo>
                      <a:pt x="1081" y="710"/>
                    </a:lnTo>
                    <a:lnTo>
                      <a:pt x="1080" y="709"/>
                    </a:lnTo>
                    <a:lnTo>
                      <a:pt x="1078" y="708"/>
                    </a:lnTo>
                    <a:lnTo>
                      <a:pt x="1079" y="706"/>
                    </a:lnTo>
                    <a:lnTo>
                      <a:pt x="1080" y="705"/>
                    </a:lnTo>
                    <a:lnTo>
                      <a:pt x="1084" y="702"/>
                    </a:lnTo>
                    <a:lnTo>
                      <a:pt x="1085" y="703"/>
                    </a:lnTo>
                    <a:lnTo>
                      <a:pt x="1084" y="700"/>
                    </a:lnTo>
                    <a:lnTo>
                      <a:pt x="1084" y="695"/>
                    </a:lnTo>
                    <a:lnTo>
                      <a:pt x="1085" y="694"/>
                    </a:lnTo>
                    <a:lnTo>
                      <a:pt x="1085" y="692"/>
                    </a:lnTo>
                    <a:lnTo>
                      <a:pt x="1085" y="690"/>
                    </a:lnTo>
                    <a:lnTo>
                      <a:pt x="1083" y="689"/>
                    </a:lnTo>
                    <a:lnTo>
                      <a:pt x="1083" y="688"/>
                    </a:lnTo>
                    <a:lnTo>
                      <a:pt x="1083" y="685"/>
                    </a:lnTo>
                    <a:lnTo>
                      <a:pt x="1067" y="663"/>
                    </a:lnTo>
                    <a:lnTo>
                      <a:pt x="1065" y="659"/>
                    </a:lnTo>
                    <a:lnTo>
                      <a:pt x="1064" y="658"/>
                    </a:lnTo>
                    <a:lnTo>
                      <a:pt x="1064" y="655"/>
                    </a:lnTo>
                    <a:lnTo>
                      <a:pt x="1064" y="654"/>
                    </a:lnTo>
                    <a:lnTo>
                      <a:pt x="1064" y="653"/>
                    </a:lnTo>
                    <a:lnTo>
                      <a:pt x="1064" y="652"/>
                    </a:lnTo>
                    <a:lnTo>
                      <a:pt x="1063" y="648"/>
                    </a:lnTo>
                    <a:lnTo>
                      <a:pt x="1059" y="642"/>
                    </a:lnTo>
                    <a:lnTo>
                      <a:pt x="1057" y="640"/>
                    </a:lnTo>
                    <a:lnTo>
                      <a:pt x="1054" y="638"/>
                    </a:lnTo>
                    <a:lnTo>
                      <a:pt x="1052" y="633"/>
                    </a:lnTo>
                    <a:lnTo>
                      <a:pt x="1052" y="632"/>
                    </a:lnTo>
                    <a:lnTo>
                      <a:pt x="1053" y="631"/>
                    </a:lnTo>
                    <a:lnTo>
                      <a:pt x="1053" y="630"/>
                    </a:lnTo>
                    <a:lnTo>
                      <a:pt x="1053" y="629"/>
                    </a:lnTo>
                    <a:lnTo>
                      <a:pt x="1052" y="628"/>
                    </a:lnTo>
                    <a:lnTo>
                      <a:pt x="1051" y="627"/>
                    </a:lnTo>
                    <a:lnTo>
                      <a:pt x="1050" y="627"/>
                    </a:lnTo>
                    <a:lnTo>
                      <a:pt x="1049" y="625"/>
                    </a:lnTo>
                    <a:lnTo>
                      <a:pt x="1049" y="621"/>
                    </a:lnTo>
                    <a:lnTo>
                      <a:pt x="1049" y="619"/>
                    </a:lnTo>
                    <a:lnTo>
                      <a:pt x="1051" y="617"/>
                    </a:lnTo>
                    <a:lnTo>
                      <a:pt x="1053" y="619"/>
                    </a:lnTo>
                    <a:lnTo>
                      <a:pt x="1054" y="619"/>
                    </a:lnTo>
                    <a:lnTo>
                      <a:pt x="1056" y="620"/>
                    </a:lnTo>
                    <a:lnTo>
                      <a:pt x="1057" y="620"/>
                    </a:lnTo>
                    <a:lnTo>
                      <a:pt x="1058" y="620"/>
                    </a:lnTo>
                    <a:lnTo>
                      <a:pt x="1059" y="619"/>
                    </a:lnTo>
                    <a:lnTo>
                      <a:pt x="1060" y="619"/>
                    </a:lnTo>
                    <a:lnTo>
                      <a:pt x="1060" y="618"/>
                    </a:lnTo>
                    <a:lnTo>
                      <a:pt x="1060" y="616"/>
                    </a:lnTo>
                    <a:lnTo>
                      <a:pt x="1056" y="602"/>
                    </a:lnTo>
                    <a:lnTo>
                      <a:pt x="1059" y="604"/>
                    </a:lnTo>
                    <a:lnTo>
                      <a:pt x="1061" y="604"/>
                    </a:lnTo>
                    <a:lnTo>
                      <a:pt x="1060" y="599"/>
                    </a:lnTo>
                    <a:lnTo>
                      <a:pt x="1061" y="593"/>
                    </a:lnTo>
                    <a:lnTo>
                      <a:pt x="1058" y="582"/>
                    </a:lnTo>
                    <a:lnTo>
                      <a:pt x="1059" y="581"/>
                    </a:lnTo>
                    <a:lnTo>
                      <a:pt x="1059" y="580"/>
                    </a:lnTo>
                    <a:lnTo>
                      <a:pt x="1061" y="577"/>
                    </a:lnTo>
                    <a:lnTo>
                      <a:pt x="1061" y="576"/>
                    </a:lnTo>
                    <a:lnTo>
                      <a:pt x="1061" y="575"/>
                    </a:lnTo>
                    <a:lnTo>
                      <a:pt x="1058" y="571"/>
                    </a:lnTo>
                    <a:lnTo>
                      <a:pt x="1057" y="569"/>
                    </a:lnTo>
                    <a:lnTo>
                      <a:pt x="1058" y="568"/>
                    </a:lnTo>
                    <a:lnTo>
                      <a:pt x="1059" y="567"/>
                    </a:lnTo>
                    <a:lnTo>
                      <a:pt x="1060" y="567"/>
                    </a:lnTo>
                    <a:lnTo>
                      <a:pt x="1061" y="560"/>
                    </a:lnTo>
                    <a:lnTo>
                      <a:pt x="1061" y="559"/>
                    </a:lnTo>
                    <a:lnTo>
                      <a:pt x="1062" y="557"/>
                    </a:lnTo>
                    <a:lnTo>
                      <a:pt x="1063" y="556"/>
                    </a:lnTo>
                    <a:lnTo>
                      <a:pt x="1064" y="555"/>
                    </a:lnTo>
                    <a:lnTo>
                      <a:pt x="1064" y="554"/>
                    </a:lnTo>
                    <a:lnTo>
                      <a:pt x="1064" y="553"/>
                    </a:lnTo>
                    <a:lnTo>
                      <a:pt x="1063" y="548"/>
                    </a:lnTo>
                    <a:lnTo>
                      <a:pt x="1063" y="544"/>
                    </a:lnTo>
                    <a:lnTo>
                      <a:pt x="1064" y="544"/>
                    </a:lnTo>
                    <a:lnTo>
                      <a:pt x="1064" y="542"/>
                    </a:lnTo>
                    <a:lnTo>
                      <a:pt x="1064" y="540"/>
                    </a:lnTo>
                    <a:lnTo>
                      <a:pt x="1063" y="536"/>
                    </a:lnTo>
                    <a:lnTo>
                      <a:pt x="1062" y="533"/>
                    </a:lnTo>
                    <a:lnTo>
                      <a:pt x="1062" y="532"/>
                    </a:lnTo>
                    <a:lnTo>
                      <a:pt x="1063" y="531"/>
                    </a:lnTo>
                    <a:lnTo>
                      <a:pt x="1062" y="528"/>
                    </a:lnTo>
                    <a:lnTo>
                      <a:pt x="1061" y="527"/>
                    </a:lnTo>
                    <a:lnTo>
                      <a:pt x="1061" y="526"/>
                    </a:lnTo>
                    <a:lnTo>
                      <a:pt x="1060" y="525"/>
                    </a:lnTo>
                    <a:lnTo>
                      <a:pt x="1061" y="519"/>
                    </a:lnTo>
                    <a:lnTo>
                      <a:pt x="1062" y="518"/>
                    </a:lnTo>
                    <a:lnTo>
                      <a:pt x="1062" y="516"/>
                    </a:lnTo>
                    <a:lnTo>
                      <a:pt x="1062" y="512"/>
                    </a:lnTo>
                    <a:lnTo>
                      <a:pt x="1064" y="512"/>
                    </a:lnTo>
                    <a:lnTo>
                      <a:pt x="1064" y="511"/>
                    </a:lnTo>
                    <a:lnTo>
                      <a:pt x="1065" y="511"/>
                    </a:lnTo>
                    <a:lnTo>
                      <a:pt x="1065" y="510"/>
                    </a:lnTo>
                    <a:lnTo>
                      <a:pt x="1064" y="506"/>
                    </a:lnTo>
                    <a:lnTo>
                      <a:pt x="1061" y="501"/>
                    </a:lnTo>
                    <a:lnTo>
                      <a:pt x="1060" y="497"/>
                    </a:lnTo>
                    <a:lnTo>
                      <a:pt x="1057" y="493"/>
                    </a:lnTo>
                    <a:lnTo>
                      <a:pt x="1057" y="490"/>
                    </a:lnTo>
                    <a:lnTo>
                      <a:pt x="1059" y="490"/>
                    </a:lnTo>
                    <a:lnTo>
                      <a:pt x="1061" y="489"/>
                    </a:lnTo>
                    <a:lnTo>
                      <a:pt x="1061" y="485"/>
                    </a:lnTo>
                    <a:lnTo>
                      <a:pt x="1061" y="482"/>
                    </a:lnTo>
                    <a:lnTo>
                      <a:pt x="1061" y="479"/>
                    </a:lnTo>
                    <a:lnTo>
                      <a:pt x="1061" y="478"/>
                    </a:lnTo>
                    <a:lnTo>
                      <a:pt x="1060" y="473"/>
                    </a:lnTo>
                    <a:lnTo>
                      <a:pt x="1060" y="470"/>
                    </a:lnTo>
                    <a:lnTo>
                      <a:pt x="1057" y="466"/>
                    </a:lnTo>
                    <a:lnTo>
                      <a:pt x="1055" y="464"/>
                    </a:lnTo>
                    <a:lnTo>
                      <a:pt x="1054" y="461"/>
                    </a:lnTo>
                    <a:lnTo>
                      <a:pt x="1054" y="457"/>
                    </a:lnTo>
                    <a:lnTo>
                      <a:pt x="1052" y="451"/>
                    </a:lnTo>
                    <a:lnTo>
                      <a:pt x="1051" y="450"/>
                    </a:lnTo>
                    <a:lnTo>
                      <a:pt x="1049" y="446"/>
                    </a:lnTo>
                    <a:lnTo>
                      <a:pt x="1049" y="444"/>
                    </a:lnTo>
                    <a:lnTo>
                      <a:pt x="1043" y="432"/>
                    </a:lnTo>
                    <a:lnTo>
                      <a:pt x="1042" y="431"/>
                    </a:lnTo>
                    <a:lnTo>
                      <a:pt x="1042" y="429"/>
                    </a:lnTo>
                    <a:lnTo>
                      <a:pt x="1042" y="426"/>
                    </a:lnTo>
                    <a:lnTo>
                      <a:pt x="1042" y="425"/>
                    </a:lnTo>
                    <a:lnTo>
                      <a:pt x="1041" y="425"/>
                    </a:lnTo>
                    <a:lnTo>
                      <a:pt x="1039" y="419"/>
                    </a:lnTo>
                    <a:lnTo>
                      <a:pt x="1036" y="406"/>
                    </a:lnTo>
                    <a:lnTo>
                      <a:pt x="1036" y="402"/>
                    </a:lnTo>
                    <a:lnTo>
                      <a:pt x="1038" y="401"/>
                    </a:lnTo>
                    <a:lnTo>
                      <a:pt x="1040" y="402"/>
                    </a:lnTo>
                    <a:lnTo>
                      <a:pt x="1042" y="400"/>
                    </a:lnTo>
                    <a:lnTo>
                      <a:pt x="1042" y="399"/>
                    </a:lnTo>
                    <a:lnTo>
                      <a:pt x="1042" y="393"/>
                    </a:lnTo>
                    <a:lnTo>
                      <a:pt x="1043" y="391"/>
                    </a:lnTo>
                    <a:lnTo>
                      <a:pt x="1042" y="390"/>
                    </a:lnTo>
                    <a:lnTo>
                      <a:pt x="1042" y="389"/>
                    </a:lnTo>
                    <a:lnTo>
                      <a:pt x="1040" y="387"/>
                    </a:lnTo>
                    <a:lnTo>
                      <a:pt x="1039" y="381"/>
                    </a:lnTo>
                    <a:lnTo>
                      <a:pt x="1039" y="378"/>
                    </a:lnTo>
                    <a:lnTo>
                      <a:pt x="1039" y="377"/>
                    </a:lnTo>
                    <a:lnTo>
                      <a:pt x="1038" y="374"/>
                    </a:lnTo>
                    <a:lnTo>
                      <a:pt x="1037" y="374"/>
                    </a:lnTo>
                    <a:lnTo>
                      <a:pt x="1036" y="373"/>
                    </a:lnTo>
                    <a:lnTo>
                      <a:pt x="1034" y="372"/>
                    </a:lnTo>
                    <a:lnTo>
                      <a:pt x="1033" y="371"/>
                    </a:lnTo>
                    <a:lnTo>
                      <a:pt x="1032" y="370"/>
                    </a:lnTo>
                    <a:lnTo>
                      <a:pt x="1032" y="369"/>
                    </a:lnTo>
                    <a:lnTo>
                      <a:pt x="1032" y="367"/>
                    </a:lnTo>
                    <a:lnTo>
                      <a:pt x="1030" y="363"/>
                    </a:lnTo>
                    <a:lnTo>
                      <a:pt x="1030" y="360"/>
                    </a:lnTo>
                    <a:lnTo>
                      <a:pt x="1030" y="359"/>
                    </a:lnTo>
                    <a:lnTo>
                      <a:pt x="1032" y="355"/>
                    </a:lnTo>
                    <a:lnTo>
                      <a:pt x="1034" y="353"/>
                    </a:lnTo>
                    <a:lnTo>
                      <a:pt x="1033" y="350"/>
                    </a:lnTo>
                    <a:lnTo>
                      <a:pt x="1034" y="348"/>
                    </a:lnTo>
                    <a:lnTo>
                      <a:pt x="1034" y="346"/>
                    </a:lnTo>
                    <a:lnTo>
                      <a:pt x="1035" y="343"/>
                    </a:lnTo>
                    <a:lnTo>
                      <a:pt x="1033" y="331"/>
                    </a:lnTo>
                    <a:lnTo>
                      <a:pt x="1033" y="325"/>
                    </a:lnTo>
                    <a:lnTo>
                      <a:pt x="1034" y="323"/>
                    </a:lnTo>
                    <a:lnTo>
                      <a:pt x="1035" y="321"/>
                    </a:lnTo>
                    <a:lnTo>
                      <a:pt x="1036" y="320"/>
                    </a:lnTo>
                    <a:lnTo>
                      <a:pt x="1037" y="320"/>
                    </a:lnTo>
                    <a:lnTo>
                      <a:pt x="1036" y="316"/>
                    </a:lnTo>
                    <a:lnTo>
                      <a:pt x="1032" y="306"/>
                    </a:lnTo>
                    <a:lnTo>
                      <a:pt x="1032" y="305"/>
                    </a:lnTo>
                    <a:lnTo>
                      <a:pt x="1033" y="304"/>
                    </a:lnTo>
                    <a:lnTo>
                      <a:pt x="1034" y="303"/>
                    </a:lnTo>
                    <a:lnTo>
                      <a:pt x="1035" y="303"/>
                    </a:lnTo>
                    <a:lnTo>
                      <a:pt x="1036" y="301"/>
                    </a:lnTo>
                    <a:lnTo>
                      <a:pt x="1036" y="299"/>
                    </a:lnTo>
                    <a:lnTo>
                      <a:pt x="1035" y="298"/>
                    </a:lnTo>
                    <a:lnTo>
                      <a:pt x="1034" y="297"/>
                    </a:lnTo>
                    <a:lnTo>
                      <a:pt x="1036" y="287"/>
                    </a:lnTo>
                    <a:lnTo>
                      <a:pt x="1036" y="283"/>
                    </a:lnTo>
                    <a:lnTo>
                      <a:pt x="1036" y="279"/>
                    </a:lnTo>
                    <a:lnTo>
                      <a:pt x="1034" y="276"/>
                    </a:lnTo>
                    <a:lnTo>
                      <a:pt x="1034" y="275"/>
                    </a:lnTo>
                    <a:lnTo>
                      <a:pt x="1034" y="272"/>
                    </a:lnTo>
                    <a:lnTo>
                      <a:pt x="1034" y="270"/>
                    </a:lnTo>
                    <a:lnTo>
                      <a:pt x="1034" y="269"/>
                    </a:lnTo>
                    <a:lnTo>
                      <a:pt x="1034" y="268"/>
                    </a:lnTo>
                    <a:lnTo>
                      <a:pt x="1032" y="267"/>
                    </a:lnTo>
                    <a:lnTo>
                      <a:pt x="1030" y="264"/>
                    </a:lnTo>
                    <a:lnTo>
                      <a:pt x="1031" y="259"/>
                    </a:lnTo>
                    <a:lnTo>
                      <a:pt x="1032" y="255"/>
                    </a:lnTo>
                    <a:lnTo>
                      <a:pt x="1033" y="253"/>
                    </a:lnTo>
                    <a:lnTo>
                      <a:pt x="1034" y="252"/>
                    </a:lnTo>
                    <a:lnTo>
                      <a:pt x="1035" y="249"/>
                    </a:lnTo>
                    <a:lnTo>
                      <a:pt x="1035" y="246"/>
                    </a:lnTo>
                    <a:lnTo>
                      <a:pt x="1035" y="245"/>
                    </a:lnTo>
                    <a:lnTo>
                      <a:pt x="1034" y="243"/>
                    </a:lnTo>
                    <a:lnTo>
                      <a:pt x="1032" y="241"/>
                    </a:lnTo>
                    <a:lnTo>
                      <a:pt x="1032" y="237"/>
                    </a:lnTo>
                    <a:lnTo>
                      <a:pt x="1031" y="235"/>
                    </a:lnTo>
                    <a:lnTo>
                      <a:pt x="1029" y="229"/>
                    </a:lnTo>
                    <a:lnTo>
                      <a:pt x="1028" y="218"/>
                    </a:lnTo>
                    <a:lnTo>
                      <a:pt x="1027" y="218"/>
                    </a:lnTo>
                    <a:lnTo>
                      <a:pt x="1027" y="214"/>
                    </a:lnTo>
                    <a:lnTo>
                      <a:pt x="1028" y="212"/>
                    </a:lnTo>
                    <a:lnTo>
                      <a:pt x="1028" y="210"/>
                    </a:lnTo>
                    <a:lnTo>
                      <a:pt x="1027" y="208"/>
                    </a:lnTo>
                    <a:lnTo>
                      <a:pt x="1027" y="207"/>
                    </a:lnTo>
                    <a:lnTo>
                      <a:pt x="1026" y="202"/>
                    </a:lnTo>
                    <a:lnTo>
                      <a:pt x="1026" y="199"/>
                    </a:lnTo>
                    <a:lnTo>
                      <a:pt x="1027" y="198"/>
                    </a:lnTo>
                    <a:lnTo>
                      <a:pt x="1027" y="197"/>
                    </a:lnTo>
                    <a:lnTo>
                      <a:pt x="1028" y="197"/>
                    </a:lnTo>
                    <a:lnTo>
                      <a:pt x="1028" y="194"/>
                    </a:lnTo>
                    <a:lnTo>
                      <a:pt x="1028" y="193"/>
                    </a:lnTo>
                    <a:lnTo>
                      <a:pt x="1027" y="191"/>
                    </a:lnTo>
                    <a:lnTo>
                      <a:pt x="1026" y="193"/>
                    </a:lnTo>
                    <a:lnTo>
                      <a:pt x="1021" y="192"/>
                    </a:lnTo>
                    <a:lnTo>
                      <a:pt x="1021" y="187"/>
                    </a:lnTo>
                    <a:lnTo>
                      <a:pt x="1021" y="177"/>
                    </a:lnTo>
                    <a:lnTo>
                      <a:pt x="1022" y="175"/>
                    </a:lnTo>
                    <a:lnTo>
                      <a:pt x="1025" y="174"/>
                    </a:lnTo>
                    <a:lnTo>
                      <a:pt x="1025" y="176"/>
                    </a:lnTo>
                    <a:lnTo>
                      <a:pt x="1026" y="176"/>
                    </a:lnTo>
                    <a:lnTo>
                      <a:pt x="1027" y="176"/>
                    </a:lnTo>
                    <a:lnTo>
                      <a:pt x="1027" y="175"/>
                    </a:lnTo>
                    <a:lnTo>
                      <a:pt x="1028" y="172"/>
                    </a:lnTo>
                    <a:lnTo>
                      <a:pt x="1027" y="171"/>
                    </a:lnTo>
                    <a:lnTo>
                      <a:pt x="1027" y="169"/>
                    </a:lnTo>
                    <a:lnTo>
                      <a:pt x="1026" y="149"/>
                    </a:lnTo>
                    <a:lnTo>
                      <a:pt x="1027" y="144"/>
                    </a:lnTo>
                    <a:lnTo>
                      <a:pt x="1026" y="137"/>
                    </a:lnTo>
                    <a:lnTo>
                      <a:pt x="1026" y="136"/>
                    </a:lnTo>
                    <a:lnTo>
                      <a:pt x="1026" y="134"/>
                    </a:lnTo>
                    <a:lnTo>
                      <a:pt x="1026" y="131"/>
                    </a:lnTo>
                    <a:lnTo>
                      <a:pt x="1027" y="130"/>
                    </a:lnTo>
                    <a:lnTo>
                      <a:pt x="1027" y="129"/>
                    </a:lnTo>
                    <a:lnTo>
                      <a:pt x="1027" y="126"/>
                    </a:lnTo>
                    <a:lnTo>
                      <a:pt x="1027" y="125"/>
                    </a:lnTo>
                    <a:lnTo>
                      <a:pt x="1026" y="123"/>
                    </a:lnTo>
                    <a:lnTo>
                      <a:pt x="1027" y="122"/>
                    </a:lnTo>
                    <a:lnTo>
                      <a:pt x="1024" y="116"/>
                    </a:lnTo>
                    <a:lnTo>
                      <a:pt x="1022" y="113"/>
                    </a:lnTo>
                    <a:lnTo>
                      <a:pt x="1023" y="111"/>
                    </a:lnTo>
                    <a:lnTo>
                      <a:pt x="1023" y="110"/>
                    </a:lnTo>
                    <a:lnTo>
                      <a:pt x="1023" y="109"/>
                    </a:lnTo>
                    <a:lnTo>
                      <a:pt x="1022" y="108"/>
                    </a:lnTo>
                    <a:lnTo>
                      <a:pt x="1020" y="107"/>
                    </a:lnTo>
                    <a:lnTo>
                      <a:pt x="1019" y="93"/>
                    </a:lnTo>
                    <a:lnTo>
                      <a:pt x="1020" y="91"/>
                    </a:lnTo>
                    <a:lnTo>
                      <a:pt x="1020" y="90"/>
                    </a:lnTo>
                    <a:lnTo>
                      <a:pt x="1019" y="88"/>
                    </a:lnTo>
                    <a:lnTo>
                      <a:pt x="1019" y="86"/>
                    </a:lnTo>
                    <a:lnTo>
                      <a:pt x="1019" y="84"/>
                    </a:lnTo>
                    <a:lnTo>
                      <a:pt x="1019" y="80"/>
                    </a:lnTo>
                    <a:lnTo>
                      <a:pt x="1013" y="62"/>
                    </a:lnTo>
                    <a:lnTo>
                      <a:pt x="1012" y="59"/>
                    </a:lnTo>
                    <a:lnTo>
                      <a:pt x="1012" y="56"/>
                    </a:lnTo>
                    <a:lnTo>
                      <a:pt x="1012" y="55"/>
                    </a:lnTo>
                    <a:lnTo>
                      <a:pt x="1012" y="54"/>
                    </a:lnTo>
                    <a:lnTo>
                      <a:pt x="1009" y="46"/>
                    </a:lnTo>
                    <a:lnTo>
                      <a:pt x="1008" y="45"/>
                    </a:lnTo>
                    <a:lnTo>
                      <a:pt x="1007" y="39"/>
                    </a:lnTo>
                    <a:lnTo>
                      <a:pt x="1008" y="33"/>
                    </a:lnTo>
                    <a:lnTo>
                      <a:pt x="1007" y="32"/>
                    </a:lnTo>
                    <a:lnTo>
                      <a:pt x="1006" y="31"/>
                    </a:lnTo>
                    <a:lnTo>
                      <a:pt x="1005" y="31"/>
                    </a:lnTo>
                    <a:lnTo>
                      <a:pt x="1004" y="30"/>
                    </a:lnTo>
                    <a:lnTo>
                      <a:pt x="1005" y="28"/>
                    </a:lnTo>
                    <a:lnTo>
                      <a:pt x="1006" y="27"/>
                    </a:lnTo>
                    <a:lnTo>
                      <a:pt x="1008" y="27"/>
                    </a:lnTo>
                    <a:lnTo>
                      <a:pt x="1012" y="27"/>
                    </a:lnTo>
                    <a:lnTo>
                      <a:pt x="1013" y="27"/>
                    </a:lnTo>
                    <a:lnTo>
                      <a:pt x="1016" y="25"/>
                    </a:lnTo>
                    <a:lnTo>
                      <a:pt x="1017" y="25"/>
                    </a:lnTo>
                    <a:lnTo>
                      <a:pt x="1019" y="22"/>
                    </a:lnTo>
                    <a:lnTo>
                      <a:pt x="1020" y="18"/>
                    </a:lnTo>
                    <a:lnTo>
                      <a:pt x="1020" y="17"/>
                    </a:lnTo>
                    <a:lnTo>
                      <a:pt x="1019" y="12"/>
                    </a:lnTo>
                    <a:lnTo>
                      <a:pt x="1018" y="12"/>
                    </a:lnTo>
                    <a:lnTo>
                      <a:pt x="1017" y="11"/>
                    </a:lnTo>
                    <a:lnTo>
                      <a:pt x="1017" y="9"/>
                    </a:lnTo>
                    <a:lnTo>
                      <a:pt x="1017" y="8"/>
                    </a:lnTo>
                    <a:lnTo>
                      <a:pt x="1018" y="6"/>
                    </a:lnTo>
                    <a:lnTo>
                      <a:pt x="1022" y="6"/>
                    </a:lnTo>
                    <a:lnTo>
                      <a:pt x="1028" y="0"/>
                    </a:lnTo>
                    <a:lnTo>
                      <a:pt x="1029" y="6"/>
                    </a:lnTo>
                    <a:lnTo>
                      <a:pt x="1033" y="10"/>
                    </a:lnTo>
                    <a:lnTo>
                      <a:pt x="1034" y="11"/>
                    </a:lnTo>
                    <a:lnTo>
                      <a:pt x="1034" y="12"/>
                    </a:lnTo>
                    <a:lnTo>
                      <a:pt x="1035" y="15"/>
                    </a:lnTo>
                    <a:lnTo>
                      <a:pt x="1035" y="16"/>
                    </a:lnTo>
                    <a:lnTo>
                      <a:pt x="1036" y="17"/>
                    </a:lnTo>
                    <a:lnTo>
                      <a:pt x="1040" y="18"/>
                    </a:lnTo>
                    <a:lnTo>
                      <a:pt x="1041" y="18"/>
                    </a:lnTo>
                    <a:lnTo>
                      <a:pt x="1042" y="18"/>
                    </a:lnTo>
                    <a:lnTo>
                      <a:pt x="1042" y="20"/>
                    </a:lnTo>
                    <a:lnTo>
                      <a:pt x="1042" y="21"/>
                    </a:lnTo>
                    <a:lnTo>
                      <a:pt x="1042" y="22"/>
                    </a:lnTo>
                    <a:lnTo>
                      <a:pt x="1041" y="23"/>
                    </a:lnTo>
                    <a:lnTo>
                      <a:pt x="1040" y="23"/>
                    </a:lnTo>
                    <a:lnTo>
                      <a:pt x="1041" y="23"/>
                    </a:lnTo>
                    <a:lnTo>
                      <a:pt x="1042" y="25"/>
                    </a:lnTo>
                    <a:lnTo>
                      <a:pt x="1044" y="30"/>
                    </a:lnTo>
                    <a:lnTo>
                      <a:pt x="1044" y="31"/>
                    </a:lnTo>
                    <a:lnTo>
                      <a:pt x="1045" y="32"/>
                    </a:lnTo>
                    <a:lnTo>
                      <a:pt x="1046" y="33"/>
                    </a:lnTo>
                    <a:lnTo>
                      <a:pt x="1046" y="36"/>
                    </a:lnTo>
                    <a:lnTo>
                      <a:pt x="1046" y="39"/>
                    </a:lnTo>
                    <a:lnTo>
                      <a:pt x="1047" y="41"/>
                    </a:lnTo>
                    <a:lnTo>
                      <a:pt x="1049" y="46"/>
                    </a:lnTo>
                    <a:lnTo>
                      <a:pt x="1049" y="48"/>
                    </a:lnTo>
                    <a:lnTo>
                      <a:pt x="1051" y="51"/>
                    </a:lnTo>
                    <a:lnTo>
                      <a:pt x="1054" y="53"/>
                    </a:lnTo>
                    <a:lnTo>
                      <a:pt x="1055" y="54"/>
                    </a:lnTo>
                    <a:lnTo>
                      <a:pt x="1059" y="57"/>
                    </a:lnTo>
                    <a:lnTo>
                      <a:pt x="1059" y="58"/>
                    </a:lnTo>
                    <a:lnTo>
                      <a:pt x="1060" y="58"/>
                    </a:lnTo>
                    <a:lnTo>
                      <a:pt x="1061" y="59"/>
                    </a:lnTo>
                    <a:lnTo>
                      <a:pt x="1063" y="61"/>
                    </a:lnTo>
                    <a:lnTo>
                      <a:pt x="1065" y="63"/>
                    </a:lnTo>
                    <a:lnTo>
                      <a:pt x="1063" y="67"/>
                    </a:lnTo>
                    <a:lnTo>
                      <a:pt x="1061" y="69"/>
                    </a:lnTo>
                    <a:lnTo>
                      <a:pt x="1060" y="72"/>
                    </a:lnTo>
                    <a:lnTo>
                      <a:pt x="1063" y="75"/>
                    </a:lnTo>
                    <a:lnTo>
                      <a:pt x="1065" y="78"/>
                    </a:lnTo>
                    <a:lnTo>
                      <a:pt x="1064" y="84"/>
                    </a:lnTo>
                    <a:lnTo>
                      <a:pt x="1062" y="84"/>
                    </a:lnTo>
                    <a:lnTo>
                      <a:pt x="1061" y="84"/>
                    </a:lnTo>
                    <a:lnTo>
                      <a:pt x="1059" y="85"/>
                    </a:lnTo>
                    <a:lnTo>
                      <a:pt x="1061" y="88"/>
                    </a:lnTo>
                    <a:lnTo>
                      <a:pt x="1062" y="92"/>
                    </a:lnTo>
                    <a:lnTo>
                      <a:pt x="1061" y="93"/>
                    </a:lnTo>
                    <a:lnTo>
                      <a:pt x="1061" y="94"/>
                    </a:lnTo>
                    <a:lnTo>
                      <a:pt x="1061" y="95"/>
                    </a:lnTo>
                    <a:lnTo>
                      <a:pt x="1062" y="95"/>
                    </a:lnTo>
                    <a:lnTo>
                      <a:pt x="1063" y="96"/>
                    </a:lnTo>
                    <a:lnTo>
                      <a:pt x="1063" y="97"/>
                    </a:lnTo>
                    <a:lnTo>
                      <a:pt x="1066" y="97"/>
                    </a:lnTo>
                    <a:lnTo>
                      <a:pt x="1066" y="98"/>
                    </a:lnTo>
                    <a:lnTo>
                      <a:pt x="1068" y="99"/>
                    </a:lnTo>
                    <a:lnTo>
                      <a:pt x="1070" y="101"/>
                    </a:lnTo>
                    <a:lnTo>
                      <a:pt x="1070" y="103"/>
                    </a:lnTo>
                    <a:lnTo>
                      <a:pt x="1068" y="103"/>
                    </a:lnTo>
                    <a:lnTo>
                      <a:pt x="1067" y="105"/>
                    </a:lnTo>
                    <a:lnTo>
                      <a:pt x="1068" y="108"/>
                    </a:lnTo>
                    <a:lnTo>
                      <a:pt x="1068" y="109"/>
                    </a:lnTo>
                    <a:lnTo>
                      <a:pt x="1069" y="109"/>
                    </a:lnTo>
                    <a:lnTo>
                      <a:pt x="1072" y="109"/>
                    </a:lnTo>
                    <a:lnTo>
                      <a:pt x="1080" y="121"/>
                    </a:lnTo>
                    <a:lnTo>
                      <a:pt x="1081" y="131"/>
                    </a:lnTo>
                    <a:lnTo>
                      <a:pt x="1083" y="133"/>
                    </a:lnTo>
                    <a:lnTo>
                      <a:pt x="1083" y="134"/>
                    </a:lnTo>
                    <a:lnTo>
                      <a:pt x="1084" y="135"/>
                    </a:lnTo>
                    <a:lnTo>
                      <a:pt x="1085" y="138"/>
                    </a:lnTo>
                    <a:lnTo>
                      <a:pt x="1085" y="142"/>
                    </a:lnTo>
                    <a:lnTo>
                      <a:pt x="1088" y="144"/>
                    </a:lnTo>
                    <a:lnTo>
                      <a:pt x="1089" y="145"/>
                    </a:lnTo>
                    <a:lnTo>
                      <a:pt x="1090" y="146"/>
                    </a:lnTo>
                    <a:lnTo>
                      <a:pt x="1091" y="151"/>
                    </a:lnTo>
                    <a:lnTo>
                      <a:pt x="1091" y="152"/>
                    </a:lnTo>
                    <a:lnTo>
                      <a:pt x="1091" y="153"/>
                    </a:lnTo>
                    <a:lnTo>
                      <a:pt x="1095" y="161"/>
                    </a:lnTo>
                    <a:lnTo>
                      <a:pt x="1095" y="166"/>
                    </a:lnTo>
                    <a:lnTo>
                      <a:pt x="1095" y="169"/>
                    </a:lnTo>
                    <a:lnTo>
                      <a:pt x="1097" y="170"/>
                    </a:lnTo>
                    <a:lnTo>
                      <a:pt x="1102" y="171"/>
                    </a:lnTo>
                    <a:lnTo>
                      <a:pt x="1113" y="168"/>
                    </a:lnTo>
                    <a:lnTo>
                      <a:pt x="1120" y="175"/>
                    </a:lnTo>
                    <a:lnTo>
                      <a:pt x="1115" y="208"/>
                    </a:lnTo>
                    <a:lnTo>
                      <a:pt x="1092" y="220"/>
                    </a:lnTo>
                    <a:lnTo>
                      <a:pt x="1092" y="221"/>
                    </a:lnTo>
                    <a:lnTo>
                      <a:pt x="1091" y="223"/>
                    </a:lnTo>
                    <a:lnTo>
                      <a:pt x="1089" y="223"/>
                    </a:lnTo>
                    <a:lnTo>
                      <a:pt x="1087" y="228"/>
                    </a:lnTo>
                    <a:lnTo>
                      <a:pt x="1085" y="231"/>
                    </a:lnTo>
                    <a:lnTo>
                      <a:pt x="1085" y="232"/>
                    </a:lnTo>
                    <a:lnTo>
                      <a:pt x="1086" y="233"/>
                    </a:lnTo>
                    <a:lnTo>
                      <a:pt x="1087" y="234"/>
                    </a:lnTo>
                    <a:lnTo>
                      <a:pt x="1094" y="242"/>
                    </a:lnTo>
                    <a:lnTo>
                      <a:pt x="1091" y="244"/>
                    </a:lnTo>
                    <a:lnTo>
                      <a:pt x="1089" y="244"/>
                    </a:lnTo>
                    <a:lnTo>
                      <a:pt x="1089" y="247"/>
                    </a:lnTo>
                    <a:lnTo>
                      <a:pt x="1089" y="249"/>
                    </a:lnTo>
                    <a:lnTo>
                      <a:pt x="1089" y="252"/>
                    </a:lnTo>
                    <a:lnTo>
                      <a:pt x="1089" y="253"/>
                    </a:lnTo>
                    <a:lnTo>
                      <a:pt x="1089" y="254"/>
                    </a:lnTo>
                    <a:lnTo>
                      <a:pt x="1091" y="257"/>
                    </a:lnTo>
                    <a:lnTo>
                      <a:pt x="1093" y="260"/>
                    </a:lnTo>
                    <a:lnTo>
                      <a:pt x="1098" y="274"/>
                    </a:lnTo>
                    <a:lnTo>
                      <a:pt x="1097" y="276"/>
                    </a:lnTo>
                    <a:lnTo>
                      <a:pt x="1096" y="278"/>
                    </a:lnTo>
                    <a:lnTo>
                      <a:pt x="1095" y="279"/>
                    </a:lnTo>
                    <a:lnTo>
                      <a:pt x="1094" y="279"/>
                    </a:lnTo>
                    <a:lnTo>
                      <a:pt x="1094" y="280"/>
                    </a:lnTo>
                    <a:lnTo>
                      <a:pt x="1095" y="285"/>
                    </a:lnTo>
                    <a:lnTo>
                      <a:pt x="1095" y="286"/>
                    </a:lnTo>
                    <a:lnTo>
                      <a:pt x="1097" y="287"/>
                    </a:lnTo>
                    <a:lnTo>
                      <a:pt x="1105" y="297"/>
                    </a:lnTo>
                    <a:lnTo>
                      <a:pt x="1106" y="298"/>
                    </a:lnTo>
                    <a:lnTo>
                      <a:pt x="1105" y="302"/>
                    </a:lnTo>
                    <a:lnTo>
                      <a:pt x="1102" y="304"/>
                    </a:lnTo>
                    <a:lnTo>
                      <a:pt x="1096" y="306"/>
                    </a:lnTo>
                    <a:lnTo>
                      <a:pt x="1094" y="305"/>
                    </a:lnTo>
                    <a:lnTo>
                      <a:pt x="1093" y="305"/>
                    </a:lnTo>
                    <a:lnTo>
                      <a:pt x="1092" y="306"/>
                    </a:lnTo>
                    <a:lnTo>
                      <a:pt x="1091" y="308"/>
                    </a:lnTo>
                    <a:lnTo>
                      <a:pt x="1092" y="309"/>
                    </a:lnTo>
                    <a:lnTo>
                      <a:pt x="1092" y="312"/>
                    </a:lnTo>
                    <a:lnTo>
                      <a:pt x="1089" y="320"/>
                    </a:lnTo>
                    <a:lnTo>
                      <a:pt x="1089" y="321"/>
                    </a:lnTo>
                    <a:lnTo>
                      <a:pt x="1089" y="324"/>
                    </a:lnTo>
                    <a:lnTo>
                      <a:pt x="1089" y="329"/>
                    </a:lnTo>
                    <a:lnTo>
                      <a:pt x="1088" y="331"/>
                    </a:lnTo>
                    <a:lnTo>
                      <a:pt x="1087" y="332"/>
                    </a:lnTo>
                    <a:lnTo>
                      <a:pt x="1086" y="333"/>
                    </a:lnTo>
                    <a:lnTo>
                      <a:pt x="1085" y="333"/>
                    </a:lnTo>
                    <a:lnTo>
                      <a:pt x="1085" y="334"/>
                    </a:lnTo>
                    <a:lnTo>
                      <a:pt x="1085" y="335"/>
                    </a:lnTo>
                    <a:lnTo>
                      <a:pt x="1085" y="336"/>
                    </a:lnTo>
                    <a:lnTo>
                      <a:pt x="1081" y="342"/>
                    </a:lnTo>
                    <a:lnTo>
                      <a:pt x="1078" y="345"/>
                    </a:lnTo>
                    <a:lnTo>
                      <a:pt x="1079" y="349"/>
                    </a:lnTo>
                    <a:lnTo>
                      <a:pt x="1079" y="351"/>
                    </a:lnTo>
                    <a:lnTo>
                      <a:pt x="1078" y="352"/>
                    </a:lnTo>
                    <a:lnTo>
                      <a:pt x="1078" y="353"/>
                    </a:lnTo>
                    <a:lnTo>
                      <a:pt x="1078" y="354"/>
                    </a:lnTo>
                    <a:lnTo>
                      <a:pt x="1078" y="355"/>
                    </a:lnTo>
                    <a:lnTo>
                      <a:pt x="1079" y="355"/>
                    </a:lnTo>
                    <a:lnTo>
                      <a:pt x="1080" y="357"/>
                    </a:lnTo>
                    <a:lnTo>
                      <a:pt x="1079" y="360"/>
                    </a:lnTo>
                    <a:lnTo>
                      <a:pt x="1079" y="364"/>
                    </a:lnTo>
                    <a:lnTo>
                      <a:pt x="1080" y="365"/>
                    </a:lnTo>
                    <a:lnTo>
                      <a:pt x="1080" y="367"/>
                    </a:lnTo>
                    <a:lnTo>
                      <a:pt x="1079" y="368"/>
                    </a:lnTo>
                    <a:lnTo>
                      <a:pt x="1078" y="369"/>
                    </a:lnTo>
                    <a:lnTo>
                      <a:pt x="1076" y="369"/>
                    </a:lnTo>
                    <a:lnTo>
                      <a:pt x="1076" y="370"/>
                    </a:lnTo>
                    <a:lnTo>
                      <a:pt x="1074" y="372"/>
                    </a:lnTo>
                    <a:lnTo>
                      <a:pt x="1075" y="374"/>
                    </a:lnTo>
                    <a:lnTo>
                      <a:pt x="1076" y="376"/>
                    </a:lnTo>
                    <a:lnTo>
                      <a:pt x="1078" y="380"/>
                    </a:lnTo>
                    <a:lnTo>
                      <a:pt x="1079" y="382"/>
                    </a:lnTo>
                    <a:lnTo>
                      <a:pt x="1079" y="384"/>
                    </a:lnTo>
                    <a:lnTo>
                      <a:pt x="1080" y="385"/>
                    </a:lnTo>
                    <a:lnTo>
                      <a:pt x="1081" y="386"/>
                    </a:lnTo>
                    <a:lnTo>
                      <a:pt x="1081" y="388"/>
                    </a:lnTo>
                    <a:lnTo>
                      <a:pt x="1082" y="392"/>
                    </a:lnTo>
                    <a:lnTo>
                      <a:pt x="1083" y="394"/>
                    </a:lnTo>
                    <a:lnTo>
                      <a:pt x="1085" y="397"/>
                    </a:lnTo>
                    <a:lnTo>
                      <a:pt x="1085" y="398"/>
                    </a:lnTo>
                    <a:lnTo>
                      <a:pt x="1086" y="399"/>
                    </a:lnTo>
                    <a:lnTo>
                      <a:pt x="1087" y="401"/>
                    </a:lnTo>
                    <a:lnTo>
                      <a:pt x="1085" y="405"/>
                    </a:lnTo>
                    <a:lnTo>
                      <a:pt x="1085" y="408"/>
                    </a:lnTo>
                    <a:lnTo>
                      <a:pt x="1083" y="408"/>
                    </a:lnTo>
                    <a:lnTo>
                      <a:pt x="1081" y="408"/>
                    </a:lnTo>
                    <a:lnTo>
                      <a:pt x="1080" y="409"/>
                    </a:lnTo>
                    <a:lnTo>
                      <a:pt x="1079" y="413"/>
                    </a:lnTo>
                    <a:lnTo>
                      <a:pt x="1079" y="415"/>
                    </a:lnTo>
                    <a:lnTo>
                      <a:pt x="1078" y="421"/>
                    </a:lnTo>
                    <a:lnTo>
                      <a:pt x="1079" y="423"/>
                    </a:lnTo>
                    <a:lnTo>
                      <a:pt x="1079" y="424"/>
                    </a:lnTo>
                    <a:lnTo>
                      <a:pt x="1080" y="425"/>
                    </a:lnTo>
                    <a:lnTo>
                      <a:pt x="1081" y="427"/>
                    </a:lnTo>
                    <a:lnTo>
                      <a:pt x="1079" y="430"/>
                    </a:lnTo>
                    <a:lnTo>
                      <a:pt x="1076" y="431"/>
                    </a:lnTo>
                    <a:lnTo>
                      <a:pt x="1076" y="432"/>
                    </a:lnTo>
                    <a:lnTo>
                      <a:pt x="1076" y="436"/>
                    </a:lnTo>
                    <a:lnTo>
                      <a:pt x="1077" y="440"/>
                    </a:lnTo>
                    <a:lnTo>
                      <a:pt x="1078" y="444"/>
                    </a:lnTo>
                    <a:lnTo>
                      <a:pt x="1083" y="452"/>
                    </a:lnTo>
                    <a:lnTo>
                      <a:pt x="1085" y="453"/>
                    </a:lnTo>
                    <a:lnTo>
                      <a:pt x="1087" y="452"/>
                    </a:lnTo>
                    <a:lnTo>
                      <a:pt x="1087" y="453"/>
                    </a:lnTo>
                    <a:lnTo>
                      <a:pt x="1089" y="455"/>
                    </a:lnTo>
                    <a:lnTo>
                      <a:pt x="1090" y="456"/>
                    </a:lnTo>
                    <a:lnTo>
                      <a:pt x="1090" y="460"/>
                    </a:lnTo>
                    <a:lnTo>
                      <a:pt x="1088" y="460"/>
                    </a:lnTo>
                    <a:lnTo>
                      <a:pt x="1090" y="465"/>
                    </a:lnTo>
                    <a:lnTo>
                      <a:pt x="1092" y="466"/>
                    </a:lnTo>
                    <a:lnTo>
                      <a:pt x="1097" y="472"/>
                    </a:lnTo>
                    <a:lnTo>
                      <a:pt x="1097" y="473"/>
                    </a:lnTo>
                    <a:lnTo>
                      <a:pt x="1097" y="474"/>
                    </a:lnTo>
                    <a:lnTo>
                      <a:pt x="1097" y="476"/>
                    </a:lnTo>
                    <a:lnTo>
                      <a:pt x="1097" y="477"/>
                    </a:lnTo>
                    <a:lnTo>
                      <a:pt x="1099" y="480"/>
                    </a:lnTo>
                    <a:lnTo>
                      <a:pt x="1102" y="483"/>
                    </a:lnTo>
                    <a:lnTo>
                      <a:pt x="1104" y="484"/>
                    </a:lnTo>
                    <a:lnTo>
                      <a:pt x="1104" y="487"/>
                    </a:lnTo>
                    <a:lnTo>
                      <a:pt x="1103" y="489"/>
                    </a:lnTo>
                    <a:lnTo>
                      <a:pt x="1103" y="490"/>
                    </a:lnTo>
                    <a:lnTo>
                      <a:pt x="1104" y="491"/>
                    </a:lnTo>
                    <a:lnTo>
                      <a:pt x="1104" y="493"/>
                    </a:lnTo>
                    <a:lnTo>
                      <a:pt x="1104" y="494"/>
                    </a:lnTo>
                    <a:lnTo>
                      <a:pt x="1106" y="496"/>
                    </a:lnTo>
                    <a:lnTo>
                      <a:pt x="1107" y="495"/>
                    </a:lnTo>
                    <a:lnTo>
                      <a:pt x="1108" y="495"/>
                    </a:lnTo>
                    <a:lnTo>
                      <a:pt x="1110" y="495"/>
                    </a:lnTo>
                    <a:lnTo>
                      <a:pt x="1112" y="497"/>
                    </a:lnTo>
                    <a:lnTo>
                      <a:pt x="1114" y="501"/>
                    </a:lnTo>
                    <a:lnTo>
                      <a:pt x="1115" y="502"/>
                    </a:lnTo>
                    <a:lnTo>
                      <a:pt x="1114" y="503"/>
                    </a:lnTo>
                    <a:lnTo>
                      <a:pt x="1114" y="506"/>
                    </a:lnTo>
                    <a:lnTo>
                      <a:pt x="1115" y="513"/>
                    </a:lnTo>
                    <a:lnTo>
                      <a:pt x="1115" y="514"/>
                    </a:lnTo>
                    <a:lnTo>
                      <a:pt x="1116" y="516"/>
                    </a:lnTo>
                    <a:lnTo>
                      <a:pt x="1121" y="528"/>
                    </a:lnTo>
                    <a:lnTo>
                      <a:pt x="1119" y="531"/>
                    </a:lnTo>
                    <a:lnTo>
                      <a:pt x="1117" y="530"/>
                    </a:lnTo>
                    <a:lnTo>
                      <a:pt x="1116" y="530"/>
                    </a:lnTo>
                    <a:lnTo>
                      <a:pt x="1115" y="530"/>
                    </a:lnTo>
                    <a:lnTo>
                      <a:pt x="1116" y="531"/>
                    </a:lnTo>
                    <a:lnTo>
                      <a:pt x="1117" y="533"/>
                    </a:lnTo>
                    <a:lnTo>
                      <a:pt x="1115" y="537"/>
                    </a:lnTo>
                    <a:lnTo>
                      <a:pt x="1114" y="541"/>
                    </a:lnTo>
                    <a:lnTo>
                      <a:pt x="1114" y="551"/>
                    </a:lnTo>
                    <a:lnTo>
                      <a:pt x="1115" y="553"/>
                    </a:lnTo>
                    <a:lnTo>
                      <a:pt x="1115" y="554"/>
                    </a:lnTo>
                    <a:lnTo>
                      <a:pt x="1115" y="556"/>
                    </a:lnTo>
                    <a:lnTo>
                      <a:pt x="1115" y="558"/>
                    </a:lnTo>
                    <a:lnTo>
                      <a:pt x="1113" y="559"/>
                    </a:lnTo>
                    <a:lnTo>
                      <a:pt x="1112" y="559"/>
                    </a:lnTo>
                    <a:lnTo>
                      <a:pt x="1112" y="560"/>
                    </a:lnTo>
                    <a:lnTo>
                      <a:pt x="1116" y="562"/>
                    </a:lnTo>
                    <a:lnTo>
                      <a:pt x="1118" y="567"/>
                    </a:lnTo>
                    <a:lnTo>
                      <a:pt x="1119" y="571"/>
                    </a:lnTo>
                    <a:lnTo>
                      <a:pt x="1119" y="572"/>
                    </a:lnTo>
                    <a:lnTo>
                      <a:pt x="1123" y="577"/>
                    </a:lnTo>
                    <a:lnTo>
                      <a:pt x="1122" y="578"/>
                    </a:lnTo>
                    <a:lnTo>
                      <a:pt x="1121" y="579"/>
                    </a:lnTo>
                    <a:lnTo>
                      <a:pt x="1121" y="580"/>
                    </a:lnTo>
                    <a:lnTo>
                      <a:pt x="1124" y="585"/>
                    </a:lnTo>
                    <a:lnTo>
                      <a:pt x="1124" y="587"/>
                    </a:lnTo>
                    <a:lnTo>
                      <a:pt x="1123" y="589"/>
                    </a:lnTo>
                    <a:lnTo>
                      <a:pt x="1122" y="589"/>
                    </a:lnTo>
                    <a:lnTo>
                      <a:pt x="1121" y="589"/>
                    </a:lnTo>
                    <a:lnTo>
                      <a:pt x="1119" y="589"/>
                    </a:lnTo>
                    <a:lnTo>
                      <a:pt x="1118" y="591"/>
                    </a:lnTo>
                    <a:lnTo>
                      <a:pt x="1118" y="593"/>
                    </a:lnTo>
                    <a:lnTo>
                      <a:pt x="1119" y="595"/>
                    </a:lnTo>
                    <a:lnTo>
                      <a:pt x="1119" y="597"/>
                    </a:lnTo>
                    <a:lnTo>
                      <a:pt x="1112" y="599"/>
                    </a:lnTo>
                    <a:lnTo>
                      <a:pt x="1112" y="609"/>
                    </a:lnTo>
                    <a:lnTo>
                      <a:pt x="1116" y="617"/>
                    </a:lnTo>
                    <a:lnTo>
                      <a:pt x="1116" y="620"/>
                    </a:lnTo>
                    <a:lnTo>
                      <a:pt x="1116" y="622"/>
                    </a:lnTo>
                    <a:lnTo>
                      <a:pt x="1115" y="623"/>
                    </a:lnTo>
                    <a:lnTo>
                      <a:pt x="1117" y="625"/>
                    </a:lnTo>
                    <a:lnTo>
                      <a:pt x="1119" y="627"/>
                    </a:lnTo>
                    <a:lnTo>
                      <a:pt x="1119" y="628"/>
                    </a:lnTo>
                    <a:lnTo>
                      <a:pt x="1121" y="633"/>
                    </a:lnTo>
                    <a:lnTo>
                      <a:pt x="1120" y="634"/>
                    </a:lnTo>
                    <a:lnTo>
                      <a:pt x="1120" y="635"/>
                    </a:lnTo>
                    <a:lnTo>
                      <a:pt x="1122" y="638"/>
                    </a:lnTo>
                    <a:lnTo>
                      <a:pt x="1123" y="640"/>
                    </a:lnTo>
                    <a:lnTo>
                      <a:pt x="1129" y="647"/>
                    </a:lnTo>
                    <a:lnTo>
                      <a:pt x="1130" y="650"/>
                    </a:lnTo>
                    <a:lnTo>
                      <a:pt x="1130" y="652"/>
                    </a:lnTo>
                    <a:lnTo>
                      <a:pt x="1133" y="657"/>
                    </a:lnTo>
                    <a:lnTo>
                      <a:pt x="1134" y="659"/>
                    </a:lnTo>
                    <a:lnTo>
                      <a:pt x="1136" y="659"/>
                    </a:lnTo>
                    <a:lnTo>
                      <a:pt x="1136" y="660"/>
                    </a:lnTo>
                    <a:lnTo>
                      <a:pt x="1138" y="661"/>
                    </a:lnTo>
                    <a:lnTo>
                      <a:pt x="1139" y="662"/>
                    </a:lnTo>
                    <a:lnTo>
                      <a:pt x="1139" y="663"/>
                    </a:lnTo>
                    <a:lnTo>
                      <a:pt x="1140" y="667"/>
                    </a:lnTo>
                    <a:lnTo>
                      <a:pt x="1138" y="670"/>
                    </a:lnTo>
                    <a:lnTo>
                      <a:pt x="1137" y="670"/>
                    </a:lnTo>
                    <a:lnTo>
                      <a:pt x="1134" y="670"/>
                    </a:lnTo>
                    <a:lnTo>
                      <a:pt x="1129" y="674"/>
                    </a:lnTo>
                    <a:lnTo>
                      <a:pt x="1128" y="674"/>
                    </a:lnTo>
                    <a:lnTo>
                      <a:pt x="1128" y="675"/>
                    </a:lnTo>
                    <a:lnTo>
                      <a:pt x="1129" y="678"/>
                    </a:lnTo>
                    <a:lnTo>
                      <a:pt x="1132" y="683"/>
                    </a:lnTo>
                    <a:lnTo>
                      <a:pt x="1132" y="687"/>
                    </a:lnTo>
                    <a:lnTo>
                      <a:pt x="1132" y="690"/>
                    </a:lnTo>
                    <a:lnTo>
                      <a:pt x="1134" y="695"/>
                    </a:lnTo>
                    <a:lnTo>
                      <a:pt x="1133" y="697"/>
                    </a:lnTo>
                    <a:lnTo>
                      <a:pt x="1130" y="697"/>
                    </a:lnTo>
                    <a:lnTo>
                      <a:pt x="1129" y="697"/>
                    </a:lnTo>
                    <a:lnTo>
                      <a:pt x="1129" y="699"/>
                    </a:lnTo>
                    <a:lnTo>
                      <a:pt x="1134" y="706"/>
                    </a:lnTo>
                    <a:lnTo>
                      <a:pt x="1134" y="710"/>
                    </a:lnTo>
                    <a:lnTo>
                      <a:pt x="1132" y="712"/>
                    </a:lnTo>
                    <a:lnTo>
                      <a:pt x="1132" y="713"/>
                    </a:lnTo>
                    <a:lnTo>
                      <a:pt x="1133" y="715"/>
                    </a:lnTo>
                    <a:lnTo>
                      <a:pt x="1134" y="715"/>
                    </a:lnTo>
                    <a:lnTo>
                      <a:pt x="1137" y="716"/>
                    </a:lnTo>
                    <a:lnTo>
                      <a:pt x="1138" y="718"/>
                    </a:lnTo>
                    <a:lnTo>
                      <a:pt x="1138" y="721"/>
                    </a:lnTo>
                    <a:lnTo>
                      <a:pt x="1137" y="722"/>
                    </a:lnTo>
                    <a:lnTo>
                      <a:pt x="1136" y="723"/>
                    </a:lnTo>
                    <a:lnTo>
                      <a:pt x="1136" y="724"/>
                    </a:lnTo>
                    <a:lnTo>
                      <a:pt x="1136" y="725"/>
                    </a:lnTo>
                    <a:lnTo>
                      <a:pt x="1136" y="727"/>
                    </a:lnTo>
                    <a:lnTo>
                      <a:pt x="1136" y="728"/>
                    </a:lnTo>
                    <a:lnTo>
                      <a:pt x="1136" y="729"/>
                    </a:lnTo>
                    <a:lnTo>
                      <a:pt x="1136" y="730"/>
                    </a:lnTo>
                    <a:lnTo>
                      <a:pt x="1135" y="730"/>
                    </a:lnTo>
                    <a:lnTo>
                      <a:pt x="1140" y="736"/>
                    </a:lnTo>
                    <a:lnTo>
                      <a:pt x="1141" y="737"/>
                    </a:lnTo>
                    <a:lnTo>
                      <a:pt x="1141" y="739"/>
                    </a:lnTo>
                    <a:lnTo>
                      <a:pt x="1142" y="740"/>
                    </a:lnTo>
                    <a:lnTo>
                      <a:pt x="1144" y="747"/>
                    </a:lnTo>
                    <a:lnTo>
                      <a:pt x="1144" y="748"/>
                    </a:lnTo>
                    <a:lnTo>
                      <a:pt x="1144" y="749"/>
                    </a:lnTo>
                    <a:lnTo>
                      <a:pt x="1145" y="750"/>
                    </a:lnTo>
                    <a:lnTo>
                      <a:pt x="1146" y="751"/>
                    </a:lnTo>
                    <a:lnTo>
                      <a:pt x="1148" y="756"/>
                    </a:lnTo>
                    <a:lnTo>
                      <a:pt x="1147" y="758"/>
                    </a:lnTo>
                    <a:lnTo>
                      <a:pt x="1147" y="759"/>
                    </a:lnTo>
                    <a:lnTo>
                      <a:pt x="1153" y="765"/>
                    </a:lnTo>
                    <a:lnTo>
                      <a:pt x="1154" y="766"/>
                    </a:lnTo>
                    <a:lnTo>
                      <a:pt x="1155" y="768"/>
                    </a:lnTo>
                    <a:lnTo>
                      <a:pt x="1155" y="769"/>
                    </a:lnTo>
                    <a:lnTo>
                      <a:pt x="1157" y="770"/>
                    </a:lnTo>
                    <a:lnTo>
                      <a:pt x="1158" y="773"/>
                    </a:lnTo>
                    <a:lnTo>
                      <a:pt x="1157" y="775"/>
                    </a:lnTo>
                    <a:lnTo>
                      <a:pt x="1153" y="777"/>
                    </a:lnTo>
                    <a:lnTo>
                      <a:pt x="1151" y="777"/>
                    </a:lnTo>
                    <a:lnTo>
                      <a:pt x="1151" y="776"/>
                    </a:lnTo>
                    <a:lnTo>
                      <a:pt x="1150" y="778"/>
                    </a:lnTo>
                    <a:lnTo>
                      <a:pt x="1151" y="779"/>
                    </a:lnTo>
                    <a:lnTo>
                      <a:pt x="1152" y="780"/>
                    </a:lnTo>
                    <a:lnTo>
                      <a:pt x="1153" y="781"/>
                    </a:lnTo>
                    <a:lnTo>
                      <a:pt x="1154" y="787"/>
                    </a:lnTo>
                    <a:lnTo>
                      <a:pt x="1153" y="787"/>
                    </a:lnTo>
                    <a:lnTo>
                      <a:pt x="1154" y="788"/>
                    </a:lnTo>
                    <a:lnTo>
                      <a:pt x="1155" y="790"/>
                    </a:lnTo>
                    <a:lnTo>
                      <a:pt x="1156" y="792"/>
                    </a:lnTo>
                    <a:lnTo>
                      <a:pt x="1158" y="796"/>
                    </a:lnTo>
                    <a:lnTo>
                      <a:pt x="1159" y="797"/>
                    </a:lnTo>
                    <a:lnTo>
                      <a:pt x="1159" y="798"/>
                    </a:lnTo>
                    <a:lnTo>
                      <a:pt x="1159" y="799"/>
                    </a:lnTo>
                    <a:lnTo>
                      <a:pt x="1159" y="800"/>
                    </a:lnTo>
                    <a:lnTo>
                      <a:pt x="1160" y="801"/>
                    </a:lnTo>
                    <a:lnTo>
                      <a:pt x="1161" y="803"/>
                    </a:lnTo>
                    <a:lnTo>
                      <a:pt x="1162" y="803"/>
                    </a:lnTo>
                    <a:lnTo>
                      <a:pt x="1163" y="804"/>
                    </a:lnTo>
                    <a:lnTo>
                      <a:pt x="1166" y="804"/>
                    </a:lnTo>
                    <a:lnTo>
                      <a:pt x="1168" y="804"/>
                    </a:lnTo>
                    <a:lnTo>
                      <a:pt x="1171" y="806"/>
                    </a:lnTo>
                    <a:lnTo>
                      <a:pt x="1173" y="810"/>
                    </a:lnTo>
                    <a:lnTo>
                      <a:pt x="1173" y="811"/>
                    </a:lnTo>
                    <a:lnTo>
                      <a:pt x="1172" y="812"/>
                    </a:lnTo>
                    <a:lnTo>
                      <a:pt x="1170" y="812"/>
                    </a:lnTo>
                    <a:lnTo>
                      <a:pt x="1170" y="813"/>
                    </a:lnTo>
                    <a:lnTo>
                      <a:pt x="1170" y="814"/>
                    </a:lnTo>
                    <a:lnTo>
                      <a:pt x="1178" y="819"/>
                    </a:lnTo>
                    <a:lnTo>
                      <a:pt x="1180" y="821"/>
                    </a:lnTo>
                    <a:lnTo>
                      <a:pt x="1180" y="823"/>
                    </a:lnTo>
                    <a:lnTo>
                      <a:pt x="1178" y="824"/>
                    </a:lnTo>
                    <a:lnTo>
                      <a:pt x="1180" y="825"/>
                    </a:lnTo>
                    <a:lnTo>
                      <a:pt x="1183" y="829"/>
                    </a:lnTo>
                    <a:lnTo>
                      <a:pt x="1184" y="830"/>
                    </a:lnTo>
                    <a:lnTo>
                      <a:pt x="1183" y="834"/>
                    </a:lnTo>
                    <a:lnTo>
                      <a:pt x="1183" y="835"/>
                    </a:lnTo>
                    <a:lnTo>
                      <a:pt x="1183" y="836"/>
                    </a:lnTo>
                    <a:lnTo>
                      <a:pt x="1183" y="837"/>
                    </a:lnTo>
                    <a:lnTo>
                      <a:pt x="1184" y="838"/>
                    </a:lnTo>
                    <a:lnTo>
                      <a:pt x="1186" y="842"/>
                    </a:lnTo>
                    <a:lnTo>
                      <a:pt x="1185" y="843"/>
                    </a:lnTo>
                    <a:lnTo>
                      <a:pt x="1186" y="844"/>
                    </a:lnTo>
                    <a:lnTo>
                      <a:pt x="1192" y="844"/>
                    </a:lnTo>
                    <a:lnTo>
                      <a:pt x="1193" y="843"/>
                    </a:lnTo>
                    <a:lnTo>
                      <a:pt x="1195" y="843"/>
                    </a:lnTo>
                    <a:lnTo>
                      <a:pt x="1201" y="844"/>
                    </a:lnTo>
                    <a:lnTo>
                      <a:pt x="1202" y="845"/>
                    </a:lnTo>
                    <a:lnTo>
                      <a:pt x="1206" y="848"/>
                    </a:lnTo>
                    <a:lnTo>
                      <a:pt x="1206" y="850"/>
                    </a:lnTo>
                    <a:lnTo>
                      <a:pt x="1205" y="851"/>
                    </a:lnTo>
                    <a:lnTo>
                      <a:pt x="1204" y="851"/>
                    </a:lnTo>
                    <a:lnTo>
                      <a:pt x="1204" y="852"/>
                    </a:lnTo>
                    <a:lnTo>
                      <a:pt x="1205" y="853"/>
                    </a:lnTo>
                    <a:lnTo>
                      <a:pt x="1206" y="855"/>
                    </a:lnTo>
                    <a:lnTo>
                      <a:pt x="1205" y="858"/>
                    </a:lnTo>
                    <a:lnTo>
                      <a:pt x="1203" y="858"/>
                    </a:lnTo>
                    <a:lnTo>
                      <a:pt x="1202" y="858"/>
                    </a:lnTo>
                    <a:lnTo>
                      <a:pt x="1201" y="858"/>
                    </a:lnTo>
                    <a:lnTo>
                      <a:pt x="1200" y="857"/>
                    </a:lnTo>
                    <a:lnTo>
                      <a:pt x="1198" y="857"/>
                    </a:lnTo>
                    <a:lnTo>
                      <a:pt x="1197" y="856"/>
                    </a:lnTo>
                    <a:lnTo>
                      <a:pt x="1197" y="857"/>
                    </a:lnTo>
                    <a:lnTo>
                      <a:pt x="1196" y="857"/>
                    </a:lnTo>
                    <a:lnTo>
                      <a:pt x="1195" y="857"/>
                    </a:lnTo>
                    <a:lnTo>
                      <a:pt x="1194" y="857"/>
                    </a:lnTo>
                    <a:lnTo>
                      <a:pt x="1192" y="857"/>
                    </a:lnTo>
                    <a:lnTo>
                      <a:pt x="1191" y="857"/>
                    </a:lnTo>
                    <a:lnTo>
                      <a:pt x="1190" y="858"/>
                    </a:lnTo>
                    <a:lnTo>
                      <a:pt x="1187" y="857"/>
                    </a:lnTo>
                    <a:lnTo>
                      <a:pt x="1185" y="857"/>
                    </a:lnTo>
                    <a:lnTo>
                      <a:pt x="1187" y="859"/>
                    </a:lnTo>
                    <a:lnTo>
                      <a:pt x="1189" y="859"/>
                    </a:lnTo>
                    <a:lnTo>
                      <a:pt x="1195" y="860"/>
                    </a:lnTo>
                    <a:lnTo>
                      <a:pt x="1199" y="861"/>
                    </a:lnTo>
                    <a:lnTo>
                      <a:pt x="1200" y="862"/>
                    </a:lnTo>
                    <a:lnTo>
                      <a:pt x="1203" y="864"/>
                    </a:lnTo>
                    <a:lnTo>
                      <a:pt x="1210" y="869"/>
                    </a:lnTo>
                    <a:lnTo>
                      <a:pt x="1212" y="872"/>
                    </a:lnTo>
                    <a:lnTo>
                      <a:pt x="1210" y="879"/>
                    </a:lnTo>
                    <a:lnTo>
                      <a:pt x="1206" y="880"/>
                    </a:lnTo>
                    <a:lnTo>
                      <a:pt x="1205" y="880"/>
                    </a:lnTo>
                    <a:lnTo>
                      <a:pt x="1204" y="880"/>
                    </a:lnTo>
                    <a:lnTo>
                      <a:pt x="1204" y="881"/>
                    </a:lnTo>
                    <a:lnTo>
                      <a:pt x="1204" y="883"/>
                    </a:lnTo>
                    <a:lnTo>
                      <a:pt x="1205" y="885"/>
                    </a:lnTo>
                    <a:lnTo>
                      <a:pt x="1208" y="888"/>
                    </a:lnTo>
                    <a:lnTo>
                      <a:pt x="1210" y="889"/>
                    </a:lnTo>
                    <a:lnTo>
                      <a:pt x="1212" y="890"/>
                    </a:lnTo>
                    <a:lnTo>
                      <a:pt x="1214" y="893"/>
                    </a:lnTo>
                    <a:lnTo>
                      <a:pt x="1212" y="895"/>
                    </a:lnTo>
                    <a:lnTo>
                      <a:pt x="1212" y="896"/>
                    </a:lnTo>
                    <a:lnTo>
                      <a:pt x="1212" y="897"/>
                    </a:lnTo>
                    <a:lnTo>
                      <a:pt x="1211" y="898"/>
                    </a:lnTo>
                    <a:lnTo>
                      <a:pt x="1210" y="898"/>
                    </a:lnTo>
                    <a:lnTo>
                      <a:pt x="1212" y="899"/>
                    </a:lnTo>
                    <a:lnTo>
                      <a:pt x="1214" y="900"/>
                    </a:lnTo>
                    <a:lnTo>
                      <a:pt x="1216" y="906"/>
                    </a:lnTo>
                    <a:lnTo>
                      <a:pt x="1219" y="910"/>
                    </a:lnTo>
                    <a:lnTo>
                      <a:pt x="1221" y="913"/>
                    </a:lnTo>
                    <a:lnTo>
                      <a:pt x="1221" y="915"/>
                    </a:lnTo>
                    <a:lnTo>
                      <a:pt x="1219" y="919"/>
                    </a:lnTo>
                    <a:lnTo>
                      <a:pt x="1217" y="919"/>
                    </a:lnTo>
                    <a:lnTo>
                      <a:pt x="1219" y="925"/>
                    </a:lnTo>
                    <a:lnTo>
                      <a:pt x="1223" y="928"/>
                    </a:lnTo>
                    <a:lnTo>
                      <a:pt x="1224" y="929"/>
                    </a:lnTo>
                    <a:lnTo>
                      <a:pt x="1225" y="931"/>
                    </a:lnTo>
                    <a:lnTo>
                      <a:pt x="1224" y="932"/>
                    </a:lnTo>
                    <a:lnTo>
                      <a:pt x="1221" y="934"/>
                    </a:lnTo>
                    <a:lnTo>
                      <a:pt x="1221" y="936"/>
                    </a:lnTo>
                    <a:lnTo>
                      <a:pt x="1219" y="938"/>
                    </a:lnTo>
                    <a:lnTo>
                      <a:pt x="1218" y="938"/>
                    </a:lnTo>
                    <a:lnTo>
                      <a:pt x="1217" y="938"/>
                    </a:lnTo>
                    <a:lnTo>
                      <a:pt x="1216" y="938"/>
                    </a:lnTo>
                    <a:lnTo>
                      <a:pt x="1217" y="939"/>
                    </a:lnTo>
                    <a:lnTo>
                      <a:pt x="1218" y="942"/>
                    </a:lnTo>
                    <a:lnTo>
                      <a:pt x="1219" y="943"/>
                    </a:lnTo>
                    <a:lnTo>
                      <a:pt x="1219" y="944"/>
                    </a:lnTo>
                    <a:lnTo>
                      <a:pt x="1218" y="947"/>
                    </a:lnTo>
                    <a:lnTo>
                      <a:pt x="1218" y="948"/>
                    </a:lnTo>
                    <a:lnTo>
                      <a:pt x="1218" y="952"/>
                    </a:lnTo>
                    <a:lnTo>
                      <a:pt x="1219" y="953"/>
                    </a:lnTo>
                    <a:lnTo>
                      <a:pt x="1220" y="953"/>
                    </a:lnTo>
                    <a:lnTo>
                      <a:pt x="1221" y="954"/>
                    </a:lnTo>
                    <a:lnTo>
                      <a:pt x="1222" y="954"/>
                    </a:lnTo>
                    <a:lnTo>
                      <a:pt x="1225" y="957"/>
                    </a:lnTo>
                    <a:lnTo>
                      <a:pt x="1231" y="966"/>
                    </a:lnTo>
                    <a:lnTo>
                      <a:pt x="1227" y="968"/>
                    </a:lnTo>
                    <a:lnTo>
                      <a:pt x="1226" y="969"/>
                    </a:lnTo>
                    <a:lnTo>
                      <a:pt x="1225" y="970"/>
                    </a:lnTo>
                    <a:lnTo>
                      <a:pt x="1231" y="978"/>
                    </a:lnTo>
                    <a:lnTo>
                      <a:pt x="1231" y="979"/>
                    </a:lnTo>
                    <a:lnTo>
                      <a:pt x="1230" y="981"/>
                    </a:lnTo>
                    <a:lnTo>
                      <a:pt x="1228" y="983"/>
                    </a:lnTo>
                    <a:lnTo>
                      <a:pt x="1228" y="984"/>
                    </a:lnTo>
                    <a:lnTo>
                      <a:pt x="1227" y="985"/>
                    </a:lnTo>
                    <a:lnTo>
                      <a:pt x="1226" y="985"/>
                    </a:lnTo>
                    <a:lnTo>
                      <a:pt x="1225" y="985"/>
                    </a:lnTo>
                    <a:lnTo>
                      <a:pt x="1223" y="985"/>
                    </a:lnTo>
                    <a:lnTo>
                      <a:pt x="1223" y="986"/>
                    </a:lnTo>
                    <a:lnTo>
                      <a:pt x="1222" y="988"/>
                    </a:lnTo>
                    <a:lnTo>
                      <a:pt x="1222" y="992"/>
                    </a:lnTo>
                    <a:lnTo>
                      <a:pt x="1225" y="993"/>
                    </a:lnTo>
                    <a:lnTo>
                      <a:pt x="1223" y="996"/>
                    </a:lnTo>
                    <a:lnTo>
                      <a:pt x="1216" y="996"/>
                    </a:lnTo>
                    <a:lnTo>
                      <a:pt x="1217" y="999"/>
                    </a:lnTo>
                    <a:lnTo>
                      <a:pt x="1217" y="1001"/>
                    </a:lnTo>
                    <a:lnTo>
                      <a:pt x="1217" y="1002"/>
                    </a:lnTo>
                    <a:lnTo>
                      <a:pt x="1219" y="1003"/>
                    </a:lnTo>
                    <a:lnTo>
                      <a:pt x="1224" y="1010"/>
                    </a:lnTo>
                    <a:lnTo>
                      <a:pt x="1224" y="1011"/>
                    </a:lnTo>
                    <a:lnTo>
                      <a:pt x="1223" y="1011"/>
                    </a:lnTo>
                    <a:lnTo>
                      <a:pt x="1223" y="1013"/>
                    </a:lnTo>
                    <a:lnTo>
                      <a:pt x="1225" y="1014"/>
                    </a:lnTo>
                    <a:lnTo>
                      <a:pt x="1227" y="1015"/>
                    </a:lnTo>
                    <a:lnTo>
                      <a:pt x="1227" y="1017"/>
                    </a:lnTo>
                    <a:lnTo>
                      <a:pt x="1227" y="1018"/>
                    </a:lnTo>
                    <a:lnTo>
                      <a:pt x="1227" y="1019"/>
                    </a:lnTo>
                    <a:lnTo>
                      <a:pt x="1232" y="1022"/>
                    </a:lnTo>
                    <a:lnTo>
                      <a:pt x="1233" y="1023"/>
                    </a:lnTo>
                    <a:lnTo>
                      <a:pt x="1236" y="1025"/>
                    </a:lnTo>
                    <a:lnTo>
                      <a:pt x="1237" y="1026"/>
                    </a:lnTo>
                    <a:lnTo>
                      <a:pt x="1246" y="1038"/>
                    </a:lnTo>
                    <a:lnTo>
                      <a:pt x="1247" y="1038"/>
                    </a:lnTo>
                    <a:lnTo>
                      <a:pt x="1248" y="1038"/>
                    </a:lnTo>
                    <a:lnTo>
                      <a:pt x="1248" y="1036"/>
                    </a:lnTo>
                    <a:lnTo>
                      <a:pt x="1249" y="1035"/>
                    </a:lnTo>
                    <a:lnTo>
                      <a:pt x="1249" y="1034"/>
                    </a:lnTo>
                    <a:lnTo>
                      <a:pt x="1252" y="1034"/>
                    </a:lnTo>
                    <a:lnTo>
                      <a:pt x="1253" y="1034"/>
                    </a:lnTo>
                    <a:lnTo>
                      <a:pt x="1255" y="1034"/>
                    </a:lnTo>
                    <a:lnTo>
                      <a:pt x="1255" y="1035"/>
                    </a:lnTo>
                    <a:lnTo>
                      <a:pt x="1256" y="1035"/>
                    </a:lnTo>
                    <a:lnTo>
                      <a:pt x="1257" y="1034"/>
                    </a:lnTo>
                    <a:lnTo>
                      <a:pt x="1257" y="1033"/>
                    </a:lnTo>
                    <a:lnTo>
                      <a:pt x="1259" y="1033"/>
                    </a:lnTo>
                    <a:lnTo>
                      <a:pt x="1262" y="1033"/>
                    </a:lnTo>
                    <a:lnTo>
                      <a:pt x="1265" y="1035"/>
                    </a:lnTo>
                    <a:lnTo>
                      <a:pt x="1266" y="1036"/>
                    </a:lnTo>
                    <a:lnTo>
                      <a:pt x="1266" y="1038"/>
                    </a:lnTo>
                    <a:lnTo>
                      <a:pt x="1268" y="1040"/>
                    </a:lnTo>
                    <a:lnTo>
                      <a:pt x="1270" y="1041"/>
                    </a:lnTo>
                    <a:lnTo>
                      <a:pt x="1272" y="1046"/>
                    </a:lnTo>
                    <a:lnTo>
                      <a:pt x="1272" y="1048"/>
                    </a:lnTo>
                    <a:lnTo>
                      <a:pt x="1270" y="1048"/>
                    </a:lnTo>
                    <a:lnTo>
                      <a:pt x="1270" y="1049"/>
                    </a:lnTo>
                    <a:lnTo>
                      <a:pt x="1271" y="1050"/>
                    </a:lnTo>
                    <a:lnTo>
                      <a:pt x="1272" y="1051"/>
                    </a:lnTo>
                    <a:lnTo>
                      <a:pt x="1274" y="1051"/>
                    </a:lnTo>
                    <a:lnTo>
                      <a:pt x="1276" y="1053"/>
                    </a:lnTo>
                    <a:lnTo>
                      <a:pt x="1276" y="1055"/>
                    </a:lnTo>
                    <a:lnTo>
                      <a:pt x="1277" y="1058"/>
                    </a:lnTo>
                    <a:lnTo>
                      <a:pt x="1278" y="1061"/>
                    </a:lnTo>
                    <a:lnTo>
                      <a:pt x="1277" y="1062"/>
                    </a:lnTo>
                    <a:lnTo>
                      <a:pt x="1281" y="1066"/>
                    </a:lnTo>
                    <a:lnTo>
                      <a:pt x="1282" y="1066"/>
                    </a:lnTo>
                    <a:lnTo>
                      <a:pt x="1283" y="1066"/>
                    </a:lnTo>
                    <a:lnTo>
                      <a:pt x="1287" y="1068"/>
                    </a:lnTo>
                    <a:lnTo>
                      <a:pt x="1292" y="1071"/>
                    </a:lnTo>
                    <a:lnTo>
                      <a:pt x="1293" y="1072"/>
                    </a:lnTo>
                    <a:lnTo>
                      <a:pt x="1294" y="1073"/>
                    </a:lnTo>
                    <a:lnTo>
                      <a:pt x="1296" y="1075"/>
                    </a:lnTo>
                    <a:lnTo>
                      <a:pt x="1340" y="1075"/>
                    </a:lnTo>
                    <a:lnTo>
                      <a:pt x="1355" y="1079"/>
                    </a:lnTo>
                    <a:lnTo>
                      <a:pt x="1361" y="1079"/>
                    </a:lnTo>
                    <a:lnTo>
                      <a:pt x="1368" y="1081"/>
                    </a:lnTo>
                    <a:lnTo>
                      <a:pt x="1373" y="1083"/>
                    </a:lnTo>
                    <a:lnTo>
                      <a:pt x="1383" y="1085"/>
                    </a:lnTo>
                    <a:lnTo>
                      <a:pt x="1387" y="1093"/>
                    </a:lnTo>
                    <a:lnTo>
                      <a:pt x="1381" y="1087"/>
                    </a:lnTo>
                    <a:lnTo>
                      <a:pt x="1380" y="1087"/>
                    </a:lnTo>
                    <a:lnTo>
                      <a:pt x="1374" y="1087"/>
                    </a:lnTo>
                    <a:lnTo>
                      <a:pt x="1373" y="1087"/>
                    </a:lnTo>
                    <a:lnTo>
                      <a:pt x="1370" y="1086"/>
                    </a:lnTo>
                    <a:lnTo>
                      <a:pt x="1368" y="1086"/>
                    </a:lnTo>
                    <a:lnTo>
                      <a:pt x="1363" y="1084"/>
                    </a:lnTo>
                    <a:lnTo>
                      <a:pt x="1361" y="1084"/>
                    </a:lnTo>
                    <a:lnTo>
                      <a:pt x="1359" y="1085"/>
                    </a:lnTo>
                    <a:lnTo>
                      <a:pt x="1360" y="1088"/>
                    </a:lnTo>
                    <a:lnTo>
                      <a:pt x="1359" y="1089"/>
                    </a:lnTo>
                    <a:lnTo>
                      <a:pt x="1361" y="1089"/>
                    </a:lnTo>
                    <a:lnTo>
                      <a:pt x="1362" y="1089"/>
                    </a:lnTo>
                    <a:lnTo>
                      <a:pt x="1365" y="1091"/>
                    </a:lnTo>
                    <a:lnTo>
                      <a:pt x="1366" y="1091"/>
                    </a:lnTo>
                    <a:lnTo>
                      <a:pt x="1366" y="1092"/>
                    </a:lnTo>
                    <a:lnTo>
                      <a:pt x="1372" y="1096"/>
                    </a:lnTo>
                    <a:lnTo>
                      <a:pt x="1375" y="1094"/>
                    </a:lnTo>
                    <a:lnTo>
                      <a:pt x="1376" y="1093"/>
                    </a:lnTo>
                    <a:lnTo>
                      <a:pt x="1377" y="1092"/>
                    </a:lnTo>
                    <a:lnTo>
                      <a:pt x="1382" y="1093"/>
                    </a:lnTo>
                    <a:lnTo>
                      <a:pt x="1384" y="1094"/>
                    </a:lnTo>
                    <a:lnTo>
                      <a:pt x="1420" y="1159"/>
                    </a:lnTo>
                    <a:lnTo>
                      <a:pt x="1422" y="1162"/>
                    </a:lnTo>
                    <a:lnTo>
                      <a:pt x="1422" y="1163"/>
                    </a:lnTo>
                    <a:lnTo>
                      <a:pt x="1424" y="1162"/>
                    </a:lnTo>
                    <a:lnTo>
                      <a:pt x="1427" y="1163"/>
                    </a:lnTo>
                    <a:lnTo>
                      <a:pt x="1427" y="1162"/>
                    </a:lnTo>
                    <a:lnTo>
                      <a:pt x="1428" y="1162"/>
                    </a:lnTo>
                    <a:lnTo>
                      <a:pt x="1434" y="1162"/>
                    </a:lnTo>
                    <a:lnTo>
                      <a:pt x="1444" y="1162"/>
                    </a:lnTo>
                    <a:lnTo>
                      <a:pt x="1456" y="1164"/>
                    </a:lnTo>
                    <a:lnTo>
                      <a:pt x="1457" y="1164"/>
                    </a:lnTo>
                    <a:lnTo>
                      <a:pt x="1458" y="1165"/>
                    </a:lnTo>
                    <a:lnTo>
                      <a:pt x="1459" y="1164"/>
                    </a:lnTo>
                    <a:lnTo>
                      <a:pt x="1460" y="1164"/>
                    </a:lnTo>
                    <a:lnTo>
                      <a:pt x="1465" y="1166"/>
                    </a:lnTo>
                    <a:lnTo>
                      <a:pt x="1469" y="1170"/>
                    </a:lnTo>
                    <a:lnTo>
                      <a:pt x="1466" y="1171"/>
                    </a:lnTo>
                    <a:lnTo>
                      <a:pt x="1466" y="1170"/>
                    </a:lnTo>
                    <a:lnTo>
                      <a:pt x="1463" y="1170"/>
                    </a:lnTo>
                    <a:lnTo>
                      <a:pt x="1463" y="1171"/>
                    </a:lnTo>
                    <a:lnTo>
                      <a:pt x="1463" y="1172"/>
                    </a:lnTo>
                    <a:lnTo>
                      <a:pt x="1465" y="1171"/>
                    </a:lnTo>
                    <a:lnTo>
                      <a:pt x="1466" y="1171"/>
                    </a:lnTo>
                    <a:lnTo>
                      <a:pt x="1466" y="1172"/>
                    </a:lnTo>
                    <a:lnTo>
                      <a:pt x="1467" y="1172"/>
                    </a:lnTo>
                    <a:lnTo>
                      <a:pt x="1468" y="1172"/>
                    </a:lnTo>
                    <a:lnTo>
                      <a:pt x="1470" y="1174"/>
                    </a:lnTo>
                    <a:lnTo>
                      <a:pt x="1470" y="1176"/>
                    </a:lnTo>
                    <a:lnTo>
                      <a:pt x="1469" y="1177"/>
                    </a:lnTo>
                    <a:lnTo>
                      <a:pt x="1468" y="1177"/>
                    </a:lnTo>
                    <a:lnTo>
                      <a:pt x="1465" y="1177"/>
                    </a:lnTo>
                    <a:lnTo>
                      <a:pt x="1463" y="1177"/>
                    </a:lnTo>
                    <a:lnTo>
                      <a:pt x="1462" y="1174"/>
                    </a:lnTo>
                    <a:lnTo>
                      <a:pt x="1461" y="1176"/>
                    </a:lnTo>
                    <a:lnTo>
                      <a:pt x="1460" y="1176"/>
                    </a:lnTo>
                    <a:lnTo>
                      <a:pt x="1459" y="1176"/>
                    </a:lnTo>
                    <a:lnTo>
                      <a:pt x="1455" y="1176"/>
                    </a:lnTo>
                    <a:lnTo>
                      <a:pt x="1454" y="1175"/>
                    </a:lnTo>
                    <a:lnTo>
                      <a:pt x="1453" y="1175"/>
                    </a:lnTo>
                    <a:lnTo>
                      <a:pt x="1453" y="1174"/>
                    </a:lnTo>
                    <a:lnTo>
                      <a:pt x="1453" y="1173"/>
                    </a:lnTo>
                    <a:lnTo>
                      <a:pt x="1452" y="1172"/>
                    </a:lnTo>
                    <a:lnTo>
                      <a:pt x="1451" y="1172"/>
                    </a:lnTo>
                    <a:lnTo>
                      <a:pt x="1451" y="1174"/>
                    </a:lnTo>
                    <a:lnTo>
                      <a:pt x="1451" y="1175"/>
                    </a:lnTo>
                    <a:lnTo>
                      <a:pt x="1450" y="1175"/>
                    </a:lnTo>
                    <a:lnTo>
                      <a:pt x="1449" y="1175"/>
                    </a:lnTo>
                    <a:lnTo>
                      <a:pt x="1446" y="1175"/>
                    </a:lnTo>
                    <a:lnTo>
                      <a:pt x="1442" y="1174"/>
                    </a:lnTo>
                    <a:lnTo>
                      <a:pt x="1443" y="1173"/>
                    </a:lnTo>
                    <a:lnTo>
                      <a:pt x="1440" y="1174"/>
                    </a:lnTo>
                    <a:lnTo>
                      <a:pt x="1439" y="1174"/>
                    </a:lnTo>
                    <a:lnTo>
                      <a:pt x="1438" y="1174"/>
                    </a:lnTo>
                    <a:lnTo>
                      <a:pt x="1439" y="1176"/>
                    </a:lnTo>
                    <a:lnTo>
                      <a:pt x="1438" y="1176"/>
                    </a:lnTo>
                    <a:lnTo>
                      <a:pt x="1441" y="1176"/>
                    </a:lnTo>
                    <a:lnTo>
                      <a:pt x="1442" y="1177"/>
                    </a:lnTo>
                    <a:lnTo>
                      <a:pt x="1442" y="1179"/>
                    </a:lnTo>
                    <a:lnTo>
                      <a:pt x="1445" y="1178"/>
                    </a:lnTo>
                    <a:lnTo>
                      <a:pt x="1445" y="1181"/>
                    </a:lnTo>
                    <a:lnTo>
                      <a:pt x="1447" y="1182"/>
                    </a:lnTo>
                    <a:lnTo>
                      <a:pt x="1449" y="1182"/>
                    </a:lnTo>
                    <a:lnTo>
                      <a:pt x="1451" y="1186"/>
                    </a:lnTo>
                    <a:lnTo>
                      <a:pt x="1449" y="1188"/>
                    </a:lnTo>
                    <a:lnTo>
                      <a:pt x="1448" y="1189"/>
                    </a:lnTo>
                    <a:lnTo>
                      <a:pt x="1447" y="1189"/>
                    </a:lnTo>
                    <a:close/>
                    <a:moveTo>
                      <a:pt x="1432" y="1170"/>
                    </a:moveTo>
                    <a:lnTo>
                      <a:pt x="1435" y="1171"/>
                    </a:lnTo>
                    <a:lnTo>
                      <a:pt x="1433" y="1170"/>
                    </a:lnTo>
                    <a:lnTo>
                      <a:pt x="1433" y="1169"/>
                    </a:lnTo>
                    <a:lnTo>
                      <a:pt x="1432" y="1167"/>
                    </a:lnTo>
                    <a:lnTo>
                      <a:pt x="1432" y="1169"/>
                    </a:lnTo>
                    <a:lnTo>
                      <a:pt x="1429" y="1170"/>
                    </a:lnTo>
                    <a:lnTo>
                      <a:pt x="1432" y="1170"/>
                    </a:lnTo>
                    <a:close/>
                    <a:moveTo>
                      <a:pt x="1380" y="1166"/>
                    </a:moveTo>
                    <a:lnTo>
                      <a:pt x="1385" y="1166"/>
                    </a:lnTo>
                    <a:lnTo>
                      <a:pt x="1384" y="1166"/>
                    </a:lnTo>
                    <a:lnTo>
                      <a:pt x="1385" y="1164"/>
                    </a:lnTo>
                    <a:lnTo>
                      <a:pt x="1388" y="1162"/>
                    </a:lnTo>
                    <a:lnTo>
                      <a:pt x="1387" y="1163"/>
                    </a:lnTo>
                    <a:lnTo>
                      <a:pt x="1384" y="1163"/>
                    </a:lnTo>
                    <a:lnTo>
                      <a:pt x="1385" y="1163"/>
                    </a:lnTo>
                    <a:lnTo>
                      <a:pt x="1380" y="1165"/>
                    </a:lnTo>
                    <a:lnTo>
                      <a:pt x="1380" y="1166"/>
                    </a:lnTo>
                    <a:close/>
                    <a:moveTo>
                      <a:pt x="1370" y="1163"/>
                    </a:moveTo>
                    <a:lnTo>
                      <a:pt x="1370" y="1162"/>
                    </a:lnTo>
                    <a:lnTo>
                      <a:pt x="1369" y="1162"/>
                    </a:lnTo>
                    <a:lnTo>
                      <a:pt x="1368" y="1162"/>
                    </a:lnTo>
                    <a:lnTo>
                      <a:pt x="1369" y="1163"/>
                    </a:lnTo>
                    <a:lnTo>
                      <a:pt x="1370" y="1162"/>
                    </a:lnTo>
                    <a:lnTo>
                      <a:pt x="1370" y="1163"/>
                    </a:lnTo>
                    <a:close/>
                    <a:moveTo>
                      <a:pt x="1364" y="1161"/>
                    </a:moveTo>
                    <a:lnTo>
                      <a:pt x="1364" y="1161"/>
                    </a:lnTo>
                    <a:lnTo>
                      <a:pt x="1364" y="1160"/>
                    </a:lnTo>
                    <a:lnTo>
                      <a:pt x="1365" y="1160"/>
                    </a:lnTo>
                    <a:lnTo>
                      <a:pt x="1366" y="1160"/>
                    </a:lnTo>
                    <a:lnTo>
                      <a:pt x="1366" y="1161"/>
                    </a:lnTo>
                    <a:lnTo>
                      <a:pt x="1367" y="1160"/>
                    </a:lnTo>
                    <a:lnTo>
                      <a:pt x="1365" y="1160"/>
                    </a:lnTo>
                    <a:lnTo>
                      <a:pt x="1365" y="1159"/>
                    </a:lnTo>
                    <a:lnTo>
                      <a:pt x="1365" y="1160"/>
                    </a:lnTo>
                    <a:lnTo>
                      <a:pt x="1363" y="1160"/>
                    </a:lnTo>
                    <a:lnTo>
                      <a:pt x="1364" y="1161"/>
                    </a:lnTo>
                    <a:close/>
                    <a:moveTo>
                      <a:pt x="1357" y="1149"/>
                    </a:moveTo>
                    <a:lnTo>
                      <a:pt x="1356" y="1147"/>
                    </a:lnTo>
                    <a:lnTo>
                      <a:pt x="1357" y="1145"/>
                    </a:lnTo>
                    <a:lnTo>
                      <a:pt x="1357" y="1144"/>
                    </a:lnTo>
                    <a:lnTo>
                      <a:pt x="1355" y="1148"/>
                    </a:lnTo>
                    <a:lnTo>
                      <a:pt x="1357" y="1149"/>
                    </a:lnTo>
                    <a:close/>
                    <a:moveTo>
                      <a:pt x="1391" y="1146"/>
                    </a:moveTo>
                    <a:lnTo>
                      <a:pt x="1389" y="1145"/>
                    </a:lnTo>
                    <a:lnTo>
                      <a:pt x="1388" y="1145"/>
                    </a:lnTo>
                    <a:lnTo>
                      <a:pt x="1387" y="1144"/>
                    </a:lnTo>
                    <a:lnTo>
                      <a:pt x="1379" y="1142"/>
                    </a:lnTo>
                    <a:lnTo>
                      <a:pt x="1374" y="1140"/>
                    </a:lnTo>
                    <a:lnTo>
                      <a:pt x="1373" y="1140"/>
                    </a:lnTo>
                    <a:lnTo>
                      <a:pt x="1365" y="1131"/>
                    </a:lnTo>
                    <a:lnTo>
                      <a:pt x="1364" y="1130"/>
                    </a:lnTo>
                    <a:lnTo>
                      <a:pt x="1365" y="1128"/>
                    </a:lnTo>
                    <a:lnTo>
                      <a:pt x="1369" y="1125"/>
                    </a:lnTo>
                    <a:lnTo>
                      <a:pt x="1370" y="1125"/>
                    </a:lnTo>
                    <a:lnTo>
                      <a:pt x="1372" y="1125"/>
                    </a:lnTo>
                    <a:lnTo>
                      <a:pt x="1379" y="1121"/>
                    </a:lnTo>
                    <a:lnTo>
                      <a:pt x="1377" y="1118"/>
                    </a:lnTo>
                    <a:lnTo>
                      <a:pt x="1376" y="1117"/>
                    </a:lnTo>
                    <a:lnTo>
                      <a:pt x="1372" y="1117"/>
                    </a:lnTo>
                    <a:lnTo>
                      <a:pt x="1365" y="1118"/>
                    </a:lnTo>
                    <a:lnTo>
                      <a:pt x="1365" y="1119"/>
                    </a:lnTo>
                    <a:lnTo>
                      <a:pt x="1364" y="1119"/>
                    </a:lnTo>
                    <a:lnTo>
                      <a:pt x="1364" y="1120"/>
                    </a:lnTo>
                    <a:lnTo>
                      <a:pt x="1363" y="1121"/>
                    </a:lnTo>
                    <a:lnTo>
                      <a:pt x="1360" y="1122"/>
                    </a:lnTo>
                    <a:lnTo>
                      <a:pt x="1359" y="1122"/>
                    </a:lnTo>
                    <a:lnTo>
                      <a:pt x="1359" y="1121"/>
                    </a:lnTo>
                    <a:lnTo>
                      <a:pt x="1351" y="1119"/>
                    </a:lnTo>
                    <a:lnTo>
                      <a:pt x="1351" y="1118"/>
                    </a:lnTo>
                    <a:lnTo>
                      <a:pt x="1349" y="1115"/>
                    </a:lnTo>
                    <a:lnTo>
                      <a:pt x="1348" y="1114"/>
                    </a:lnTo>
                    <a:lnTo>
                      <a:pt x="1346" y="1108"/>
                    </a:lnTo>
                    <a:lnTo>
                      <a:pt x="1345" y="1106"/>
                    </a:lnTo>
                    <a:lnTo>
                      <a:pt x="1346" y="1106"/>
                    </a:lnTo>
                    <a:lnTo>
                      <a:pt x="1347" y="1103"/>
                    </a:lnTo>
                    <a:lnTo>
                      <a:pt x="1349" y="1104"/>
                    </a:lnTo>
                    <a:lnTo>
                      <a:pt x="1349" y="1106"/>
                    </a:lnTo>
                    <a:lnTo>
                      <a:pt x="1350" y="1106"/>
                    </a:lnTo>
                    <a:lnTo>
                      <a:pt x="1352" y="1106"/>
                    </a:lnTo>
                    <a:lnTo>
                      <a:pt x="1351" y="1104"/>
                    </a:lnTo>
                    <a:lnTo>
                      <a:pt x="1349" y="1104"/>
                    </a:lnTo>
                    <a:lnTo>
                      <a:pt x="1347" y="1102"/>
                    </a:lnTo>
                    <a:lnTo>
                      <a:pt x="1346" y="1102"/>
                    </a:lnTo>
                    <a:lnTo>
                      <a:pt x="1346" y="1101"/>
                    </a:lnTo>
                    <a:lnTo>
                      <a:pt x="1345" y="1101"/>
                    </a:lnTo>
                    <a:lnTo>
                      <a:pt x="1344" y="1101"/>
                    </a:lnTo>
                    <a:lnTo>
                      <a:pt x="1343" y="1101"/>
                    </a:lnTo>
                    <a:lnTo>
                      <a:pt x="1342" y="1100"/>
                    </a:lnTo>
                    <a:lnTo>
                      <a:pt x="1342" y="1098"/>
                    </a:lnTo>
                    <a:lnTo>
                      <a:pt x="1340" y="1098"/>
                    </a:lnTo>
                    <a:lnTo>
                      <a:pt x="1335" y="1099"/>
                    </a:lnTo>
                    <a:lnTo>
                      <a:pt x="1336" y="1102"/>
                    </a:lnTo>
                    <a:lnTo>
                      <a:pt x="1337" y="1103"/>
                    </a:lnTo>
                    <a:lnTo>
                      <a:pt x="1339" y="1106"/>
                    </a:lnTo>
                    <a:lnTo>
                      <a:pt x="1339" y="1110"/>
                    </a:lnTo>
                    <a:lnTo>
                      <a:pt x="1339" y="1111"/>
                    </a:lnTo>
                    <a:lnTo>
                      <a:pt x="1341" y="1117"/>
                    </a:lnTo>
                    <a:lnTo>
                      <a:pt x="1342" y="1119"/>
                    </a:lnTo>
                    <a:lnTo>
                      <a:pt x="1343" y="1120"/>
                    </a:lnTo>
                    <a:lnTo>
                      <a:pt x="1346" y="1124"/>
                    </a:lnTo>
                    <a:lnTo>
                      <a:pt x="1348" y="1129"/>
                    </a:lnTo>
                    <a:lnTo>
                      <a:pt x="1348" y="1130"/>
                    </a:lnTo>
                    <a:lnTo>
                      <a:pt x="1347" y="1132"/>
                    </a:lnTo>
                    <a:lnTo>
                      <a:pt x="1342" y="1134"/>
                    </a:lnTo>
                    <a:lnTo>
                      <a:pt x="1344" y="1135"/>
                    </a:lnTo>
                    <a:lnTo>
                      <a:pt x="1345" y="1136"/>
                    </a:lnTo>
                    <a:lnTo>
                      <a:pt x="1346" y="1137"/>
                    </a:lnTo>
                    <a:lnTo>
                      <a:pt x="1348" y="1138"/>
                    </a:lnTo>
                    <a:lnTo>
                      <a:pt x="1349" y="1136"/>
                    </a:lnTo>
                    <a:lnTo>
                      <a:pt x="1352" y="1138"/>
                    </a:lnTo>
                    <a:lnTo>
                      <a:pt x="1353" y="1138"/>
                    </a:lnTo>
                    <a:lnTo>
                      <a:pt x="1353" y="1140"/>
                    </a:lnTo>
                    <a:lnTo>
                      <a:pt x="1354" y="1139"/>
                    </a:lnTo>
                    <a:lnTo>
                      <a:pt x="1353" y="1138"/>
                    </a:lnTo>
                    <a:lnTo>
                      <a:pt x="1349" y="1133"/>
                    </a:lnTo>
                    <a:lnTo>
                      <a:pt x="1349" y="1132"/>
                    </a:lnTo>
                    <a:lnTo>
                      <a:pt x="1351" y="1130"/>
                    </a:lnTo>
                    <a:lnTo>
                      <a:pt x="1352" y="1130"/>
                    </a:lnTo>
                    <a:lnTo>
                      <a:pt x="1351" y="1128"/>
                    </a:lnTo>
                    <a:lnTo>
                      <a:pt x="1350" y="1126"/>
                    </a:lnTo>
                    <a:lnTo>
                      <a:pt x="1352" y="1126"/>
                    </a:lnTo>
                    <a:lnTo>
                      <a:pt x="1352" y="1125"/>
                    </a:lnTo>
                    <a:lnTo>
                      <a:pt x="1352" y="1123"/>
                    </a:lnTo>
                    <a:lnTo>
                      <a:pt x="1353" y="1122"/>
                    </a:lnTo>
                    <a:lnTo>
                      <a:pt x="1355" y="1122"/>
                    </a:lnTo>
                    <a:lnTo>
                      <a:pt x="1356" y="1123"/>
                    </a:lnTo>
                    <a:lnTo>
                      <a:pt x="1357" y="1125"/>
                    </a:lnTo>
                    <a:lnTo>
                      <a:pt x="1358" y="1126"/>
                    </a:lnTo>
                    <a:lnTo>
                      <a:pt x="1358" y="1127"/>
                    </a:lnTo>
                    <a:lnTo>
                      <a:pt x="1362" y="1131"/>
                    </a:lnTo>
                    <a:lnTo>
                      <a:pt x="1366" y="1136"/>
                    </a:lnTo>
                    <a:lnTo>
                      <a:pt x="1367" y="1136"/>
                    </a:lnTo>
                    <a:lnTo>
                      <a:pt x="1368" y="1136"/>
                    </a:lnTo>
                    <a:lnTo>
                      <a:pt x="1369" y="1137"/>
                    </a:lnTo>
                    <a:lnTo>
                      <a:pt x="1370" y="1138"/>
                    </a:lnTo>
                    <a:lnTo>
                      <a:pt x="1370" y="1140"/>
                    </a:lnTo>
                    <a:lnTo>
                      <a:pt x="1370" y="1141"/>
                    </a:lnTo>
                    <a:lnTo>
                      <a:pt x="1372" y="1142"/>
                    </a:lnTo>
                    <a:lnTo>
                      <a:pt x="1374" y="1142"/>
                    </a:lnTo>
                    <a:lnTo>
                      <a:pt x="1374" y="1143"/>
                    </a:lnTo>
                    <a:lnTo>
                      <a:pt x="1374" y="1144"/>
                    </a:lnTo>
                    <a:lnTo>
                      <a:pt x="1375" y="1143"/>
                    </a:lnTo>
                    <a:lnTo>
                      <a:pt x="1376" y="1142"/>
                    </a:lnTo>
                    <a:lnTo>
                      <a:pt x="1377" y="1142"/>
                    </a:lnTo>
                    <a:lnTo>
                      <a:pt x="1378" y="1143"/>
                    </a:lnTo>
                    <a:lnTo>
                      <a:pt x="1380" y="1144"/>
                    </a:lnTo>
                    <a:lnTo>
                      <a:pt x="1381" y="1143"/>
                    </a:lnTo>
                    <a:lnTo>
                      <a:pt x="1382" y="1143"/>
                    </a:lnTo>
                    <a:lnTo>
                      <a:pt x="1383" y="1143"/>
                    </a:lnTo>
                    <a:lnTo>
                      <a:pt x="1387" y="1145"/>
                    </a:lnTo>
                    <a:lnTo>
                      <a:pt x="1389" y="1145"/>
                    </a:lnTo>
                    <a:lnTo>
                      <a:pt x="1391" y="1146"/>
                    </a:lnTo>
                    <a:close/>
                    <a:moveTo>
                      <a:pt x="1303" y="1139"/>
                    </a:moveTo>
                    <a:lnTo>
                      <a:pt x="1304" y="1137"/>
                    </a:lnTo>
                    <a:lnTo>
                      <a:pt x="1307" y="1137"/>
                    </a:lnTo>
                    <a:lnTo>
                      <a:pt x="1308" y="1136"/>
                    </a:lnTo>
                    <a:lnTo>
                      <a:pt x="1306" y="1132"/>
                    </a:lnTo>
                    <a:lnTo>
                      <a:pt x="1304" y="1133"/>
                    </a:lnTo>
                    <a:lnTo>
                      <a:pt x="1303" y="1134"/>
                    </a:lnTo>
                    <a:lnTo>
                      <a:pt x="1301" y="1134"/>
                    </a:lnTo>
                    <a:lnTo>
                      <a:pt x="1302" y="1138"/>
                    </a:lnTo>
                    <a:lnTo>
                      <a:pt x="1303" y="1139"/>
                    </a:lnTo>
                    <a:close/>
                    <a:moveTo>
                      <a:pt x="1319" y="1134"/>
                    </a:moveTo>
                    <a:lnTo>
                      <a:pt x="1318" y="1134"/>
                    </a:lnTo>
                    <a:lnTo>
                      <a:pt x="1317" y="1134"/>
                    </a:lnTo>
                    <a:lnTo>
                      <a:pt x="1319" y="1134"/>
                    </a:lnTo>
                    <a:close/>
                    <a:moveTo>
                      <a:pt x="1334" y="1132"/>
                    </a:moveTo>
                    <a:lnTo>
                      <a:pt x="1335" y="1133"/>
                    </a:lnTo>
                    <a:lnTo>
                      <a:pt x="1336" y="1133"/>
                    </a:lnTo>
                    <a:lnTo>
                      <a:pt x="1338" y="1133"/>
                    </a:lnTo>
                    <a:lnTo>
                      <a:pt x="1339" y="1133"/>
                    </a:lnTo>
                    <a:lnTo>
                      <a:pt x="1336" y="1132"/>
                    </a:lnTo>
                    <a:lnTo>
                      <a:pt x="1333" y="1132"/>
                    </a:lnTo>
                    <a:lnTo>
                      <a:pt x="1332" y="1132"/>
                    </a:lnTo>
                    <a:lnTo>
                      <a:pt x="1334" y="1132"/>
                    </a:lnTo>
                    <a:close/>
                    <a:moveTo>
                      <a:pt x="1321" y="1132"/>
                    </a:moveTo>
                    <a:lnTo>
                      <a:pt x="1323" y="1133"/>
                    </a:lnTo>
                    <a:lnTo>
                      <a:pt x="1323" y="1132"/>
                    </a:lnTo>
                    <a:lnTo>
                      <a:pt x="1325" y="1130"/>
                    </a:lnTo>
                    <a:lnTo>
                      <a:pt x="1329" y="1131"/>
                    </a:lnTo>
                    <a:lnTo>
                      <a:pt x="1325" y="1130"/>
                    </a:lnTo>
                    <a:lnTo>
                      <a:pt x="1321" y="1128"/>
                    </a:lnTo>
                    <a:lnTo>
                      <a:pt x="1320" y="1128"/>
                    </a:lnTo>
                    <a:lnTo>
                      <a:pt x="1323" y="1130"/>
                    </a:lnTo>
                    <a:lnTo>
                      <a:pt x="1321" y="1132"/>
                    </a:lnTo>
                    <a:close/>
                    <a:moveTo>
                      <a:pt x="1315" y="1126"/>
                    </a:moveTo>
                    <a:lnTo>
                      <a:pt x="1312" y="1125"/>
                    </a:lnTo>
                    <a:lnTo>
                      <a:pt x="1313" y="1126"/>
                    </a:lnTo>
                    <a:lnTo>
                      <a:pt x="1315" y="1126"/>
                    </a:lnTo>
                    <a:close/>
                    <a:moveTo>
                      <a:pt x="1288" y="1120"/>
                    </a:moveTo>
                    <a:lnTo>
                      <a:pt x="1287" y="1119"/>
                    </a:lnTo>
                    <a:lnTo>
                      <a:pt x="1285" y="1119"/>
                    </a:lnTo>
                    <a:lnTo>
                      <a:pt x="1288" y="1120"/>
                    </a:lnTo>
                    <a:close/>
                    <a:moveTo>
                      <a:pt x="1312" y="1113"/>
                    </a:moveTo>
                    <a:lnTo>
                      <a:pt x="1312" y="1113"/>
                    </a:lnTo>
                    <a:lnTo>
                      <a:pt x="1313" y="1111"/>
                    </a:lnTo>
                    <a:lnTo>
                      <a:pt x="1317" y="1111"/>
                    </a:lnTo>
                    <a:lnTo>
                      <a:pt x="1318" y="1112"/>
                    </a:lnTo>
                    <a:lnTo>
                      <a:pt x="1324" y="1109"/>
                    </a:lnTo>
                    <a:lnTo>
                      <a:pt x="1325" y="1109"/>
                    </a:lnTo>
                    <a:lnTo>
                      <a:pt x="1326" y="1109"/>
                    </a:lnTo>
                    <a:lnTo>
                      <a:pt x="1327" y="1103"/>
                    </a:lnTo>
                    <a:lnTo>
                      <a:pt x="1325" y="1102"/>
                    </a:lnTo>
                    <a:lnTo>
                      <a:pt x="1323" y="1102"/>
                    </a:lnTo>
                    <a:lnTo>
                      <a:pt x="1322" y="1102"/>
                    </a:lnTo>
                    <a:lnTo>
                      <a:pt x="1317" y="1104"/>
                    </a:lnTo>
                    <a:lnTo>
                      <a:pt x="1314" y="1106"/>
                    </a:lnTo>
                    <a:lnTo>
                      <a:pt x="1314" y="1107"/>
                    </a:lnTo>
                    <a:lnTo>
                      <a:pt x="1312" y="1111"/>
                    </a:lnTo>
                    <a:lnTo>
                      <a:pt x="1310" y="1111"/>
                    </a:lnTo>
                    <a:lnTo>
                      <a:pt x="1310" y="1113"/>
                    </a:lnTo>
                    <a:lnTo>
                      <a:pt x="1312" y="1113"/>
                    </a:lnTo>
                    <a:close/>
                    <a:moveTo>
                      <a:pt x="1355" y="1100"/>
                    </a:moveTo>
                    <a:lnTo>
                      <a:pt x="1355" y="1100"/>
                    </a:lnTo>
                    <a:lnTo>
                      <a:pt x="1358" y="1098"/>
                    </a:lnTo>
                    <a:lnTo>
                      <a:pt x="1359" y="1096"/>
                    </a:lnTo>
                    <a:lnTo>
                      <a:pt x="1359" y="1095"/>
                    </a:lnTo>
                    <a:lnTo>
                      <a:pt x="1357" y="1093"/>
                    </a:lnTo>
                    <a:lnTo>
                      <a:pt x="1357" y="1094"/>
                    </a:lnTo>
                    <a:lnTo>
                      <a:pt x="1353" y="1093"/>
                    </a:lnTo>
                    <a:lnTo>
                      <a:pt x="1351" y="1093"/>
                    </a:lnTo>
                    <a:lnTo>
                      <a:pt x="1344" y="1097"/>
                    </a:lnTo>
                    <a:lnTo>
                      <a:pt x="1348" y="1096"/>
                    </a:lnTo>
                    <a:lnTo>
                      <a:pt x="1349" y="1096"/>
                    </a:lnTo>
                    <a:lnTo>
                      <a:pt x="1350" y="1097"/>
                    </a:lnTo>
                    <a:lnTo>
                      <a:pt x="1351" y="1098"/>
                    </a:lnTo>
                    <a:lnTo>
                      <a:pt x="1352" y="1098"/>
                    </a:lnTo>
                    <a:lnTo>
                      <a:pt x="1353" y="1100"/>
                    </a:lnTo>
                    <a:lnTo>
                      <a:pt x="1355" y="1100"/>
                    </a:lnTo>
                    <a:close/>
                    <a:moveTo>
                      <a:pt x="1293" y="1099"/>
                    </a:moveTo>
                    <a:lnTo>
                      <a:pt x="1296" y="1100"/>
                    </a:lnTo>
                    <a:lnTo>
                      <a:pt x="1297" y="1098"/>
                    </a:lnTo>
                    <a:lnTo>
                      <a:pt x="1298" y="1096"/>
                    </a:lnTo>
                    <a:lnTo>
                      <a:pt x="1298" y="1094"/>
                    </a:lnTo>
                    <a:lnTo>
                      <a:pt x="1304" y="1094"/>
                    </a:lnTo>
                    <a:lnTo>
                      <a:pt x="1307" y="1096"/>
                    </a:lnTo>
                    <a:lnTo>
                      <a:pt x="1308" y="1096"/>
                    </a:lnTo>
                    <a:lnTo>
                      <a:pt x="1312" y="1096"/>
                    </a:lnTo>
                    <a:lnTo>
                      <a:pt x="1313" y="1095"/>
                    </a:lnTo>
                    <a:lnTo>
                      <a:pt x="1314" y="1095"/>
                    </a:lnTo>
                    <a:lnTo>
                      <a:pt x="1313" y="1094"/>
                    </a:lnTo>
                    <a:lnTo>
                      <a:pt x="1312" y="1094"/>
                    </a:lnTo>
                    <a:lnTo>
                      <a:pt x="1311" y="1094"/>
                    </a:lnTo>
                    <a:lnTo>
                      <a:pt x="1298" y="1093"/>
                    </a:lnTo>
                    <a:lnTo>
                      <a:pt x="1295" y="1093"/>
                    </a:lnTo>
                    <a:lnTo>
                      <a:pt x="1295" y="1098"/>
                    </a:lnTo>
                    <a:lnTo>
                      <a:pt x="1289" y="1095"/>
                    </a:lnTo>
                    <a:lnTo>
                      <a:pt x="1289" y="1096"/>
                    </a:lnTo>
                    <a:lnTo>
                      <a:pt x="1289" y="1098"/>
                    </a:lnTo>
                    <a:lnTo>
                      <a:pt x="1293" y="1099"/>
                    </a:lnTo>
                    <a:close/>
                    <a:moveTo>
                      <a:pt x="1268" y="1098"/>
                    </a:moveTo>
                    <a:lnTo>
                      <a:pt x="1268" y="1100"/>
                    </a:lnTo>
                    <a:lnTo>
                      <a:pt x="1270" y="1098"/>
                    </a:lnTo>
                    <a:lnTo>
                      <a:pt x="1273" y="1098"/>
                    </a:lnTo>
                    <a:lnTo>
                      <a:pt x="1274" y="1099"/>
                    </a:lnTo>
                    <a:lnTo>
                      <a:pt x="1274" y="1098"/>
                    </a:lnTo>
                    <a:lnTo>
                      <a:pt x="1273" y="1098"/>
                    </a:lnTo>
                    <a:lnTo>
                      <a:pt x="1272" y="1097"/>
                    </a:lnTo>
                    <a:lnTo>
                      <a:pt x="1271" y="1096"/>
                    </a:lnTo>
                    <a:lnTo>
                      <a:pt x="1270" y="1095"/>
                    </a:lnTo>
                    <a:lnTo>
                      <a:pt x="1269" y="1097"/>
                    </a:lnTo>
                    <a:lnTo>
                      <a:pt x="1269" y="1098"/>
                    </a:lnTo>
                    <a:lnTo>
                      <a:pt x="1268" y="1098"/>
                    </a:lnTo>
                    <a:close/>
                    <a:moveTo>
                      <a:pt x="1288" y="1094"/>
                    </a:moveTo>
                    <a:lnTo>
                      <a:pt x="1289" y="1094"/>
                    </a:lnTo>
                    <a:lnTo>
                      <a:pt x="1287" y="1094"/>
                    </a:lnTo>
                    <a:lnTo>
                      <a:pt x="1288" y="1094"/>
                    </a:lnTo>
                    <a:close/>
                    <a:moveTo>
                      <a:pt x="1259" y="1086"/>
                    </a:moveTo>
                    <a:lnTo>
                      <a:pt x="1259" y="1087"/>
                    </a:lnTo>
                    <a:lnTo>
                      <a:pt x="1259" y="1086"/>
                    </a:lnTo>
                    <a:lnTo>
                      <a:pt x="1260" y="1086"/>
                    </a:lnTo>
                    <a:lnTo>
                      <a:pt x="1259" y="1085"/>
                    </a:lnTo>
                    <a:lnTo>
                      <a:pt x="1257" y="1085"/>
                    </a:lnTo>
                    <a:lnTo>
                      <a:pt x="1259" y="1086"/>
                    </a:lnTo>
                    <a:close/>
                    <a:moveTo>
                      <a:pt x="1251" y="1081"/>
                    </a:moveTo>
                    <a:lnTo>
                      <a:pt x="1250" y="1081"/>
                    </a:lnTo>
                    <a:lnTo>
                      <a:pt x="1251" y="1081"/>
                    </a:lnTo>
                    <a:close/>
                    <a:moveTo>
                      <a:pt x="1251" y="1077"/>
                    </a:moveTo>
                    <a:lnTo>
                      <a:pt x="1253" y="1076"/>
                    </a:lnTo>
                    <a:lnTo>
                      <a:pt x="1254" y="1076"/>
                    </a:lnTo>
                    <a:lnTo>
                      <a:pt x="1249" y="1072"/>
                    </a:lnTo>
                    <a:lnTo>
                      <a:pt x="1249" y="1071"/>
                    </a:lnTo>
                    <a:lnTo>
                      <a:pt x="1249" y="1072"/>
                    </a:lnTo>
                    <a:lnTo>
                      <a:pt x="1249" y="1073"/>
                    </a:lnTo>
                    <a:lnTo>
                      <a:pt x="1248" y="1074"/>
                    </a:lnTo>
                    <a:lnTo>
                      <a:pt x="1248" y="1075"/>
                    </a:lnTo>
                    <a:lnTo>
                      <a:pt x="1251" y="1077"/>
                    </a:lnTo>
                    <a:close/>
                    <a:moveTo>
                      <a:pt x="1276" y="1074"/>
                    </a:moveTo>
                    <a:lnTo>
                      <a:pt x="1276" y="1074"/>
                    </a:lnTo>
                    <a:lnTo>
                      <a:pt x="1279" y="1074"/>
                    </a:lnTo>
                    <a:lnTo>
                      <a:pt x="1278" y="1071"/>
                    </a:lnTo>
                    <a:lnTo>
                      <a:pt x="1277" y="1070"/>
                    </a:lnTo>
                    <a:lnTo>
                      <a:pt x="1276" y="1072"/>
                    </a:lnTo>
                    <a:lnTo>
                      <a:pt x="1273" y="1073"/>
                    </a:lnTo>
                    <a:lnTo>
                      <a:pt x="1271" y="1072"/>
                    </a:lnTo>
                    <a:lnTo>
                      <a:pt x="1272" y="1074"/>
                    </a:lnTo>
                    <a:lnTo>
                      <a:pt x="1273" y="1073"/>
                    </a:lnTo>
                    <a:lnTo>
                      <a:pt x="1276" y="1074"/>
                    </a:lnTo>
                    <a:close/>
                    <a:moveTo>
                      <a:pt x="1219" y="1043"/>
                    </a:moveTo>
                    <a:lnTo>
                      <a:pt x="1221" y="1043"/>
                    </a:lnTo>
                    <a:lnTo>
                      <a:pt x="1219" y="1042"/>
                    </a:lnTo>
                    <a:lnTo>
                      <a:pt x="1220" y="1042"/>
                    </a:lnTo>
                    <a:lnTo>
                      <a:pt x="1219" y="1042"/>
                    </a:lnTo>
                    <a:lnTo>
                      <a:pt x="1219" y="1043"/>
                    </a:lnTo>
                    <a:close/>
                    <a:moveTo>
                      <a:pt x="1197" y="1020"/>
                    </a:moveTo>
                    <a:lnTo>
                      <a:pt x="1198" y="1021"/>
                    </a:lnTo>
                    <a:lnTo>
                      <a:pt x="1198" y="1020"/>
                    </a:lnTo>
                    <a:lnTo>
                      <a:pt x="1198" y="1019"/>
                    </a:lnTo>
                    <a:lnTo>
                      <a:pt x="1197" y="1019"/>
                    </a:lnTo>
                    <a:lnTo>
                      <a:pt x="1197" y="1020"/>
                    </a:lnTo>
                    <a:close/>
                    <a:moveTo>
                      <a:pt x="1186" y="1015"/>
                    </a:moveTo>
                    <a:lnTo>
                      <a:pt x="1187" y="1015"/>
                    </a:lnTo>
                    <a:lnTo>
                      <a:pt x="1192" y="1019"/>
                    </a:lnTo>
                    <a:lnTo>
                      <a:pt x="1194" y="1019"/>
                    </a:lnTo>
                    <a:lnTo>
                      <a:pt x="1192" y="1018"/>
                    </a:lnTo>
                    <a:lnTo>
                      <a:pt x="1191" y="1017"/>
                    </a:lnTo>
                    <a:lnTo>
                      <a:pt x="1191" y="1016"/>
                    </a:lnTo>
                    <a:lnTo>
                      <a:pt x="1189" y="1015"/>
                    </a:lnTo>
                    <a:lnTo>
                      <a:pt x="1188" y="1013"/>
                    </a:lnTo>
                    <a:lnTo>
                      <a:pt x="1189" y="1015"/>
                    </a:lnTo>
                    <a:lnTo>
                      <a:pt x="1185" y="1014"/>
                    </a:lnTo>
                    <a:lnTo>
                      <a:pt x="1184" y="1013"/>
                    </a:lnTo>
                    <a:lnTo>
                      <a:pt x="1183" y="1015"/>
                    </a:lnTo>
                    <a:lnTo>
                      <a:pt x="1186" y="1015"/>
                    </a:lnTo>
                    <a:close/>
                    <a:moveTo>
                      <a:pt x="1202" y="1013"/>
                    </a:moveTo>
                    <a:lnTo>
                      <a:pt x="1202" y="1015"/>
                    </a:lnTo>
                    <a:lnTo>
                      <a:pt x="1200" y="1017"/>
                    </a:lnTo>
                    <a:lnTo>
                      <a:pt x="1200" y="1018"/>
                    </a:lnTo>
                    <a:lnTo>
                      <a:pt x="1202" y="1017"/>
                    </a:lnTo>
                    <a:lnTo>
                      <a:pt x="1204" y="1017"/>
                    </a:lnTo>
                    <a:lnTo>
                      <a:pt x="1202" y="1017"/>
                    </a:lnTo>
                    <a:lnTo>
                      <a:pt x="1202" y="1015"/>
                    </a:lnTo>
                    <a:lnTo>
                      <a:pt x="1202" y="1013"/>
                    </a:lnTo>
                    <a:lnTo>
                      <a:pt x="1201" y="1012"/>
                    </a:lnTo>
                    <a:lnTo>
                      <a:pt x="1202" y="1013"/>
                    </a:lnTo>
                    <a:close/>
                    <a:moveTo>
                      <a:pt x="1172" y="993"/>
                    </a:moveTo>
                    <a:lnTo>
                      <a:pt x="1174" y="994"/>
                    </a:lnTo>
                    <a:lnTo>
                      <a:pt x="1174" y="993"/>
                    </a:lnTo>
                    <a:lnTo>
                      <a:pt x="1173" y="993"/>
                    </a:lnTo>
                    <a:lnTo>
                      <a:pt x="1171" y="992"/>
                    </a:lnTo>
                    <a:lnTo>
                      <a:pt x="1172" y="993"/>
                    </a:lnTo>
                    <a:close/>
                    <a:moveTo>
                      <a:pt x="1167" y="993"/>
                    </a:moveTo>
                    <a:lnTo>
                      <a:pt x="1168" y="993"/>
                    </a:lnTo>
                    <a:lnTo>
                      <a:pt x="1171" y="992"/>
                    </a:lnTo>
                    <a:lnTo>
                      <a:pt x="1168" y="991"/>
                    </a:lnTo>
                    <a:lnTo>
                      <a:pt x="1167" y="993"/>
                    </a:lnTo>
                    <a:close/>
                    <a:moveTo>
                      <a:pt x="1182" y="977"/>
                    </a:moveTo>
                    <a:lnTo>
                      <a:pt x="1183" y="978"/>
                    </a:lnTo>
                    <a:lnTo>
                      <a:pt x="1183" y="977"/>
                    </a:lnTo>
                    <a:lnTo>
                      <a:pt x="1181" y="975"/>
                    </a:lnTo>
                    <a:lnTo>
                      <a:pt x="1181" y="976"/>
                    </a:lnTo>
                    <a:lnTo>
                      <a:pt x="1182" y="977"/>
                    </a:lnTo>
                    <a:close/>
                    <a:moveTo>
                      <a:pt x="1178" y="972"/>
                    </a:moveTo>
                    <a:lnTo>
                      <a:pt x="1178" y="972"/>
                    </a:lnTo>
                    <a:lnTo>
                      <a:pt x="1176" y="970"/>
                    </a:lnTo>
                    <a:lnTo>
                      <a:pt x="1177" y="972"/>
                    </a:lnTo>
                    <a:lnTo>
                      <a:pt x="1178" y="972"/>
                    </a:lnTo>
                    <a:close/>
                    <a:moveTo>
                      <a:pt x="1164" y="959"/>
                    </a:moveTo>
                    <a:lnTo>
                      <a:pt x="1164" y="959"/>
                    </a:lnTo>
                    <a:lnTo>
                      <a:pt x="1166" y="957"/>
                    </a:lnTo>
                    <a:lnTo>
                      <a:pt x="1165" y="956"/>
                    </a:lnTo>
                    <a:lnTo>
                      <a:pt x="1166" y="954"/>
                    </a:lnTo>
                    <a:lnTo>
                      <a:pt x="1168" y="953"/>
                    </a:lnTo>
                    <a:lnTo>
                      <a:pt x="1167" y="952"/>
                    </a:lnTo>
                    <a:lnTo>
                      <a:pt x="1169" y="949"/>
                    </a:lnTo>
                    <a:lnTo>
                      <a:pt x="1170" y="949"/>
                    </a:lnTo>
                    <a:lnTo>
                      <a:pt x="1169" y="949"/>
                    </a:lnTo>
                    <a:lnTo>
                      <a:pt x="1168" y="949"/>
                    </a:lnTo>
                    <a:lnTo>
                      <a:pt x="1167" y="949"/>
                    </a:lnTo>
                    <a:lnTo>
                      <a:pt x="1166" y="949"/>
                    </a:lnTo>
                    <a:lnTo>
                      <a:pt x="1163" y="949"/>
                    </a:lnTo>
                    <a:lnTo>
                      <a:pt x="1161" y="948"/>
                    </a:lnTo>
                    <a:lnTo>
                      <a:pt x="1164" y="957"/>
                    </a:lnTo>
                    <a:lnTo>
                      <a:pt x="1163" y="958"/>
                    </a:lnTo>
                    <a:lnTo>
                      <a:pt x="1163" y="959"/>
                    </a:lnTo>
                    <a:lnTo>
                      <a:pt x="1164" y="959"/>
                    </a:lnTo>
                    <a:close/>
                    <a:moveTo>
                      <a:pt x="1184" y="955"/>
                    </a:moveTo>
                    <a:lnTo>
                      <a:pt x="1186" y="955"/>
                    </a:lnTo>
                    <a:lnTo>
                      <a:pt x="1189" y="955"/>
                    </a:lnTo>
                    <a:lnTo>
                      <a:pt x="1187" y="951"/>
                    </a:lnTo>
                    <a:lnTo>
                      <a:pt x="1185" y="949"/>
                    </a:lnTo>
                    <a:lnTo>
                      <a:pt x="1185" y="950"/>
                    </a:lnTo>
                    <a:lnTo>
                      <a:pt x="1186" y="950"/>
                    </a:lnTo>
                    <a:lnTo>
                      <a:pt x="1187" y="951"/>
                    </a:lnTo>
                    <a:lnTo>
                      <a:pt x="1187" y="954"/>
                    </a:lnTo>
                    <a:lnTo>
                      <a:pt x="1186" y="955"/>
                    </a:lnTo>
                    <a:lnTo>
                      <a:pt x="1185" y="955"/>
                    </a:lnTo>
                    <a:lnTo>
                      <a:pt x="1184" y="955"/>
                    </a:lnTo>
                    <a:close/>
                    <a:moveTo>
                      <a:pt x="1164" y="911"/>
                    </a:moveTo>
                    <a:lnTo>
                      <a:pt x="1164" y="909"/>
                    </a:lnTo>
                    <a:lnTo>
                      <a:pt x="1164" y="908"/>
                    </a:lnTo>
                    <a:lnTo>
                      <a:pt x="1164" y="907"/>
                    </a:lnTo>
                    <a:lnTo>
                      <a:pt x="1164" y="908"/>
                    </a:lnTo>
                    <a:lnTo>
                      <a:pt x="1163" y="909"/>
                    </a:lnTo>
                    <a:lnTo>
                      <a:pt x="1163" y="910"/>
                    </a:lnTo>
                    <a:lnTo>
                      <a:pt x="1164" y="911"/>
                    </a:lnTo>
                    <a:close/>
                    <a:moveTo>
                      <a:pt x="1159" y="888"/>
                    </a:moveTo>
                    <a:lnTo>
                      <a:pt x="1160" y="890"/>
                    </a:lnTo>
                    <a:lnTo>
                      <a:pt x="1161" y="888"/>
                    </a:lnTo>
                    <a:lnTo>
                      <a:pt x="1159" y="889"/>
                    </a:lnTo>
                    <a:lnTo>
                      <a:pt x="1159" y="887"/>
                    </a:lnTo>
                    <a:lnTo>
                      <a:pt x="1159" y="888"/>
                    </a:lnTo>
                    <a:close/>
                    <a:moveTo>
                      <a:pt x="1153" y="889"/>
                    </a:moveTo>
                    <a:lnTo>
                      <a:pt x="1156" y="887"/>
                    </a:lnTo>
                    <a:lnTo>
                      <a:pt x="1153" y="885"/>
                    </a:lnTo>
                    <a:lnTo>
                      <a:pt x="1152" y="883"/>
                    </a:lnTo>
                    <a:lnTo>
                      <a:pt x="1152" y="885"/>
                    </a:lnTo>
                    <a:lnTo>
                      <a:pt x="1151" y="885"/>
                    </a:lnTo>
                    <a:lnTo>
                      <a:pt x="1153" y="889"/>
                    </a:lnTo>
                    <a:close/>
                    <a:moveTo>
                      <a:pt x="1143" y="887"/>
                    </a:moveTo>
                    <a:lnTo>
                      <a:pt x="1143" y="887"/>
                    </a:lnTo>
                    <a:lnTo>
                      <a:pt x="1144" y="887"/>
                    </a:lnTo>
                    <a:lnTo>
                      <a:pt x="1146" y="886"/>
                    </a:lnTo>
                    <a:lnTo>
                      <a:pt x="1146" y="885"/>
                    </a:lnTo>
                    <a:lnTo>
                      <a:pt x="1144" y="883"/>
                    </a:lnTo>
                    <a:lnTo>
                      <a:pt x="1144" y="884"/>
                    </a:lnTo>
                    <a:lnTo>
                      <a:pt x="1144" y="885"/>
                    </a:lnTo>
                    <a:lnTo>
                      <a:pt x="1142" y="886"/>
                    </a:lnTo>
                    <a:lnTo>
                      <a:pt x="1143" y="887"/>
                    </a:lnTo>
                    <a:close/>
                    <a:moveTo>
                      <a:pt x="1138" y="876"/>
                    </a:moveTo>
                    <a:lnTo>
                      <a:pt x="1139" y="877"/>
                    </a:lnTo>
                    <a:lnTo>
                      <a:pt x="1140" y="877"/>
                    </a:lnTo>
                    <a:lnTo>
                      <a:pt x="1142" y="879"/>
                    </a:lnTo>
                    <a:lnTo>
                      <a:pt x="1142" y="878"/>
                    </a:lnTo>
                    <a:lnTo>
                      <a:pt x="1142" y="877"/>
                    </a:lnTo>
                    <a:lnTo>
                      <a:pt x="1142" y="876"/>
                    </a:lnTo>
                    <a:lnTo>
                      <a:pt x="1142" y="875"/>
                    </a:lnTo>
                    <a:lnTo>
                      <a:pt x="1140" y="874"/>
                    </a:lnTo>
                    <a:lnTo>
                      <a:pt x="1139" y="874"/>
                    </a:lnTo>
                    <a:lnTo>
                      <a:pt x="1137" y="871"/>
                    </a:lnTo>
                    <a:lnTo>
                      <a:pt x="1138" y="869"/>
                    </a:lnTo>
                    <a:lnTo>
                      <a:pt x="1136" y="870"/>
                    </a:lnTo>
                    <a:lnTo>
                      <a:pt x="1137" y="872"/>
                    </a:lnTo>
                    <a:lnTo>
                      <a:pt x="1136" y="873"/>
                    </a:lnTo>
                    <a:lnTo>
                      <a:pt x="1138" y="875"/>
                    </a:lnTo>
                    <a:lnTo>
                      <a:pt x="1138" y="876"/>
                    </a:lnTo>
                    <a:close/>
                    <a:moveTo>
                      <a:pt x="1162" y="858"/>
                    </a:moveTo>
                    <a:lnTo>
                      <a:pt x="1163" y="858"/>
                    </a:lnTo>
                    <a:lnTo>
                      <a:pt x="1163" y="857"/>
                    </a:lnTo>
                    <a:lnTo>
                      <a:pt x="1162" y="858"/>
                    </a:lnTo>
                    <a:close/>
                    <a:moveTo>
                      <a:pt x="1453" y="1185"/>
                    </a:moveTo>
                    <a:lnTo>
                      <a:pt x="1451" y="1181"/>
                    </a:lnTo>
                    <a:lnTo>
                      <a:pt x="1452" y="1180"/>
                    </a:lnTo>
                    <a:lnTo>
                      <a:pt x="1453" y="1179"/>
                    </a:lnTo>
                    <a:lnTo>
                      <a:pt x="1454" y="1179"/>
                    </a:lnTo>
                    <a:lnTo>
                      <a:pt x="1456" y="1181"/>
                    </a:lnTo>
                    <a:lnTo>
                      <a:pt x="1457" y="1181"/>
                    </a:lnTo>
                    <a:lnTo>
                      <a:pt x="1458" y="1183"/>
                    </a:lnTo>
                    <a:lnTo>
                      <a:pt x="1456" y="1185"/>
                    </a:lnTo>
                    <a:lnTo>
                      <a:pt x="1455" y="1185"/>
                    </a:lnTo>
                    <a:lnTo>
                      <a:pt x="1454" y="1186"/>
                    </a:lnTo>
                    <a:lnTo>
                      <a:pt x="1453" y="1185"/>
                    </a:lnTo>
                    <a:close/>
                    <a:moveTo>
                      <a:pt x="1474" y="1176"/>
                    </a:moveTo>
                    <a:lnTo>
                      <a:pt x="1473" y="1176"/>
                    </a:lnTo>
                    <a:lnTo>
                      <a:pt x="1472" y="1175"/>
                    </a:lnTo>
                    <a:lnTo>
                      <a:pt x="1472" y="1174"/>
                    </a:lnTo>
                    <a:lnTo>
                      <a:pt x="1471" y="1172"/>
                    </a:lnTo>
                    <a:lnTo>
                      <a:pt x="1473" y="1170"/>
                    </a:lnTo>
                    <a:lnTo>
                      <a:pt x="1474" y="1170"/>
                    </a:lnTo>
                    <a:lnTo>
                      <a:pt x="1475" y="1170"/>
                    </a:lnTo>
                    <a:lnTo>
                      <a:pt x="1477" y="1170"/>
                    </a:lnTo>
                    <a:lnTo>
                      <a:pt x="1479" y="1172"/>
                    </a:lnTo>
                    <a:lnTo>
                      <a:pt x="1477" y="1175"/>
                    </a:lnTo>
                    <a:lnTo>
                      <a:pt x="1476" y="1176"/>
                    </a:lnTo>
                    <a:lnTo>
                      <a:pt x="1475" y="1176"/>
                    </a:lnTo>
                    <a:lnTo>
                      <a:pt x="1474" y="1176"/>
                    </a:lnTo>
                    <a:close/>
                    <a:moveTo>
                      <a:pt x="1263" y="1117"/>
                    </a:moveTo>
                    <a:lnTo>
                      <a:pt x="1263" y="1117"/>
                    </a:lnTo>
                    <a:lnTo>
                      <a:pt x="1261" y="1117"/>
                    </a:lnTo>
                    <a:lnTo>
                      <a:pt x="1261" y="1115"/>
                    </a:lnTo>
                    <a:lnTo>
                      <a:pt x="1262" y="1113"/>
                    </a:lnTo>
                    <a:lnTo>
                      <a:pt x="1263" y="1113"/>
                    </a:lnTo>
                    <a:lnTo>
                      <a:pt x="1264" y="1112"/>
                    </a:lnTo>
                    <a:lnTo>
                      <a:pt x="1266" y="1113"/>
                    </a:lnTo>
                    <a:lnTo>
                      <a:pt x="1267" y="1113"/>
                    </a:lnTo>
                    <a:lnTo>
                      <a:pt x="1267" y="1114"/>
                    </a:lnTo>
                    <a:lnTo>
                      <a:pt x="1266" y="1116"/>
                    </a:lnTo>
                    <a:lnTo>
                      <a:pt x="1266" y="1117"/>
                    </a:lnTo>
                    <a:lnTo>
                      <a:pt x="1264" y="1117"/>
                    </a:lnTo>
                    <a:lnTo>
                      <a:pt x="1263" y="1117"/>
                    </a:lnTo>
                    <a:close/>
                    <a:moveTo>
                      <a:pt x="1110" y="862"/>
                    </a:moveTo>
                    <a:lnTo>
                      <a:pt x="1110" y="861"/>
                    </a:lnTo>
                    <a:lnTo>
                      <a:pt x="1107" y="859"/>
                    </a:lnTo>
                    <a:lnTo>
                      <a:pt x="1107" y="858"/>
                    </a:lnTo>
                    <a:lnTo>
                      <a:pt x="1106" y="857"/>
                    </a:lnTo>
                    <a:lnTo>
                      <a:pt x="1107" y="856"/>
                    </a:lnTo>
                    <a:lnTo>
                      <a:pt x="1107" y="855"/>
                    </a:lnTo>
                    <a:lnTo>
                      <a:pt x="1109" y="855"/>
                    </a:lnTo>
                    <a:lnTo>
                      <a:pt x="1110" y="855"/>
                    </a:lnTo>
                    <a:lnTo>
                      <a:pt x="1112" y="857"/>
                    </a:lnTo>
                    <a:lnTo>
                      <a:pt x="1114" y="860"/>
                    </a:lnTo>
                    <a:lnTo>
                      <a:pt x="1112" y="862"/>
                    </a:lnTo>
                    <a:lnTo>
                      <a:pt x="1111" y="862"/>
                    </a:lnTo>
                    <a:lnTo>
                      <a:pt x="1110" y="862"/>
                    </a:lnTo>
                    <a:close/>
                    <a:moveTo>
                      <a:pt x="1134" y="837"/>
                    </a:moveTo>
                    <a:lnTo>
                      <a:pt x="1130" y="832"/>
                    </a:lnTo>
                    <a:lnTo>
                      <a:pt x="1129" y="832"/>
                    </a:lnTo>
                    <a:lnTo>
                      <a:pt x="1129" y="831"/>
                    </a:lnTo>
                    <a:lnTo>
                      <a:pt x="1129" y="830"/>
                    </a:lnTo>
                    <a:lnTo>
                      <a:pt x="1127" y="830"/>
                    </a:lnTo>
                    <a:lnTo>
                      <a:pt x="1126" y="831"/>
                    </a:lnTo>
                    <a:lnTo>
                      <a:pt x="1125" y="831"/>
                    </a:lnTo>
                    <a:lnTo>
                      <a:pt x="1124" y="832"/>
                    </a:lnTo>
                    <a:lnTo>
                      <a:pt x="1123" y="830"/>
                    </a:lnTo>
                    <a:lnTo>
                      <a:pt x="1119" y="830"/>
                    </a:lnTo>
                    <a:lnTo>
                      <a:pt x="1117" y="829"/>
                    </a:lnTo>
                    <a:lnTo>
                      <a:pt x="1117" y="826"/>
                    </a:lnTo>
                    <a:lnTo>
                      <a:pt x="1118" y="825"/>
                    </a:lnTo>
                    <a:lnTo>
                      <a:pt x="1119" y="825"/>
                    </a:lnTo>
                    <a:lnTo>
                      <a:pt x="1121" y="825"/>
                    </a:lnTo>
                    <a:lnTo>
                      <a:pt x="1123" y="825"/>
                    </a:lnTo>
                    <a:lnTo>
                      <a:pt x="1125" y="823"/>
                    </a:lnTo>
                    <a:lnTo>
                      <a:pt x="1129" y="825"/>
                    </a:lnTo>
                    <a:lnTo>
                      <a:pt x="1130" y="827"/>
                    </a:lnTo>
                    <a:lnTo>
                      <a:pt x="1131" y="829"/>
                    </a:lnTo>
                    <a:lnTo>
                      <a:pt x="1132" y="829"/>
                    </a:lnTo>
                    <a:lnTo>
                      <a:pt x="1135" y="831"/>
                    </a:lnTo>
                    <a:lnTo>
                      <a:pt x="1137" y="834"/>
                    </a:lnTo>
                    <a:lnTo>
                      <a:pt x="1137" y="836"/>
                    </a:lnTo>
                    <a:lnTo>
                      <a:pt x="1136" y="837"/>
                    </a:lnTo>
                    <a:lnTo>
                      <a:pt x="1136" y="838"/>
                    </a:lnTo>
                    <a:lnTo>
                      <a:pt x="1134" y="837"/>
                    </a:lnTo>
                    <a:close/>
                    <a:moveTo>
                      <a:pt x="1100" y="823"/>
                    </a:moveTo>
                    <a:lnTo>
                      <a:pt x="1099" y="822"/>
                    </a:lnTo>
                    <a:lnTo>
                      <a:pt x="1097" y="819"/>
                    </a:lnTo>
                    <a:lnTo>
                      <a:pt x="1096" y="817"/>
                    </a:lnTo>
                    <a:lnTo>
                      <a:pt x="1098" y="816"/>
                    </a:lnTo>
                    <a:lnTo>
                      <a:pt x="1100" y="816"/>
                    </a:lnTo>
                    <a:lnTo>
                      <a:pt x="1102" y="817"/>
                    </a:lnTo>
                    <a:lnTo>
                      <a:pt x="1104" y="818"/>
                    </a:lnTo>
                    <a:lnTo>
                      <a:pt x="1105" y="819"/>
                    </a:lnTo>
                    <a:lnTo>
                      <a:pt x="1104" y="821"/>
                    </a:lnTo>
                    <a:lnTo>
                      <a:pt x="1102" y="821"/>
                    </a:lnTo>
                    <a:lnTo>
                      <a:pt x="1101" y="823"/>
                    </a:lnTo>
                    <a:lnTo>
                      <a:pt x="1100" y="823"/>
                    </a:lnTo>
                    <a:close/>
                    <a:moveTo>
                      <a:pt x="1" y="308"/>
                    </a:moveTo>
                    <a:lnTo>
                      <a:pt x="0" y="306"/>
                    </a:lnTo>
                    <a:lnTo>
                      <a:pt x="0" y="304"/>
                    </a:lnTo>
                    <a:lnTo>
                      <a:pt x="0" y="303"/>
                    </a:lnTo>
                    <a:lnTo>
                      <a:pt x="1" y="303"/>
                    </a:lnTo>
                    <a:lnTo>
                      <a:pt x="1" y="302"/>
                    </a:lnTo>
                    <a:lnTo>
                      <a:pt x="3" y="301"/>
                    </a:lnTo>
                    <a:lnTo>
                      <a:pt x="8" y="303"/>
                    </a:lnTo>
                    <a:lnTo>
                      <a:pt x="9" y="304"/>
                    </a:lnTo>
                    <a:lnTo>
                      <a:pt x="8" y="305"/>
                    </a:lnTo>
                    <a:lnTo>
                      <a:pt x="8" y="306"/>
                    </a:lnTo>
                    <a:lnTo>
                      <a:pt x="6" y="306"/>
                    </a:lnTo>
                    <a:lnTo>
                      <a:pt x="5" y="306"/>
                    </a:lnTo>
                    <a:lnTo>
                      <a:pt x="4" y="307"/>
                    </a:lnTo>
                    <a:lnTo>
                      <a:pt x="4" y="308"/>
                    </a:lnTo>
                    <a:lnTo>
                      <a:pt x="3" y="308"/>
                    </a:lnTo>
                    <a:lnTo>
                      <a:pt x="1" y="308"/>
                    </a:lnTo>
                    <a:close/>
                  </a:path>
                </a:pathLst>
              </a:custGeom>
              <a:solidFill>
                <a:srgbClr val="C3C1AA"/>
              </a:solidFill>
              <a:ln>
                <a:noFill/>
              </a:ln>
              <a:extLst/>
            </p:spPr>
            <p:txBody>
              <a:bodyPr/>
              <a:lstStyle/>
              <a:p>
                <a:endParaRPr lang="en-US" sz="1215">
                  <a:solidFill>
                    <a:prstClr val="black"/>
                  </a:solidFill>
                </a:endParaRPr>
              </a:p>
            </p:txBody>
          </p:sp>
          <p:sp>
            <p:nvSpPr>
              <p:cNvPr id="422" name="Freeform 755"/>
              <p:cNvSpPr>
                <a:spLocks noEditPoints="1"/>
              </p:cNvSpPr>
              <p:nvPr/>
            </p:nvSpPr>
            <p:spPr bwMode="auto">
              <a:xfrm>
                <a:off x="3398035" y="3141067"/>
                <a:ext cx="3582987" cy="2582863"/>
              </a:xfrm>
              <a:custGeom>
                <a:avLst/>
                <a:gdLst>
                  <a:gd name="T0" fmla="*/ 2147483646 w 1481"/>
                  <a:gd name="T1" fmla="*/ 2147483646 h 1202"/>
                  <a:gd name="T2" fmla="*/ 2147483646 w 1481"/>
                  <a:gd name="T3" fmla="*/ 2147483646 h 1202"/>
                  <a:gd name="T4" fmla="*/ 2147483646 w 1481"/>
                  <a:gd name="T5" fmla="*/ 2147483646 h 1202"/>
                  <a:gd name="T6" fmla="*/ 2147483646 w 1481"/>
                  <a:gd name="T7" fmla="*/ 2147483646 h 1202"/>
                  <a:gd name="T8" fmla="*/ 2147483646 w 1481"/>
                  <a:gd name="T9" fmla="*/ 2147483646 h 1202"/>
                  <a:gd name="T10" fmla="*/ 2147483646 w 1481"/>
                  <a:gd name="T11" fmla="*/ 2147483646 h 1202"/>
                  <a:gd name="T12" fmla="*/ 2147483646 w 1481"/>
                  <a:gd name="T13" fmla="*/ 2147483646 h 1202"/>
                  <a:gd name="T14" fmla="*/ 2147483646 w 1481"/>
                  <a:gd name="T15" fmla="*/ 2147483646 h 1202"/>
                  <a:gd name="T16" fmla="*/ 2147483646 w 1481"/>
                  <a:gd name="T17" fmla="*/ 2147483646 h 1202"/>
                  <a:gd name="T18" fmla="*/ 2147483646 w 1481"/>
                  <a:gd name="T19" fmla="*/ 2147483646 h 1202"/>
                  <a:gd name="T20" fmla="*/ 2147483646 w 1481"/>
                  <a:gd name="T21" fmla="*/ 2147483646 h 1202"/>
                  <a:gd name="T22" fmla="*/ 2147483646 w 1481"/>
                  <a:gd name="T23" fmla="*/ 2147483646 h 1202"/>
                  <a:gd name="T24" fmla="*/ 2147483646 w 1481"/>
                  <a:gd name="T25" fmla="*/ 2147483646 h 1202"/>
                  <a:gd name="T26" fmla="*/ 2147483646 w 1481"/>
                  <a:gd name="T27" fmla="*/ 2147483646 h 1202"/>
                  <a:gd name="T28" fmla="*/ 2147483646 w 1481"/>
                  <a:gd name="T29" fmla="*/ 2147483646 h 1202"/>
                  <a:gd name="T30" fmla="*/ 2147483646 w 1481"/>
                  <a:gd name="T31" fmla="*/ 2147483646 h 1202"/>
                  <a:gd name="T32" fmla="*/ 2147483646 w 1481"/>
                  <a:gd name="T33" fmla="*/ 2147483646 h 1202"/>
                  <a:gd name="T34" fmla="*/ 2147483646 w 1481"/>
                  <a:gd name="T35" fmla="*/ 2147483646 h 1202"/>
                  <a:gd name="T36" fmla="*/ 2147483646 w 1481"/>
                  <a:gd name="T37" fmla="*/ 2147483646 h 1202"/>
                  <a:gd name="T38" fmla="*/ 2147483646 w 1481"/>
                  <a:gd name="T39" fmla="*/ 2147483646 h 1202"/>
                  <a:gd name="T40" fmla="*/ 2147483646 w 1481"/>
                  <a:gd name="T41" fmla="*/ 2147483646 h 1202"/>
                  <a:gd name="T42" fmla="*/ 2147483646 w 1481"/>
                  <a:gd name="T43" fmla="*/ 2147483646 h 1202"/>
                  <a:gd name="T44" fmla="*/ 2147483646 w 1481"/>
                  <a:gd name="T45" fmla="*/ 2147483646 h 1202"/>
                  <a:gd name="T46" fmla="*/ 2147483646 w 1481"/>
                  <a:gd name="T47" fmla="*/ 2147483646 h 1202"/>
                  <a:gd name="T48" fmla="*/ 2147483646 w 1481"/>
                  <a:gd name="T49" fmla="*/ 2147483646 h 1202"/>
                  <a:gd name="T50" fmla="*/ 2147483646 w 1481"/>
                  <a:gd name="T51" fmla="*/ 2147483646 h 1202"/>
                  <a:gd name="T52" fmla="*/ 2147483646 w 1481"/>
                  <a:gd name="T53" fmla="*/ 2147483646 h 1202"/>
                  <a:gd name="T54" fmla="*/ 2147483646 w 1481"/>
                  <a:gd name="T55" fmla="*/ 2147483646 h 1202"/>
                  <a:gd name="T56" fmla="*/ 2147483646 w 1481"/>
                  <a:gd name="T57" fmla="*/ 2147483646 h 1202"/>
                  <a:gd name="T58" fmla="*/ 2147483646 w 1481"/>
                  <a:gd name="T59" fmla="*/ 2147483646 h 1202"/>
                  <a:gd name="T60" fmla="*/ 2147483646 w 1481"/>
                  <a:gd name="T61" fmla="*/ 2147483646 h 1202"/>
                  <a:gd name="T62" fmla="*/ 2147483646 w 1481"/>
                  <a:gd name="T63" fmla="*/ 2147483646 h 1202"/>
                  <a:gd name="T64" fmla="*/ 2147483646 w 1481"/>
                  <a:gd name="T65" fmla="*/ 2147483646 h 1202"/>
                  <a:gd name="T66" fmla="*/ 2147483646 w 1481"/>
                  <a:gd name="T67" fmla="*/ 2147483646 h 1202"/>
                  <a:gd name="T68" fmla="*/ 2147483646 w 1481"/>
                  <a:gd name="T69" fmla="*/ 2147483646 h 1202"/>
                  <a:gd name="T70" fmla="*/ 2147483646 w 1481"/>
                  <a:gd name="T71" fmla="*/ 2147483646 h 1202"/>
                  <a:gd name="T72" fmla="*/ 2147483646 w 1481"/>
                  <a:gd name="T73" fmla="*/ 2147483646 h 1202"/>
                  <a:gd name="T74" fmla="*/ 2147483646 w 1481"/>
                  <a:gd name="T75" fmla="*/ 2147483646 h 1202"/>
                  <a:gd name="T76" fmla="*/ 2147483646 w 1481"/>
                  <a:gd name="T77" fmla="*/ 2147483646 h 1202"/>
                  <a:gd name="T78" fmla="*/ 2147483646 w 1481"/>
                  <a:gd name="T79" fmla="*/ 2147483646 h 1202"/>
                  <a:gd name="T80" fmla="*/ 2147483646 w 1481"/>
                  <a:gd name="T81" fmla="*/ 2147483646 h 1202"/>
                  <a:gd name="T82" fmla="*/ 2147483646 w 1481"/>
                  <a:gd name="T83" fmla="*/ 2147483646 h 1202"/>
                  <a:gd name="T84" fmla="*/ 2147483646 w 1481"/>
                  <a:gd name="T85" fmla="*/ 2147483646 h 1202"/>
                  <a:gd name="T86" fmla="*/ 2147483646 w 1481"/>
                  <a:gd name="T87" fmla="*/ 2147483646 h 1202"/>
                  <a:gd name="T88" fmla="*/ 2147483646 w 1481"/>
                  <a:gd name="T89" fmla="*/ 2147483646 h 1202"/>
                  <a:gd name="T90" fmla="*/ 2147483646 w 1481"/>
                  <a:gd name="T91" fmla="*/ 2147483646 h 1202"/>
                  <a:gd name="T92" fmla="*/ 2147483646 w 1481"/>
                  <a:gd name="T93" fmla="*/ 2147483646 h 1202"/>
                  <a:gd name="T94" fmla="*/ 2147483646 w 1481"/>
                  <a:gd name="T95" fmla="*/ 2147483646 h 1202"/>
                  <a:gd name="T96" fmla="*/ 2147483646 w 1481"/>
                  <a:gd name="T97" fmla="*/ 2147483646 h 1202"/>
                  <a:gd name="T98" fmla="*/ 2147483646 w 1481"/>
                  <a:gd name="T99" fmla="*/ 2147483646 h 1202"/>
                  <a:gd name="T100" fmla="*/ 2147483646 w 1481"/>
                  <a:gd name="T101" fmla="*/ 2147483646 h 1202"/>
                  <a:gd name="T102" fmla="*/ 2147483646 w 1481"/>
                  <a:gd name="T103" fmla="*/ 2147483646 h 1202"/>
                  <a:gd name="T104" fmla="*/ 2147483646 w 1481"/>
                  <a:gd name="T105" fmla="*/ 2147483646 h 1202"/>
                  <a:gd name="T106" fmla="*/ 2147483646 w 1481"/>
                  <a:gd name="T107" fmla="*/ 2147483646 h 1202"/>
                  <a:gd name="T108" fmla="*/ 2147483646 w 1481"/>
                  <a:gd name="T109" fmla="*/ 2147483646 h 1202"/>
                  <a:gd name="T110" fmla="*/ 2147483646 w 1481"/>
                  <a:gd name="T111" fmla="*/ 2147483646 h 1202"/>
                  <a:gd name="T112" fmla="*/ 2147483646 w 1481"/>
                  <a:gd name="T113" fmla="*/ 2147483646 h 1202"/>
                  <a:gd name="T114" fmla="*/ 2147483646 w 1481"/>
                  <a:gd name="T115" fmla="*/ 2147483646 h 1202"/>
                  <a:gd name="T116" fmla="*/ 2147483646 w 1481"/>
                  <a:gd name="T117" fmla="*/ 2147483646 h 1202"/>
                  <a:gd name="T118" fmla="*/ 2147483646 w 1481"/>
                  <a:gd name="T119" fmla="*/ 2147483646 h 1202"/>
                  <a:gd name="T120" fmla="*/ 2147483646 w 1481"/>
                  <a:gd name="T121" fmla="*/ 2147483646 h 1202"/>
                  <a:gd name="T122" fmla="*/ 2147483646 w 1481"/>
                  <a:gd name="T123" fmla="*/ 2147483646 h 1202"/>
                  <a:gd name="T124" fmla="*/ 2147483646 w 1481"/>
                  <a:gd name="T125" fmla="*/ 2147483646 h 120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481" h="1202">
                    <a:moveTo>
                      <a:pt x="1028" y="6"/>
                    </a:moveTo>
                    <a:lnTo>
                      <a:pt x="1029" y="10"/>
                    </a:lnTo>
                    <a:lnTo>
                      <a:pt x="1033" y="13"/>
                    </a:lnTo>
                    <a:lnTo>
                      <a:pt x="1034" y="15"/>
                    </a:lnTo>
                    <a:lnTo>
                      <a:pt x="1034" y="16"/>
                    </a:lnTo>
                    <a:lnTo>
                      <a:pt x="1035" y="18"/>
                    </a:lnTo>
                    <a:lnTo>
                      <a:pt x="1035" y="19"/>
                    </a:lnTo>
                    <a:lnTo>
                      <a:pt x="1035" y="20"/>
                    </a:lnTo>
                    <a:lnTo>
                      <a:pt x="1035" y="21"/>
                    </a:lnTo>
                    <a:lnTo>
                      <a:pt x="1040" y="23"/>
                    </a:lnTo>
                    <a:lnTo>
                      <a:pt x="1042" y="23"/>
                    </a:lnTo>
                    <a:lnTo>
                      <a:pt x="1042" y="24"/>
                    </a:lnTo>
                    <a:lnTo>
                      <a:pt x="1041" y="25"/>
                    </a:lnTo>
                    <a:lnTo>
                      <a:pt x="1040" y="26"/>
                    </a:lnTo>
                    <a:lnTo>
                      <a:pt x="1041" y="27"/>
                    </a:lnTo>
                    <a:lnTo>
                      <a:pt x="1042" y="28"/>
                    </a:lnTo>
                    <a:lnTo>
                      <a:pt x="1043" y="34"/>
                    </a:lnTo>
                    <a:lnTo>
                      <a:pt x="1045" y="35"/>
                    </a:lnTo>
                    <a:lnTo>
                      <a:pt x="1045" y="36"/>
                    </a:lnTo>
                    <a:lnTo>
                      <a:pt x="1045" y="39"/>
                    </a:lnTo>
                    <a:lnTo>
                      <a:pt x="1046" y="42"/>
                    </a:lnTo>
                    <a:lnTo>
                      <a:pt x="1047" y="45"/>
                    </a:lnTo>
                    <a:lnTo>
                      <a:pt x="1049" y="49"/>
                    </a:lnTo>
                    <a:lnTo>
                      <a:pt x="1048" y="51"/>
                    </a:lnTo>
                    <a:lnTo>
                      <a:pt x="1050" y="55"/>
                    </a:lnTo>
                    <a:lnTo>
                      <a:pt x="1054" y="57"/>
                    </a:lnTo>
                    <a:lnTo>
                      <a:pt x="1056" y="58"/>
                    </a:lnTo>
                    <a:lnTo>
                      <a:pt x="1059" y="62"/>
                    </a:lnTo>
                    <a:lnTo>
                      <a:pt x="1060" y="62"/>
                    </a:lnTo>
                    <a:lnTo>
                      <a:pt x="1062" y="63"/>
                    </a:lnTo>
                    <a:lnTo>
                      <a:pt x="1063" y="64"/>
                    </a:lnTo>
                    <a:lnTo>
                      <a:pt x="1065" y="66"/>
                    </a:lnTo>
                    <a:lnTo>
                      <a:pt x="1062" y="70"/>
                    </a:lnTo>
                    <a:lnTo>
                      <a:pt x="1061" y="72"/>
                    </a:lnTo>
                    <a:lnTo>
                      <a:pt x="1060" y="75"/>
                    </a:lnTo>
                    <a:lnTo>
                      <a:pt x="1060" y="76"/>
                    </a:lnTo>
                    <a:lnTo>
                      <a:pt x="1063" y="79"/>
                    </a:lnTo>
                    <a:lnTo>
                      <a:pt x="1065" y="81"/>
                    </a:lnTo>
                    <a:lnTo>
                      <a:pt x="1064" y="86"/>
                    </a:lnTo>
                    <a:lnTo>
                      <a:pt x="1063" y="86"/>
                    </a:lnTo>
                    <a:lnTo>
                      <a:pt x="1062" y="86"/>
                    </a:lnTo>
                    <a:lnTo>
                      <a:pt x="1058" y="87"/>
                    </a:lnTo>
                    <a:lnTo>
                      <a:pt x="1058" y="88"/>
                    </a:lnTo>
                    <a:lnTo>
                      <a:pt x="1059" y="89"/>
                    </a:lnTo>
                    <a:lnTo>
                      <a:pt x="1061" y="92"/>
                    </a:lnTo>
                    <a:lnTo>
                      <a:pt x="1062" y="94"/>
                    </a:lnTo>
                    <a:lnTo>
                      <a:pt x="1061" y="95"/>
                    </a:lnTo>
                    <a:lnTo>
                      <a:pt x="1060" y="96"/>
                    </a:lnTo>
                    <a:lnTo>
                      <a:pt x="1061" y="98"/>
                    </a:lnTo>
                    <a:lnTo>
                      <a:pt x="1062" y="99"/>
                    </a:lnTo>
                    <a:lnTo>
                      <a:pt x="1063" y="100"/>
                    </a:lnTo>
                    <a:lnTo>
                      <a:pt x="1064" y="100"/>
                    </a:lnTo>
                    <a:lnTo>
                      <a:pt x="1066" y="102"/>
                    </a:lnTo>
                    <a:lnTo>
                      <a:pt x="1067" y="102"/>
                    </a:lnTo>
                    <a:lnTo>
                      <a:pt x="1069" y="103"/>
                    </a:lnTo>
                    <a:lnTo>
                      <a:pt x="1069" y="104"/>
                    </a:lnTo>
                    <a:lnTo>
                      <a:pt x="1068" y="105"/>
                    </a:lnTo>
                    <a:lnTo>
                      <a:pt x="1068" y="106"/>
                    </a:lnTo>
                    <a:lnTo>
                      <a:pt x="1067" y="107"/>
                    </a:lnTo>
                    <a:lnTo>
                      <a:pt x="1067" y="111"/>
                    </a:lnTo>
                    <a:lnTo>
                      <a:pt x="1068" y="112"/>
                    </a:lnTo>
                    <a:lnTo>
                      <a:pt x="1068" y="113"/>
                    </a:lnTo>
                    <a:lnTo>
                      <a:pt x="1069" y="113"/>
                    </a:lnTo>
                    <a:lnTo>
                      <a:pt x="1070" y="113"/>
                    </a:lnTo>
                    <a:lnTo>
                      <a:pt x="1072" y="113"/>
                    </a:lnTo>
                    <a:lnTo>
                      <a:pt x="1080" y="124"/>
                    </a:lnTo>
                    <a:lnTo>
                      <a:pt x="1081" y="134"/>
                    </a:lnTo>
                    <a:lnTo>
                      <a:pt x="1082" y="136"/>
                    </a:lnTo>
                    <a:lnTo>
                      <a:pt x="1083" y="138"/>
                    </a:lnTo>
                    <a:lnTo>
                      <a:pt x="1084" y="139"/>
                    </a:lnTo>
                    <a:lnTo>
                      <a:pt x="1085" y="142"/>
                    </a:lnTo>
                    <a:lnTo>
                      <a:pt x="1085" y="145"/>
                    </a:lnTo>
                    <a:lnTo>
                      <a:pt x="1088" y="148"/>
                    </a:lnTo>
                    <a:lnTo>
                      <a:pt x="1089" y="149"/>
                    </a:lnTo>
                    <a:lnTo>
                      <a:pt x="1090" y="150"/>
                    </a:lnTo>
                    <a:lnTo>
                      <a:pt x="1091" y="155"/>
                    </a:lnTo>
                    <a:lnTo>
                      <a:pt x="1091" y="157"/>
                    </a:lnTo>
                    <a:lnTo>
                      <a:pt x="1094" y="164"/>
                    </a:lnTo>
                    <a:lnTo>
                      <a:pt x="1094" y="169"/>
                    </a:lnTo>
                    <a:lnTo>
                      <a:pt x="1095" y="173"/>
                    </a:lnTo>
                    <a:lnTo>
                      <a:pt x="1098" y="174"/>
                    </a:lnTo>
                    <a:lnTo>
                      <a:pt x="1103" y="175"/>
                    </a:lnTo>
                    <a:lnTo>
                      <a:pt x="1114" y="173"/>
                    </a:lnTo>
                    <a:lnTo>
                      <a:pt x="1119" y="178"/>
                    </a:lnTo>
                    <a:lnTo>
                      <a:pt x="1115" y="210"/>
                    </a:lnTo>
                    <a:lnTo>
                      <a:pt x="1092" y="222"/>
                    </a:lnTo>
                    <a:lnTo>
                      <a:pt x="1092" y="224"/>
                    </a:lnTo>
                    <a:lnTo>
                      <a:pt x="1091" y="225"/>
                    </a:lnTo>
                    <a:lnTo>
                      <a:pt x="1090" y="225"/>
                    </a:lnTo>
                    <a:lnTo>
                      <a:pt x="1089" y="225"/>
                    </a:lnTo>
                    <a:lnTo>
                      <a:pt x="1086" y="230"/>
                    </a:lnTo>
                    <a:lnTo>
                      <a:pt x="1085" y="234"/>
                    </a:lnTo>
                    <a:lnTo>
                      <a:pt x="1085" y="235"/>
                    </a:lnTo>
                    <a:lnTo>
                      <a:pt x="1086" y="237"/>
                    </a:lnTo>
                    <a:lnTo>
                      <a:pt x="1088" y="238"/>
                    </a:lnTo>
                    <a:lnTo>
                      <a:pt x="1093" y="245"/>
                    </a:lnTo>
                    <a:lnTo>
                      <a:pt x="1091" y="246"/>
                    </a:lnTo>
                    <a:lnTo>
                      <a:pt x="1090" y="246"/>
                    </a:lnTo>
                    <a:lnTo>
                      <a:pt x="1089" y="246"/>
                    </a:lnTo>
                    <a:lnTo>
                      <a:pt x="1089" y="247"/>
                    </a:lnTo>
                    <a:lnTo>
                      <a:pt x="1089" y="249"/>
                    </a:lnTo>
                    <a:lnTo>
                      <a:pt x="1088" y="249"/>
                    </a:lnTo>
                    <a:lnTo>
                      <a:pt x="1088" y="252"/>
                    </a:lnTo>
                    <a:lnTo>
                      <a:pt x="1088" y="255"/>
                    </a:lnTo>
                    <a:lnTo>
                      <a:pt x="1088" y="256"/>
                    </a:lnTo>
                    <a:lnTo>
                      <a:pt x="1088" y="257"/>
                    </a:lnTo>
                    <a:lnTo>
                      <a:pt x="1090" y="260"/>
                    </a:lnTo>
                    <a:lnTo>
                      <a:pt x="1092" y="264"/>
                    </a:lnTo>
                    <a:lnTo>
                      <a:pt x="1098" y="277"/>
                    </a:lnTo>
                    <a:lnTo>
                      <a:pt x="1097" y="278"/>
                    </a:lnTo>
                    <a:lnTo>
                      <a:pt x="1096" y="280"/>
                    </a:lnTo>
                    <a:lnTo>
                      <a:pt x="1094" y="281"/>
                    </a:lnTo>
                    <a:lnTo>
                      <a:pt x="1094" y="282"/>
                    </a:lnTo>
                    <a:lnTo>
                      <a:pt x="1094" y="283"/>
                    </a:lnTo>
                    <a:lnTo>
                      <a:pt x="1095" y="288"/>
                    </a:lnTo>
                    <a:lnTo>
                      <a:pt x="1095" y="289"/>
                    </a:lnTo>
                    <a:lnTo>
                      <a:pt x="1096" y="289"/>
                    </a:lnTo>
                    <a:lnTo>
                      <a:pt x="1096" y="290"/>
                    </a:lnTo>
                    <a:lnTo>
                      <a:pt x="1105" y="300"/>
                    </a:lnTo>
                    <a:lnTo>
                      <a:pt x="1105" y="301"/>
                    </a:lnTo>
                    <a:lnTo>
                      <a:pt x="1105" y="304"/>
                    </a:lnTo>
                    <a:lnTo>
                      <a:pt x="1103" y="306"/>
                    </a:lnTo>
                    <a:lnTo>
                      <a:pt x="1097" y="308"/>
                    </a:lnTo>
                    <a:lnTo>
                      <a:pt x="1096" y="307"/>
                    </a:lnTo>
                    <a:lnTo>
                      <a:pt x="1094" y="307"/>
                    </a:lnTo>
                    <a:lnTo>
                      <a:pt x="1093" y="307"/>
                    </a:lnTo>
                    <a:lnTo>
                      <a:pt x="1092" y="307"/>
                    </a:lnTo>
                    <a:lnTo>
                      <a:pt x="1092" y="309"/>
                    </a:lnTo>
                    <a:lnTo>
                      <a:pt x="1092" y="310"/>
                    </a:lnTo>
                    <a:lnTo>
                      <a:pt x="1091" y="311"/>
                    </a:lnTo>
                    <a:lnTo>
                      <a:pt x="1092" y="313"/>
                    </a:lnTo>
                    <a:lnTo>
                      <a:pt x="1092" y="315"/>
                    </a:lnTo>
                    <a:lnTo>
                      <a:pt x="1089" y="323"/>
                    </a:lnTo>
                    <a:lnTo>
                      <a:pt x="1088" y="323"/>
                    </a:lnTo>
                    <a:lnTo>
                      <a:pt x="1088" y="326"/>
                    </a:lnTo>
                    <a:lnTo>
                      <a:pt x="1088" y="332"/>
                    </a:lnTo>
                    <a:lnTo>
                      <a:pt x="1088" y="334"/>
                    </a:lnTo>
                    <a:lnTo>
                      <a:pt x="1087" y="334"/>
                    </a:lnTo>
                    <a:lnTo>
                      <a:pt x="1086" y="334"/>
                    </a:lnTo>
                    <a:lnTo>
                      <a:pt x="1085" y="335"/>
                    </a:lnTo>
                    <a:lnTo>
                      <a:pt x="1084" y="337"/>
                    </a:lnTo>
                    <a:lnTo>
                      <a:pt x="1084" y="338"/>
                    </a:lnTo>
                    <a:lnTo>
                      <a:pt x="1084" y="339"/>
                    </a:lnTo>
                    <a:lnTo>
                      <a:pt x="1081" y="345"/>
                    </a:lnTo>
                    <a:lnTo>
                      <a:pt x="1078" y="347"/>
                    </a:lnTo>
                    <a:lnTo>
                      <a:pt x="1079" y="352"/>
                    </a:lnTo>
                    <a:lnTo>
                      <a:pt x="1079" y="353"/>
                    </a:lnTo>
                    <a:lnTo>
                      <a:pt x="1078" y="354"/>
                    </a:lnTo>
                    <a:lnTo>
                      <a:pt x="1077" y="356"/>
                    </a:lnTo>
                    <a:lnTo>
                      <a:pt x="1078" y="358"/>
                    </a:lnTo>
                    <a:lnTo>
                      <a:pt x="1079" y="359"/>
                    </a:lnTo>
                    <a:lnTo>
                      <a:pt x="1079" y="360"/>
                    </a:lnTo>
                    <a:lnTo>
                      <a:pt x="1079" y="363"/>
                    </a:lnTo>
                    <a:lnTo>
                      <a:pt x="1079" y="367"/>
                    </a:lnTo>
                    <a:lnTo>
                      <a:pt x="1079" y="369"/>
                    </a:lnTo>
                    <a:lnTo>
                      <a:pt x="1079" y="370"/>
                    </a:lnTo>
                    <a:lnTo>
                      <a:pt x="1078" y="371"/>
                    </a:lnTo>
                    <a:lnTo>
                      <a:pt x="1077" y="371"/>
                    </a:lnTo>
                    <a:lnTo>
                      <a:pt x="1075" y="373"/>
                    </a:lnTo>
                    <a:lnTo>
                      <a:pt x="1074" y="375"/>
                    </a:lnTo>
                    <a:lnTo>
                      <a:pt x="1075" y="377"/>
                    </a:lnTo>
                    <a:lnTo>
                      <a:pt x="1075" y="378"/>
                    </a:lnTo>
                    <a:lnTo>
                      <a:pt x="1076" y="380"/>
                    </a:lnTo>
                    <a:lnTo>
                      <a:pt x="1078" y="384"/>
                    </a:lnTo>
                    <a:lnTo>
                      <a:pt x="1079" y="385"/>
                    </a:lnTo>
                    <a:lnTo>
                      <a:pt x="1079" y="387"/>
                    </a:lnTo>
                    <a:lnTo>
                      <a:pt x="1079" y="388"/>
                    </a:lnTo>
                    <a:lnTo>
                      <a:pt x="1081" y="389"/>
                    </a:lnTo>
                    <a:lnTo>
                      <a:pt x="1081" y="392"/>
                    </a:lnTo>
                    <a:lnTo>
                      <a:pt x="1082" y="395"/>
                    </a:lnTo>
                    <a:lnTo>
                      <a:pt x="1082" y="398"/>
                    </a:lnTo>
                    <a:lnTo>
                      <a:pt x="1084" y="401"/>
                    </a:lnTo>
                    <a:lnTo>
                      <a:pt x="1085" y="402"/>
                    </a:lnTo>
                    <a:lnTo>
                      <a:pt x="1086" y="402"/>
                    </a:lnTo>
                    <a:lnTo>
                      <a:pt x="1086" y="404"/>
                    </a:lnTo>
                    <a:lnTo>
                      <a:pt x="1085" y="408"/>
                    </a:lnTo>
                    <a:lnTo>
                      <a:pt x="1084" y="409"/>
                    </a:lnTo>
                    <a:lnTo>
                      <a:pt x="1083" y="410"/>
                    </a:lnTo>
                    <a:lnTo>
                      <a:pt x="1082" y="410"/>
                    </a:lnTo>
                    <a:lnTo>
                      <a:pt x="1080" y="411"/>
                    </a:lnTo>
                    <a:lnTo>
                      <a:pt x="1079" y="415"/>
                    </a:lnTo>
                    <a:lnTo>
                      <a:pt x="1079" y="418"/>
                    </a:lnTo>
                    <a:lnTo>
                      <a:pt x="1078" y="424"/>
                    </a:lnTo>
                    <a:lnTo>
                      <a:pt x="1079" y="427"/>
                    </a:lnTo>
                    <a:lnTo>
                      <a:pt x="1079" y="428"/>
                    </a:lnTo>
                    <a:lnTo>
                      <a:pt x="1081" y="429"/>
                    </a:lnTo>
                    <a:lnTo>
                      <a:pt x="1081" y="430"/>
                    </a:lnTo>
                    <a:lnTo>
                      <a:pt x="1079" y="432"/>
                    </a:lnTo>
                    <a:lnTo>
                      <a:pt x="1077" y="433"/>
                    </a:lnTo>
                    <a:lnTo>
                      <a:pt x="1077" y="432"/>
                    </a:lnTo>
                    <a:lnTo>
                      <a:pt x="1075" y="434"/>
                    </a:lnTo>
                    <a:lnTo>
                      <a:pt x="1075" y="435"/>
                    </a:lnTo>
                    <a:lnTo>
                      <a:pt x="1076" y="439"/>
                    </a:lnTo>
                    <a:lnTo>
                      <a:pt x="1077" y="444"/>
                    </a:lnTo>
                    <a:lnTo>
                      <a:pt x="1077" y="447"/>
                    </a:lnTo>
                    <a:lnTo>
                      <a:pt x="1082" y="455"/>
                    </a:lnTo>
                    <a:lnTo>
                      <a:pt x="1084" y="456"/>
                    </a:lnTo>
                    <a:lnTo>
                      <a:pt x="1085" y="457"/>
                    </a:lnTo>
                    <a:lnTo>
                      <a:pt x="1087" y="457"/>
                    </a:lnTo>
                    <a:lnTo>
                      <a:pt x="1088" y="457"/>
                    </a:lnTo>
                    <a:lnTo>
                      <a:pt x="1090" y="458"/>
                    </a:lnTo>
                    <a:lnTo>
                      <a:pt x="1090" y="459"/>
                    </a:lnTo>
                    <a:lnTo>
                      <a:pt x="1090" y="462"/>
                    </a:lnTo>
                    <a:lnTo>
                      <a:pt x="1088" y="462"/>
                    </a:lnTo>
                    <a:lnTo>
                      <a:pt x="1088" y="463"/>
                    </a:lnTo>
                    <a:lnTo>
                      <a:pt x="1090" y="468"/>
                    </a:lnTo>
                    <a:lnTo>
                      <a:pt x="1090" y="469"/>
                    </a:lnTo>
                    <a:lnTo>
                      <a:pt x="1090" y="470"/>
                    </a:lnTo>
                    <a:lnTo>
                      <a:pt x="1092" y="470"/>
                    </a:lnTo>
                    <a:lnTo>
                      <a:pt x="1096" y="475"/>
                    </a:lnTo>
                    <a:lnTo>
                      <a:pt x="1097" y="476"/>
                    </a:lnTo>
                    <a:lnTo>
                      <a:pt x="1097" y="477"/>
                    </a:lnTo>
                    <a:lnTo>
                      <a:pt x="1097" y="479"/>
                    </a:lnTo>
                    <a:lnTo>
                      <a:pt x="1097" y="480"/>
                    </a:lnTo>
                    <a:lnTo>
                      <a:pt x="1099" y="485"/>
                    </a:lnTo>
                    <a:lnTo>
                      <a:pt x="1102" y="487"/>
                    </a:lnTo>
                    <a:lnTo>
                      <a:pt x="1104" y="488"/>
                    </a:lnTo>
                    <a:lnTo>
                      <a:pt x="1104" y="490"/>
                    </a:lnTo>
                    <a:lnTo>
                      <a:pt x="1103" y="492"/>
                    </a:lnTo>
                    <a:lnTo>
                      <a:pt x="1103" y="494"/>
                    </a:lnTo>
                    <a:lnTo>
                      <a:pt x="1103" y="496"/>
                    </a:lnTo>
                    <a:lnTo>
                      <a:pt x="1103" y="497"/>
                    </a:lnTo>
                    <a:lnTo>
                      <a:pt x="1104" y="498"/>
                    </a:lnTo>
                    <a:lnTo>
                      <a:pt x="1107" y="501"/>
                    </a:lnTo>
                    <a:lnTo>
                      <a:pt x="1108" y="501"/>
                    </a:lnTo>
                    <a:lnTo>
                      <a:pt x="1109" y="500"/>
                    </a:lnTo>
                    <a:lnTo>
                      <a:pt x="1111" y="500"/>
                    </a:lnTo>
                    <a:lnTo>
                      <a:pt x="1113" y="501"/>
                    </a:lnTo>
                    <a:lnTo>
                      <a:pt x="1114" y="504"/>
                    </a:lnTo>
                    <a:lnTo>
                      <a:pt x="1115" y="505"/>
                    </a:lnTo>
                    <a:lnTo>
                      <a:pt x="1114" y="505"/>
                    </a:lnTo>
                    <a:lnTo>
                      <a:pt x="1113" y="509"/>
                    </a:lnTo>
                    <a:lnTo>
                      <a:pt x="1115" y="517"/>
                    </a:lnTo>
                    <a:lnTo>
                      <a:pt x="1115" y="518"/>
                    </a:lnTo>
                    <a:lnTo>
                      <a:pt x="1116" y="520"/>
                    </a:lnTo>
                    <a:lnTo>
                      <a:pt x="1121" y="530"/>
                    </a:lnTo>
                    <a:lnTo>
                      <a:pt x="1119" y="532"/>
                    </a:lnTo>
                    <a:lnTo>
                      <a:pt x="1118" y="532"/>
                    </a:lnTo>
                    <a:lnTo>
                      <a:pt x="1116" y="532"/>
                    </a:lnTo>
                    <a:lnTo>
                      <a:pt x="1115" y="532"/>
                    </a:lnTo>
                    <a:lnTo>
                      <a:pt x="1116" y="534"/>
                    </a:lnTo>
                    <a:lnTo>
                      <a:pt x="1116" y="536"/>
                    </a:lnTo>
                    <a:lnTo>
                      <a:pt x="1115" y="540"/>
                    </a:lnTo>
                    <a:lnTo>
                      <a:pt x="1114" y="544"/>
                    </a:lnTo>
                    <a:lnTo>
                      <a:pt x="1114" y="554"/>
                    </a:lnTo>
                    <a:lnTo>
                      <a:pt x="1115" y="557"/>
                    </a:lnTo>
                    <a:lnTo>
                      <a:pt x="1115" y="558"/>
                    </a:lnTo>
                    <a:lnTo>
                      <a:pt x="1115" y="559"/>
                    </a:lnTo>
                    <a:lnTo>
                      <a:pt x="1115" y="560"/>
                    </a:lnTo>
                    <a:lnTo>
                      <a:pt x="1113" y="561"/>
                    </a:lnTo>
                    <a:lnTo>
                      <a:pt x="1112" y="561"/>
                    </a:lnTo>
                    <a:lnTo>
                      <a:pt x="1111" y="561"/>
                    </a:lnTo>
                    <a:lnTo>
                      <a:pt x="1111" y="562"/>
                    </a:lnTo>
                    <a:lnTo>
                      <a:pt x="1111" y="563"/>
                    </a:lnTo>
                    <a:lnTo>
                      <a:pt x="1112" y="564"/>
                    </a:lnTo>
                    <a:lnTo>
                      <a:pt x="1116" y="566"/>
                    </a:lnTo>
                    <a:lnTo>
                      <a:pt x="1118" y="571"/>
                    </a:lnTo>
                    <a:lnTo>
                      <a:pt x="1119" y="574"/>
                    </a:lnTo>
                    <a:lnTo>
                      <a:pt x="1118" y="575"/>
                    </a:lnTo>
                    <a:lnTo>
                      <a:pt x="1119" y="575"/>
                    </a:lnTo>
                    <a:lnTo>
                      <a:pt x="1122" y="580"/>
                    </a:lnTo>
                    <a:lnTo>
                      <a:pt x="1122" y="581"/>
                    </a:lnTo>
                    <a:lnTo>
                      <a:pt x="1121" y="582"/>
                    </a:lnTo>
                    <a:lnTo>
                      <a:pt x="1121" y="583"/>
                    </a:lnTo>
                    <a:lnTo>
                      <a:pt x="1124" y="588"/>
                    </a:lnTo>
                    <a:lnTo>
                      <a:pt x="1124" y="590"/>
                    </a:lnTo>
                    <a:lnTo>
                      <a:pt x="1123" y="590"/>
                    </a:lnTo>
                    <a:lnTo>
                      <a:pt x="1122" y="591"/>
                    </a:lnTo>
                    <a:lnTo>
                      <a:pt x="1120" y="591"/>
                    </a:lnTo>
                    <a:lnTo>
                      <a:pt x="1118" y="594"/>
                    </a:lnTo>
                    <a:lnTo>
                      <a:pt x="1118" y="597"/>
                    </a:lnTo>
                    <a:lnTo>
                      <a:pt x="1119" y="598"/>
                    </a:lnTo>
                    <a:lnTo>
                      <a:pt x="1119" y="599"/>
                    </a:lnTo>
                    <a:lnTo>
                      <a:pt x="1113" y="601"/>
                    </a:lnTo>
                    <a:lnTo>
                      <a:pt x="1111" y="601"/>
                    </a:lnTo>
                    <a:lnTo>
                      <a:pt x="1111" y="613"/>
                    </a:lnTo>
                    <a:lnTo>
                      <a:pt x="1116" y="620"/>
                    </a:lnTo>
                    <a:lnTo>
                      <a:pt x="1116" y="623"/>
                    </a:lnTo>
                    <a:lnTo>
                      <a:pt x="1116" y="624"/>
                    </a:lnTo>
                    <a:lnTo>
                      <a:pt x="1115" y="626"/>
                    </a:lnTo>
                    <a:lnTo>
                      <a:pt x="1117" y="629"/>
                    </a:lnTo>
                    <a:lnTo>
                      <a:pt x="1119" y="631"/>
                    </a:lnTo>
                    <a:lnTo>
                      <a:pt x="1119" y="632"/>
                    </a:lnTo>
                    <a:lnTo>
                      <a:pt x="1120" y="636"/>
                    </a:lnTo>
                    <a:lnTo>
                      <a:pt x="1120" y="637"/>
                    </a:lnTo>
                    <a:lnTo>
                      <a:pt x="1120" y="639"/>
                    </a:lnTo>
                    <a:lnTo>
                      <a:pt x="1122" y="642"/>
                    </a:lnTo>
                    <a:lnTo>
                      <a:pt x="1123" y="643"/>
                    </a:lnTo>
                    <a:lnTo>
                      <a:pt x="1129" y="651"/>
                    </a:lnTo>
                    <a:lnTo>
                      <a:pt x="1130" y="653"/>
                    </a:lnTo>
                    <a:lnTo>
                      <a:pt x="1130" y="656"/>
                    </a:lnTo>
                    <a:lnTo>
                      <a:pt x="1133" y="662"/>
                    </a:lnTo>
                    <a:lnTo>
                      <a:pt x="1134" y="662"/>
                    </a:lnTo>
                    <a:lnTo>
                      <a:pt x="1135" y="664"/>
                    </a:lnTo>
                    <a:lnTo>
                      <a:pt x="1137" y="664"/>
                    </a:lnTo>
                    <a:lnTo>
                      <a:pt x="1138" y="665"/>
                    </a:lnTo>
                    <a:lnTo>
                      <a:pt x="1139" y="666"/>
                    </a:lnTo>
                    <a:lnTo>
                      <a:pt x="1139" y="667"/>
                    </a:lnTo>
                    <a:lnTo>
                      <a:pt x="1139" y="670"/>
                    </a:lnTo>
                    <a:lnTo>
                      <a:pt x="1138" y="671"/>
                    </a:lnTo>
                    <a:lnTo>
                      <a:pt x="1137" y="672"/>
                    </a:lnTo>
                    <a:lnTo>
                      <a:pt x="1135" y="671"/>
                    </a:lnTo>
                    <a:lnTo>
                      <a:pt x="1135" y="672"/>
                    </a:lnTo>
                    <a:lnTo>
                      <a:pt x="1134" y="672"/>
                    </a:lnTo>
                    <a:lnTo>
                      <a:pt x="1128" y="676"/>
                    </a:lnTo>
                    <a:lnTo>
                      <a:pt x="1128" y="677"/>
                    </a:lnTo>
                    <a:lnTo>
                      <a:pt x="1128" y="679"/>
                    </a:lnTo>
                    <a:lnTo>
                      <a:pt x="1129" y="681"/>
                    </a:lnTo>
                    <a:lnTo>
                      <a:pt x="1129" y="682"/>
                    </a:lnTo>
                    <a:lnTo>
                      <a:pt x="1131" y="687"/>
                    </a:lnTo>
                    <a:lnTo>
                      <a:pt x="1132" y="690"/>
                    </a:lnTo>
                    <a:lnTo>
                      <a:pt x="1132" y="693"/>
                    </a:lnTo>
                    <a:lnTo>
                      <a:pt x="1133" y="698"/>
                    </a:lnTo>
                    <a:lnTo>
                      <a:pt x="1133" y="699"/>
                    </a:lnTo>
                    <a:lnTo>
                      <a:pt x="1131" y="699"/>
                    </a:lnTo>
                    <a:lnTo>
                      <a:pt x="1130" y="699"/>
                    </a:lnTo>
                    <a:lnTo>
                      <a:pt x="1128" y="698"/>
                    </a:lnTo>
                    <a:lnTo>
                      <a:pt x="1128" y="700"/>
                    </a:lnTo>
                    <a:lnTo>
                      <a:pt x="1130" y="702"/>
                    </a:lnTo>
                    <a:lnTo>
                      <a:pt x="1133" y="709"/>
                    </a:lnTo>
                    <a:lnTo>
                      <a:pt x="1134" y="713"/>
                    </a:lnTo>
                    <a:lnTo>
                      <a:pt x="1132" y="714"/>
                    </a:lnTo>
                    <a:lnTo>
                      <a:pt x="1131" y="715"/>
                    </a:lnTo>
                    <a:lnTo>
                      <a:pt x="1132" y="717"/>
                    </a:lnTo>
                    <a:lnTo>
                      <a:pt x="1133" y="718"/>
                    </a:lnTo>
                    <a:lnTo>
                      <a:pt x="1135" y="720"/>
                    </a:lnTo>
                    <a:lnTo>
                      <a:pt x="1136" y="720"/>
                    </a:lnTo>
                    <a:lnTo>
                      <a:pt x="1137" y="720"/>
                    </a:lnTo>
                    <a:lnTo>
                      <a:pt x="1137" y="721"/>
                    </a:lnTo>
                    <a:lnTo>
                      <a:pt x="1137" y="724"/>
                    </a:lnTo>
                    <a:lnTo>
                      <a:pt x="1136" y="724"/>
                    </a:lnTo>
                    <a:lnTo>
                      <a:pt x="1135" y="724"/>
                    </a:lnTo>
                    <a:lnTo>
                      <a:pt x="1135" y="728"/>
                    </a:lnTo>
                    <a:lnTo>
                      <a:pt x="1136" y="729"/>
                    </a:lnTo>
                    <a:lnTo>
                      <a:pt x="1136" y="730"/>
                    </a:lnTo>
                    <a:lnTo>
                      <a:pt x="1136" y="731"/>
                    </a:lnTo>
                    <a:lnTo>
                      <a:pt x="1136" y="732"/>
                    </a:lnTo>
                    <a:lnTo>
                      <a:pt x="1135" y="732"/>
                    </a:lnTo>
                    <a:lnTo>
                      <a:pt x="1135" y="733"/>
                    </a:lnTo>
                    <a:lnTo>
                      <a:pt x="1140" y="739"/>
                    </a:lnTo>
                    <a:lnTo>
                      <a:pt x="1141" y="741"/>
                    </a:lnTo>
                    <a:lnTo>
                      <a:pt x="1141" y="742"/>
                    </a:lnTo>
                    <a:lnTo>
                      <a:pt x="1142" y="744"/>
                    </a:lnTo>
                    <a:lnTo>
                      <a:pt x="1144" y="750"/>
                    </a:lnTo>
                    <a:lnTo>
                      <a:pt x="1143" y="751"/>
                    </a:lnTo>
                    <a:lnTo>
                      <a:pt x="1144" y="753"/>
                    </a:lnTo>
                    <a:lnTo>
                      <a:pt x="1145" y="754"/>
                    </a:lnTo>
                    <a:lnTo>
                      <a:pt x="1146" y="756"/>
                    </a:lnTo>
                    <a:lnTo>
                      <a:pt x="1148" y="759"/>
                    </a:lnTo>
                    <a:lnTo>
                      <a:pt x="1147" y="761"/>
                    </a:lnTo>
                    <a:lnTo>
                      <a:pt x="1147" y="762"/>
                    </a:lnTo>
                    <a:lnTo>
                      <a:pt x="1153" y="769"/>
                    </a:lnTo>
                    <a:lnTo>
                      <a:pt x="1154" y="769"/>
                    </a:lnTo>
                    <a:lnTo>
                      <a:pt x="1155" y="771"/>
                    </a:lnTo>
                    <a:lnTo>
                      <a:pt x="1156" y="773"/>
                    </a:lnTo>
                    <a:lnTo>
                      <a:pt x="1156" y="774"/>
                    </a:lnTo>
                    <a:lnTo>
                      <a:pt x="1158" y="776"/>
                    </a:lnTo>
                    <a:lnTo>
                      <a:pt x="1157" y="777"/>
                    </a:lnTo>
                    <a:lnTo>
                      <a:pt x="1154" y="779"/>
                    </a:lnTo>
                    <a:lnTo>
                      <a:pt x="1153" y="779"/>
                    </a:lnTo>
                    <a:lnTo>
                      <a:pt x="1152" y="777"/>
                    </a:lnTo>
                    <a:lnTo>
                      <a:pt x="1151" y="777"/>
                    </a:lnTo>
                    <a:lnTo>
                      <a:pt x="1150" y="777"/>
                    </a:lnTo>
                    <a:lnTo>
                      <a:pt x="1150" y="778"/>
                    </a:lnTo>
                    <a:lnTo>
                      <a:pt x="1150" y="782"/>
                    </a:lnTo>
                    <a:lnTo>
                      <a:pt x="1152" y="784"/>
                    </a:lnTo>
                    <a:lnTo>
                      <a:pt x="1153" y="784"/>
                    </a:lnTo>
                    <a:lnTo>
                      <a:pt x="1154" y="790"/>
                    </a:lnTo>
                    <a:lnTo>
                      <a:pt x="1153" y="790"/>
                    </a:lnTo>
                    <a:lnTo>
                      <a:pt x="1153" y="791"/>
                    </a:lnTo>
                    <a:lnTo>
                      <a:pt x="1154" y="792"/>
                    </a:lnTo>
                    <a:lnTo>
                      <a:pt x="1155" y="794"/>
                    </a:lnTo>
                    <a:lnTo>
                      <a:pt x="1156" y="796"/>
                    </a:lnTo>
                    <a:lnTo>
                      <a:pt x="1158" y="799"/>
                    </a:lnTo>
                    <a:lnTo>
                      <a:pt x="1158" y="800"/>
                    </a:lnTo>
                    <a:lnTo>
                      <a:pt x="1158" y="801"/>
                    </a:lnTo>
                    <a:lnTo>
                      <a:pt x="1158" y="802"/>
                    </a:lnTo>
                    <a:lnTo>
                      <a:pt x="1158" y="803"/>
                    </a:lnTo>
                    <a:lnTo>
                      <a:pt x="1159" y="804"/>
                    </a:lnTo>
                    <a:lnTo>
                      <a:pt x="1160" y="805"/>
                    </a:lnTo>
                    <a:lnTo>
                      <a:pt x="1162" y="807"/>
                    </a:lnTo>
                    <a:lnTo>
                      <a:pt x="1164" y="808"/>
                    </a:lnTo>
                    <a:lnTo>
                      <a:pt x="1167" y="808"/>
                    </a:lnTo>
                    <a:lnTo>
                      <a:pt x="1168" y="808"/>
                    </a:lnTo>
                    <a:lnTo>
                      <a:pt x="1171" y="809"/>
                    </a:lnTo>
                    <a:lnTo>
                      <a:pt x="1173" y="813"/>
                    </a:lnTo>
                    <a:lnTo>
                      <a:pt x="1173" y="814"/>
                    </a:lnTo>
                    <a:lnTo>
                      <a:pt x="1171" y="813"/>
                    </a:lnTo>
                    <a:lnTo>
                      <a:pt x="1169" y="814"/>
                    </a:lnTo>
                    <a:lnTo>
                      <a:pt x="1169" y="816"/>
                    </a:lnTo>
                    <a:lnTo>
                      <a:pt x="1170" y="818"/>
                    </a:lnTo>
                    <a:lnTo>
                      <a:pt x="1178" y="822"/>
                    </a:lnTo>
                    <a:lnTo>
                      <a:pt x="1179" y="825"/>
                    </a:lnTo>
                    <a:lnTo>
                      <a:pt x="1179" y="826"/>
                    </a:lnTo>
                    <a:lnTo>
                      <a:pt x="1178" y="826"/>
                    </a:lnTo>
                    <a:lnTo>
                      <a:pt x="1177" y="826"/>
                    </a:lnTo>
                    <a:lnTo>
                      <a:pt x="1177" y="827"/>
                    </a:lnTo>
                    <a:lnTo>
                      <a:pt x="1177" y="828"/>
                    </a:lnTo>
                    <a:lnTo>
                      <a:pt x="1179" y="830"/>
                    </a:lnTo>
                    <a:lnTo>
                      <a:pt x="1183" y="832"/>
                    </a:lnTo>
                    <a:lnTo>
                      <a:pt x="1184" y="833"/>
                    </a:lnTo>
                    <a:lnTo>
                      <a:pt x="1183" y="837"/>
                    </a:lnTo>
                    <a:lnTo>
                      <a:pt x="1182" y="837"/>
                    </a:lnTo>
                    <a:lnTo>
                      <a:pt x="1182" y="840"/>
                    </a:lnTo>
                    <a:lnTo>
                      <a:pt x="1183" y="841"/>
                    </a:lnTo>
                    <a:lnTo>
                      <a:pt x="1184" y="842"/>
                    </a:lnTo>
                    <a:lnTo>
                      <a:pt x="1185" y="845"/>
                    </a:lnTo>
                    <a:lnTo>
                      <a:pt x="1184" y="846"/>
                    </a:lnTo>
                    <a:lnTo>
                      <a:pt x="1184" y="847"/>
                    </a:lnTo>
                    <a:lnTo>
                      <a:pt x="1186" y="847"/>
                    </a:lnTo>
                    <a:lnTo>
                      <a:pt x="1187" y="848"/>
                    </a:lnTo>
                    <a:lnTo>
                      <a:pt x="1193" y="848"/>
                    </a:lnTo>
                    <a:lnTo>
                      <a:pt x="1194" y="847"/>
                    </a:lnTo>
                    <a:lnTo>
                      <a:pt x="1196" y="847"/>
                    </a:lnTo>
                    <a:lnTo>
                      <a:pt x="1201" y="848"/>
                    </a:lnTo>
                    <a:lnTo>
                      <a:pt x="1203" y="849"/>
                    </a:lnTo>
                    <a:lnTo>
                      <a:pt x="1205" y="852"/>
                    </a:lnTo>
                    <a:lnTo>
                      <a:pt x="1205" y="853"/>
                    </a:lnTo>
                    <a:lnTo>
                      <a:pt x="1204" y="853"/>
                    </a:lnTo>
                    <a:lnTo>
                      <a:pt x="1204" y="856"/>
                    </a:lnTo>
                    <a:lnTo>
                      <a:pt x="1205" y="857"/>
                    </a:lnTo>
                    <a:lnTo>
                      <a:pt x="1205" y="858"/>
                    </a:lnTo>
                    <a:lnTo>
                      <a:pt x="1205" y="860"/>
                    </a:lnTo>
                    <a:lnTo>
                      <a:pt x="1204" y="860"/>
                    </a:lnTo>
                    <a:lnTo>
                      <a:pt x="1203" y="860"/>
                    </a:lnTo>
                    <a:lnTo>
                      <a:pt x="1201" y="860"/>
                    </a:lnTo>
                    <a:lnTo>
                      <a:pt x="1199" y="858"/>
                    </a:lnTo>
                    <a:lnTo>
                      <a:pt x="1198" y="858"/>
                    </a:lnTo>
                    <a:lnTo>
                      <a:pt x="1196" y="859"/>
                    </a:lnTo>
                    <a:lnTo>
                      <a:pt x="1195" y="859"/>
                    </a:lnTo>
                    <a:lnTo>
                      <a:pt x="1194" y="858"/>
                    </a:lnTo>
                    <a:lnTo>
                      <a:pt x="1192" y="858"/>
                    </a:lnTo>
                    <a:lnTo>
                      <a:pt x="1191" y="859"/>
                    </a:lnTo>
                    <a:lnTo>
                      <a:pt x="1191" y="860"/>
                    </a:lnTo>
                    <a:lnTo>
                      <a:pt x="1188" y="859"/>
                    </a:lnTo>
                    <a:lnTo>
                      <a:pt x="1186" y="858"/>
                    </a:lnTo>
                    <a:lnTo>
                      <a:pt x="1185" y="858"/>
                    </a:lnTo>
                    <a:lnTo>
                      <a:pt x="1184" y="859"/>
                    </a:lnTo>
                    <a:lnTo>
                      <a:pt x="1184" y="860"/>
                    </a:lnTo>
                    <a:lnTo>
                      <a:pt x="1186" y="863"/>
                    </a:lnTo>
                    <a:lnTo>
                      <a:pt x="1190" y="864"/>
                    </a:lnTo>
                    <a:lnTo>
                      <a:pt x="1195" y="864"/>
                    </a:lnTo>
                    <a:lnTo>
                      <a:pt x="1199" y="865"/>
                    </a:lnTo>
                    <a:lnTo>
                      <a:pt x="1201" y="866"/>
                    </a:lnTo>
                    <a:lnTo>
                      <a:pt x="1203" y="868"/>
                    </a:lnTo>
                    <a:lnTo>
                      <a:pt x="1209" y="873"/>
                    </a:lnTo>
                    <a:lnTo>
                      <a:pt x="1211" y="875"/>
                    </a:lnTo>
                    <a:lnTo>
                      <a:pt x="1209" y="881"/>
                    </a:lnTo>
                    <a:lnTo>
                      <a:pt x="1207" y="882"/>
                    </a:lnTo>
                    <a:lnTo>
                      <a:pt x="1206" y="882"/>
                    </a:lnTo>
                    <a:lnTo>
                      <a:pt x="1205" y="882"/>
                    </a:lnTo>
                    <a:lnTo>
                      <a:pt x="1204" y="882"/>
                    </a:lnTo>
                    <a:lnTo>
                      <a:pt x="1203" y="883"/>
                    </a:lnTo>
                    <a:lnTo>
                      <a:pt x="1204" y="886"/>
                    </a:lnTo>
                    <a:lnTo>
                      <a:pt x="1205" y="888"/>
                    </a:lnTo>
                    <a:lnTo>
                      <a:pt x="1207" y="892"/>
                    </a:lnTo>
                    <a:lnTo>
                      <a:pt x="1209" y="892"/>
                    </a:lnTo>
                    <a:lnTo>
                      <a:pt x="1211" y="893"/>
                    </a:lnTo>
                    <a:lnTo>
                      <a:pt x="1211" y="894"/>
                    </a:lnTo>
                    <a:lnTo>
                      <a:pt x="1213" y="896"/>
                    </a:lnTo>
                    <a:lnTo>
                      <a:pt x="1213" y="897"/>
                    </a:lnTo>
                    <a:lnTo>
                      <a:pt x="1212" y="897"/>
                    </a:lnTo>
                    <a:lnTo>
                      <a:pt x="1211" y="898"/>
                    </a:lnTo>
                    <a:lnTo>
                      <a:pt x="1211" y="899"/>
                    </a:lnTo>
                    <a:lnTo>
                      <a:pt x="1211" y="900"/>
                    </a:lnTo>
                    <a:lnTo>
                      <a:pt x="1211" y="901"/>
                    </a:lnTo>
                    <a:lnTo>
                      <a:pt x="1210" y="901"/>
                    </a:lnTo>
                    <a:lnTo>
                      <a:pt x="1209" y="901"/>
                    </a:lnTo>
                    <a:lnTo>
                      <a:pt x="1208" y="901"/>
                    </a:lnTo>
                    <a:lnTo>
                      <a:pt x="1211" y="903"/>
                    </a:lnTo>
                    <a:lnTo>
                      <a:pt x="1213" y="903"/>
                    </a:lnTo>
                    <a:lnTo>
                      <a:pt x="1213" y="904"/>
                    </a:lnTo>
                    <a:lnTo>
                      <a:pt x="1216" y="910"/>
                    </a:lnTo>
                    <a:lnTo>
                      <a:pt x="1219" y="913"/>
                    </a:lnTo>
                    <a:lnTo>
                      <a:pt x="1221" y="916"/>
                    </a:lnTo>
                    <a:lnTo>
                      <a:pt x="1221" y="918"/>
                    </a:lnTo>
                    <a:lnTo>
                      <a:pt x="1219" y="921"/>
                    </a:lnTo>
                    <a:lnTo>
                      <a:pt x="1218" y="921"/>
                    </a:lnTo>
                    <a:lnTo>
                      <a:pt x="1216" y="921"/>
                    </a:lnTo>
                    <a:lnTo>
                      <a:pt x="1216" y="922"/>
                    </a:lnTo>
                    <a:lnTo>
                      <a:pt x="1218" y="928"/>
                    </a:lnTo>
                    <a:lnTo>
                      <a:pt x="1223" y="931"/>
                    </a:lnTo>
                    <a:lnTo>
                      <a:pt x="1224" y="933"/>
                    </a:lnTo>
                    <a:lnTo>
                      <a:pt x="1224" y="934"/>
                    </a:lnTo>
                    <a:lnTo>
                      <a:pt x="1224" y="935"/>
                    </a:lnTo>
                    <a:lnTo>
                      <a:pt x="1221" y="936"/>
                    </a:lnTo>
                    <a:lnTo>
                      <a:pt x="1220" y="938"/>
                    </a:lnTo>
                    <a:lnTo>
                      <a:pt x="1220" y="940"/>
                    </a:lnTo>
                    <a:lnTo>
                      <a:pt x="1219" y="940"/>
                    </a:lnTo>
                    <a:lnTo>
                      <a:pt x="1218" y="940"/>
                    </a:lnTo>
                    <a:lnTo>
                      <a:pt x="1217" y="940"/>
                    </a:lnTo>
                    <a:lnTo>
                      <a:pt x="1216" y="940"/>
                    </a:lnTo>
                    <a:lnTo>
                      <a:pt x="1216" y="941"/>
                    </a:lnTo>
                    <a:lnTo>
                      <a:pt x="1216" y="942"/>
                    </a:lnTo>
                    <a:lnTo>
                      <a:pt x="1216" y="943"/>
                    </a:lnTo>
                    <a:lnTo>
                      <a:pt x="1217" y="943"/>
                    </a:lnTo>
                    <a:lnTo>
                      <a:pt x="1218" y="946"/>
                    </a:lnTo>
                    <a:lnTo>
                      <a:pt x="1218" y="947"/>
                    </a:lnTo>
                    <a:lnTo>
                      <a:pt x="1218" y="949"/>
                    </a:lnTo>
                    <a:lnTo>
                      <a:pt x="1218" y="950"/>
                    </a:lnTo>
                    <a:lnTo>
                      <a:pt x="1218" y="956"/>
                    </a:lnTo>
                    <a:lnTo>
                      <a:pt x="1219" y="957"/>
                    </a:lnTo>
                    <a:lnTo>
                      <a:pt x="1220" y="958"/>
                    </a:lnTo>
                    <a:lnTo>
                      <a:pt x="1221" y="958"/>
                    </a:lnTo>
                    <a:lnTo>
                      <a:pt x="1222" y="958"/>
                    </a:lnTo>
                    <a:lnTo>
                      <a:pt x="1226" y="960"/>
                    </a:lnTo>
                    <a:lnTo>
                      <a:pt x="1230" y="969"/>
                    </a:lnTo>
                    <a:lnTo>
                      <a:pt x="1228" y="970"/>
                    </a:lnTo>
                    <a:lnTo>
                      <a:pt x="1226" y="971"/>
                    </a:lnTo>
                    <a:lnTo>
                      <a:pt x="1225" y="971"/>
                    </a:lnTo>
                    <a:lnTo>
                      <a:pt x="1225" y="972"/>
                    </a:lnTo>
                    <a:lnTo>
                      <a:pt x="1224" y="973"/>
                    </a:lnTo>
                    <a:lnTo>
                      <a:pt x="1230" y="982"/>
                    </a:lnTo>
                    <a:lnTo>
                      <a:pt x="1230" y="983"/>
                    </a:lnTo>
                    <a:lnTo>
                      <a:pt x="1228" y="986"/>
                    </a:lnTo>
                    <a:lnTo>
                      <a:pt x="1227" y="986"/>
                    </a:lnTo>
                    <a:lnTo>
                      <a:pt x="1226" y="987"/>
                    </a:lnTo>
                    <a:lnTo>
                      <a:pt x="1225" y="987"/>
                    </a:lnTo>
                    <a:lnTo>
                      <a:pt x="1224" y="987"/>
                    </a:lnTo>
                    <a:lnTo>
                      <a:pt x="1223" y="988"/>
                    </a:lnTo>
                    <a:lnTo>
                      <a:pt x="1222" y="988"/>
                    </a:lnTo>
                    <a:lnTo>
                      <a:pt x="1222" y="990"/>
                    </a:lnTo>
                    <a:lnTo>
                      <a:pt x="1222" y="996"/>
                    </a:lnTo>
                    <a:lnTo>
                      <a:pt x="1224" y="997"/>
                    </a:lnTo>
                    <a:lnTo>
                      <a:pt x="1216" y="998"/>
                    </a:lnTo>
                    <a:lnTo>
                      <a:pt x="1216" y="1002"/>
                    </a:lnTo>
                    <a:lnTo>
                      <a:pt x="1216" y="1005"/>
                    </a:lnTo>
                    <a:lnTo>
                      <a:pt x="1217" y="1005"/>
                    </a:lnTo>
                    <a:lnTo>
                      <a:pt x="1219" y="1007"/>
                    </a:lnTo>
                    <a:lnTo>
                      <a:pt x="1224" y="1013"/>
                    </a:lnTo>
                    <a:lnTo>
                      <a:pt x="1223" y="1014"/>
                    </a:lnTo>
                    <a:lnTo>
                      <a:pt x="1224" y="1017"/>
                    </a:lnTo>
                    <a:lnTo>
                      <a:pt x="1226" y="1018"/>
                    </a:lnTo>
                    <a:lnTo>
                      <a:pt x="1226" y="1019"/>
                    </a:lnTo>
                    <a:lnTo>
                      <a:pt x="1227" y="1020"/>
                    </a:lnTo>
                    <a:lnTo>
                      <a:pt x="1226" y="1020"/>
                    </a:lnTo>
                    <a:lnTo>
                      <a:pt x="1226" y="1022"/>
                    </a:lnTo>
                    <a:lnTo>
                      <a:pt x="1227" y="1022"/>
                    </a:lnTo>
                    <a:lnTo>
                      <a:pt x="1228" y="1024"/>
                    </a:lnTo>
                    <a:lnTo>
                      <a:pt x="1233" y="1026"/>
                    </a:lnTo>
                    <a:lnTo>
                      <a:pt x="1236" y="1029"/>
                    </a:lnTo>
                    <a:lnTo>
                      <a:pt x="1237" y="1030"/>
                    </a:lnTo>
                    <a:lnTo>
                      <a:pt x="1245" y="1041"/>
                    </a:lnTo>
                    <a:lnTo>
                      <a:pt x="1246" y="1042"/>
                    </a:lnTo>
                    <a:lnTo>
                      <a:pt x="1247" y="1042"/>
                    </a:lnTo>
                    <a:lnTo>
                      <a:pt x="1247" y="1043"/>
                    </a:lnTo>
                    <a:lnTo>
                      <a:pt x="1248" y="1042"/>
                    </a:lnTo>
                    <a:lnTo>
                      <a:pt x="1249" y="1042"/>
                    </a:lnTo>
                    <a:lnTo>
                      <a:pt x="1249" y="1041"/>
                    </a:lnTo>
                    <a:lnTo>
                      <a:pt x="1250" y="1041"/>
                    </a:lnTo>
                    <a:lnTo>
                      <a:pt x="1250" y="1039"/>
                    </a:lnTo>
                    <a:lnTo>
                      <a:pt x="1251" y="1039"/>
                    </a:lnTo>
                    <a:lnTo>
                      <a:pt x="1253" y="1038"/>
                    </a:lnTo>
                    <a:lnTo>
                      <a:pt x="1254" y="1038"/>
                    </a:lnTo>
                    <a:lnTo>
                      <a:pt x="1255" y="1038"/>
                    </a:lnTo>
                    <a:lnTo>
                      <a:pt x="1256" y="1039"/>
                    </a:lnTo>
                    <a:lnTo>
                      <a:pt x="1257" y="1039"/>
                    </a:lnTo>
                    <a:lnTo>
                      <a:pt x="1258" y="1039"/>
                    </a:lnTo>
                    <a:lnTo>
                      <a:pt x="1258" y="1038"/>
                    </a:lnTo>
                    <a:lnTo>
                      <a:pt x="1258" y="1037"/>
                    </a:lnTo>
                    <a:lnTo>
                      <a:pt x="1259" y="1037"/>
                    </a:lnTo>
                    <a:lnTo>
                      <a:pt x="1260" y="1037"/>
                    </a:lnTo>
                    <a:lnTo>
                      <a:pt x="1263" y="1037"/>
                    </a:lnTo>
                    <a:lnTo>
                      <a:pt x="1265" y="1039"/>
                    </a:lnTo>
                    <a:lnTo>
                      <a:pt x="1265" y="1041"/>
                    </a:lnTo>
                    <a:lnTo>
                      <a:pt x="1265" y="1042"/>
                    </a:lnTo>
                    <a:lnTo>
                      <a:pt x="1269" y="1044"/>
                    </a:lnTo>
                    <a:lnTo>
                      <a:pt x="1269" y="1045"/>
                    </a:lnTo>
                    <a:lnTo>
                      <a:pt x="1271" y="1050"/>
                    </a:lnTo>
                    <a:lnTo>
                      <a:pt x="1270" y="1050"/>
                    </a:lnTo>
                    <a:lnTo>
                      <a:pt x="1270" y="1052"/>
                    </a:lnTo>
                    <a:lnTo>
                      <a:pt x="1271" y="1054"/>
                    </a:lnTo>
                    <a:lnTo>
                      <a:pt x="1272" y="1054"/>
                    </a:lnTo>
                    <a:lnTo>
                      <a:pt x="1274" y="1055"/>
                    </a:lnTo>
                    <a:lnTo>
                      <a:pt x="1275" y="1056"/>
                    </a:lnTo>
                    <a:lnTo>
                      <a:pt x="1275" y="1057"/>
                    </a:lnTo>
                    <a:lnTo>
                      <a:pt x="1275" y="1058"/>
                    </a:lnTo>
                    <a:lnTo>
                      <a:pt x="1277" y="1061"/>
                    </a:lnTo>
                    <a:lnTo>
                      <a:pt x="1277" y="1063"/>
                    </a:lnTo>
                    <a:lnTo>
                      <a:pt x="1277" y="1064"/>
                    </a:lnTo>
                    <a:lnTo>
                      <a:pt x="1277" y="1065"/>
                    </a:lnTo>
                    <a:lnTo>
                      <a:pt x="1282" y="1070"/>
                    </a:lnTo>
                    <a:lnTo>
                      <a:pt x="1283" y="1071"/>
                    </a:lnTo>
                    <a:lnTo>
                      <a:pt x="1284" y="1071"/>
                    </a:lnTo>
                    <a:lnTo>
                      <a:pt x="1288" y="1072"/>
                    </a:lnTo>
                    <a:lnTo>
                      <a:pt x="1292" y="1075"/>
                    </a:lnTo>
                    <a:lnTo>
                      <a:pt x="1294" y="1076"/>
                    </a:lnTo>
                    <a:lnTo>
                      <a:pt x="1294" y="1077"/>
                    </a:lnTo>
                    <a:lnTo>
                      <a:pt x="1296" y="1079"/>
                    </a:lnTo>
                    <a:lnTo>
                      <a:pt x="1341" y="1079"/>
                    </a:lnTo>
                    <a:lnTo>
                      <a:pt x="1356" y="1084"/>
                    </a:lnTo>
                    <a:lnTo>
                      <a:pt x="1362" y="1084"/>
                    </a:lnTo>
                    <a:lnTo>
                      <a:pt x="1369" y="1086"/>
                    </a:lnTo>
                    <a:lnTo>
                      <a:pt x="1373" y="1088"/>
                    </a:lnTo>
                    <a:lnTo>
                      <a:pt x="1384" y="1089"/>
                    </a:lnTo>
                    <a:lnTo>
                      <a:pt x="1384" y="1091"/>
                    </a:lnTo>
                    <a:lnTo>
                      <a:pt x="1383" y="1089"/>
                    </a:lnTo>
                    <a:lnTo>
                      <a:pt x="1382" y="1089"/>
                    </a:lnTo>
                    <a:lnTo>
                      <a:pt x="1375" y="1088"/>
                    </a:lnTo>
                    <a:lnTo>
                      <a:pt x="1374" y="1088"/>
                    </a:lnTo>
                    <a:lnTo>
                      <a:pt x="1371" y="1088"/>
                    </a:lnTo>
                    <a:lnTo>
                      <a:pt x="1370" y="1088"/>
                    </a:lnTo>
                    <a:lnTo>
                      <a:pt x="1365" y="1086"/>
                    </a:lnTo>
                    <a:lnTo>
                      <a:pt x="1364" y="1086"/>
                    </a:lnTo>
                    <a:lnTo>
                      <a:pt x="1362" y="1086"/>
                    </a:lnTo>
                    <a:lnTo>
                      <a:pt x="1358" y="1087"/>
                    </a:lnTo>
                    <a:lnTo>
                      <a:pt x="1358" y="1088"/>
                    </a:lnTo>
                    <a:lnTo>
                      <a:pt x="1360" y="1091"/>
                    </a:lnTo>
                    <a:lnTo>
                      <a:pt x="1359" y="1093"/>
                    </a:lnTo>
                    <a:lnTo>
                      <a:pt x="1359" y="1094"/>
                    </a:lnTo>
                    <a:lnTo>
                      <a:pt x="1358" y="1094"/>
                    </a:lnTo>
                    <a:lnTo>
                      <a:pt x="1358" y="1095"/>
                    </a:lnTo>
                    <a:lnTo>
                      <a:pt x="1355" y="1095"/>
                    </a:lnTo>
                    <a:lnTo>
                      <a:pt x="1354" y="1094"/>
                    </a:lnTo>
                    <a:lnTo>
                      <a:pt x="1352" y="1095"/>
                    </a:lnTo>
                    <a:lnTo>
                      <a:pt x="1341" y="1101"/>
                    </a:lnTo>
                    <a:lnTo>
                      <a:pt x="1334" y="1101"/>
                    </a:lnTo>
                    <a:lnTo>
                      <a:pt x="1336" y="1106"/>
                    </a:lnTo>
                    <a:lnTo>
                      <a:pt x="1337" y="1107"/>
                    </a:lnTo>
                    <a:lnTo>
                      <a:pt x="1339" y="1109"/>
                    </a:lnTo>
                    <a:lnTo>
                      <a:pt x="1339" y="1113"/>
                    </a:lnTo>
                    <a:lnTo>
                      <a:pt x="1339" y="1114"/>
                    </a:lnTo>
                    <a:lnTo>
                      <a:pt x="1339" y="1115"/>
                    </a:lnTo>
                    <a:lnTo>
                      <a:pt x="1341" y="1121"/>
                    </a:lnTo>
                    <a:lnTo>
                      <a:pt x="1342" y="1122"/>
                    </a:lnTo>
                    <a:lnTo>
                      <a:pt x="1343" y="1124"/>
                    </a:lnTo>
                    <a:lnTo>
                      <a:pt x="1346" y="1128"/>
                    </a:lnTo>
                    <a:lnTo>
                      <a:pt x="1348" y="1132"/>
                    </a:lnTo>
                    <a:lnTo>
                      <a:pt x="1348" y="1133"/>
                    </a:lnTo>
                    <a:lnTo>
                      <a:pt x="1347" y="1134"/>
                    </a:lnTo>
                    <a:lnTo>
                      <a:pt x="1343" y="1136"/>
                    </a:lnTo>
                    <a:lnTo>
                      <a:pt x="1338" y="1134"/>
                    </a:lnTo>
                    <a:lnTo>
                      <a:pt x="1337" y="1134"/>
                    </a:lnTo>
                    <a:lnTo>
                      <a:pt x="1334" y="1134"/>
                    </a:lnTo>
                    <a:lnTo>
                      <a:pt x="1333" y="1134"/>
                    </a:lnTo>
                    <a:lnTo>
                      <a:pt x="1332" y="1133"/>
                    </a:lnTo>
                    <a:lnTo>
                      <a:pt x="1327" y="1131"/>
                    </a:lnTo>
                    <a:lnTo>
                      <a:pt x="1322" y="1131"/>
                    </a:lnTo>
                    <a:lnTo>
                      <a:pt x="1320" y="1130"/>
                    </a:lnTo>
                    <a:lnTo>
                      <a:pt x="1314" y="1127"/>
                    </a:lnTo>
                    <a:lnTo>
                      <a:pt x="1309" y="1123"/>
                    </a:lnTo>
                    <a:lnTo>
                      <a:pt x="1307" y="1122"/>
                    </a:lnTo>
                    <a:lnTo>
                      <a:pt x="1306" y="1119"/>
                    </a:lnTo>
                    <a:lnTo>
                      <a:pt x="1308" y="1116"/>
                    </a:lnTo>
                    <a:lnTo>
                      <a:pt x="1313" y="1117"/>
                    </a:lnTo>
                    <a:lnTo>
                      <a:pt x="1314" y="1118"/>
                    </a:lnTo>
                    <a:lnTo>
                      <a:pt x="1315" y="1119"/>
                    </a:lnTo>
                    <a:lnTo>
                      <a:pt x="1315" y="1120"/>
                    </a:lnTo>
                    <a:lnTo>
                      <a:pt x="1315" y="1121"/>
                    </a:lnTo>
                    <a:lnTo>
                      <a:pt x="1314" y="1122"/>
                    </a:lnTo>
                    <a:lnTo>
                      <a:pt x="1313" y="1122"/>
                    </a:lnTo>
                    <a:lnTo>
                      <a:pt x="1314" y="1122"/>
                    </a:lnTo>
                    <a:lnTo>
                      <a:pt x="1316" y="1122"/>
                    </a:lnTo>
                    <a:lnTo>
                      <a:pt x="1317" y="1121"/>
                    </a:lnTo>
                    <a:lnTo>
                      <a:pt x="1317" y="1120"/>
                    </a:lnTo>
                    <a:lnTo>
                      <a:pt x="1315" y="1118"/>
                    </a:lnTo>
                    <a:lnTo>
                      <a:pt x="1315" y="1116"/>
                    </a:lnTo>
                    <a:lnTo>
                      <a:pt x="1318" y="1116"/>
                    </a:lnTo>
                    <a:lnTo>
                      <a:pt x="1323" y="1122"/>
                    </a:lnTo>
                    <a:lnTo>
                      <a:pt x="1323" y="1123"/>
                    </a:lnTo>
                    <a:lnTo>
                      <a:pt x="1322" y="1124"/>
                    </a:lnTo>
                    <a:lnTo>
                      <a:pt x="1321" y="1125"/>
                    </a:lnTo>
                    <a:lnTo>
                      <a:pt x="1320" y="1125"/>
                    </a:lnTo>
                    <a:lnTo>
                      <a:pt x="1320" y="1126"/>
                    </a:lnTo>
                    <a:lnTo>
                      <a:pt x="1321" y="1126"/>
                    </a:lnTo>
                    <a:lnTo>
                      <a:pt x="1324" y="1125"/>
                    </a:lnTo>
                    <a:lnTo>
                      <a:pt x="1324" y="1123"/>
                    </a:lnTo>
                    <a:lnTo>
                      <a:pt x="1323" y="1121"/>
                    </a:lnTo>
                    <a:lnTo>
                      <a:pt x="1322" y="1120"/>
                    </a:lnTo>
                    <a:lnTo>
                      <a:pt x="1321" y="1118"/>
                    </a:lnTo>
                    <a:lnTo>
                      <a:pt x="1320" y="1116"/>
                    </a:lnTo>
                    <a:lnTo>
                      <a:pt x="1325" y="1113"/>
                    </a:lnTo>
                    <a:lnTo>
                      <a:pt x="1326" y="1113"/>
                    </a:lnTo>
                    <a:lnTo>
                      <a:pt x="1327" y="1113"/>
                    </a:lnTo>
                    <a:lnTo>
                      <a:pt x="1328" y="1113"/>
                    </a:lnTo>
                    <a:lnTo>
                      <a:pt x="1330" y="1106"/>
                    </a:lnTo>
                    <a:lnTo>
                      <a:pt x="1329" y="1105"/>
                    </a:lnTo>
                    <a:lnTo>
                      <a:pt x="1327" y="1103"/>
                    </a:lnTo>
                    <a:lnTo>
                      <a:pt x="1325" y="1103"/>
                    </a:lnTo>
                    <a:lnTo>
                      <a:pt x="1322" y="1103"/>
                    </a:lnTo>
                    <a:lnTo>
                      <a:pt x="1318" y="1105"/>
                    </a:lnTo>
                    <a:lnTo>
                      <a:pt x="1315" y="1108"/>
                    </a:lnTo>
                    <a:lnTo>
                      <a:pt x="1313" y="1109"/>
                    </a:lnTo>
                    <a:lnTo>
                      <a:pt x="1313" y="1110"/>
                    </a:lnTo>
                    <a:lnTo>
                      <a:pt x="1313" y="1113"/>
                    </a:lnTo>
                    <a:lnTo>
                      <a:pt x="1311" y="1113"/>
                    </a:lnTo>
                    <a:lnTo>
                      <a:pt x="1309" y="1113"/>
                    </a:lnTo>
                    <a:lnTo>
                      <a:pt x="1307" y="1111"/>
                    </a:lnTo>
                    <a:lnTo>
                      <a:pt x="1306" y="1111"/>
                    </a:lnTo>
                    <a:lnTo>
                      <a:pt x="1304" y="1110"/>
                    </a:lnTo>
                    <a:lnTo>
                      <a:pt x="1299" y="1111"/>
                    </a:lnTo>
                    <a:lnTo>
                      <a:pt x="1299" y="1112"/>
                    </a:lnTo>
                    <a:lnTo>
                      <a:pt x="1301" y="1112"/>
                    </a:lnTo>
                    <a:lnTo>
                      <a:pt x="1303" y="1112"/>
                    </a:lnTo>
                    <a:lnTo>
                      <a:pt x="1309" y="1114"/>
                    </a:lnTo>
                    <a:lnTo>
                      <a:pt x="1309" y="1115"/>
                    </a:lnTo>
                    <a:lnTo>
                      <a:pt x="1307" y="1116"/>
                    </a:lnTo>
                    <a:lnTo>
                      <a:pt x="1306" y="1116"/>
                    </a:lnTo>
                    <a:lnTo>
                      <a:pt x="1305" y="1115"/>
                    </a:lnTo>
                    <a:lnTo>
                      <a:pt x="1303" y="1115"/>
                    </a:lnTo>
                    <a:lnTo>
                      <a:pt x="1301" y="1115"/>
                    </a:lnTo>
                    <a:lnTo>
                      <a:pt x="1303" y="1116"/>
                    </a:lnTo>
                    <a:lnTo>
                      <a:pt x="1304" y="1116"/>
                    </a:lnTo>
                    <a:lnTo>
                      <a:pt x="1305" y="1116"/>
                    </a:lnTo>
                    <a:lnTo>
                      <a:pt x="1305" y="1120"/>
                    </a:lnTo>
                    <a:lnTo>
                      <a:pt x="1304" y="1120"/>
                    </a:lnTo>
                    <a:lnTo>
                      <a:pt x="1303" y="1120"/>
                    </a:lnTo>
                    <a:lnTo>
                      <a:pt x="1301" y="1119"/>
                    </a:lnTo>
                    <a:lnTo>
                      <a:pt x="1302" y="1120"/>
                    </a:lnTo>
                    <a:lnTo>
                      <a:pt x="1305" y="1122"/>
                    </a:lnTo>
                    <a:lnTo>
                      <a:pt x="1306" y="1122"/>
                    </a:lnTo>
                    <a:lnTo>
                      <a:pt x="1310" y="1124"/>
                    </a:lnTo>
                    <a:lnTo>
                      <a:pt x="1311" y="1125"/>
                    </a:lnTo>
                    <a:lnTo>
                      <a:pt x="1311" y="1126"/>
                    </a:lnTo>
                    <a:lnTo>
                      <a:pt x="1309" y="1126"/>
                    </a:lnTo>
                    <a:lnTo>
                      <a:pt x="1308" y="1126"/>
                    </a:lnTo>
                    <a:lnTo>
                      <a:pt x="1307" y="1125"/>
                    </a:lnTo>
                    <a:lnTo>
                      <a:pt x="1301" y="1122"/>
                    </a:lnTo>
                    <a:lnTo>
                      <a:pt x="1295" y="1120"/>
                    </a:lnTo>
                    <a:lnTo>
                      <a:pt x="1294" y="1120"/>
                    </a:lnTo>
                    <a:lnTo>
                      <a:pt x="1290" y="1118"/>
                    </a:lnTo>
                    <a:lnTo>
                      <a:pt x="1289" y="1118"/>
                    </a:lnTo>
                    <a:lnTo>
                      <a:pt x="1288" y="1118"/>
                    </a:lnTo>
                    <a:lnTo>
                      <a:pt x="1286" y="1116"/>
                    </a:lnTo>
                    <a:lnTo>
                      <a:pt x="1283" y="1114"/>
                    </a:lnTo>
                    <a:lnTo>
                      <a:pt x="1288" y="1114"/>
                    </a:lnTo>
                    <a:lnTo>
                      <a:pt x="1290" y="1114"/>
                    </a:lnTo>
                    <a:lnTo>
                      <a:pt x="1291" y="1114"/>
                    </a:lnTo>
                    <a:lnTo>
                      <a:pt x="1294" y="1116"/>
                    </a:lnTo>
                    <a:lnTo>
                      <a:pt x="1298" y="1118"/>
                    </a:lnTo>
                    <a:lnTo>
                      <a:pt x="1299" y="1118"/>
                    </a:lnTo>
                    <a:lnTo>
                      <a:pt x="1299" y="1116"/>
                    </a:lnTo>
                    <a:lnTo>
                      <a:pt x="1295" y="1114"/>
                    </a:lnTo>
                    <a:lnTo>
                      <a:pt x="1296" y="1114"/>
                    </a:lnTo>
                    <a:lnTo>
                      <a:pt x="1298" y="1114"/>
                    </a:lnTo>
                    <a:lnTo>
                      <a:pt x="1296" y="1113"/>
                    </a:lnTo>
                    <a:lnTo>
                      <a:pt x="1295" y="1113"/>
                    </a:lnTo>
                    <a:lnTo>
                      <a:pt x="1294" y="1113"/>
                    </a:lnTo>
                    <a:lnTo>
                      <a:pt x="1294" y="1114"/>
                    </a:lnTo>
                    <a:lnTo>
                      <a:pt x="1293" y="1114"/>
                    </a:lnTo>
                    <a:lnTo>
                      <a:pt x="1290" y="1113"/>
                    </a:lnTo>
                    <a:lnTo>
                      <a:pt x="1291" y="1112"/>
                    </a:lnTo>
                    <a:lnTo>
                      <a:pt x="1291" y="1111"/>
                    </a:lnTo>
                    <a:lnTo>
                      <a:pt x="1290" y="1110"/>
                    </a:lnTo>
                    <a:lnTo>
                      <a:pt x="1289" y="1109"/>
                    </a:lnTo>
                    <a:lnTo>
                      <a:pt x="1287" y="1107"/>
                    </a:lnTo>
                    <a:lnTo>
                      <a:pt x="1286" y="1105"/>
                    </a:lnTo>
                    <a:lnTo>
                      <a:pt x="1286" y="1104"/>
                    </a:lnTo>
                    <a:lnTo>
                      <a:pt x="1290" y="1101"/>
                    </a:lnTo>
                    <a:lnTo>
                      <a:pt x="1294" y="1103"/>
                    </a:lnTo>
                    <a:lnTo>
                      <a:pt x="1297" y="1104"/>
                    </a:lnTo>
                    <a:lnTo>
                      <a:pt x="1298" y="1103"/>
                    </a:lnTo>
                    <a:lnTo>
                      <a:pt x="1299" y="1102"/>
                    </a:lnTo>
                    <a:lnTo>
                      <a:pt x="1301" y="1099"/>
                    </a:lnTo>
                    <a:lnTo>
                      <a:pt x="1304" y="1098"/>
                    </a:lnTo>
                    <a:lnTo>
                      <a:pt x="1308" y="1099"/>
                    </a:lnTo>
                    <a:lnTo>
                      <a:pt x="1309" y="1100"/>
                    </a:lnTo>
                    <a:lnTo>
                      <a:pt x="1314" y="1100"/>
                    </a:lnTo>
                    <a:lnTo>
                      <a:pt x="1315" y="1099"/>
                    </a:lnTo>
                    <a:lnTo>
                      <a:pt x="1317" y="1098"/>
                    </a:lnTo>
                    <a:lnTo>
                      <a:pt x="1315" y="1096"/>
                    </a:lnTo>
                    <a:lnTo>
                      <a:pt x="1314" y="1096"/>
                    </a:lnTo>
                    <a:lnTo>
                      <a:pt x="1313" y="1096"/>
                    </a:lnTo>
                    <a:lnTo>
                      <a:pt x="1312" y="1096"/>
                    </a:lnTo>
                    <a:lnTo>
                      <a:pt x="1299" y="1095"/>
                    </a:lnTo>
                    <a:lnTo>
                      <a:pt x="1296" y="1095"/>
                    </a:lnTo>
                    <a:lnTo>
                      <a:pt x="1295" y="1096"/>
                    </a:lnTo>
                    <a:lnTo>
                      <a:pt x="1295" y="1099"/>
                    </a:lnTo>
                    <a:lnTo>
                      <a:pt x="1291" y="1097"/>
                    </a:lnTo>
                    <a:lnTo>
                      <a:pt x="1291" y="1096"/>
                    </a:lnTo>
                    <a:lnTo>
                      <a:pt x="1292" y="1096"/>
                    </a:lnTo>
                    <a:lnTo>
                      <a:pt x="1293" y="1095"/>
                    </a:lnTo>
                    <a:lnTo>
                      <a:pt x="1292" y="1094"/>
                    </a:lnTo>
                    <a:lnTo>
                      <a:pt x="1290" y="1095"/>
                    </a:lnTo>
                    <a:lnTo>
                      <a:pt x="1290" y="1096"/>
                    </a:lnTo>
                    <a:lnTo>
                      <a:pt x="1288" y="1096"/>
                    </a:lnTo>
                    <a:lnTo>
                      <a:pt x="1284" y="1096"/>
                    </a:lnTo>
                    <a:lnTo>
                      <a:pt x="1283" y="1098"/>
                    </a:lnTo>
                    <a:lnTo>
                      <a:pt x="1284" y="1098"/>
                    </a:lnTo>
                    <a:lnTo>
                      <a:pt x="1285" y="1097"/>
                    </a:lnTo>
                    <a:lnTo>
                      <a:pt x="1288" y="1099"/>
                    </a:lnTo>
                    <a:lnTo>
                      <a:pt x="1289" y="1099"/>
                    </a:lnTo>
                    <a:lnTo>
                      <a:pt x="1288" y="1101"/>
                    </a:lnTo>
                    <a:lnTo>
                      <a:pt x="1288" y="1102"/>
                    </a:lnTo>
                    <a:lnTo>
                      <a:pt x="1287" y="1103"/>
                    </a:lnTo>
                    <a:lnTo>
                      <a:pt x="1285" y="1103"/>
                    </a:lnTo>
                    <a:lnTo>
                      <a:pt x="1284" y="1104"/>
                    </a:lnTo>
                    <a:lnTo>
                      <a:pt x="1284" y="1105"/>
                    </a:lnTo>
                    <a:lnTo>
                      <a:pt x="1288" y="1109"/>
                    </a:lnTo>
                    <a:lnTo>
                      <a:pt x="1289" y="1110"/>
                    </a:lnTo>
                    <a:lnTo>
                      <a:pt x="1289" y="1111"/>
                    </a:lnTo>
                    <a:lnTo>
                      <a:pt x="1286" y="1112"/>
                    </a:lnTo>
                    <a:lnTo>
                      <a:pt x="1286" y="1113"/>
                    </a:lnTo>
                    <a:lnTo>
                      <a:pt x="1284" y="1113"/>
                    </a:lnTo>
                    <a:lnTo>
                      <a:pt x="1281" y="1112"/>
                    </a:lnTo>
                    <a:lnTo>
                      <a:pt x="1277" y="1109"/>
                    </a:lnTo>
                    <a:lnTo>
                      <a:pt x="1279" y="1107"/>
                    </a:lnTo>
                    <a:lnTo>
                      <a:pt x="1280" y="1106"/>
                    </a:lnTo>
                    <a:lnTo>
                      <a:pt x="1277" y="1106"/>
                    </a:lnTo>
                    <a:lnTo>
                      <a:pt x="1271" y="1103"/>
                    </a:lnTo>
                    <a:lnTo>
                      <a:pt x="1274" y="1103"/>
                    </a:lnTo>
                    <a:lnTo>
                      <a:pt x="1275" y="1103"/>
                    </a:lnTo>
                    <a:lnTo>
                      <a:pt x="1278" y="1103"/>
                    </a:lnTo>
                    <a:lnTo>
                      <a:pt x="1277" y="1102"/>
                    </a:lnTo>
                    <a:lnTo>
                      <a:pt x="1277" y="1101"/>
                    </a:lnTo>
                    <a:lnTo>
                      <a:pt x="1277" y="1094"/>
                    </a:lnTo>
                    <a:lnTo>
                      <a:pt x="1281" y="1095"/>
                    </a:lnTo>
                    <a:lnTo>
                      <a:pt x="1281" y="1094"/>
                    </a:lnTo>
                    <a:lnTo>
                      <a:pt x="1277" y="1094"/>
                    </a:lnTo>
                    <a:lnTo>
                      <a:pt x="1275" y="1094"/>
                    </a:lnTo>
                    <a:lnTo>
                      <a:pt x="1276" y="1096"/>
                    </a:lnTo>
                    <a:lnTo>
                      <a:pt x="1276" y="1097"/>
                    </a:lnTo>
                    <a:lnTo>
                      <a:pt x="1275" y="1099"/>
                    </a:lnTo>
                    <a:lnTo>
                      <a:pt x="1273" y="1099"/>
                    </a:lnTo>
                    <a:lnTo>
                      <a:pt x="1272" y="1097"/>
                    </a:lnTo>
                    <a:lnTo>
                      <a:pt x="1271" y="1097"/>
                    </a:lnTo>
                    <a:lnTo>
                      <a:pt x="1269" y="1099"/>
                    </a:lnTo>
                    <a:lnTo>
                      <a:pt x="1269" y="1100"/>
                    </a:lnTo>
                    <a:lnTo>
                      <a:pt x="1268" y="1101"/>
                    </a:lnTo>
                    <a:lnTo>
                      <a:pt x="1266" y="1101"/>
                    </a:lnTo>
                    <a:lnTo>
                      <a:pt x="1264" y="1097"/>
                    </a:lnTo>
                    <a:lnTo>
                      <a:pt x="1265" y="1096"/>
                    </a:lnTo>
                    <a:lnTo>
                      <a:pt x="1266" y="1096"/>
                    </a:lnTo>
                    <a:lnTo>
                      <a:pt x="1265" y="1096"/>
                    </a:lnTo>
                    <a:lnTo>
                      <a:pt x="1264" y="1095"/>
                    </a:lnTo>
                    <a:lnTo>
                      <a:pt x="1262" y="1092"/>
                    </a:lnTo>
                    <a:lnTo>
                      <a:pt x="1261" y="1091"/>
                    </a:lnTo>
                    <a:lnTo>
                      <a:pt x="1261" y="1090"/>
                    </a:lnTo>
                    <a:lnTo>
                      <a:pt x="1263" y="1091"/>
                    </a:lnTo>
                    <a:lnTo>
                      <a:pt x="1262" y="1089"/>
                    </a:lnTo>
                    <a:lnTo>
                      <a:pt x="1260" y="1086"/>
                    </a:lnTo>
                    <a:lnTo>
                      <a:pt x="1255" y="1082"/>
                    </a:lnTo>
                    <a:lnTo>
                      <a:pt x="1254" y="1081"/>
                    </a:lnTo>
                    <a:lnTo>
                      <a:pt x="1254" y="1080"/>
                    </a:lnTo>
                    <a:lnTo>
                      <a:pt x="1255" y="1080"/>
                    </a:lnTo>
                    <a:lnTo>
                      <a:pt x="1256" y="1082"/>
                    </a:lnTo>
                    <a:lnTo>
                      <a:pt x="1261" y="1085"/>
                    </a:lnTo>
                    <a:lnTo>
                      <a:pt x="1262" y="1085"/>
                    </a:lnTo>
                    <a:lnTo>
                      <a:pt x="1262" y="1084"/>
                    </a:lnTo>
                    <a:lnTo>
                      <a:pt x="1265" y="1086"/>
                    </a:lnTo>
                    <a:lnTo>
                      <a:pt x="1266" y="1086"/>
                    </a:lnTo>
                    <a:lnTo>
                      <a:pt x="1267" y="1086"/>
                    </a:lnTo>
                    <a:lnTo>
                      <a:pt x="1268" y="1086"/>
                    </a:lnTo>
                    <a:lnTo>
                      <a:pt x="1268" y="1084"/>
                    </a:lnTo>
                    <a:lnTo>
                      <a:pt x="1268" y="1082"/>
                    </a:lnTo>
                    <a:lnTo>
                      <a:pt x="1271" y="1081"/>
                    </a:lnTo>
                    <a:lnTo>
                      <a:pt x="1272" y="1081"/>
                    </a:lnTo>
                    <a:lnTo>
                      <a:pt x="1273" y="1085"/>
                    </a:lnTo>
                    <a:lnTo>
                      <a:pt x="1277" y="1087"/>
                    </a:lnTo>
                    <a:lnTo>
                      <a:pt x="1278" y="1087"/>
                    </a:lnTo>
                    <a:lnTo>
                      <a:pt x="1278" y="1086"/>
                    </a:lnTo>
                    <a:lnTo>
                      <a:pt x="1277" y="1082"/>
                    </a:lnTo>
                    <a:lnTo>
                      <a:pt x="1277" y="1081"/>
                    </a:lnTo>
                    <a:lnTo>
                      <a:pt x="1276" y="1082"/>
                    </a:lnTo>
                    <a:lnTo>
                      <a:pt x="1276" y="1083"/>
                    </a:lnTo>
                    <a:lnTo>
                      <a:pt x="1277" y="1084"/>
                    </a:lnTo>
                    <a:lnTo>
                      <a:pt x="1277" y="1085"/>
                    </a:lnTo>
                    <a:lnTo>
                      <a:pt x="1275" y="1084"/>
                    </a:lnTo>
                    <a:lnTo>
                      <a:pt x="1273" y="1082"/>
                    </a:lnTo>
                    <a:lnTo>
                      <a:pt x="1273" y="1078"/>
                    </a:lnTo>
                    <a:lnTo>
                      <a:pt x="1274" y="1077"/>
                    </a:lnTo>
                    <a:lnTo>
                      <a:pt x="1277" y="1079"/>
                    </a:lnTo>
                    <a:lnTo>
                      <a:pt x="1278" y="1080"/>
                    </a:lnTo>
                    <a:lnTo>
                      <a:pt x="1280" y="1082"/>
                    </a:lnTo>
                    <a:lnTo>
                      <a:pt x="1281" y="1082"/>
                    </a:lnTo>
                    <a:lnTo>
                      <a:pt x="1284" y="1085"/>
                    </a:lnTo>
                    <a:lnTo>
                      <a:pt x="1286" y="1089"/>
                    </a:lnTo>
                    <a:lnTo>
                      <a:pt x="1285" y="1090"/>
                    </a:lnTo>
                    <a:lnTo>
                      <a:pt x="1282" y="1091"/>
                    </a:lnTo>
                    <a:lnTo>
                      <a:pt x="1279" y="1093"/>
                    </a:lnTo>
                    <a:lnTo>
                      <a:pt x="1281" y="1093"/>
                    </a:lnTo>
                    <a:lnTo>
                      <a:pt x="1286" y="1091"/>
                    </a:lnTo>
                    <a:lnTo>
                      <a:pt x="1286" y="1090"/>
                    </a:lnTo>
                    <a:lnTo>
                      <a:pt x="1288" y="1089"/>
                    </a:lnTo>
                    <a:lnTo>
                      <a:pt x="1286" y="1086"/>
                    </a:lnTo>
                    <a:lnTo>
                      <a:pt x="1286" y="1085"/>
                    </a:lnTo>
                    <a:lnTo>
                      <a:pt x="1279" y="1081"/>
                    </a:lnTo>
                    <a:lnTo>
                      <a:pt x="1277" y="1079"/>
                    </a:lnTo>
                    <a:lnTo>
                      <a:pt x="1278" y="1078"/>
                    </a:lnTo>
                    <a:lnTo>
                      <a:pt x="1281" y="1078"/>
                    </a:lnTo>
                    <a:lnTo>
                      <a:pt x="1282" y="1077"/>
                    </a:lnTo>
                    <a:lnTo>
                      <a:pt x="1279" y="1073"/>
                    </a:lnTo>
                    <a:lnTo>
                      <a:pt x="1277" y="1071"/>
                    </a:lnTo>
                    <a:lnTo>
                      <a:pt x="1270" y="1067"/>
                    </a:lnTo>
                    <a:lnTo>
                      <a:pt x="1269" y="1067"/>
                    </a:lnTo>
                    <a:lnTo>
                      <a:pt x="1268" y="1066"/>
                    </a:lnTo>
                    <a:lnTo>
                      <a:pt x="1267" y="1066"/>
                    </a:lnTo>
                    <a:lnTo>
                      <a:pt x="1265" y="1065"/>
                    </a:lnTo>
                    <a:lnTo>
                      <a:pt x="1260" y="1064"/>
                    </a:lnTo>
                    <a:lnTo>
                      <a:pt x="1260" y="1063"/>
                    </a:lnTo>
                    <a:lnTo>
                      <a:pt x="1258" y="1063"/>
                    </a:lnTo>
                    <a:lnTo>
                      <a:pt x="1257" y="1063"/>
                    </a:lnTo>
                    <a:lnTo>
                      <a:pt x="1256" y="1063"/>
                    </a:lnTo>
                    <a:lnTo>
                      <a:pt x="1255" y="1063"/>
                    </a:lnTo>
                    <a:lnTo>
                      <a:pt x="1256" y="1064"/>
                    </a:lnTo>
                    <a:lnTo>
                      <a:pt x="1257" y="1065"/>
                    </a:lnTo>
                    <a:lnTo>
                      <a:pt x="1258" y="1064"/>
                    </a:lnTo>
                    <a:lnTo>
                      <a:pt x="1260" y="1064"/>
                    </a:lnTo>
                    <a:lnTo>
                      <a:pt x="1263" y="1065"/>
                    </a:lnTo>
                    <a:lnTo>
                      <a:pt x="1272" y="1070"/>
                    </a:lnTo>
                    <a:lnTo>
                      <a:pt x="1273" y="1070"/>
                    </a:lnTo>
                    <a:lnTo>
                      <a:pt x="1276" y="1071"/>
                    </a:lnTo>
                    <a:lnTo>
                      <a:pt x="1277" y="1071"/>
                    </a:lnTo>
                    <a:lnTo>
                      <a:pt x="1277" y="1073"/>
                    </a:lnTo>
                    <a:lnTo>
                      <a:pt x="1276" y="1074"/>
                    </a:lnTo>
                    <a:lnTo>
                      <a:pt x="1274" y="1075"/>
                    </a:lnTo>
                    <a:lnTo>
                      <a:pt x="1272" y="1073"/>
                    </a:lnTo>
                    <a:lnTo>
                      <a:pt x="1271" y="1073"/>
                    </a:lnTo>
                    <a:lnTo>
                      <a:pt x="1266" y="1071"/>
                    </a:lnTo>
                    <a:lnTo>
                      <a:pt x="1258" y="1067"/>
                    </a:lnTo>
                    <a:lnTo>
                      <a:pt x="1257" y="1067"/>
                    </a:lnTo>
                    <a:lnTo>
                      <a:pt x="1260" y="1071"/>
                    </a:lnTo>
                    <a:lnTo>
                      <a:pt x="1261" y="1071"/>
                    </a:lnTo>
                    <a:lnTo>
                      <a:pt x="1262" y="1071"/>
                    </a:lnTo>
                    <a:lnTo>
                      <a:pt x="1263" y="1071"/>
                    </a:lnTo>
                    <a:lnTo>
                      <a:pt x="1264" y="1071"/>
                    </a:lnTo>
                    <a:lnTo>
                      <a:pt x="1265" y="1072"/>
                    </a:lnTo>
                    <a:lnTo>
                      <a:pt x="1267" y="1073"/>
                    </a:lnTo>
                    <a:lnTo>
                      <a:pt x="1266" y="1075"/>
                    </a:lnTo>
                    <a:lnTo>
                      <a:pt x="1265" y="1075"/>
                    </a:lnTo>
                    <a:lnTo>
                      <a:pt x="1264" y="1075"/>
                    </a:lnTo>
                    <a:lnTo>
                      <a:pt x="1266" y="1075"/>
                    </a:lnTo>
                    <a:lnTo>
                      <a:pt x="1267" y="1075"/>
                    </a:lnTo>
                    <a:lnTo>
                      <a:pt x="1268" y="1074"/>
                    </a:lnTo>
                    <a:lnTo>
                      <a:pt x="1269" y="1075"/>
                    </a:lnTo>
                    <a:lnTo>
                      <a:pt x="1269" y="1076"/>
                    </a:lnTo>
                    <a:lnTo>
                      <a:pt x="1268" y="1077"/>
                    </a:lnTo>
                    <a:lnTo>
                      <a:pt x="1267" y="1077"/>
                    </a:lnTo>
                    <a:lnTo>
                      <a:pt x="1266" y="1077"/>
                    </a:lnTo>
                    <a:lnTo>
                      <a:pt x="1266" y="1079"/>
                    </a:lnTo>
                    <a:lnTo>
                      <a:pt x="1267" y="1082"/>
                    </a:lnTo>
                    <a:lnTo>
                      <a:pt x="1266" y="1082"/>
                    </a:lnTo>
                    <a:lnTo>
                      <a:pt x="1264" y="1080"/>
                    </a:lnTo>
                    <a:lnTo>
                      <a:pt x="1258" y="1071"/>
                    </a:lnTo>
                    <a:lnTo>
                      <a:pt x="1257" y="1070"/>
                    </a:lnTo>
                    <a:lnTo>
                      <a:pt x="1256" y="1069"/>
                    </a:lnTo>
                    <a:lnTo>
                      <a:pt x="1258" y="1071"/>
                    </a:lnTo>
                    <a:lnTo>
                      <a:pt x="1265" y="1083"/>
                    </a:lnTo>
                    <a:lnTo>
                      <a:pt x="1266" y="1084"/>
                    </a:lnTo>
                    <a:lnTo>
                      <a:pt x="1265" y="1084"/>
                    </a:lnTo>
                    <a:lnTo>
                      <a:pt x="1258" y="1081"/>
                    </a:lnTo>
                    <a:lnTo>
                      <a:pt x="1258" y="1080"/>
                    </a:lnTo>
                    <a:lnTo>
                      <a:pt x="1256" y="1080"/>
                    </a:lnTo>
                    <a:lnTo>
                      <a:pt x="1256" y="1079"/>
                    </a:lnTo>
                    <a:lnTo>
                      <a:pt x="1252" y="1075"/>
                    </a:lnTo>
                    <a:lnTo>
                      <a:pt x="1253" y="1074"/>
                    </a:lnTo>
                    <a:lnTo>
                      <a:pt x="1254" y="1075"/>
                    </a:lnTo>
                    <a:lnTo>
                      <a:pt x="1260" y="1080"/>
                    </a:lnTo>
                    <a:lnTo>
                      <a:pt x="1261" y="1080"/>
                    </a:lnTo>
                    <a:lnTo>
                      <a:pt x="1252" y="1072"/>
                    </a:lnTo>
                    <a:lnTo>
                      <a:pt x="1253" y="1071"/>
                    </a:lnTo>
                    <a:lnTo>
                      <a:pt x="1254" y="1071"/>
                    </a:lnTo>
                    <a:lnTo>
                      <a:pt x="1254" y="1070"/>
                    </a:lnTo>
                    <a:lnTo>
                      <a:pt x="1251" y="1071"/>
                    </a:lnTo>
                    <a:lnTo>
                      <a:pt x="1250" y="1073"/>
                    </a:lnTo>
                    <a:lnTo>
                      <a:pt x="1247" y="1071"/>
                    </a:lnTo>
                    <a:lnTo>
                      <a:pt x="1245" y="1069"/>
                    </a:lnTo>
                    <a:lnTo>
                      <a:pt x="1243" y="1068"/>
                    </a:lnTo>
                    <a:lnTo>
                      <a:pt x="1239" y="1062"/>
                    </a:lnTo>
                    <a:lnTo>
                      <a:pt x="1238" y="1060"/>
                    </a:lnTo>
                    <a:lnTo>
                      <a:pt x="1241" y="1061"/>
                    </a:lnTo>
                    <a:lnTo>
                      <a:pt x="1245" y="1063"/>
                    </a:lnTo>
                    <a:lnTo>
                      <a:pt x="1249" y="1067"/>
                    </a:lnTo>
                    <a:lnTo>
                      <a:pt x="1249" y="1068"/>
                    </a:lnTo>
                    <a:lnTo>
                      <a:pt x="1250" y="1068"/>
                    </a:lnTo>
                    <a:lnTo>
                      <a:pt x="1249" y="1067"/>
                    </a:lnTo>
                    <a:lnTo>
                      <a:pt x="1239" y="1056"/>
                    </a:lnTo>
                    <a:lnTo>
                      <a:pt x="1239" y="1055"/>
                    </a:lnTo>
                    <a:lnTo>
                      <a:pt x="1241" y="1056"/>
                    </a:lnTo>
                    <a:lnTo>
                      <a:pt x="1242" y="1058"/>
                    </a:lnTo>
                    <a:lnTo>
                      <a:pt x="1239" y="1054"/>
                    </a:lnTo>
                    <a:lnTo>
                      <a:pt x="1238" y="1054"/>
                    </a:lnTo>
                    <a:lnTo>
                      <a:pt x="1237" y="1056"/>
                    </a:lnTo>
                    <a:lnTo>
                      <a:pt x="1236" y="1056"/>
                    </a:lnTo>
                    <a:lnTo>
                      <a:pt x="1232" y="1056"/>
                    </a:lnTo>
                    <a:lnTo>
                      <a:pt x="1230" y="1055"/>
                    </a:lnTo>
                    <a:lnTo>
                      <a:pt x="1228" y="1051"/>
                    </a:lnTo>
                    <a:lnTo>
                      <a:pt x="1225" y="1050"/>
                    </a:lnTo>
                    <a:lnTo>
                      <a:pt x="1223" y="1047"/>
                    </a:lnTo>
                    <a:lnTo>
                      <a:pt x="1224" y="1046"/>
                    </a:lnTo>
                    <a:lnTo>
                      <a:pt x="1224" y="1045"/>
                    </a:lnTo>
                    <a:lnTo>
                      <a:pt x="1230" y="1045"/>
                    </a:lnTo>
                    <a:lnTo>
                      <a:pt x="1231" y="1046"/>
                    </a:lnTo>
                    <a:lnTo>
                      <a:pt x="1232" y="1047"/>
                    </a:lnTo>
                    <a:lnTo>
                      <a:pt x="1232" y="1043"/>
                    </a:lnTo>
                    <a:lnTo>
                      <a:pt x="1230" y="1040"/>
                    </a:lnTo>
                    <a:lnTo>
                      <a:pt x="1230" y="1039"/>
                    </a:lnTo>
                    <a:lnTo>
                      <a:pt x="1232" y="1039"/>
                    </a:lnTo>
                    <a:lnTo>
                      <a:pt x="1233" y="1039"/>
                    </a:lnTo>
                    <a:lnTo>
                      <a:pt x="1235" y="1039"/>
                    </a:lnTo>
                    <a:lnTo>
                      <a:pt x="1235" y="1040"/>
                    </a:lnTo>
                    <a:lnTo>
                      <a:pt x="1236" y="1041"/>
                    </a:lnTo>
                    <a:lnTo>
                      <a:pt x="1236" y="1039"/>
                    </a:lnTo>
                    <a:lnTo>
                      <a:pt x="1234" y="1038"/>
                    </a:lnTo>
                    <a:lnTo>
                      <a:pt x="1232" y="1037"/>
                    </a:lnTo>
                    <a:lnTo>
                      <a:pt x="1230" y="1036"/>
                    </a:lnTo>
                    <a:lnTo>
                      <a:pt x="1229" y="1035"/>
                    </a:lnTo>
                    <a:lnTo>
                      <a:pt x="1230" y="1035"/>
                    </a:lnTo>
                    <a:lnTo>
                      <a:pt x="1231" y="1034"/>
                    </a:lnTo>
                    <a:lnTo>
                      <a:pt x="1231" y="1033"/>
                    </a:lnTo>
                    <a:lnTo>
                      <a:pt x="1230" y="1031"/>
                    </a:lnTo>
                    <a:lnTo>
                      <a:pt x="1228" y="1035"/>
                    </a:lnTo>
                    <a:lnTo>
                      <a:pt x="1229" y="1040"/>
                    </a:lnTo>
                    <a:lnTo>
                      <a:pt x="1230" y="1041"/>
                    </a:lnTo>
                    <a:lnTo>
                      <a:pt x="1230" y="1042"/>
                    </a:lnTo>
                    <a:lnTo>
                      <a:pt x="1229" y="1044"/>
                    </a:lnTo>
                    <a:lnTo>
                      <a:pt x="1228" y="1044"/>
                    </a:lnTo>
                    <a:lnTo>
                      <a:pt x="1226" y="1044"/>
                    </a:lnTo>
                    <a:lnTo>
                      <a:pt x="1223" y="1043"/>
                    </a:lnTo>
                    <a:lnTo>
                      <a:pt x="1218" y="1037"/>
                    </a:lnTo>
                    <a:lnTo>
                      <a:pt x="1215" y="1033"/>
                    </a:lnTo>
                    <a:lnTo>
                      <a:pt x="1216" y="1033"/>
                    </a:lnTo>
                    <a:lnTo>
                      <a:pt x="1218" y="1033"/>
                    </a:lnTo>
                    <a:lnTo>
                      <a:pt x="1219" y="1034"/>
                    </a:lnTo>
                    <a:lnTo>
                      <a:pt x="1221" y="1035"/>
                    </a:lnTo>
                    <a:lnTo>
                      <a:pt x="1222" y="1035"/>
                    </a:lnTo>
                    <a:lnTo>
                      <a:pt x="1225" y="1035"/>
                    </a:lnTo>
                    <a:lnTo>
                      <a:pt x="1224" y="1035"/>
                    </a:lnTo>
                    <a:lnTo>
                      <a:pt x="1222" y="1035"/>
                    </a:lnTo>
                    <a:lnTo>
                      <a:pt x="1220" y="1033"/>
                    </a:lnTo>
                    <a:lnTo>
                      <a:pt x="1218" y="1032"/>
                    </a:lnTo>
                    <a:lnTo>
                      <a:pt x="1214" y="1032"/>
                    </a:lnTo>
                    <a:lnTo>
                      <a:pt x="1208" y="1030"/>
                    </a:lnTo>
                    <a:lnTo>
                      <a:pt x="1200" y="1025"/>
                    </a:lnTo>
                    <a:lnTo>
                      <a:pt x="1200" y="1024"/>
                    </a:lnTo>
                    <a:lnTo>
                      <a:pt x="1200" y="1023"/>
                    </a:lnTo>
                    <a:lnTo>
                      <a:pt x="1201" y="1022"/>
                    </a:lnTo>
                    <a:lnTo>
                      <a:pt x="1203" y="1022"/>
                    </a:lnTo>
                    <a:lnTo>
                      <a:pt x="1205" y="1022"/>
                    </a:lnTo>
                    <a:lnTo>
                      <a:pt x="1207" y="1022"/>
                    </a:lnTo>
                    <a:lnTo>
                      <a:pt x="1209" y="1023"/>
                    </a:lnTo>
                    <a:lnTo>
                      <a:pt x="1210" y="1024"/>
                    </a:lnTo>
                    <a:lnTo>
                      <a:pt x="1213" y="1026"/>
                    </a:lnTo>
                    <a:lnTo>
                      <a:pt x="1219" y="1028"/>
                    </a:lnTo>
                    <a:lnTo>
                      <a:pt x="1221" y="1028"/>
                    </a:lnTo>
                    <a:lnTo>
                      <a:pt x="1222" y="1028"/>
                    </a:lnTo>
                    <a:lnTo>
                      <a:pt x="1214" y="1025"/>
                    </a:lnTo>
                    <a:lnTo>
                      <a:pt x="1213" y="1025"/>
                    </a:lnTo>
                    <a:lnTo>
                      <a:pt x="1212" y="1024"/>
                    </a:lnTo>
                    <a:lnTo>
                      <a:pt x="1205" y="1018"/>
                    </a:lnTo>
                    <a:lnTo>
                      <a:pt x="1204" y="1018"/>
                    </a:lnTo>
                    <a:lnTo>
                      <a:pt x="1205" y="1016"/>
                    </a:lnTo>
                    <a:lnTo>
                      <a:pt x="1206" y="1017"/>
                    </a:lnTo>
                    <a:lnTo>
                      <a:pt x="1207" y="1017"/>
                    </a:lnTo>
                    <a:lnTo>
                      <a:pt x="1211" y="1019"/>
                    </a:lnTo>
                    <a:lnTo>
                      <a:pt x="1218" y="1021"/>
                    </a:lnTo>
                    <a:lnTo>
                      <a:pt x="1217" y="1020"/>
                    </a:lnTo>
                    <a:lnTo>
                      <a:pt x="1216" y="1020"/>
                    </a:lnTo>
                    <a:lnTo>
                      <a:pt x="1205" y="1016"/>
                    </a:lnTo>
                    <a:lnTo>
                      <a:pt x="1204" y="1015"/>
                    </a:lnTo>
                    <a:lnTo>
                      <a:pt x="1202" y="1013"/>
                    </a:lnTo>
                    <a:lnTo>
                      <a:pt x="1204" y="1012"/>
                    </a:lnTo>
                    <a:lnTo>
                      <a:pt x="1205" y="1011"/>
                    </a:lnTo>
                    <a:lnTo>
                      <a:pt x="1206" y="1011"/>
                    </a:lnTo>
                    <a:lnTo>
                      <a:pt x="1207" y="1011"/>
                    </a:lnTo>
                    <a:lnTo>
                      <a:pt x="1208" y="1011"/>
                    </a:lnTo>
                    <a:lnTo>
                      <a:pt x="1205" y="1011"/>
                    </a:lnTo>
                    <a:lnTo>
                      <a:pt x="1203" y="1011"/>
                    </a:lnTo>
                    <a:lnTo>
                      <a:pt x="1201" y="1010"/>
                    </a:lnTo>
                    <a:lnTo>
                      <a:pt x="1200" y="1008"/>
                    </a:lnTo>
                    <a:lnTo>
                      <a:pt x="1200" y="1007"/>
                    </a:lnTo>
                    <a:lnTo>
                      <a:pt x="1201" y="1006"/>
                    </a:lnTo>
                    <a:lnTo>
                      <a:pt x="1205" y="1005"/>
                    </a:lnTo>
                    <a:lnTo>
                      <a:pt x="1208" y="1005"/>
                    </a:lnTo>
                    <a:lnTo>
                      <a:pt x="1209" y="1006"/>
                    </a:lnTo>
                    <a:lnTo>
                      <a:pt x="1211" y="1008"/>
                    </a:lnTo>
                    <a:lnTo>
                      <a:pt x="1211" y="1009"/>
                    </a:lnTo>
                    <a:lnTo>
                      <a:pt x="1213" y="1009"/>
                    </a:lnTo>
                    <a:lnTo>
                      <a:pt x="1216" y="1011"/>
                    </a:lnTo>
                    <a:lnTo>
                      <a:pt x="1217" y="1013"/>
                    </a:lnTo>
                    <a:lnTo>
                      <a:pt x="1217" y="1011"/>
                    </a:lnTo>
                    <a:lnTo>
                      <a:pt x="1216" y="1010"/>
                    </a:lnTo>
                    <a:lnTo>
                      <a:pt x="1215" y="1009"/>
                    </a:lnTo>
                    <a:lnTo>
                      <a:pt x="1214" y="1009"/>
                    </a:lnTo>
                    <a:lnTo>
                      <a:pt x="1212" y="1009"/>
                    </a:lnTo>
                    <a:lnTo>
                      <a:pt x="1211" y="1007"/>
                    </a:lnTo>
                    <a:lnTo>
                      <a:pt x="1209" y="1005"/>
                    </a:lnTo>
                    <a:lnTo>
                      <a:pt x="1208" y="1004"/>
                    </a:lnTo>
                    <a:lnTo>
                      <a:pt x="1207" y="1004"/>
                    </a:lnTo>
                    <a:lnTo>
                      <a:pt x="1203" y="1003"/>
                    </a:lnTo>
                    <a:lnTo>
                      <a:pt x="1201" y="1001"/>
                    </a:lnTo>
                    <a:lnTo>
                      <a:pt x="1201" y="997"/>
                    </a:lnTo>
                    <a:lnTo>
                      <a:pt x="1201" y="996"/>
                    </a:lnTo>
                    <a:lnTo>
                      <a:pt x="1203" y="997"/>
                    </a:lnTo>
                    <a:lnTo>
                      <a:pt x="1204" y="998"/>
                    </a:lnTo>
                    <a:lnTo>
                      <a:pt x="1205" y="999"/>
                    </a:lnTo>
                    <a:lnTo>
                      <a:pt x="1207" y="999"/>
                    </a:lnTo>
                    <a:lnTo>
                      <a:pt x="1206" y="999"/>
                    </a:lnTo>
                    <a:lnTo>
                      <a:pt x="1205" y="998"/>
                    </a:lnTo>
                    <a:lnTo>
                      <a:pt x="1202" y="996"/>
                    </a:lnTo>
                    <a:lnTo>
                      <a:pt x="1199" y="992"/>
                    </a:lnTo>
                    <a:lnTo>
                      <a:pt x="1199" y="991"/>
                    </a:lnTo>
                    <a:lnTo>
                      <a:pt x="1199" y="990"/>
                    </a:lnTo>
                    <a:lnTo>
                      <a:pt x="1200" y="989"/>
                    </a:lnTo>
                    <a:lnTo>
                      <a:pt x="1201" y="989"/>
                    </a:lnTo>
                    <a:lnTo>
                      <a:pt x="1201" y="990"/>
                    </a:lnTo>
                    <a:lnTo>
                      <a:pt x="1203" y="990"/>
                    </a:lnTo>
                    <a:lnTo>
                      <a:pt x="1201" y="989"/>
                    </a:lnTo>
                    <a:lnTo>
                      <a:pt x="1198" y="989"/>
                    </a:lnTo>
                    <a:lnTo>
                      <a:pt x="1198" y="990"/>
                    </a:lnTo>
                    <a:lnTo>
                      <a:pt x="1199" y="993"/>
                    </a:lnTo>
                    <a:lnTo>
                      <a:pt x="1199" y="996"/>
                    </a:lnTo>
                    <a:lnTo>
                      <a:pt x="1199" y="998"/>
                    </a:lnTo>
                    <a:lnTo>
                      <a:pt x="1201" y="1004"/>
                    </a:lnTo>
                    <a:lnTo>
                      <a:pt x="1201" y="1005"/>
                    </a:lnTo>
                    <a:lnTo>
                      <a:pt x="1200" y="1005"/>
                    </a:lnTo>
                    <a:lnTo>
                      <a:pt x="1196" y="1001"/>
                    </a:lnTo>
                    <a:lnTo>
                      <a:pt x="1194" y="999"/>
                    </a:lnTo>
                    <a:lnTo>
                      <a:pt x="1188" y="988"/>
                    </a:lnTo>
                    <a:lnTo>
                      <a:pt x="1186" y="985"/>
                    </a:lnTo>
                    <a:lnTo>
                      <a:pt x="1185" y="984"/>
                    </a:lnTo>
                    <a:lnTo>
                      <a:pt x="1184" y="983"/>
                    </a:lnTo>
                    <a:lnTo>
                      <a:pt x="1184" y="982"/>
                    </a:lnTo>
                    <a:lnTo>
                      <a:pt x="1185" y="980"/>
                    </a:lnTo>
                    <a:lnTo>
                      <a:pt x="1186" y="980"/>
                    </a:lnTo>
                    <a:lnTo>
                      <a:pt x="1187" y="981"/>
                    </a:lnTo>
                    <a:lnTo>
                      <a:pt x="1188" y="980"/>
                    </a:lnTo>
                    <a:lnTo>
                      <a:pt x="1189" y="980"/>
                    </a:lnTo>
                    <a:lnTo>
                      <a:pt x="1191" y="980"/>
                    </a:lnTo>
                    <a:lnTo>
                      <a:pt x="1193" y="980"/>
                    </a:lnTo>
                    <a:lnTo>
                      <a:pt x="1191" y="980"/>
                    </a:lnTo>
                    <a:lnTo>
                      <a:pt x="1190" y="980"/>
                    </a:lnTo>
                    <a:lnTo>
                      <a:pt x="1189" y="980"/>
                    </a:lnTo>
                    <a:lnTo>
                      <a:pt x="1188" y="980"/>
                    </a:lnTo>
                    <a:lnTo>
                      <a:pt x="1186" y="980"/>
                    </a:lnTo>
                    <a:lnTo>
                      <a:pt x="1184" y="979"/>
                    </a:lnTo>
                    <a:lnTo>
                      <a:pt x="1182" y="977"/>
                    </a:lnTo>
                    <a:lnTo>
                      <a:pt x="1183" y="975"/>
                    </a:lnTo>
                    <a:lnTo>
                      <a:pt x="1184" y="973"/>
                    </a:lnTo>
                    <a:lnTo>
                      <a:pt x="1186" y="973"/>
                    </a:lnTo>
                    <a:lnTo>
                      <a:pt x="1190" y="975"/>
                    </a:lnTo>
                    <a:lnTo>
                      <a:pt x="1190" y="974"/>
                    </a:lnTo>
                    <a:lnTo>
                      <a:pt x="1189" y="971"/>
                    </a:lnTo>
                    <a:lnTo>
                      <a:pt x="1186" y="970"/>
                    </a:lnTo>
                    <a:lnTo>
                      <a:pt x="1185" y="969"/>
                    </a:lnTo>
                    <a:lnTo>
                      <a:pt x="1183" y="969"/>
                    </a:lnTo>
                    <a:lnTo>
                      <a:pt x="1183" y="968"/>
                    </a:lnTo>
                    <a:lnTo>
                      <a:pt x="1185" y="967"/>
                    </a:lnTo>
                    <a:lnTo>
                      <a:pt x="1181" y="967"/>
                    </a:lnTo>
                    <a:lnTo>
                      <a:pt x="1173" y="962"/>
                    </a:lnTo>
                    <a:lnTo>
                      <a:pt x="1170" y="960"/>
                    </a:lnTo>
                    <a:lnTo>
                      <a:pt x="1169" y="960"/>
                    </a:lnTo>
                    <a:lnTo>
                      <a:pt x="1167" y="959"/>
                    </a:lnTo>
                    <a:lnTo>
                      <a:pt x="1168" y="958"/>
                    </a:lnTo>
                    <a:lnTo>
                      <a:pt x="1170" y="956"/>
                    </a:lnTo>
                    <a:lnTo>
                      <a:pt x="1173" y="958"/>
                    </a:lnTo>
                    <a:lnTo>
                      <a:pt x="1175" y="959"/>
                    </a:lnTo>
                    <a:lnTo>
                      <a:pt x="1178" y="961"/>
                    </a:lnTo>
                    <a:lnTo>
                      <a:pt x="1179" y="964"/>
                    </a:lnTo>
                    <a:lnTo>
                      <a:pt x="1181" y="965"/>
                    </a:lnTo>
                    <a:lnTo>
                      <a:pt x="1182" y="965"/>
                    </a:lnTo>
                    <a:lnTo>
                      <a:pt x="1179" y="961"/>
                    </a:lnTo>
                    <a:lnTo>
                      <a:pt x="1176" y="959"/>
                    </a:lnTo>
                    <a:lnTo>
                      <a:pt x="1175" y="958"/>
                    </a:lnTo>
                    <a:lnTo>
                      <a:pt x="1176" y="958"/>
                    </a:lnTo>
                    <a:lnTo>
                      <a:pt x="1181" y="958"/>
                    </a:lnTo>
                    <a:lnTo>
                      <a:pt x="1182" y="958"/>
                    </a:lnTo>
                    <a:lnTo>
                      <a:pt x="1183" y="959"/>
                    </a:lnTo>
                    <a:lnTo>
                      <a:pt x="1185" y="960"/>
                    </a:lnTo>
                    <a:lnTo>
                      <a:pt x="1188" y="960"/>
                    </a:lnTo>
                    <a:lnTo>
                      <a:pt x="1189" y="959"/>
                    </a:lnTo>
                    <a:lnTo>
                      <a:pt x="1196" y="962"/>
                    </a:lnTo>
                    <a:lnTo>
                      <a:pt x="1196" y="964"/>
                    </a:lnTo>
                    <a:lnTo>
                      <a:pt x="1198" y="965"/>
                    </a:lnTo>
                    <a:lnTo>
                      <a:pt x="1198" y="964"/>
                    </a:lnTo>
                    <a:lnTo>
                      <a:pt x="1199" y="964"/>
                    </a:lnTo>
                    <a:lnTo>
                      <a:pt x="1200" y="964"/>
                    </a:lnTo>
                    <a:lnTo>
                      <a:pt x="1201" y="964"/>
                    </a:lnTo>
                    <a:lnTo>
                      <a:pt x="1202" y="964"/>
                    </a:lnTo>
                    <a:lnTo>
                      <a:pt x="1203" y="963"/>
                    </a:lnTo>
                    <a:lnTo>
                      <a:pt x="1203" y="962"/>
                    </a:lnTo>
                    <a:lnTo>
                      <a:pt x="1202" y="961"/>
                    </a:lnTo>
                    <a:lnTo>
                      <a:pt x="1201" y="960"/>
                    </a:lnTo>
                    <a:lnTo>
                      <a:pt x="1202" y="962"/>
                    </a:lnTo>
                    <a:lnTo>
                      <a:pt x="1201" y="963"/>
                    </a:lnTo>
                    <a:lnTo>
                      <a:pt x="1200" y="963"/>
                    </a:lnTo>
                    <a:lnTo>
                      <a:pt x="1198" y="962"/>
                    </a:lnTo>
                    <a:lnTo>
                      <a:pt x="1192" y="958"/>
                    </a:lnTo>
                    <a:lnTo>
                      <a:pt x="1190" y="955"/>
                    </a:lnTo>
                    <a:lnTo>
                      <a:pt x="1192" y="955"/>
                    </a:lnTo>
                    <a:lnTo>
                      <a:pt x="1193" y="956"/>
                    </a:lnTo>
                    <a:lnTo>
                      <a:pt x="1194" y="957"/>
                    </a:lnTo>
                    <a:lnTo>
                      <a:pt x="1195" y="957"/>
                    </a:lnTo>
                    <a:lnTo>
                      <a:pt x="1196" y="958"/>
                    </a:lnTo>
                    <a:lnTo>
                      <a:pt x="1197" y="958"/>
                    </a:lnTo>
                    <a:lnTo>
                      <a:pt x="1202" y="958"/>
                    </a:lnTo>
                    <a:lnTo>
                      <a:pt x="1201" y="957"/>
                    </a:lnTo>
                    <a:lnTo>
                      <a:pt x="1199" y="957"/>
                    </a:lnTo>
                    <a:lnTo>
                      <a:pt x="1198" y="957"/>
                    </a:lnTo>
                    <a:lnTo>
                      <a:pt x="1197" y="957"/>
                    </a:lnTo>
                    <a:lnTo>
                      <a:pt x="1196" y="957"/>
                    </a:lnTo>
                    <a:lnTo>
                      <a:pt x="1194" y="956"/>
                    </a:lnTo>
                    <a:lnTo>
                      <a:pt x="1187" y="951"/>
                    </a:lnTo>
                    <a:lnTo>
                      <a:pt x="1186" y="950"/>
                    </a:lnTo>
                    <a:lnTo>
                      <a:pt x="1185" y="949"/>
                    </a:lnTo>
                    <a:lnTo>
                      <a:pt x="1186" y="948"/>
                    </a:lnTo>
                    <a:lnTo>
                      <a:pt x="1186" y="947"/>
                    </a:lnTo>
                    <a:lnTo>
                      <a:pt x="1184" y="945"/>
                    </a:lnTo>
                    <a:lnTo>
                      <a:pt x="1183" y="944"/>
                    </a:lnTo>
                    <a:lnTo>
                      <a:pt x="1183" y="946"/>
                    </a:lnTo>
                    <a:lnTo>
                      <a:pt x="1184" y="946"/>
                    </a:lnTo>
                    <a:lnTo>
                      <a:pt x="1184" y="947"/>
                    </a:lnTo>
                    <a:lnTo>
                      <a:pt x="1186" y="952"/>
                    </a:lnTo>
                    <a:lnTo>
                      <a:pt x="1185" y="952"/>
                    </a:lnTo>
                    <a:lnTo>
                      <a:pt x="1182" y="953"/>
                    </a:lnTo>
                    <a:lnTo>
                      <a:pt x="1181" y="953"/>
                    </a:lnTo>
                    <a:lnTo>
                      <a:pt x="1180" y="952"/>
                    </a:lnTo>
                    <a:lnTo>
                      <a:pt x="1179" y="952"/>
                    </a:lnTo>
                    <a:lnTo>
                      <a:pt x="1178" y="951"/>
                    </a:lnTo>
                    <a:lnTo>
                      <a:pt x="1177" y="951"/>
                    </a:lnTo>
                    <a:lnTo>
                      <a:pt x="1170" y="950"/>
                    </a:lnTo>
                    <a:lnTo>
                      <a:pt x="1168" y="950"/>
                    </a:lnTo>
                    <a:lnTo>
                      <a:pt x="1167" y="951"/>
                    </a:lnTo>
                    <a:lnTo>
                      <a:pt x="1165" y="951"/>
                    </a:lnTo>
                    <a:lnTo>
                      <a:pt x="1162" y="950"/>
                    </a:lnTo>
                    <a:lnTo>
                      <a:pt x="1161" y="949"/>
                    </a:lnTo>
                    <a:lnTo>
                      <a:pt x="1162" y="945"/>
                    </a:lnTo>
                    <a:lnTo>
                      <a:pt x="1163" y="944"/>
                    </a:lnTo>
                    <a:lnTo>
                      <a:pt x="1164" y="944"/>
                    </a:lnTo>
                    <a:lnTo>
                      <a:pt x="1165" y="945"/>
                    </a:lnTo>
                    <a:lnTo>
                      <a:pt x="1166" y="945"/>
                    </a:lnTo>
                    <a:lnTo>
                      <a:pt x="1168" y="945"/>
                    </a:lnTo>
                    <a:lnTo>
                      <a:pt x="1171" y="949"/>
                    </a:lnTo>
                    <a:lnTo>
                      <a:pt x="1173" y="950"/>
                    </a:lnTo>
                    <a:lnTo>
                      <a:pt x="1174" y="950"/>
                    </a:lnTo>
                    <a:lnTo>
                      <a:pt x="1175" y="950"/>
                    </a:lnTo>
                    <a:lnTo>
                      <a:pt x="1173" y="950"/>
                    </a:lnTo>
                    <a:lnTo>
                      <a:pt x="1172" y="949"/>
                    </a:lnTo>
                    <a:lnTo>
                      <a:pt x="1171" y="948"/>
                    </a:lnTo>
                    <a:lnTo>
                      <a:pt x="1171" y="947"/>
                    </a:lnTo>
                    <a:lnTo>
                      <a:pt x="1173" y="947"/>
                    </a:lnTo>
                    <a:lnTo>
                      <a:pt x="1175" y="947"/>
                    </a:lnTo>
                    <a:lnTo>
                      <a:pt x="1176" y="947"/>
                    </a:lnTo>
                    <a:lnTo>
                      <a:pt x="1177" y="947"/>
                    </a:lnTo>
                    <a:lnTo>
                      <a:pt x="1175" y="944"/>
                    </a:lnTo>
                    <a:lnTo>
                      <a:pt x="1173" y="945"/>
                    </a:lnTo>
                    <a:lnTo>
                      <a:pt x="1171" y="946"/>
                    </a:lnTo>
                    <a:lnTo>
                      <a:pt x="1170" y="946"/>
                    </a:lnTo>
                    <a:lnTo>
                      <a:pt x="1162" y="941"/>
                    </a:lnTo>
                    <a:lnTo>
                      <a:pt x="1162" y="939"/>
                    </a:lnTo>
                    <a:lnTo>
                      <a:pt x="1164" y="937"/>
                    </a:lnTo>
                    <a:lnTo>
                      <a:pt x="1164" y="934"/>
                    </a:lnTo>
                    <a:lnTo>
                      <a:pt x="1167" y="933"/>
                    </a:lnTo>
                    <a:lnTo>
                      <a:pt x="1167" y="934"/>
                    </a:lnTo>
                    <a:lnTo>
                      <a:pt x="1168" y="935"/>
                    </a:lnTo>
                    <a:lnTo>
                      <a:pt x="1169" y="936"/>
                    </a:lnTo>
                    <a:lnTo>
                      <a:pt x="1171" y="938"/>
                    </a:lnTo>
                    <a:lnTo>
                      <a:pt x="1169" y="935"/>
                    </a:lnTo>
                    <a:lnTo>
                      <a:pt x="1169" y="934"/>
                    </a:lnTo>
                    <a:lnTo>
                      <a:pt x="1169" y="933"/>
                    </a:lnTo>
                    <a:lnTo>
                      <a:pt x="1169" y="932"/>
                    </a:lnTo>
                    <a:lnTo>
                      <a:pt x="1171" y="928"/>
                    </a:lnTo>
                    <a:lnTo>
                      <a:pt x="1168" y="927"/>
                    </a:lnTo>
                    <a:lnTo>
                      <a:pt x="1167" y="927"/>
                    </a:lnTo>
                    <a:lnTo>
                      <a:pt x="1167" y="926"/>
                    </a:lnTo>
                    <a:lnTo>
                      <a:pt x="1166" y="927"/>
                    </a:lnTo>
                    <a:lnTo>
                      <a:pt x="1165" y="927"/>
                    </a:lnTo>
                    <a:lnTo>
                      <a:pt x="1161" y="924"/>
                    </a:lnTo>
                    <a:lnTo>
                      <a:pt x="1160" y="922"/>
                    </a:lnTo>
                    <a:lnTo>
                      <a:pt x="1159" y="921"/>
                    </a:lnTo>
                    <a:lnTo>
                      <a:pt x="1157" y="920"/>
                    </a:lnTo>
                    <a:lnTo>
                      <a:pt x="1150" y="921"/>
                    </a:lnTo>
                    <a:lnTo>
                      <a:pt x="1151" y="922"/>
                    </a:lnTo>
                    <a:lnTo>
                      <a:pt x="1152" y="922"/>
                    </a:lnTo>
                    <a:lnTo>
                      <a:pt x="1156" y="923"/>
                    </a:lnTo>
                    <a:lnTo>
                      <a:pt x="1156" y="924"/>
                    </a:lnTo>
                    <a:lnTo>
                      <a:pt x="1155" y="924"/>
                    </a:lnTo>
                    <a:lnTo>
                      <a:pt x="1153" y="924"/>
                    </a:lnTo>
                    <a:lnTo>
                      <a:pt x="1140" y="920"/>
                    </a:lnTo>
                    <a:lnTo>
                      <a:pt x="1137" y="917"/>
                    </a:lnTo>
                    <a:lnTo>
                      <a:pt x="1137" y="916"/>
                    </a:lnTo>
                    <a:lnTo>
                      <a:pt x="1137" y="915"/>
                    </a:lnTo>
                    <a:lnTo>
                      <a:pt x="1137" y="914"/>
                    </a:lnTo>
                    <a:lnTo>
                      <a:pt x="1138" y="913"/>
                    </a:lnTo>
                    <a:lnTo>
                      <a:pt x="1137" y="911"/>
                    </a:lnTo>
                    <a:lnTo>
                      <a:pt x="1137" y="912"/>
                    </a:lnTo>
                    <a:lnTo>
                      <a:pt x="1135" y="914"/>
                    </a:lnTo>
                    <a:lnTo>
                      <a:pt x="1135" y="915"/>
                    </a:lnTo>
                    <a:lnTo>
                      <a:pt x="1134" y="916"/>
                    </a:lnTo>
                    <a:lnTo>
                      <a:pt x="1130" y="917"/>
                    </a:lnTo>
                    <a:lnTo>
                      <a:pt x="1130" y="916"/>
                    </a:lnTo>
                    <a:lnTo>
                      <a:pt x="1128" y="916"/>
                    </a:lnTo>
                    <a:lnTo>
                      <a:pt x="1127" y="917"/>
                    </a:lnTo>
                    <a:lnTo>
                      <a:pt x="1126" y="918"/>
                    </a:lnTo>
                    <a:lnTo>
                      <a:pt x="1125" y="918"/>
                    </a:lnTo>
                    <a:lnTo>
                      <a:pt x="1124" y="920"/>
                    </a:lnTo>
                    <a:lnTo>
                      <a:pt x="1125" y="920"/>
                    </a:lnTo>
                    <a:lnTo>
                      <a:pt x="1126" y="920"/>
                    </a:lnTo>
                    <a:lnTo>
                      <a:pt x="1128" y="918"/>
                    </a:lnTo>
                    <a:lnTo>
                      <a:pt x="1129" y="918"/>
                    </a:lnTo>
                    <a:lnTo>
                      <a:pt x="1130" y="918"/>
                    </a:lnTo>
                    <a:lnTo>
                      <a:pt x="1134" y="924"/>
                    </a:lnTo>
                    <a:lnTo>
                      <a:pt x="1133" y="926"/>
                    </a:lnTo>
                    <a:lnTo>
                      <a:pt x="1131" y="926"/>
                    </a:lnTo>
                    <a:lnTo>
                      <a:pt x="1130" y="926"/>
                    </a:lnTo>
                    <a:lnTo>
                      <a:pt x="1126" y="924"/>
                    </a:lnTo>
                    <a:lnTo>
                      <a:pt x="1124" y="921"/>
                    </a:lnTo>
                    <a:lnTo>
                      <a:pt x="1122" y="919"/>
                    </a:lnTo>
                    <a:lnTo>
                      <a:pt x="1121" y="916"/>
                    </a:lnTo>
                    <a:lnTo>
                      <a:pt x="1122" y="914"/>
                    </a:lnTo>
                    <a:lnTo>
                      <a:pt x="1124" y="914"/>
                    </a:lnTo>
                    <a:lnTo>
                      <a:pt x="1125" y="914"/>
                    </a:lnTo>
                    <a:lnTo>
                      <a:pt x="1127" y="911"/>
                    </a:lnTo>
                    <a:lnTo>
                      <a:pt x="1126" y="911"/>
                    </a:lnTo>
                    <a:lnTo>
                      <a:pt x="1126" y="909"/>
                    </a:lnTo>
                    <a:lnTo>
                      <a:pt x="1127" y="909"/>
                    </a:lnTo>
                    <a:lnTo>
                      <a:pt x="1128" y="908"/>
                    </a:lnTo>
                    <a:lnTo>
                      <a:pt x="1130" y="909"/>
                    </a:lnTo>
                    <a:lnTo>
                      <a:pt x="1129" y="907"/>
                    </a:lnTo>
                    <a:lnTo>
                      <a:pt x="1129" y="906"/>
                    </a:lnTo>
                    <a:lnTo>
                      <a:pt x="1130" y="903"/>
                    </a:lnTo>
                    <a:lnTo>
                      <a:pt x="1131" y="903"/>
                    </a:lnTo>
                    <a:lnTo>
                      <a:pt x="1133" y="903"/>
                    </a:lnTo>
                    <a:lnTo>
                      <a:pt x="1135" y="900"/>
                    </a:lnTo>
                    <a:lnTo>
                      <a:pt x="1135" y="892"/>
                    </a:lnTo>
                    <a:lnTo>
                      <a:pt x="1140" y="891"/>
                    </a:lnTo>
                    <a:lnTo>
                      <a:pt x="1142" y="890"/>
                    </a:lnTo>
                    <a:lnTo>
                      <a:pt x="1143" y="890"/>
                    </a:lnTo>
                    <a:lnTo>
                      <a:pt x="1144" y="892"/>
                    </a:lnTo>
                    <a:lnTo>
                      <a:pt x="1145" y="891"/>
                    </a:lnTo>
                    <a:lnTo>
                      <a:pt x="1147" y="890"/>
                    </a:lnTo>
                    <a:lnTo>
                      <a:pt x="1148" y="891"/>
                    </a:lnTo>
                    <a:lnTo>
                      <a:pt x="1149" y="892"/>
                    </a:lnTo>
                    <a:lnTo>
                      <a:pt x="1152" y="895"/>
                    </a:lnTo>
                    <a:lnTo>
                      <a:pt x="1152" y="898"/>
                    </a:lnTo>
                    <a:lnTo>
                      <a:pt x="1153" y="899"/>
                    </a:lnTo>
                    <a:lnTo>
                      <a:pt x="1152" y="900"/>
                    </a:lnTo>
                    <a:lnTo>
                      <a:pt x="1152" y="901"/>
                    </a:lnTo>
                    <a:lnTo>
                      <a:pt x="1154" y="899"/>
                    </a:lnTo>
                    <a:lnTo>
                      <a:pt x="1153" y="898"/>
                    </a:lnTo>
                    <a:lnTo>
                      <a:pt x="1152" y="897"/>
                    </a:lnTo>
                    <a:lnTo>
                      <a:pt x="1152" y="896"/>
                    </a:lnTo>
                    <a:lnTo>
                      <a:pt x="1155" y="898"/>
                    </a:lnTo>
                    <a:lnTo>
                      <a:pt x="1156" y="899"/>
                    </a:lnTo>
                    <a:lnTo>
                      <a:pt x="1156" y="900"/>
                    </a:lnTo>
                    <a:lnTo>
                      <a:pt x="1156" y="901"/>
                    </a:lnTo>
                    <a:lnTo>
                      <a:pt x="1155" y="902"/>
                    </a:lnTo>
                    <a:lnTo>
                      <a:pt x="1154" y="903"/>
                    </a:lnTo>
                    <a:lnTo>
                      <a:pt x="1152" y="903"/>
                    </a:lnTo>
                    <a:lnTo>
                      <a:pt x="1150" y="904"/>
                    </a:lnTo>
                    <a:lnTo>
                      <a:pt x="1149" y="904"/>
                    </a:lnTo>
                    <a:lnTo>
                      <a:pt x="1148" y="904"/>
                    </a:lnTo>
                    <a:lnTo>
                      <a:pt x="1145" y="902"/>
                    </a:lnTo>
                    <a:lnTo>
                      <a:pt x="1148" y="904"/>
                    </a:lnTo>
                    <a:lnTo>
                      <a:pt x="1149" y="905"/>
                    </a:lnTo>
                    <a:lnTo>
                      <a:pt x="1150" y="905"/>
                    </a:lnTo>
                    <a:lnTo>
                      <a:pt x="1154" y="904"/>
                    </a:lnTo>
                    <a:lnTo>
                      <a:pt x="1155" y="903"/>
                    </a:lnTo>
                    <a:lnTo>
                      <a:pt x="1156" y="903"/>
                    </a:lnTo>
                    <a:lnTo>
                      <a:pt x="1158" y="905"/>
                    </a:lnTo>
                    <a:lnTo>
                      <a:pt x="1162" y="907"/>
                    </a:lnTo>
                    <a:lnTo>
                      <a:pt x="1163" y="907"/>
                    </a:lnTo>
                    <a:lnTo>
                      <a:pt x="1162" y="906"/>
                    </a:lnTo>
                    <a:lnTo>
                      <a:pt x="1160" y="905"/>
                    </a:lnTo>
                    <a:lnTo>
                      <a:pt x="1157" y="903"/>
                    </a:lnTo>
                    <a:lnTo>
                      <a:pt x="1157" y="901"/>
                    </a:lnTo>
                    <a:lnTo>
                      <a:pt x="1159" y="901"/>
                    </a:lnTo>
                    <a:lnTo>
                      <a:pt x="1164" y="904"/>
                    </a:lnTo>
                    <a:lnTo>
                      <a:pt x="1164" y="906"/>
                    </a:lnTo>
                    <a:lnTo>
                      <a:pt x="1164" y="907"/>
                    </a:lnTo>
                    <a:lnTo>
                      <a:pt x="1164" y="908"/>
                    </a:lnTo>
                    <a:lnTo>
                      <a:pt x="1164" y="909"/>
                    </a:lnTo>
                    <a:lnTo>
                      <a:pt x="1164" y="911"/>
                    </a:lnTo>
                    <a:lnTo>
                      <a:pt x="1163" y="911"/>
                    </a:lnTo>
                    <a:lnTo>
                      <a:pt x="1162" y="914"/>
                    </a:lnTo>
                    <a:lnTo>
                      <a:pt x="1165" y="915"/>
                    </a:lnTo>
                    <a:lnTo>
                      <a:pt x="1166" y="915"/>
                    </a:lnTo>
                    <a:lnTo>
                      <a:pt x="1167" y="914"/>
                    </a:lnTo>
                    <a:lnTo>
                      <a:pt x="1167" y="912"/>
                    </a:lnTo>
                    <a:lnTo>
                      <a:pt x="1167" y="911"/>
                    </a:lnTo>
                    <a:lnTo>
                      <a:pt x="1166" y="910"/>
                    </a:lnTo>
                    <a:lnTo>
                      <a:pt x="1169" y="905"/>
                    </a:lnTo>
                    <a:lnTo>
                      <a:pt x="1168" y="903"/>
                    </a:lnTo>
                    <a:lnTo>
                      <a:pt x="1169" y="899"/>
                    </a:lnTo>
                    <a:lnTo>
                      <a:pt x="1167" y="901"/>
                    </a:lnTo>
                    <a:lnTo>
                      <a:pt x="1167" y="903"/>
                    </a:lnTo>
                    <a:lnTo>
                      <a:pt x="1167" y="904"/>
                    </a:lnTo>
                    <a:lnTo>
                      <a:pt x="1167" y="905"/>
                    </a:lnTo>
                    <a:lnTo>
                      <a:pt x="1167" y="906"/>
                    </a:lnTo>
                    <a:lnTo>
                      <a:pt x="1166" y="907"/>
                    </a:lnTo>
                    <a:lnTo>
                      <a:pt x="1165" y="905"/>
                    </a:lnTo>
                    <a:lnTo>
                      <a:pt x="1165" y="904"/>
                    </a:lnTo>
                    <a:lnTo>
                      <a:pt x="1165" y="903"/>
                    </a:lnTo>
                    <a:lnTo>
                      <a:pt x="1165" y="900"/>
                    </a:lnTo>
                    <a:lnTo>
                      <a:pt x="1165" y="899"/>
                    </a:lnTo>
                    <a:lnTo>
                      <a:pt x="1162" y="896"/>
                    </a:lnTo>
                    <a:lnTo>
                      <a:pt x="1163" y="891"/>
                    </a:lnTo>
                    <a:lnTo>
                      <a:pt x="1164" y="888"/>
                    </a:lnTo>
                    <a:lnTo>
                      <a:pt x="1165" y="887"/>
                    </a:lnTo>
                    <a:lnTo>
                      <a:pt x="1166" y="887"/>
                    </a:lnTo>
                    <a:lnTo>
                      <a:pt x="1167" y="887"/>
                    </a:lnTo>
                    <a:lnTo>
                      <a:pt x="1169" y="887"/>
                    </a:lnTo>
                    <a:lnTo>
                      <a:pt x="1169" y="886"/>
                    </a:lnTo>
                    <a:lnTo>
                      <a:pt x="1165" y="886"/>
                    </a:lnTo>
                    <a:lnTo>
                      <a:pt x="1164" y="886"/>
                    </a:lnTo>
                    <a:lnTo>
                      <a:pt x="1163" y="888"/>
                    </a:lnTo>
                    <a:lnTo>
                      <a:pt x="1162" y="890"/>
                    </a:lnTo>
                    <a:lnTo>
                      <a:pt x="1160" y="887"/>
                    </a:lnTo>
                    <a:lnTo>
                      <a:pt x="1158" y="880"/>
                    </a:lnTo>
                    <a:lnTo>
                      <a:pt x="1160" y="877"/>
                    </a:lnTo>
                    <a:lnTo>
                      <a:pt x="1162" y="876"/>
                    </a:lnTo>
                    <a:lnTo>
                      <a:pt x="1164" y="875"/>
                    </a:lnTo>
                    <a:lnTo>
                      <a:pt x="1165" y="876"/>
                    </a:lnTo>
                    <a:lnTo>
                      <a:pt x="1165" y="877"/>
                    </a:lnTo>
                    <a:lnTo>
                      <a:pt x="1171" y="880"/>
                    </a:lnTo>
                    <a:lnTo>
                      <a:pt x="1173" y="880"/>
                    </a:lnTo>
                    <a:lnTo>
                      <a:pt x="1175" y="881"/>
                    </a:lnTo>
                    <a:lnTo>
                      <a:pt x="1175" y="879"/>
                    </a:lnTo>
                    <a:lnTo>
                      <a:pt x="1173" y="878"/>
                    </a:lnTo>
                    <a:lnTo>
                      <a:pt x="1173" y="879"/>
                    </a:lnTo>
                    <a:lnTo>
                      <a:pt x="1172" y="879"/>
                    </a:lnTo>
                    <a:lnTo>
                      <a:pt x="1169" y="878"/>
                    </a:lnTo>
                    <a:lnTo>
                      <a:pt x="1163" y="874"/>
                    </a:lnTo>
                    <a:lnTo>
                      <a:pt x="1162" y="873"/>
                    </a:lnTo>
                    <a:lnTo>
                      <a:pt x="1161" y="874"/>
                    </a:lnTo>
                    <a:lnTo>
                      <a:pt x="1161" y="875"/>
                    </a:lnTo>
                    <a:lnTo>
                      <a:pt x="1160" y="875"/>
                    </a:lnTo>
                    <a:lnTo>
                      <a:pt x="1158" y="875"/>
                    </a:lnTo>
                    <a:lnTo>
                      <a:pt x="1157" y="875"/>
                    </a:lnTo>
                    <a:lnTo>
                      <a:pt x="1157" y="874"/>
                    </a:lnTo>
                    <a:lnTo>
                      <a:pt x="1156" y="872"/>
                    </a:lnTo>
                    <a:lnTo>
                      <a:pt x="1157" y="872"/>
                    </a:lnTo>
                    <a:lnTo>
                      <a:pt x="1158" y="872"/>
                    </a:lnTo>
                    <a:lnTo>
                      <a:pt x="1159" y="871"/>
                    </a:lnTo>
                    <a:lnTo>
                      <a:pt x="1156" y="868"/>
                    </a:lnTo>
                    <a:lnTo>
                      <a:pt x="1155" y="867"/>
                    </a:lnTo>
                    <a:lnTo>
                      <a:pt x="1155" y="865"/>
                    </a:lnTo>
                    <a:lnTo>
                      <a:pt x="1156" y="865"/>
                    </a:lnTo>
                    <a:lnTo>
                      <a:pt x="1158" y="865"/>
                    </a:lnTo>
                    <a:lnTo>
                      <a:pt x="1160" y="864"/>
                    </a:lnTo>
                    <a:lnTo>
                      <a:pt x="1164" y="862"/>
                    </a:lnTo>
                    <a:lnTo>
                      <a:pt x="1167" y="858"/>
                    </a:lnTo>
                    <a:lnTo>
                      <a:pt x="1167" y="856"/>
                    </a:lnTo>
                    <a:lnTo>
                      <a:pt x="1167" y="850"/>
                    </a:lnTo>
                    <a:lnTo>
                      <a:pt x="1166" y="847"/>
                    </a:lnTo>
                    <a:lnTo>
                      <a:pt x="1165" y="848"/>
                    </a:lnTo>
                    <a:lnTo>
                      <a:pt x="1164" y="849"/>
                    </a:lnTo>
                    <a:lnTo>
                      <a:pt x="1158" y="846"/>
                    </a:lnTo>
                    <a:lnTo>
                      <a:pt x="1157" y="845"/>
                    </a:lnTo>
                    <a:lnTo>
                      <a:pt x="1154" y="844"/>
                    </a:lnTo>
                    <a:lnTo>
                      <a:pt x="1152" y="843"/>
                    </a:lnTo>
                    <a:lnTo>
                      <a:pt x="1150" y="843"/>
                    </a:lnTo>
                    <a:lnTo>
                      <a:pt x="1147" y="841"/>
                    </a:lnTo>
                    <a:lnTo>
                      <a:pt x="1146" y="839"/>
                    </a:lnTo>
                    <a:lnTo>
                      <a:pt x="1145" y="839"/>
                    </a:lnTo>
                    <a:lnTo>
                      <a:pt x="1148" y="835"/>
                    </a:lnTo>
                    <a:lnTo>
                      <a:pt x="1147" y="835"/>
                    </a:lnTo>
                    <a:lnTo>
                      <a:pt x="1148" y="829"/>
                    </a:lnTo>
                    <a:lnTo>
                      <a:pt x="1149" y="829"/>
                    </a:lnTo>
                    <a:lnTo>
                      <a:pt x="1152" y="828"/>
                    </a:lnTo>
                    <a:lnTo>
                      <a:pt x="1151" y="827"/>
                    </a:lnTo>
                    <a:lnTo>
                      <a:pt x="1150" y="826"/>
                    </a:lnTo>
                    <a:lnTo>
                      <a:pt x="1150" y="827"/>
                    </a:lnTo>
                    <a:lnTo>
                      <a:pt x="1150" y="828"/>
                    </a:lnTo>
                    <a:lnTo>
                      <a:pt x="1149" y="828"/>
                    </a:lnTo>
                    <a:lnTo>
                      <a:pt x="1146" y="827"/>
                    </a:lnTo>
                    <a:lnTo>
                      <a:pt x="1145" y="826"/>
                    </a:lnTo>
                    <a:lnTo>
                      <a:pt x="1144" y="822"/>
                    </a:lnTo>
                    <a:lnTo>
                      <a:pt x="1140" y="818"/>
                    </a:lnTo>
                    <a:lnTo>
                      <a:pt x="1139" y="814"/>
                    </a:lnTo>
                    <a:lnTo>
                      <a:pt x="1140" y="813"/>
                    </a:lnTo>
                    <a:lnTo>
                      <a:pt x="1141" y="812"/>
                    </a:lnTo>
                    <a:lnTo>
                      <a:pt x="1142" y="812"/>
                    </a:lnTo>
                    <a:lnTo>
                      <a:pt x="1143" y="811"/>
                    </a:lnTo>
                    <a:lnTo>
                      <a:pt x="1141" y="809"/>
                    </a:lnTo>
                    <a:lnTo>
                      <a:pt x="1141" y="808"/>
                    </a:lnTo>
                    <a:lnTo>
                      <a:pt x="1141" y="807"/>
                    </a:lnTo>
                    <a:lnTo>
                      <a:pt x="1141" y="805"/>
                    </a:lnTo>
                    <a:lnTo>
                      <a:pt x="1142" y="805"/>
                    </a:lnTo>
                    <a:lnTo>
                      <a:pt x="1145" y="805"/>
                    </a:lnTo>
                    <a:lnTo>
                      <a:pt x="1143" y="801"/>
                    </a:lnTo>
                    <a:lnTo>
                      <a:pt x="1141" y="800"/>
                    </a:lnTo>
                    <a:lnTo>
                      <a:pt x="1139" y="799"/>
                    </a:lnTo>
                    <a:lnTo>
                      <a:pt x="1139" y="798"/>
                    </a:lnTo>
                    <a:lnTo>
                      <a:pt x="1137" y="797"/>
                    </a:lnTo>
                    <a:lnTo>
                      <a:pt x="1135" y="790"/>
                    </a:lnTo>
                    <a:lnTo>
                      <a:pt x="1135" y="788"/>
                    </a:lnTo>
                    <a:lnTo>
                      <a:pt x="1138" y="788"/>
                    </a:lnTo>
                    <a:lnTo>
                      <a:pt x="1139" y="788"/>
                    </a:lnTo>
                    <a:lnTo>
                      <a:pt x="1139" y="789"/>
                    </a:lnTo>
                    <a:lnTo>
                      <a:pt x="1142" y="790"/>
                    </a:lnTo>
                    <a:lnTo>
                      <a:pt x="1143" y="790"/>
                    </a:lnTo>
                    <a:lnTo>
                      <a:pt x="1142" y="789"/>
                    </a:lnTo>
                    <a:lnTo>
                      <a:pt x="1141" y="789"/>
                    </a:lnTo>
                    <a:lnTo>
                      <a:pt x="1140" y="788"/>
                    </a:lnTo>
                    <a:lnTo>
                      <a:pt x="1138" y="788"/>
                    </a:lnTo>
                    <a:lnTo>
                      <a:pt x="1131" y="782"/>
                    </a:lnTo>
                    <a:lnTo>
                      <a:pt x="1132" y="781"/>
                    </a:lnTo>
                    <a:lnTo>
                      <a:pt x="1133" y="780"/>
                    </a:lnTo>
                    <a:lnTo>
                      <a:pt x="1137" y="779"/>
                    </a:lnTo>
                    <a:lnTo>
                      <a:pt x="1139" y="781"/>
                    </a:lnTo>
                    <a:lnTo>
                      <a:pt x="1144" y="787"/>
                    </a:lnTo>
                    <a:lnTo>
                      <a:pt x="1145" y="788"/>
                    </a:lnTo>
                    <a:lnTo>
                      <a:pt x="1145" y="787"/>
                    </a:lnTo>
                    <a:lnTo>
                      <a:pt x="1143" y="784"/>
                    </a:lnTo>
                    <a:lnTo>
                      <a:pt x="1139" y="777"/>
                    </a:lnTo>
                    <a:lnTo>
                      <a:pt x="1138" y="773"/>
                    </a:lnTo>
                    <a:lnTo>
                      <a:pt x="1137" y="772"/>
                    </a:lnTo>
                    <a:lnTo>
                      <a:pt x="1136" y="772"/>
                    </a:lnTo>
                    <a:lnTo>
                      <a:pt x="1135" y="773"/>
                    </a:lnTo>
                    <a:lnTo>
                      <a:pt x="1134" y="774"/>
                    </a:lnTo>
                    <a:lnTo>
                      <a:pt x="1131" y="773"/>
                    </a:lnTo>
                    <a:lnTo>
                      <a:pt x="1128" y="772"/>
                    </a:lnTo>
                    <a:lnTo>
                      <a:pt x="1127" y="771"/>
                    </a:lnTo>
                    <a:lnTo>
                      <a:pt x="1126" y="770"/>
                    </a:lnTo>
                    <a:lnTo>
                      <a:pt x="1127" y="768"/>
                    </a:lnTo>
                    <a:lnTo>
                      <a:pt x="1130" y="765"/>
                    </a:lnTo>
                    <a:lnTo>
                      <a:pt x="1131" y="765"/>
                    </a:lnTo>
                    <a:lnTo>
                      <a:pt x="1134" y="764"/>
                    </a:lnTo>
                    <a:lnTo>
                      <a:pt x="1135" y="764"/>
                    </a:lnTo>
                    <a:lnTo>
                      <a:pt x="1136" y="762"/>
                    </a:lnTo>
                    <a:lnTo>
                      <a:pt x="1137" y="762"/>
                    </a:lnTo>
                    <a:lnTo>
                      <a:pt x="1135" y="756"/>
                    </a:lnTo>
                    <a:lnTo>
                      <a:pt x="1133" y="756"/>
                    </a:lnTo>
                    <a:lnTo>
                      <a:pt x="1135" y="762"/>
                    </a:lnTo>
                    <a:lnTo>
                      <a:pt x="1133" y="763"/>
                    </a:lnTo>
                    <a:lnTo>
                      <a:pt x="1131" y="764"/>
                    </a:lnTo>
                    <a:lnTo>
                      <a:pt x="1130" y="764"/>
                    </a:lnTo>
                    <a:lnTo>
                      <a:pt x="1128" y="763"/>
                    </a:lnTo>
                    <a:lnTo>
                      <a:pt x="1127" y="761"/>
                    </a:lnTo>
                    <a:lnTo>
                      <a:pt x="1123" y="758"/>
                    </a:lnTo>
                    <a:lnTo>
                      <a:pt x="1122" y="758"/>
                    </a:lnTo>
                    <a:lnTo>
                      <a:pt x="1119" y="757"/>
                    </a:lnTo>
                    <a:lnTo>
                      <a:pt x="1118" y="758"/>
                    </a:lnTo>
                    <a:lnTo>
                      <a:pt x="1117" y="758"/>
                    </a:lnTo>
                    <a:lnTo>
                      <a:pt x="1116" y="760"/>
                    </a:lnTo>
                    <a:lnTo>
                      <a:pt x="1117" y="762"/>
                    </a:lnTo>
                    <a:lnTo>
                      <a:pt x="1118" y="762"/>
                    </a:lnTo>
                    <a:lnTo>
                      <a:pt x="1119" y="764"/>
                    </a:lnTo>
                    <a:lnTo>
                      <a:pt x="1118" y="766"/>
                    </a:lnTo>
                    <a:lnTo>
                      <a:pt x="1116" y="766"/>
                    </a:lnTo>
                    <a:lnTo>
                      <a:pt x="1116" y="767"/>
                    </a:lnTo>
                    <a:lnTo>
                      <a:pt x="1113" y="766"/>
                    </a:lnTo>
                    <a:lnTo>
                      <a:pt x="1111" y="766"/>
                    </a:lnTo>
                    <a:lnTo>
                      <a:pt x="1110" y="767"/>
                    </a:lnTo>
                    <a:lnTo>
                      <a:pt x="1109" y="767"/>
                    </a:lnTo>
                    <a:lnTo>
                      <a:pt x="1107" y="766"/>
                    </a:lnTo>
                    <a:lnTo>
                      <a:pt x="1103" y="766"/>
                    </a:lnTo>
                    <a:lnTo>
                      <a:pt x="1102" y="766"/>
                    </a:lnTo>
                    <a:lnTo>
                      <a:pt x="1101" y="763"/>
                    </a:lnTo>
                    <a:lnTo>
                      <a:pt x="1102" y="762"/>
                    </a:lnTo>
                    <a:lnTo>
                      <a:pt x="1103" y="761"/>
                    </a:lnTo>
                    <a:lnTo>
                      <a:pt x="1104" y="761"/>
                    </a:lnTo>
                    <a:lnTo>
                      <a:pt x="1105" y="761"/>
                    </a:lnTo>
                    <a:lnTo>
                      <a:pt x="1105" y="758"/>
                    </a:lnTo>
                    <a:lnTo>
                      <a:pt x="1105" y="759"/>
                    </a:lnTo>
                    <a:lnTo>
                      <a:pt x="1105" y="760"/>
                    </a:lnTo>
                    <a:lnTo>
                      <a:pt x="1104" y="761"/>
                    </a:lnTo>
                    <a:lnTo>
                      <a:pt x="1101" y="760"/>
                    </a:lnTo>
                    <a:lnTo>
                      <a:pt x="1099" y="760"/>
                    </a:lnTo>
                    <a:lnTo>
                      <a:pt x="1096" y="757"/>
                    </a:lnTo>
                    <a:lnTo>
                      <a:pt x="1095" y="756"/>
                    </a:lnTo>
                    <a:lnTo>
                      <a:pt x="1095" y="754"/>
                    </a:lnTo>
                    <a:lnTo>
                      <a:pt x="1094" y="752"/>
                    </a:lnTo>
                    <a:lnTo>
                      <a:pt x="1092" y="749"/>
                    </a:lnTo>
                    <a:lnTo>
                      <a:pt x="1090" y="748"/>
                    </a:lnTo>
                    <a:lnTo>
                      <a:pt x="1090" y="747"/>
                    </a:lnTo>
                    <a:lnTo>
                      <a:pt x="1086" y="741"/>
                    </a:lnTo>
                    <a:lnTo>
                      <a:pt x="1086" y="730"/>
                    </a:lnTo>
                    <a:lnTo>
                      <a:pt x="1086" y="729"/>
                    </a:lnTo>
                    <a:lnTo>
                      <a:pt x="1086" y="727"/>
                    </a:lnTo>
                    <a:lnTo>
                      <a:pt x="1086" y="726"/>
                    </a:lnTo>
                    <a:lnTo>
                      <a:pt x="1084" y="724"/>
                    </a:lnTo>
                    <a:lnTo>
                      <a:pt x="1083" y="716"/>
                    </a:lnTo>
                    <a:lnTo>
                      <a:pt x="1084" y="715"/>
                    </a:lnTo>
                    <a:lnTo>
                      <a:pt x="1083" y="713"/>
                    </a:lnTo>
                    <a:lnTo>
                      <a:pt x="1082" y="712"/>
                    </a:lnTo>
                    <a:lnTo>
                      <a:pt x="1081" y="711"/>
                    </a:lnTo>
                    <a:lnTo>
                      <a:pt x="1081" y="710"/>
                    </a:lnTo>
                    <a:lnTo>
                      <a:pt x="1081" y="709"/>
                    </a:lnTo>
                    <a:lnTo>
                      <a:pt x="1085" y="707"/>
                    </a:lnTo>
                    <a:lnTo>
                      <a:pt x="1088" y="707"/>
                    </a:lnTo>
                    <a:lnTo>
                      <a:pt x="1088" y="706"/>
                    </a:lnTo>
                    <a:lnTo>
                      <a:pt x="1086" y="703"/>
                    </a:lnTo>
                    <a:lnTo>
                      <a:pt x="1086" y="698"/>
                    </a:lnTo>
                    <a:lnTo>
                      <a:pt x="1087" y="698"/>
                    </a:lnTo>
                    <a:lnTo>
                      <a:pt x="1087" y="695"/>
                    </a:lnTo>
                    <a:lnTo>
                      <a:pt x="1087" y="692"/>
                    </a:lnTo>
                    <a:lnTo>
                      <a:pt x="1086" y="692"/>
                    </a:lnTo>
                    <a:lnTo>
                      <a:pt x="1086" y="690"/>
                    </a:lnTo>
                    <a:lnTo>
                      <a:pt x="1084" y="687"/>
                    </a:lnTo>
                    <a:lnTo>
                      <a:pt x="1069" y="665"/>
                    </a:lnTo>
                    <a:lnTo>
                      <a:pt x="1067" y="662"/>
                    </a:lnTo>
                    <a:lnTo>
                      <a:pt x="1067" y="660"/>
                    </a:lnTo>
                    <a:lnTo>
                      <a:pt x="1067" y="658"/>
                    </a:lnTo>
                    <a:lnTo>
                      <a:pt x="1066" y="657"/>
                    </a:lnTo>
                    <a:lnTo>
                      <a:pt x="1066" y="656"/>
                    </a:lnTo>
                    <a:lnTo>
                      <a:pt x="1067" y="655"/>
                    </a:lnTo>
                    <a:lnTo>
                      <a:pt x="1065" y="650"/>
                    </a:lnTo>
                    <a:lnTo>
                      <a:pt x="1062" y="645"/>
                    </a:lnTo>
                    <a:lnTo>
                      <a:pt x="1058" y="641"/>
                    </a:lnTo>
                    <a:lnTo>
                      <a:pt x="1056" y="640"/>
                    </a:lnTo>
                    <a:lnTo>
                      <a:pt x="1054" y="636"/>
                    </a:lnTo>
                    <a:lnTo>
                      <a:pt x="1055" y="634"/>
                    </a:lnTo>
                    <a:lnTo>
                      <a:pt x="1056" y="634"/>
                    </a:lnTo>
                    <a:lnTo>
                      <a:pt x="1055" y="632"/>
                    </a:lnTo>
                    <a:lnTo>
                      <a:pt x="1055" y="631"/>
                    </a:lnTo>
                    <a:lnTo>
                      <a:pt x="1054" y="630"/>
                    </a:lnTo>
                    <a:lnTo>
                      <a:pt x="1053" y="629"/>
                    </a:lnTo>
                    <a:lnTo>
                      <a:pt x="1052" y="628"/>
                    </a:lnTo>
                    <a:lnTo>
                      <a:pt x="1051" y="623"/>
                    </a:lnTo>
                    <a:lnTo>
                      <a:pt x="1051" y="622"/>
                    </a:lnTo>
                    <a:lnTo>
                      <a:pt x="1052" y="622"/>
                    </a:lnTo>
                    <a:lnTo>
                      <a:pt x="1054" y="623"/>
                    </a:lnTo>
                    <a:lnTo>
                      <a:pt x="1054" y="624"/>
                    </a:lnTo>
                    <a:lnTo>
                      <a:pt x="1057" y="624"/>
                    </a:lnTo>
                    <a:lnTo>
                      <a:pt x="1058" y="624"/>
                    </a:lnTo>
                    <a:lnTo>
                      <a:pt x="1059" y="624"/>
                    </a:lnTo>
                    <a:lnTo>
                      <a:pt x="1060" y="624"/>
                    </a:lnTo>
                    <a:lnTo>
                      <a:pt x="1061" y="624"/>
                    </a:lnTo>
                    <a:lnTo>
                      <a:pt x="1062" y="623"/>
                    </a:lnTo>
                    <a:lnTo>
                      <a:pt x="1062" y="622"/>
                    </a:lnTo>
                    <a:lnTo>
                      <a:pt x="1062" y="621"/>
                    </a:lnTo>
                    <a:lnTo>
                      <a:pt x="1062" y="619"/>
                    </a:lnTo>
                    <a:lnTo>
                      <a:pt x="1059" y="607"/>
                    </a:lnTo>
                    <a:lnTo>
                      <a:pt x="1060" y="607"/>
                    </a:lnTo>
                    <a:lnTo>
                      <a:pt x="1061" y="608"/>
                    </a:lnTo>
                    <a:lnTo>
                      <a:pt x="1062" y="609"/>
                    </a:lnTo>
                    <a:lnTo>
                      <a:pt x="1063" y="608"/>
                    </a:lnTo>
                    <a:lnTo>
                      <a:pt x="1062" y="602"/>
                    </a:lnTo>
                    <a:lnTo>
                      <a:pt x="1063" y="596"/>
                    </a:lnTo>
                    <a:lnTo>
                      <a:pt x="1060" y="585"/>
                    </a:lnTo>
                    <a:lnTo>
                      <a:pt x="1061" y="585"/>
                    </a:lnTo>
                    <a:lnTo>
                      <a:pt x="1064" y="581"/>
                    </a:lnTo>
                    <a:lnTo>
                      <a:pt x="1064" y="580"/>
                    </a:lnTo>
                    <a:lnTo>
                      <a:pt x="1064" y="579"/>
                    </a:lnTo>
                    <a:lnTo>
                      <a:pt x="1063" y="577"/>
                    </a:lnTo>
                    <a:lnTo>
                      <a:pt x="1060" y="573"/>
                    </a:lnTo>
                    <a:lnTo>
                      <a:pt x="1060" y="572"/>
                    </a:lnTo>
                    <a:lnTo>
                      <a:pt x="1061" y="571"/>
                    </a:lnTo>
                    <a:lnTo>
                      <a:pt x="1062" y="570"/>
                    </a:lnTo>
                    <a:lnTo>
                      <a:pt x="1063" y="563"/>
                    </a:lnTo>
                    <a:lnTo>
                      <a:pt x="1063" y="562"/>
                    </a:lnTo>
                    <a:lnTo>
                      <a:pt x="1064" y="561"/>
                    </a:lnTo>
                    <a:lnTo>
                      <a:pt x="1065" y="560"/>
                    </a:lnTo>
                    <a:lnTo>
                      <a:pt x="1066" y="558"/>
                    </a:lnTo>
                    <a:lnTo>
                      <a:pt x="1066" y="557"/>
                    </a:lnTo>
                    <a:lnTo>
                      <a:pt x="1066" y="556"/>
                    </a:lnTo>
                    <a:lnTo>
                      <a:pt x="1065" y="551"/>
                    </a:lnTo>
                    <a:lnTo>
                      <a:pt x="1065" y="548"/>
                    </a:lnTo>
                    <a:lnTo>
                      <a:pt x="1066" y="547"/>
                    </a:lnTo>
                    <a:lnTo>
                      <a:pt x="1066" y="545"/>
                    </a:lnTo>
                    <a:lnTo>
                      <a:pt x="1066" y="543"/>
                    </a:lnTo>
                    <a:lnTo>
                      <a:pt x="1065" y="539"/>
                    </a:lnTo>
                    <a:lnTo>
                      <a:pt x="1064" y="536"/>
                    </a:lnTo>
                    <a:lnTo>
                      <a:pt x="1065" y="535"/>
                    </a:lnTo>
                    <a:lnTo>
                      <a:pt x="1065" y="534"/>
                    </a:lnTo>
                    <a:lnTo>
                      <a:pt x="1064" y="530"/>
                    </a:lnTo>
                    <a:lnTo>
                      <a:pt x="1063" y="530"/>
                    </a:lnTo>
                    <a:lnTo>
                      <a:pt x="1063" y="529"/>
                    </a:lnTo>
                    <a:lnTo>
                      <a:pt x="1062" y="528"/>
                    </a:lnTo>
                    <a:lnTo>
                      <a:pt x="1064" y="522"/>
                    </a:lnTo>
                    <a:lnTo>
                      <a:pt x="1064" y="521"/>
                    </a:lnTo>
                    <a:lnTo>
                      <a:pt x="1064" y="519"/>
                    </a:lnTo>
                    <a:lnTo>
                      <a:pt x="1064" y="516"/>
                    </a:lnTo>
                    <a:lnTo>
                      <a:pt x="1065" y="516"/>
                    </a:lnTo>
                    <a:lnTo>
                      <a:pt x="1066" y="516"/>
                    </a:lnTo>
                    <a:lnTo>
                      <a:pt x="1067" y="515"/>
                    </a:lnTo>
                    <a:lnTo>
                      <a:pt x="1067" y="513"/>
                    </a:lnTo>
                    <a:lnTo>
                      <a:pt x="1067" y="509"/>
                    </a:lnTo>
                    <a:lnTo>
                      <a:pt x="1064" y="504"/>
                    </a:lnTo>
                    <a:lnTo>
                      <a:pt x="1062" y="500"/>
                    </a:lnTo>
                    <a:lnTo>
                      <a:pt x="1060" y="495"/>
                    </a:lnTo>
                    <a:lnTo>
                      <a:pt x="1060" y="494"/>
                    </a:lnTo>
                    <a:lnTo>
                      <a:pt x="1061" y="494"/>
                    </a:lnTo>
                    <a:lnTo>
                      <a:pt x="1064" y="492"/>
                    </a:lnTo>
                    <a:lnTo>
                      <a:pt x="1064" y="488"/>
                    </a:lnTo>
                    <a:lnTo>
                      <a:pt x="1064" y="485"/>
                    </a:lnTo>
                    <a:lnTo>
                      <a:pt x="1064" y="482"/>
                    </a:lnTo>
                    <a:lnTo>
                      <a:pt x="1064" y="481"/>
                    </a:lnTo>
                    <a:lnTo>
                      <a:pt x="1062" y="476"/>
                    </a:lnTo>
                    <a:lnTo>
                      <a:pt x="1062" y="473"/>
                    </a:lnTo>
                    <a:lnTo>
                      <a:pt x="1058" y="468"/>
                    </a:lnTo>
                    <a:lnTo>
                      <a:pt x="1057" y="466"/>
                    </a:lnTo>
                    <a:lnTo>
                      <a:pt x="1056" y="464"/>
                    </a:lnTo>
                    <a:lnTo>
                      <a:pt x="1056" y="460"/>
                    </a:lnTo>
                    <a:lnTo>
                      <a:pt x="1054" y="453"/>
                    </a:lnTo>
                    <a:lnTo>
                      <a:pt x="1053" y="451"/>
                    </a:lnTo>
                    <a:lnTo>
                      <a:pt x="1052" y="449"/>
                    </a:lnTo>
                    <a:lnTo>
                      <a:pt x="1051" y="447"/>
                    </a:lnTo>
                    <a:lnTo>
                      <a:pt x="1045" y="434"/>
                    </a:lnTo>
                    <a:lnTo>
                      <a:pt x="1045" y="433"/>
                    </a:lnTo>
                    <a:lnTo>
                      <a:pt x="1045" y="432"/>
                    </a:lnTo>
                    <a:lnTo>
                      <a:pt x="1044" y="428"/>
                    </a:lnTo>
                    <a:lnTo>
                      <a:pt x="1043" y="428"/>
                    </a:lnTo>
                    <a:lnTo>
                      <a:pt x="1043" y="427"/>
                    </a:lnTo>
                    <a:lnTo>
                      <a:pt x="1041" y="422"/>
                    </a:lnTo>
                    <a:lnTo>
                      <a:pt x="1038" y="409"/>
                    </a:lnTo>
                    <a:lnTo>
                      <a:pt x="1039" y="406"/>
                    </a:lnTo>
                    <a:lnTo>
                      <a:pt x="1040" y="407"/>
                    </a:lnTo>
                    <a:lnTo>
                      <a:pt x="1041" y="407"/>
                    </a:lnTo>
                    <a:lnTo>
                      <a:pt x="1042" y="406"/>
                    </a:lnTo>
                    <a:lnTo>
                      <a:pt x="1045" y="404"/>
                    </a:lnTo>
                    <a:lnTo>
                      <a:pt x="1045" y="403"/>
                    </a:lnTo>
                    <a:lnTo>
                      <a:pt x="1044" y="396"/>
                    </a:lnTo>
                    <a:lnTo>
                      <a:pt x="1045" y="395"/>
                    </a:lnTo>
                    <a:lnTo>
                      <a:pt x="1045" y="392"/>
                    </a:lnTo>
                    <a:lnTo>
                      <a:pt x="1044" y="392"/>
                    </a:lnTo>
                    <a:lnTo>
                      <a:pt x="1043" y="390"/>
                    </a:lnTo>
                    <a:lnTo>
                      <a:pt x="1041" y="384"/>
                    </a:lnTo>
                    <a:lnTo>
                      <a:pt x="1041" y="381"/>
                    </a:lnTo>
                    <a:lnTo>
                      <a:pt x="1041" y="380"/>
                    </a:lnTo>
                    <a:lnTo>
                      <a:pt x="1041" y="379"/>
                    </a:lnTo>
                    <a:lnTo>
                      <a:pt x="1039" y="377"/>
                    </a:lnTo>
                    <a:lnTo>
                      <a:pt x="1039" y="376"/>
                    </a:lnTo>
                    <a:lnTo>
                      <a:pt x="1038" y="375"/>
                    </a:lnTo>
                    <a:lnTo>
                      <a:pt x="1036" y="374"/>
                    </a:lnTo>
                    <a:lnTo>
                      <a:pt x="1035" y="373"/>
                    </a:lnTo>
                    <a:lnTo>
                      <a:pt x="1035" y="372"/>
                    </a:lnTo>
                    <a:lnTo>
                      <a:pt x="1034" y="370"/>
                    </a:lnTo>
                    <a:lnTo>
                      <a:pt x="1033" y="366"/>
                    </a:lnTo>
                    <a:lnTo>
                      <a:pt x="1032" y="363"/>
                    </a:lnTo>
                    <a:lnTo>
                      <a:pt x="1032" y="362"/>
                    </a:lnTo>
                    <a:lnTo>
                      <a:pt x="1035" y="359"/>
                    </a:lnTo>
                    <a:lnTo>
                      <a:pt x="1036" y="356"/>
                    </a:lnTo>
                    <a:lnTo>
                      <a:pt x="1035" y="353"/>
                    </a:lnTo>
                    <a:lnTo>
                      <a:pt x="1036" y="351"/>
                    </a:lnTo>
                    <a:lnTo>
                      <a:pt x="1037" y="350"/>
                    </a:lnTo>
                    <a:lnTo>
                      <a:pt x="1037" y="346"/>
                    </a:lnTo>
                    <a:lnTo>
                      <a:pt x="1035" y="334"/>
                    </a:lnTo>
                    <a:lnTo>
                      <a:pt x="1035" y="328"/>
                    </a:lnTo>
                    <a:lnTo>
                      <a:pt x="1036" y="326"/>
                    </a:lnTo>
                    <a:lnTo>
                      <a:pt x="1037" y="325"/>
                    </a:lnTo>
                    <a:lnTo>
                      <a:pt x="1038" y="324"/>
                    </a:lnTo>
                    <a:lnTo>
                      <a:pt x="1039" y="323"/>
                    </a:lnTo>
                    <a:lnTo>
                      <a:pt x="1039" y="319"/>
                    </a:lnTo>
                    <a:lnTo>
                      <a:pt x="1035" y="309"/>
                    </a:lnTo>
                    <a:lnTo>
                      <a:pt x="1035" y="307"/>
                    </a:lnTo>
                    <a:lnTo>
                      <a:pt x="1037" y="307"/>
                    </a:lnTo>
                    <a:lnTo>
                      <a:pt x="1038" y="305"/>
                    </a:lnTo>
                    <a:lnTo>
                      <a:pt x="1039" y="304"/>
                    </a:lnTo>
                    <a:lnTo>
                      <a:pt x="1037" y="302"/>
                    </a:lnTo>
                    <a:lnTo>
                      <a:pt x="1037" y="300"/>
                    </a:lnTo>
                    <a:lnTo>
                      <a:pt x="1038" y="291"/>
                    </a:lnTo>
                    <a:lnTo>
                      <a:pt x="1038" y="290"/>
                    </a:lnTo>
                    <a:lnTo>
                      <a:pt x="1038" y="286"/>
                    </a:lnTo>
                    <a:lnTo>
                      <a:pt x="1038" y="282"/>
                    </a:lnTo>
                    <a:lnTo>
                      <a:pt x="1037" y="279"/>
                    </a:lnTo>
                    <a:lnTo>
                      <a:pt x="1037" y="277"/>
                    </a:lnTo>
                    <a:lnTo>
                      <a:pt x="1036" y="275"/>
                    </a:lnTo>
                    <a:lnTo>
                      <a:pt x="1037" y="273"/>
                    </a:lnTo>
                    <a:lnTo>
                      <a:pt x="1037" y="272"/>
                    </a:lnTo>
                    <a:lnTo>
                      <a:pt x="1035" y="270"/>
                    </a:lnTo>
                    <a:lnTo>
                      <a:pt x="1034" y="269"/>
                    </a:lnTo>
                    <a:lnTo>
                      <a:pt x="1033" y="266"/>
                    </a:lnTo>
                    <a:lnTo>
                      <a:pt x="1033" y="262"/>
                    </a:lnTo>
                    <a:lnTo>
                      <a:pt x="1034" y="258"/>
                    </a:lnTo>
                    <a:lnTo>
                      <a:pt x="1035" y="257"/>
                    </a:lnTo>
                    <a:lnTo>
                      <a:pt x="1036" y="256"/>
                    </a:lnTo>
                    <a:lnTo>
                      <a:pt x="1037" y="253"/>
                    </a:lnTo>
                    <a:lnTo>
                      <a:pt x="1037" y="249"/>
                    </a:lnTo>
                    <a:lnTo>
                      <a:pt x="1037" y="247"/>
                    </a:lnTo>
                    <a:lnTo>
                      <a:pt x="1036" y="245"/>
                    </a:lnTo>
                    <a:lnTo>
                      <a:pt x="1035" y="243"/>
                    </a:lnTo>
                    <a:lnTo>
                      <a:pt x="1034" y="240"/>
                    </a:lnTo>
                    <a:lnTo>
                      <a:pt x="1033" y="238"/>
                    </a:lnTo>
                    <a:lnTo>
                      <a:pt x="1031" y="232"/>
                    </a:lnTo>
                    <a:lnTo>
                      <a:pt x="1030" y="221"/>
                    </a:lnTo>
                    <a:lnTo>
                      <a:pt x="1030" y="220"/>
                    </a:lnTo>
                    <a:lnTo>
                      <a:pt x="1030" y="217"/>
                    </a:lnTo>
                    <a:lnTo>
                      <a:pt x="1030" y="216"/>
                    </a:lnTo>
                    <a:lnTo>
                      <a:pt x="1030" y="215"/>
                    </a:lnTo>
                    <a:lnTo>
                      <a:pt x="1030" y="213"/>
                    </a:lnTo>
                    <a:lnTo>
                      <a:pt x="1030" y="211"/>
                    </a:lnTo>
                    <a:lnTo>
                      <a:pt x="1029" y="210"/>
                    </a:lnTo>
                    <a:lnTo>
                      <a:pt x="1028" y="205"/>
                    </a:lnTo>
                    <a:lnTo>
                      <a:pt x="1028" y="203"/>
                    </a:lnTo>
                    <a:lnTo>
                      <a:pt x="1029" y="202"/>
                    </a:lnTo>
                    <a:lnTo>
                      <a:pt x="1030" y="201"/>
                    </a:lnTo>
                    <a:lnTo>
                      <a:pt x="1030" y="200"/>
                    </a:lnTo>
                    <a:lnTo>
                      <a:pt x="1030" y="197"/>
                    </a:lnTo>
                    <a:lnTo>
                      <a:pt x="1030" y="196"/>
                    </a:lnTo>
                    <a:lnTo>
                      <a:pt x="1030" y="194"/>
                    </a:lnTo>
                    <a:lnTo>
                      <a:pt x="1029" y="193"/>
                    </a:lnTo>
                    <a:lnTo>
                      <a:pt x="1028" y="192"/>
                    </a:lnTo>
                    <a:lnTo>
                      <a:pt x="1027" y="192"/>
                    </a:lnTo>
                    <a:lnTo>
                      <a:pt x="1026" y="192"/>
                    </a:lnTo>
                    <a:lnTo>
                      <a:pt x="1026" y="194"/>
                    </a:lnTo>
                    <a:lnTo>
                      <a:pt x="1024" y="194"/>
                    </a:lnTo>
                    <a:lnTo>
                      <a:pt x="1024" y="190"/>
                    </a:lnTo>
                    <a:lnTo>
                      <a:pt x="1023" y="180"/>
                    </a:lnTo>
                    <a:lnTo>
                      <a:pt x="1024" y="179"/>
                    </a:lnTo>
                    <a:lnTo>
                      <a:pt x="1025" y="179"/>
                    </a:lnTo>
                    <a:lnTo>
                      <a:pt x="1025" y="180"/>
                    </a:lnTo>
                    <a:lnTo>
                      <a:pt x="1026" y="181"/>
                    </a:lnTo>
                    <a:lnTo>
                      <a:pt x="1028" y="181"/>
                    </a:lnTo>
                    <a:lnTo>
                      <a:pt x="1028" y="180"/>
                    </a:lnTo>
                    <a:lnTo>
                      <a:pt x="1028" y="179"/>
                    </a:lnTo>
                    <a:lnTo>
                      <a:pt x="1029" y="179"/>
                    </a:lnTo>
                    <a:lnTo>
                      <a:pt x="1029" y="178"/>
                    </a:lnTo>
                    <a:lnTo>
                      <a:pt x="1030" y="175"/>
                    </a:lnTo>
                    <a:lnTo>
                      <a:pt x="1030" y="174"/>
                    </a:lnTo>
                    <a:lnTo>
                      <a:pt x="1030" y="173"/>
                    </a:lnTo>
                    <a:lnTo>
                      <a:pt x="1029" y="172"/>
                    </a:lnTo>
                    <a:lnTo>
                      <a:pt x="1028" y="152"/>
                    </a:lnTo>
                    <a:lnTo>
                      <a:pt x="1029" y="147"/>
                    </a:lnTo>
                    <a:lnTo>
                      <a:pt x="1028" y="140"/>
                    </a:lnTo>
                    <a:lnTo>
                      <a:pt x="1028" y="139"/>
                    </a:lnTo>
                    <a:lnTo>
                      <a:pt x="1028" y="137"/>
                    </a:lnTo>
                    <a:lnTo>
                      <a:pt x="1028" y="135"/>
                    </a:lnTo>
                    <a:lnTo>
                      <a:pt x="1030" y="134"/>
                    </a:lnTo>
                    <a:lnTo>
                      <a:pt x="1029" y="132"/>
                    </a:lnTo>
                    <a:lnTo>
                      <a:pt x="1030" y="129"/>
                    </a:lnTo>
                    <a:lnTo>
                      <a:pt x="1028" y="127"/>
                    </a:lnTo>
                    <a:lnTo>
                      <a:pt x="1028" y="126"/>
                    </a:lnTo>
                    <a:lnTo>
                      <a:pt x="1029" y="125"/>
                    </a:lnTo>
                    <a:lnTo>
                      <a:pt x="1026" y="119"/>
                    </a:lnTo>
                    <a:lnTo>
                      <a:pt x="1025" y="116"/>
                    </a:lnTo>
                    <a:lnTo>
                      <a:pt x="1025" y="114"/>
                    </a:lnTo>
                    <a:lnTo>
                      <a:pt x="1025" y="113"/>
                    </a:lnTo>
                    <a:lnTo>
                      <a:pt x="1025" y="111"/>
                    </a:lnTo>
                    <a:lnTo>
                      <a:pt x="1024" y="111"/>
                    </a:lnTo>
                    <a:lnTo>
                      <a:pt x="1022" y="109"/>
                    </a:lnTo>
                    <a:lnTo>
                      <a:pt x="1022" y="96"/>
                    </a:lnTo>
                    <a:lnTo>
                      <a:pt x="1022" y="94"/>
                    </a:lnTo>
                    <a:lnTo>
                      <a:pt x="1022" y="92"/>
                    </a:lnTo>
                    <a:lnTo>
                      <a:pt x="1022" y="91"/>
                    </a:lnTo>
                    <a:lnTo>
                      <a:pt x="1022" y="89"/>
                    </a:lnTo>
                    <a:lnTo>
                      <a:pt x="1022" y="87"/>
                    </a:lnTo>
                    <a:lnTo>
                      <a:pt x="1021" y="83"/>
                    </a:lnTo>
                    <a:lnTo>
                      <a:pt x="1016" y="64"/>
                    </a:lnTo>
                    <a:lnTo>
                      <a:pt x="1014" y="62"/>
                    </a:lnTo>
                    <a:lnTo>
                      <a:pt x="1014" y="59"/>
                    </a:lnTo>
                    <a:lnTo>
                      <a:pt x="1014" y="58"/>
                    </a:lnTo>
                    <a:lnTo>
                      <a:pt x="1014" y="57"/>
                    </a:lnTo>
                    <a:lnTo>
                      <a:pt x="1011" y="49"/>
                    </a:lnTo>
                    <a:lnTo>
                      <a:pt x="1011" y="47"/>
                    </a:lnTo>
                    <a:lnTo>
                      <a:pt x="1009" y="42"/>
                    </a:lnTo>
                    <a:lnTo>
                      <a:pt x="1010" y="35"/>
                    </a:lnTo>
                    <a:lnTo>
                      <a:pt x="1009" y="34"/>
                    </a:lnTo>
                    <a:lnTo>
                      <a:pt x="1008" y="33"/>
                    </a:lnTo>
                    <a:lnTo>
                      <a:pt x="1007" y="32"/>
                    </a:lnTo>
                    <a:lnTo>
                      <a:pt x="1009" y="32"/>
                    </a:lnTo>
                    <a:lnTo>
                      <a:pt x="1012" y="32"/>
                    </a:lnTo>
                    <a:lnTo>
                      <a:pt x="1013" y="32"/>
                    </a:lnTo>
                    <a:lnTo>
                      <a:pt x="1014" y="32"/>
                    </a:lnTo>
                    <a:lnTo>
                      <a:pt x="1018" y="30"/>
                    </a:lnTo>
                    <a:lnTo>
                      <a:pt x="1018" y="29"/>
                    </a:lnTo>
                    <a:lnTo>
                      <a:pt x="1021" y="26"/>
                    </a:lnTo>
                    <a:lnTo>
                      <a:pt x="1022" y="21"/>
                    </a:lnTo>
                    <a:lnTo>
                      <a:pt x="1022" y="20"/>
                    </a:lnTo>
                    <a:lnTo>
                      <a:pt x="1020" y="15"/>
                    </a:lnTo>
                    <a:lnTo>
                      <a:pt x="1020" y="14"/>
                    </a:lnTo>
                    <a:lnTo>
                      <a:pt x="1020" y="13"/>
                    </a:lnTo>
                    <a:lnTo>
                      <a:pt x="1019" y="12"/>
                    </a:lnTo>
                    <a:lnTo>
                      <a:pt x="1020" y="11"/>
                    </a:lnTo>
                    <a:lnTo>
                      <a:pt x="1024" y="11"/>
                    </a:lnTo>
                    <a:lnTo>
                      <a:pt x="1028" y="6"/>
                    </a:lnTo>
                    <a:close/>
                    <a:moveTo>
                      <a:pt x="4" y="306"/>
                    </a:moveTo>
                    <a:lnTo>
                      <a:pt x="8" y="307"/>
                    </a:lnTo>
                    <a:lnTo>
                      <a:pt x="9" y="307"/>
                    </a:lnTo>
                    <a:lnTo>
                      <a:pt x="8" y="308"/>
                    </a:lnTo>
                    <a:lnTo>
                      <a:pt x="7" y="308"/>
                    </a:lnTo>
                    <a:lnTo>
                      <a:pt x="6" y="308"/>
                    </a:lnTo>
                    <a:lnTo>
                      <a:pt x="5" y="308"/>
                    </a:lnTo>
                    <a:lnTo>
                      <a:pt x="5" y="309"/>
                    </a:lnTo>
                    <a:lnTo>
                      <a:pt x="4" y="309"/>
                    </a:lnTo>
                    <a:lnTo>
                      <a:pt x="3" y="310"/>
                    </a:lnTo>
                    <a:lnTo>
                      <a:pt x="3" y="309"/>
                    </a:lnTo>
                    <a:lnTo>
                      <a:pt x="3" y="307"/>
                    </a:lnTo>
                    <a:lnTo>
                      <a:pt x="3" y="306"/>
                    </a:lnTo>
                    <a:lnTo>
                      <a:pt x="4" y="306"/>
                    </a:lnTo>
                    <a:close/>
                    <a:moveTo>
                      <a:pt x="1096" y="766"/>
                    </a:moveTo>
                    <a:lnTo>
                      <a:pt x="1098" y="766"/>
                    </a:lnTo>
                    <a:lnTo>
                      <a:pt x="1099" y="767"/>
                    </a:lnTo>
                    <a:lnTo>
                      <a:pt x="1099" y="768"/>
                    </a:lnTo>
                    <a:lnTo>
                      <a:pt x="1098" y="767"/>
                    </a:lnTo>
                    <a:lnTo>
                      <a:pt x="1097" y="767"/>
                    </a:lnTo>
                    <a:lnTo>
                      <a:pt x="1097" y="768"/>
                    </a:lnTo>
                    <a:lnTo>
                      <a:pt x="1098" y="769"/>
                    </a:lnTo>
                    <a:lnTo>
                      <a:pt x="1101" y="770"/>
                    </a:lnTo>
                    <a:lnTo>
                      <a:pt x="1101" y="769"/>
                    </a:lnTo>
                    <a:lnTo>
                      <a:pt x="1104" y="767"/>
                    </a:lnTo>
                    <a:lnTo>
                      <a:pt x="1107" y="767"/>
                    </a:lnTo>
                    <a:lnTo>
                      <a:pt x="1109" y="768"/>
                    </a:lnTo>
                    <a:lnTo>
                      <a:pt x="1111" y="772"/>
                    </a:lnTo>
                    <a:lnTo>
                      <a:pt x="1114" y="775"/>
                    </a:lnTo>
                    <a:lnTo>
                      <a:pt x="1114" y="776"/>
                    </a:lnTo>
                    <a:lnTo>
                      <a:pt x="1113" y="776"/>
                    </a:lnTo>
                    <a:lnTo>
                      <a:pt x="1113" y="777"/>
                    </a:lnTo>
                    <a:lnTo>
                      <a:pt x="1114" y="778"/>
                    </a:lnTo>
                    <a:lnTo>
                      <a:pt x="1116" y="779"/>
                    </a:lnTo>
                    <a:lnTo>
                      <a:pt x="1118" y="781"/>
                    </a:lnTo>
                    <a:lnTo>
                      <a:pt x="1118" y="782"/>
                    </a:lnTo>
                    <a:lnTo>
                      <a:pt x="1116" y="783"/>
                    </a:lnTo>
                    <a:lnTo>
                      <a:pt x="1115" y="783"/>
                    </a:lnTo>
                    <a:lnTo>
                      <a:pt x="1114" y="783"/>
                    </a:lnTo>
                    <a:lnTo>
                      <a:pt x="1113" y="784"/>
                    </a:lnTo>
                    <a:lnTo>
                      <a:pt x="1112" y="784"/>
                    </a:lnTo>
                    <a:lnTo>
                      <a:pt x="1113" y="787"/>
                    </a:lnTo>
                    <a:lnTo>
                      <a:pt x="1114" y="788"/>
                    </a:lnTo>
                    <a:lnTo>
                      <a:pt x="1115" y="788"/>
                    </a:lnTo>
                    <a:lnTo>
                      <a:pt x="1115" y="789"/>
                    </a:lnTo>
                    <a:lnTo>
                      <a:pt x="1113" y="790"/>
                    </a:lnTo>
                    <a:lnTo>
                      <a:pt x="1111" y="789"/>
                    </a:lnTo>
                    <a:lnTo>
                      <a:pt x="1111" y="788"/>
                    </a:lnTo>
                    <a:lnTo>
                      <a:pt x="1110" y="789"/>
                    </a:lnTo>
                    <a:lnTo>
                      <a:pt x="1112" y="792"/>
                    </a:lnTo>
                    <a:lnTo>
                      <a:pt x="1118" y="796"/>
                    </a:lnTo>
                    <a:lnTo>
                      <a:pt x="1120" y="796"/>
                    </a:lnTo>
                    <a:lnTo>
                      <a:pt x="1122" y="798"/>
                    </a:lnTo>
                    <a:lnTo>
                      <a:pt x="1123" y="799"/>
                    </a:lnTo>
                    <a:lnTo>
                      <a:pt x="1123" y="800"/>
                    </a:lnTo>
                    <a:lnTo>
                      <a:pt x="1122" y="801"/>
                    </a:lnTo>
                    <a:lnTo>
                      <a:pt x="1120" y="800"/>
                    </a:lnTo>
                    <a:lnTo>
                      <a:pt x="1120" y="801"/>
                    </a:lnTo>
                    <a:lnTo>
                      <a:pt x="1120" y="802"/>
                    </a:lnTo>
                    <a:lnTo>
                      <a:pt x="1121" y="803"/>
                    </a:lnTo>
                    <a:lnTo>
                      <a:pt x="1123" y="804"/>
                    </a:lnTo>
                    <a:lnTo>
                      <a:pt x="1126" y="807"/>
                    </a:lnTo>
                    <a:lnTo>
                      <a:pt x="1126" y="808"/>
                    </a:lnTo>
                    <a:lnTo>
                      <a:pt x="1120" y="807"/>
                    </a:lnTo>
                    <a:lnTo>
                      <a:pt x="1119" y="808"/>
                    </a:lnTo>
                    <a:lnTo>
                      <a:pt x="1121" y="811"/>
                    </a:lnTo>
                    <a:lnTo>
                      <a:pt x="1122" y="811"/>
                    </a:lnTo>
                    <a:lnTo>
                      <a:pt x="1123" y="812"/>
                    </a:lnTo>
                    <a:lnTo>
                      <a:pt x="1124" y="813"/>
                    </a:lnTo>
                    <a:lnTo>
                      <a:pt x="1124" y="815"/>
                    </a:lnTo>
                    <a:lnTo>
                      <a:pt x="1124" y="816"/>
                    </a:lnTo>
                    <a:lnTo>
                      <a:pt x="1121" y="816"/>
                    </a:lnTo>
                    <a:lnTo>
                      <a:pt x="1119" y="815"/>
                    </a:lnTo>
                    <a:lnTo>
                      <a:pt x="1118" y="815"/>
                    </a:lnTo>
                    <a:lnTo>
                      <a:pt x="1113" y="815"/>
                    </a:lnTo>
                    <a:lnTo>
                      <a:pt x="1109" y="814"/>
                    </a:lnTo>
                    <a:lnTo>
                      <a:pt x="1107" y="813"/>
                    </a:lnTo>
                    <a:lnTo>
                      <a:pt x="1106" y="813"/>
                    </a:lnTo>
                    <a:lnTo>
                      <a:pt x="1105" y="812"/>
                    </a:lnTo>
                    <a:lnTo>
                      <a:pt x="1105" y="807"/>
                    </a:lnTo>
                    <a:lnTo>
                      <a:pt x="1107" y="805"/>
                    </a:lnTo>
                    <a:lnTo>
                      <a:pt x="1106" y="804"/>
                    </a:lnTo>
                    <a:lnTo>
                      <a:pt x="1106" y="803"/>
                    </a:lnTo>
                    <a:lnTo>
                      <a:pt x="1106" y="801"/>
                    </a:lnTo>
                    <a:lnTo>
                      <a:pt x="1104" y="793"/>
                    </a:lnTo>
                    <a:lnTo>
                      <a:pt x="1103" y="791"/>
                    </a:lnTo>
                    <a:lnTo>
                      <a:pt x="1101" y="789"/>
                    </a:lnTo>
                    <a:lnTo>
                      <a:pt x="1100" y="788"/>
                    </a:lnTo>
                    <a:lnTo>
                      <a:pt x="1098" y="781"/>
                    </a:lnTo>
                    <a:lnTo>
                      <a:pt x="1098" y="780"/>
                    </a:lnTo>
                    <a:lnTo>
                      <a:pt x="1098" y="779"/>
                    </a:lnTo>
                    <a:lnTo>
                      <a:pt x="1099" y="777"/>
                    </a:lnTo>
                    <a:lnTo>
                      <a:pt x="1099" y="775"/>
                    </a:lnTo>
                    <a:lnTo>
                      <a:pt x="1098" y="770"/>
                    </a:lnTo>
                    <a:lnTo>
                      <a:pt x="1095" y="768"/>
                    </a:lnTo>
                    <a:lnTo>
                      <a:pt x="1095" y="767"/>
                    </a:lnTo>
                    <a:lnTo>
                      <a:pt x="1096" y="766"/>
                    </a:lnTo>
                    <a:close/>
                    <a:moveTo>
                      <a:pt x="1115" y="784"/>
                    </a:moveTo>
                    <a:lnTo>
                      <a:pt x="1115" y="784"/>
                    </a:lnTo>
                    <a:lnTo>
                      <a:pt x="1116" y="785"/>
                    </a:lnTo>
                    <a:lnTo>
                      <a:pt x="1120" y="789"/>
                    </a:lnTo>
                    <a:lnTo>
                      <a:pt x="1121" y="790"/>
                    </a:lnTo>
                    <a:lnTo>
                      <a:pt x="1120" y="790"/>
                    </a:lnTo>
                    <a:lnTo>
                      <a:pt x="1120" y="789"/>
                    </a:lnTo>
                    <a:lnTo>
                      <a:pt x="1119" y="789"/>
                    </a:lnTo>
                    <a:lnTo>
                      <a:pt x="1119" y="788"/>
                    </a:lnTo>
                    <a:lnTo>
                      <a:pt x="1116" y="787"/>
                    </a:lnTo>
                    <a:lnTo>
                      <a:pt x="1115" y="787"/>
                    </a:lnTo>
                    <a:lnTo>
                      <a:pt x="1113" y="785"/>
                    </a:lnTo>
                    <a:lnTo>
                      <a:pt x="1113" y="784"/>
                    </a:lnTo>
                    <a:lnTo>
                      <a:pt x="1114" y="784"/>
                    </a:lnTo>
                    <a:lnTo>
                      <a:pt x="1115" y="784"/>
                    </a:lnTo>
                    <a:close/>
                    <a:moveTo>
                      <a:pt x="1100" y="820"/>
                    </a:moveTo>
                    <a:lnTo>
                      <a:pt x="1100" y="820"/>
                    </a:lnTo>
                    <a:lnTo>
                      <a:pt x="1103" y="821"/>
                    </a:lnTo>
                    <a:lnTo>
                      <a:pt x="1104" y="822"/>
                    </a:lnTo>
                    <a:lnTo>
                      <a:pt x="1105" y="822"/>
                    </a:lnTo>
                    <a:lnTo>
                      <a:pt x="1104" y="823"/>
                    </a:lnTo>
                    <a:lnTo>
                      <a:pt x="1103" y="823"/>
                    </a:lnTo>
                    <a:lnTo>
                      <a:pt x="1102" y="823"/>
                    </a:lnTo>
                    <a:lnTo>
                      <a:pt x="1102" y="824"/>
                    </a:lnTo>
                    <a:lnTo>
                      <a:pt x="1101" y="824"/>
                    </a:lnTo>
                    <a:lnTo>
                      <a:pt x="1098" y="822"/>
                    </a:lnTo>
                    <a:lnTo>
                      <a:pt x="1098" y="821"/>
                    </a:lnTo>
                    <a:lnTo>
                      <a:pt x="1100" y="820"/>
                    </a:lnTo>
                    <a:close/>
                    <a:moveTo>
                      <a:pt x="1126" y="828"/>
                    </a:moveTo>
                    <a:lnTo>
                      <a:pt x="1129" y="830"/>
                    </a:lnTo>
                    <a:lnTo>
                      <a:pt x="1130" y="831"/>
                    </a:lnTo>
                    <a:lnTo>
                      <a:pt x="1130" y="832"/>
                    </a:lnTo>
                    <a:lnTo>
                      <a:pt x="1128" y="832"/>
                    </a:lnTo>
                    <a:lnTo>
                      <a:pt x="1127" y="832"/>
                    </a:lnTo>
                    <a:lnTo>
                      <a:pt x="1127" y="831"/>
                    </a:lnTo>
                    <a:lnTo>
                      <a:pt x="1127" y="830"/>
                    </a:lnTo>
                    <a:lnTo>
                      <a:pt x="1126" y="830"/>
                    </a:lnTo>
                    <a:lnTo>
                      <a:pt x="1125" y="830"/>
                    </a:lnTo>
                    <a:lnTo>
                      <a:pt x="1125" y="831"/>
                    </a:lnTo>
                    <a:lnTo>
                      <a:pt x="1125" y="832"/>
                    </a:lnTo>
                    <a:lnTo>
                      <a:pt x="1126" y="832"/>
                    </a:lnTo>
                    <a:lnTo>
                      <a:pt x="1126" y="833"/>
                    </a:lnTo>
                    <a:lnTo>
                      <a:pt x="1125" y="833"/>
                    </a:lnTo>
                    <a:lnTo>
                      <a:pt x="1124" y="832"/>
                    </a:lnTo>
                    <a:lnTo>
                      <a:pt x="1120" y="832"/>
                    </a:lnTo>
                    <a:lnTo>
                      <a:pt x="1120" y="831"/>
                    </a:lnTo>
                    <a:lnTo>
                      <a:pt x="1120" y="830"/>
                    </a:lnTo>
                    <a:lnTo>
                      <a:pt x="1120" y="829"/>
                    </a:lnTo>
                    <a:lnTo>
                      <a:pt x="1122" y="829"/>
                    </a:lnTo>
                    <a:lnTo>
                      <a:pt x="1122" y="830"/>
                    </a:lnTo>
                    <a:lnTo>
                      <a:pt x="1125" y="829"/>
                    </a:lnTo>
                    <a:lnTo>
                      <a:pt x="1126" y="828"/>
                    </a:lnTo>
                    <a:close/>
                    <a:moveTo>
                      <a:pt x="1145" y="832"/>
                    </a:moveTo>
                    <a:lnTo>
                      <a:pt x="1145" y="832"/>
                    </a:lnTo>
                    <a:lnTo>
                      <a:pt x="1146" y="832"/>
                    </a:lnTo>
                    <a:lnTo>
                      <a:pt x="1147" y="835"/>
                    </a:lnTo>
                    <a:lnTo>
                      <a:pt x="1147" y="836"/>
                    </a:lnTo>
                    <a:lnTo>
                      <a:pt x="1147" y="835"/>
                    </a:lnTo>
                    <a:lnTo>
                      <a:pt x="1144" y="835"/>
                    </a:lnTo>
                    <a:lnTo>
                      <a:pt x="1143" y="835"/>
                    </a:lnTo>
                    <a:lnTo>
                      <a:pt x="1143" y="834"/>
                    </a:lnTo>
                    <a:lnTo>
                      <a:pt x="1143" y="833"/>
                    </a:lnTo>
                    <a:lnTo>
                      <a:pt x="1143" y="832"/>
                    </a:lnTo>
                    <a:lnTo>
                      <a:pt x="1145" y="832"/>
                    </a:lnTo>
                    <a:close/>
                    <a:moveTo>
                      <a:pt x="1131" y="833"/>
                    </a:moveTo>
                    <a:lnTo>
                      <a:pt x="1132" y="833"/>
                    </a:lnTo>
                    <a:lnTo>
                      <a:pt x="1135" y="835"/>
                    </a:lnTo>
                    <a:lnTo>
                      <a:pt x="1137" y="837"/>
                    </a:lnTo>
                    <a:lnTo>
                      <a:pt x="1137" y="838"/>
                    </a:lnTo>
                    <a:lnTo>
                      <a:pt x="1137" y="839"/>
                    </a:lnTo>
                    <a:lnTo>
                      <a:pt x="1136" y="839"/>
                    </a:lnTo>
                    <a:lnTo>
                      <a:pt x="1132" y="835"/>
                    </a:lnTo>
                    <a:lnTo>
                      <a:pt x="1131" y="834"/>
                    </a:lnTo>
                    <a:lnTo>
                      <a:pt x="1131" y="833"/>
                    </a:lnTo>
                    <a:close/>
                    <a:moveTo>
                      <a:pt x="1129" y="838"/>
                    </a:moveTo>
                    <a:lnTo>
                      <a:pt x="1130" y="838"/>
                    </a:lnTo>
                    <a:lnTo>
                      <a:pt x="1131" y="839"/>
                    </a:lnTo>
                    <a:lnTo>
                      <a:pt x="1132" y="840"/>
                    </a:lnTo>
                    <a:lnTo>
                      <a:pt x="1133" y="841"/>
                    </a:lnTo>
                    <a:lnTo>
                      <a:pt x="1132" y="841"/>
                    </a:lnTo>
                    <a:lnTo>
                      <a:pt x="1129" y="841"/>
                    </a:lnTo>
                    <a:lnTo>
                      <a:pt x="1128" y="841"/>
                    </a:lnTo>
                    <a:lnTo>
                      <a:pt x="1128" y="840"/>
                    </a:lnTo>
                    <a:lnTo>
                      <a:pt x="1128" y="839"/>
                    </a:lnTo>
                    <a:lnTo>
                      <a:pt x="1128" y="838"/>
                    </a:lnTo>
                    <a:lnTo>
                      <a:pt x="1129" y="838"/>
                    </a:lnTo>
                    <a:close/>
                    <a:moveTo>
                      <a:pt x="1126" y="839"/>
                    </a:moveTo>
                    <a:lnTo>
                      <a:pt x="1127" y="840"/>
                    </a:lnTo>
                    <a:lnTo>
                      <a:pt x="1130" y="843"/>
                    </a:lnTo>
                    <a:lnTo>
                      <a:pt x="1129" y="843"/>
                    </a:lnTo>
                    <a:lnTo>
                      <a:pt x="1130" y="843"/>
                    </a:lnTo>
                    <a:lnTo>
                      <a:pt x="1130" y="845"/>
                    </a:lnTo>
                    <a:lnTo>
                      <a:pt x="1128" y="845"/>
                    </a:lnTo>
                    <a:lnTo>
                      <a:pt x="1128" y="844"/>
                    </a:lnTo>
                    <a:lnTo>
                      <a:pt x="1126" y="841"/>
                    </a:lnTo>
                    <a:lnTo>
                      <a:pt x="1126" y="839"/>
                    </a:lnTo>
                    <a:close/>
                    <a:moveTo>
                      <a:pt x="1134" y="843"/>
                    </a:moveTo>
                    <a:lnTo>
                      <a:pt x="1135" y="843"/>
                    </a:lnTo>
                    <a:lnTo>
                      <a:pt x="1135" y="845"/>
                    </a:lnTo>
                    <a:lnTo>
                      <a:pt x="1134" y="845"/>
                    </a:lnTo>
                    <a:lnTo>
                      <a:pt x="1131" y="845"/>
                    </a:lnTo>
                    <a:lnTo>
                      <a:pt x="1130" y="844"/>
                    </a:lnTo>
                    <a:lnTo>
                      <a:pt x="1134" y="843"/>
                    </a:lnTo>
                    <a:close/>
                    <a:moveTo>
                      <a:pt x="1128" y="845"/>
                    </a:moveTo>
                    <a:lnTo>
                      <a:pt x="1133" y="846"/>
                    </a:lnTo>
                    <a:lnTo>
                      <a:pt x="1134" y="848"/>
                    </a:lnTo>
                    <a:lnTo>
                      <a:pt x="1134" y="849"/>
                    </a:lnTo>
                    <a:lnTo>
                      <a:pt x="1133" y="848"/>
                    </a:lnTo>
                    <a:lnTo>
                      <a:pt x="1130" y="847"/>
                    </a:lnTo>
                    <a:lnTo>
                      <a:pt x="1129" y="847"/>
                    </a:lnTo>
                    <a:lnTo>
                      <a:pt x="1128" y="845"/>
                    </a:lnTo>
                    <a:close/>
                    <a:moveTo>
                      <a:pt x="1156" y="847"/>
                    </a:moveTo>
                    <a:lnTo>
                      <a:pt x="1156" y="847"/>
                    </a:lnTo>
                    <a:lnTo>
                      <a:pt x="1160" y="848"/>
                    </a:lnTo>
                    <a:lnTo>
                      <a:pt x="1162" y="849"/>
                    </a:lnTo>
                    <a:lnTo>
                      <a:pt x="1163" y="850"/>
                    </a:lnTo>
                    <a:lnTo>
                      <a:pt x="1165" y="852"/>
                    </a:lnTo>
                    <a:lnTo>
                      <a:pt x="1165" y="854"/>
                    </a:lnTo>
                    <a:lnTo>
                      <a:pt x="1164" y="854"/>
                    </a:lnTo>
                    <a:lnTo>
                      <a:pt x="1164" y="855"/>
                    </a:lnTo>
                    <a:lnTo>
                      <a:pt x="1162" y="855"/>
                    </a:lnTo>
                    <a:lnTo>
                      <a:pt x="1162" y="854"/>
                    </a:lnTo>
                    <a:lnTo>
                      <a:pt x="1160" y="854"/>
                    </a:lnTo>
                    <a:lnTo>
                      <a:pt x="1162" y="856"/>
                    </a:lnTo>
                    <a:lnTo>
                      <a:pt x="1164" y="856"/>
                    </a:lnTo>
                    <a:lnTo>
                      <a:pt x="1165" y="856"/>
                    </a:lnTo>
                    <a:lnTo>
                      <a:pt x="1165" y="857"/>
                    </a:lnTo>
                    <a:lnTo>
                      <a:pt x="1164" y="858"/>
                    </a:lnTo>
                    <a:lnTo>
                      <a:pt x="1164" y="859"/>
                    </a:lnTo>
                    <a:lnTo>
                      <a:pt x="1162" y="860"/>
                    </a:lnTo>
                    <a:lnTo>
                      <a:pt x="1162" y="861"/>
                    </a:lnTo>
                    <a:lnTo>
                      <a:pt x="1162" y="862"/>
                    </a:lnTo>
                    <a:lnTo>
                      <a:pt x="1160" y="863"/>
                    </a:lnTo>
                    <a:lnTo>
                      <a:pt x="1159" y="864"/>
                    </a:lnTo>
                    <a:lnTo>
                      <a:pt x="1158" y="864"/>
                    </a:lnTo>
                    <a:lnTo>
                      <a:pt x="1157" y="864"/>
                    </a:lnTo>
                    <a:lnTo>
                      <a:pt x="1156" y="864"/>
                    </a:lnTo>
                    <a:lnTo>
                      <a:pt x="1152" y="861"/>
                    </a:lnTo>
                    <a:lnTo>
                      <a:pt x="1152" y="860"/>
                    </a:lnTo>
                    <a:lnTo>
                      <a:pt x="1154" y="860"/>
                    </a:lnTo>
                    <a:lnTo>
                      <a:pt x="1155" y="860"/>
                    </a:lnTo>
                    <a:lnTo>
                      <a:pt x="1156" y="860"/>
                    </a:lnTo>
                    <a:lnTo>
                      <a:pt x="1157" y="860"/>
                    </a:lnTo>
                    <a:lnTo>
                      <a:pt x="1156" y="859"/>
                    </a:lnTo>
                    <a:lnTo>
                      <a:pt x="1154" y="858"/>
                    </a:lnTo>
                    <a:lnTo>
                      <a:pt x="1153" y="859"/>
                    </a:lnTo>
                    <a:lnTo>
                      <a:pt x="1153" y="860"/>
                    </a:lnTo>
                    <a:lnTo>
                      <a:pt x="1152" y="860"/>
                    </a:lnTo>
                    <a:lnTo>
                      <a:pt x="1152" y="859"/>
                    </a:lnTo>
                    <a:lnTo>
                      <a:pt x="1150" y="857"/>
                    </a:lnTo>
                    <a:lnTo>
                      <a:pt x="1148" y="855"/>
                    </a:lnTo>
                    <a:lnTo>
                      <a:pt x="1148" y="854"/>
                    </a:lnTo>
                    <a:lnTo>
                      <a:pt x="1149" y="853"/>
                    </a:lnTo>
                    <a:lnTo>
                      <a:pt x="1150" y="853"/>
                    </a:lnTo>
                    <a:lnTo>
                      <a:pt x="1152" y="853"/>
                    </a:lnTo>
                    <a:lnTo>
                      <a:pt x="1152" y="852"/>
                    </a:lnTo>
                    <a:lnTo>
                      <a:pt x="1151" y="850"/>
                    </a:lnTo>
                    <a:lnTo>
                      <a:pt x="1151" y="849"/>
                    </a:lnTo>
                    <a:lnTo>
                      <a:pt x="1151" y="848"/>
                    </a:lnTo>
                    <a:lnTo>
                      <a:pt x="1154" y="847"/>
                    </a:lnTo>
                    <a:lnTo>
                      <a:pt x="1156" y="847"/>
                    </a:lnTo>
                    <a:close/>
                    <a:moveTo>
                      <a:pt x="1124" y="847"/>
                    </a:moveTo>
                    <a:lnTo>
                      <a:pt x="1125" y="848"/>
                    </a:lnTo>
                    <a:lnTo>
                      <a:pt x="1127" y="849"/>
                    </a:lnTo>
                    <a:lnTo>
                      <a:pt x="1127" y="850"/>
                    </a:lnTo>
                    <a:lnTo>
                      <a:pt x="1126" y="850"/>
                    </a:lnTo>
                    <a:lnTo>
                      <a:pt x="1123" y="850"/>
                    </a:lnTo>
                    <a:lnTo>
                      <a:pt x="1123" y="851"/>
                    </a:lnTo>
                    <a:lnTo>
                      <a:pt x="1124" y="852"/>
                    </a:lnTo>
                    <a:lnTo>
                      <a:pt x="1120" y="851"/>
                    </a:lnTo>
                    <a:lnTo>
                      <a:pt x="1120" y="850"/>
                    </a:lnTo>
                    <a:lnTo>
                      <a:pt x="1119" y="850"/>
                    </a:lnTo>
                    <a:lnTo>
                      <a:pt x="1119" y="849"/>
                    </a:lnTo>
                    <a:lnTo>
                      <a:pt x="1119" y="848"/>
                    </a:lnTo>
                    <a:lnTo>
                      <a:pt x="1124" y="847"/>
                    </a:lnTo>
                    <a:close/>
                    <a:moveTo>
                      <a:pt x="1129" y="849"/>
                    </a:moveTo>
                    <a:lnTo>
                      <a:pt x="1132" y="849"/>
                    </a:lnTo>
                    <a:lnTo>
                      <a:pt x="1133" y="850"/>
                    </a:lnTo>
                    <a:lnTo>
                      <a:pt x="1134" y="850"/>
                    </a:lnTo>
                    <a:lnTo>
                      <a:pt x="1134" y="851"/>
                    </a:lnTo>
                    <a:lnTo>
                      <a:pt x="1135" y="851"/>
                    </a:lnTo>
                    <a:lnTo>
                      <a:pt x="1135" y="852"/>
                    </a:lnTo>
                    <a:lnTo>
                      <a:pt x="1133" y="852"/>
                    </a:lnTo>
                    <a:lnTo>
                      <a:pt x="1131" y="852"/>
                    </a:lnTo>
                    <a:lnTo>
                      <a:pt x="1130" y="852"/>
                    </a:lnTo>
                    <a:lnTo>
                      <a:pt x="1130" y="851"/>
                    </a:lnTo>
                    <a:lnTo>
                      <a:pt x="1129" y="849"/>
                    </a:lnTo>
                    <a:close/>
                    <a:moveTo>
                      <a:pt x="1128" y="850"/>
                    </a:moveTo>
                    <a:lnTo>
                      <a:pt x="1130" y="852"/>
                    </a:lnTo>
                    <a:lnTo>
                      <a:pt x="1126" y="853"/>
                    </a:lnTo>
                    <a:lnTo>
                      <a:pt x="1125" y="852"/>
                    </a:lnTo>
                    <a:lnTo>
                      <a:pt x="1124" y="852"/>
                    </a:lnTo>
                    <a:lnTo>
                      <a:pt x="1124" y="851"/>
                    </a:lnTo>
                    <a:lnTo>
                      <a:pt x="1126" y="850"/>
                    </a:lnTo>
                    <a:lnTo>
                      <a:pt x="1128" y="850"/>
                    </a:lnTo>
                    <a:close/>
                    <a:moveTo>
                      <a:pt x="1141" y="852"/>
                    </a:moveTo>
                    <a:lnTo>
                      <a:pt x="1141" y="852"/>
                    </a:lnTo>
                    <a:lnTo>
                      <a:pt x="1142" y="852"/>
                    </a:lnTo>
                    <a:lnTo>
                      <a:pt x="1146" y="857"/>
                    </a:lnTo>
                    <a:lnTo>
                      <a:pt x="1143" y="858"/>
                    </a:lnTo>
                    <a:lnTo>
                      <a:pt x="1140" y="856"/>
                    </a:lnTo>
                    <a:lnTo>
                      <a:pt x="1139" y="853"/>
                    </a:lnTo>
                    <a:lnTo>
                      <a:pt x="1138" y="852"/>
                    </a:lnTo>
                    <a:lnTo>
                      <a:pt x="1139" y="852"/>
                    </a:lnTo>
                    <a:lnTo>
                      <a:pt x="1141" y="852"/>
                    </a:lnTo>
                    <a:close/>
                    <a:moveTo>
                      <a:pt x="1114" y="852"/>
                    </a:moveTo>
                    <a:lnTo>
                      <a:pt x="1116" y="852"/>
                    </a:lnTo>
                    <a:lnTo>
                      <a:pt x="1116" y="853"/>
                    </a:lnTo>
                    <a:lnTo>
                      <a:pt x="1116" y="854"/>
                    </a:lnTo>
                    <a:lnTo>
                      <a:pt x="1117" y="856"/>
                    </a:lnTo>
                    <a:lnTo>
                      <a:pt x="1116" y="856"/>
                    </a:lnTo>
                    <a:lnTo>
                      <a:pt x="1115" y="856"/>
                    </a:lnTo>
                    <a:lnTo>
                      <a:pt x="1115" y="855"/>
                    </a:lnTo>
                    <a:lnTo>
                      <a:pt x="1114" y="854"/>
                    </a:lnTo>
                    <a:lnTo>
                      <a:pt x="1113" y="852"/>
                    </a:lnTo>
                    <a:lnTo>
                      <a:pt x="1114" y="852"/>
                    </a:lnTo>
                    <a:close/>
                    <a:moveTo>
                      <a:pt x="1128" y="854"/>
                    </a:moveTo>
                    <a:lnTo>
                      <a:pt x="1134" y="854"/>
                    </a:lnTo>
                    <a:lnTo>
                      <a:pt x="1135" y="854"/>
                    </a:lnTo>
                    <a:lnTo>
                      <a:pt x="1137" y="854"/>
                    </a:lnTo>
                    <a:lnTo>
                      <a:pt x="1138" y="856"/>
                    </a:lnTo>
                    <a:lnTo>
                      <a:pt x="1139" y="856"/>
                    </a:lnTo>
                    <a:lnTo>
                      <a:pt x="1135" y="857"/>
                    </a:lnTo>
                    <a:lnTo>
                      <a:pt x="1132" y="859"/>
                    </a:lnTo>
                    <a:lnTo>
                      <a:pt x="1131" y="860"/>
                    </a:lnTo>
                    <a:lnTo>
                      <a:pt x="1130" y="860"/>
                    </a:lnTo>
                    <a:lnTo>
                      <a:pt x="1129" y="860"/>
                    </a:lnTo>
                    <a:lnTo>
                      <a:pt x="1127" y="858"/>
                    </a:lnTo>
                    <a:lnTo>
                      <a:pt x="1125" y="856"/>
                    </a:lnTo>
                    <a:lnTo>
                      <a:pt x="1124" y="854"/>
                    </a:lnTo>
                    <a:lnTo>
                      <a:pt x="1125" y="854"/>
                    </a:lnTo>
                    <a:lnTo>
                      <a:pt x="1128" y="854"/>
                    </a:lnTo>
                    <a:close/>
                    <a:moveTo>
                      <a:pt x="1120" y="854"/>
                    </a:moveTo>
                    <a:lnTo>
                      <a:pt x="1120" y="854"/>
                    </a:lnTo>
                    <a:lnTo>
                      <a:pt x="1123" y="854"/>
                    </a:lnTo>
                    <a:lnTo>
                      <a:pt x="1124" y="855"/>
                    </a:lnTo>
                    <a:lnTo>
                      <a:pt x="1124" y="856"/>
                    </a:lnTo>
                    <a:lnTo>
                      <a:pt x="1120" y="856"/>
                    </a:lnTo>
                    <a:lnTo>
                      <a:pt x="1118" y="856"/>
                    </a:lnTo>
                    <a:lnTo>
                      <a:pt x="1118" y="855"/>
                    </a:lnTo>
                    <a:lnTo>
                      <a:pt x="1119" y="854"/>
                    </a:lnTo>
                    <a:lnTo>
                      <a:pt x="1120" y="854"/>
                    </a:lnTo>
                    <a:close/>
                    <a:moveTo>
                      <a:pt x="1125" y="857"/>
                    </a:moveTo>
                    <a:lnTo>
                      <a:pt x="1126" y="857"/>
                    </a:lnTo>
                    <a:lnTo>
                      <a:pt x="1130" y="861"/>
                    </a:lnTo>
                    <a:lnTo>
                      <a:pt x="1129" y="862"/>
                    </a:lnTo>
                    <a:lnTo>
                      <a:pt x="1128" y="862"/>
                    </a:lnTo>
                    <a:lnTo>
                      <a:pt x="1126" y="861"/>
                    </a:lnTo>
                    <a:lnTo>
                      <a:pt x="1124" y="858"/>
                    </a:lnTo>
                    <a:lnTo>
                      <a:pt x="1123" y="858"/>
                    </a:lnTo>
                    <a:lnTo>
                      <a:pt x="1124" y="858"/>
                    </a:lnTo>
                    <a:lnTo>
                      <a:pt x="1125" y="857"/>
                    </a:lnTo>
                    <a:close/>
                    <a:moveTo>
                      <a:pt x="1146" y="858"/>
                    </a:moveTo>
                    <a:lnTo>
                      <a:pt x="1146" y="858"/>
                    </a:lnTo>
                    <a:lnTo>
                      <a:pt x="1147" y="858"/>
                    </a:lnTo>
                    <a:lnTo>
                      <a:pt x="1147" y="861"/>
                    </a:lnTo>
                    <a:lnTo>
                      <a:pt x="1146" y="861"/>
                    </a:lnTo>
                    <a:lnTo>
                      <a:pt x="1145" y="861"/>
                    </a:lnTo>
                    <a:lnTo>
                      <a:pt x="1143" y="860"/>
                    </a:lnTo>
                    <a:lnTo>
                      <a:pt x="1143" y="859"/>
                    </a:lnTo>
                    <a:lnTo>
                      <a:pt x="1143" y="858"/>
                    </a:lnTo>
                    <a:lnTo>
                      <a:pt x="1145" y="858"/>
                    </a:lnTo>
                    <a:lnTo>
                      <a:pt x="1146" y="858"/>
                    </a:lnTo>
                    <a:close/>
                    <a:moveTo>
                      <a:pt x="1140" y="859"/>
                    </a:moveTo>
                    <a:lnTo>
                      <a:pt x="1141" y="859"/>
                    </a:lnTo>
                    <a:lnTo>
                      <a:pt x="1141" y="860"/>
                    </a:lnTo>
                    <a:lnTo>
                      <a:pt x="1145" y="863"/>
                    </a:lnTo>
                    <a:lnTo>
                      <a:pt x="1145" y="864"/>
                    </a:lnTo>
                    <a:lnTo>
                      <a:pt x="1145" y="865"/>
                    </a:lnTo>
                    <a:lnTo>
                      <a:pt x="1144" y="865"/>
                    </a:lnTo>
                    <a:lnTo>
                      <a:pt x="1143" y="865"/>
                    </a:lnTo>
                    <a:lnTo>
                      <a:pt x="1141" y="863"/>
                    </a:lnTo>
                    <a:lnTo>
                      <a:pt x="1140" y="862"/>
                    </a:lnTo>
                    <a:lnTo>
                      <a:pt x="1139" y="860"/>
                    </a:lnTo>
                    <a:lnTo>
                      <a:pt x="1139" y="859"/>
                    </a:lnTo>
                    <a:lnTo>
                      <a:pt x="1140" y="859"/>
                    </a:lnTo>
                    <a:close/>
                    <a:moveTo>
                      <a:pt x="1137" y="859"/>
                    </a:moveTo>
                    <a:lnTo>
                      <a:pt x="1137" y="859"/>
                    </a:lnTo>
                    <a:lnTo>
                      <a:pt x="1138" y="860"/>
                    </a:lnTo>
                    <a:lnTo>
                      <a:pt x="1139" y="861"/>
                    </a:lnTo>
                    <a:lnTo>
                      <a:pt x="1138" y="861"/>
                    </a:lnTo>
                    <a:lnTo>
                      <a:pt x="1137" y="862"/>
                    </a:lnTo>
                    <a:lnTo>
                      <a:pt x="1136" y="862"/>
                    </a:lnTo>
                    <a:lnTo>
                      <a:pt x="1133" y="860"/>
                    </a:lnTo>
                    <a:lnTo>
                      <a:pt x="1135" y="860"/>
                    </a:lnTo>
                    <a:lnTo>
                      <a:pt x="1136" y="859"/>
                    </a:lnTo>
                    <a:lnTo>
                      <a:pt x="1137" y="859"/>
                    </a:lnTo>
                    <a:close/>
                    <a:moveTo>
                      <a:pt x="1109" y="859"/>
                    </a:moveTo>
                    <a:lnTo>
                      <a:pt x="1110" y="859"/>
                    </a:lnTo>
                    <a:lnTo>
                      <a:pt x="1113" y="861"/>
                    </a:lnTo>
                    <a:lnTo>
                      <a:pt x="1113" y="863"/>
                    </a:lnTo>
                    <a:lnTo>
                      <a:pt x="1113" y="864"/>
                    </a:lnTo>
                    <a:lnTo>
                      <a:pt x="1112" y="864"/>
                    </a:lnTo>
                    <a:lnTo>
                      <a:pt x="1111" y="864"/>
                    </a:lnTo>
                    <a:lnTo>
                      <a:pt x="1109" y="861"/>
                    </a:lnTo>
                    <a:lnTo>
                      <a:pt x="1109" y="860"/>
                    </a:lnTo>
                    <a:lnTo>
                      <a:pt x="1109" y="859"/>
                    </a:lnTo>
                    <a:close/>
                    <a:moveTo>
                      <a:pt x="1134" y="862"/>
                    </a:moveTo>
                    <a:lnTo>
                      <a:pt x="1134" y="862"/>
                    </a:lnTo>
                    <a:lnTo>
                      <a:pt x="1139" y="863"/>
                    </a:lnTo>
                    <a:lnTo>
                      <a:pt x="1140" y="863"/>
                    </a:lnTo>
                    <a:lnTo>
                      <a:pt x="1141" y="864"/>
                    </a:lnTo>
                    <a:lnTo>
                      <a:pt x="1141" y="865"/>
                    </a:lnTo>
                    <a:lnTo>
                      <a:pt x="1139" y="865"/>
                    </a:lnTo>
                    <a:lnTo>
                      <a:pt x="1135" y="865"/>
                    </a:lnTo>
                    <a:lnTo>
                      <a:pt x="1135" y="866"/>
                    </a:lnTo>
                    <a:lnTo>
                      <a:pt x="1133" y="867"/>
                    </a:lnTo>
                    <a:lnTo>
                      <a:pt x="1131" y="866"/>
                    </a:lnTo>
                    <a:lnTo>
                      <a:pt x="1131" y="865"/>
                    </a:lnTo>
                    <a:lnTo>
                      <a:pt x="1133" y="862"/>
                    </a:lnTo>
                    <a:lnTo>
                      <a:pt x="1134" y="862"/>
                    </a:lnTo>
                    <a:close/>
                    <a:moveTo>
                      <a:pt x="1143" y="865"/>
                    </a:moveTo>
                    <a:lnTo>
                      <a:pt x="1143" y="865"/>
                    </a:lnTo>
                    <a:lnTo>
                      <a:pt x="1143" y="866"/>
                    </a:lnTo>
                    <a:lnTo>
                      <a:pt x="1144" y="866"/>
                    </a:lnTo>
                    <a:lnTo>
                      <a:pt x="1148" y="869"/>
                    </a:lnTo>
                    <a:lnTo>
                      <a:pt x="1149" y="870"/>
                    </a:lnTo>
                    <a:lnTo>
                      <a:pt x="1150" y="871"/>
                    </a:lnTo>
                    <a:lnTo>
                      <a:pt x="1150" y="875"/>
                    </a:lnTo>
                    <a:lnTo>
                      <a:pt x="1149" y="874"/>
                    </a:lnTo>
                    <a:lnTo>
                      <a:pt x="1148" y="873"/>
                    </a:lnTo>
                    <a:lnTo>
                      <a:pt x="1147" y="873"/>
                    </a:lnTo>
                    <a:lnTo>
                      <a:pt x="1145" y="873"/>
                    </a:lnTo>
                    <a:lnTo>
                      <a:pt x="1144" y="873"/>
                    </a:lnTo>
                    <a:lnTo>
                      <a:pt x="1143" y="873"/>
                    </a:lnTo>
                    <a:lnTo>
                      <a:pt x="1139" y="871"/>
                    </a:lnTo>
                    <a:lnTo>
                      <a:pt x="1137" y="871"/>
                    </a:lnTo>
                    <a:lnTo>
                      <a:pt x="1135" y="869"/>
                    </a:lnTo>
                    <a:lnTo>
                      <a:pt x="1135" y="868"/>
                    </a:lnTo>
                    <a:lnTo>
                      <a:pt x="1136" y="867"/>
                    </a:lnTo>
                    <a:lnTo>
                      <a:pt x="1137" y="867"/>
                    </a:lnTo>
                    <a:lnTo>
                      <a:pt x="1138" y="867"/>
                    </a:lnTo>
                    <a:lnTo>
                      <a:pt x="1141" y="867"/>
                    </a:lnTo>
                    <a:lnTo>
                      <a:pt x="1141" y="866"/>
                    </a:lnTo>
                    <a:lnTo>
                      <a:pt x="1142" y="866"/>
                    </a:lnTo>
                    <a:lnTo>
                      <a:pt x="1142" y="865"/>
                    </a:lnTo>
                    <a:lnTo>
                      <a:pt x="1143" y="865"/>
                    </a:lnTo>
                    <a:close/>
                    <a:moveTo>
                      <a:pt x="1133" y="871"/>
                    </a:moveTo>
                    <a:lnTo>
                      <a:pt x="1133" y="871"/>
                    </a:lnTo>
                    <a:lnTo>
                      <a:pt x="1136" y="873"/>
                    </a:lnTo>
                    <a:lnTo>
                      <a:pt x="1137" y="875"/>
                    </a:lnTo>
                    <a:lnTo>
                      <a:pt x="1136" y="875"/>
                    </a:lnTo>
                    <a:lnTo>
                      <a:pt x="1133" y="873"/>
                    </a:lnTo>
                    <a:lnTo>
                      <a:pt x="1132" y="871"/>
                    </a:lnTo>
                    <a:lnTo>
                      <a:pt x="1133" y="871"/>
                    </a:lnTo>
                    <a:close/>
                    <a:moveTo>
                      <a:pt x="1141" y="873"/>
                    </a:moveTo>
                    <a:lnTo>
                      <a:pt x="1142" y="873"/>
                    </a:lnTo>
                    <a:lnTo>
                      <a:pt x="1143" y="873"/>
                    </a:lnTo>
                    <a:lnTo>
                      <a:pt x="1143" y="874"/>
                    </a:lnTo>
                    <a:lnTo>
                      <a:pt x="1145" y="874"/>
                    </a:lnTo>
                    <a:lnTo>
                      <a:pt x="1146" y="874"/>
                    </a:lnTo>
                    <a:lnTo>
                      <a:pt x="1147" y="874"/>
                    </a:lnTo>
                    <a:lnTo>
                      <a:pt x="1148" y="874"/>
                    </a:lnTo>
                    <a:lnTo>
                      <a:pt x="1148" y="875"/>
                    </a:lnTo>
                    <a:lnTo>
                      <a:pt x="1149" y="875"/>
                    </a:lnTo>
                    <a:lnTo>
                      <a:pt x="1150" y="875"/>
                    </a:lnTo>
                    <a:lnTo>
                      <a:pt x="1150" y="876"/>
                    </a:lnTo>
                    <a:lnTo>
                      <a:pt x="1150" y="877"/>
                    </a:lnTo>
                    <a:lnTo>
                      <a:pt x="1146" y="877"/>
                    </a:lnTo>
                    <a:lnTo>
                      <a:pt x="1145" y="877"/>
                    </a:lnTo>
                    <a:lnTo>
                      <a:pt x="1141" y="876"/>
                    </a:lnTo>
                    <a:lnTo>
                      <a:pt x="1141" y="875"/>
                    </a:lnTo>
                    <a:lnTo>
                      <a:pt x="1139" y="873"/>
                    </a:lnTo>
                    <a:lnTo>
                      <a:pt x="1141" y="873"/>
                    </a:lnTo>
                    <a:close/>
                    <a:moveTo>
                      <a:pt x="1133" y="875"/>
                    </a:moveTo>
                    <a:lnTo>
                      <a:pt x="1134" y="875"/>
                    </a:lnTo>
                    <a:lnTo>
                      <a:pt x="1135" y="875"/>
                    </a:lnTo>
                    <a:lnTo>
                      <a:pt x="1138" y="878"/>
                    </a:lnTo>
                    <a:lnTo>
                      <a:pt x="1137" y="878"/>
                    </a:lnTo>
                    <a:lnTo>
                      <a:pt x="1137" y="879"/>
                    </a:lnTo>
                    <a:lnTo>
                      <a:pt x="1136" y="879"/>
                    </a:lnTo>
                    <a:lnTo>
                      <a:pt x="1136" y="878"/>
                    </a:lnTo>
                    <a:lnTo>
                      <a:pt x="1133" y="877"/>
                    </a:lnTo>
                    <a:lnTo>
                      <a:pt x="1131" y="876"/>
                    </a:lnTo>
                    <a:lnTo>
                      <a:pt x="1131" y="875"/>
                    </a:lnTo>
                    <a:lnTo>
                      <a:pt x="1132" y="875"/>
                    </a:lnTo>
                    <a:lnTo>
                      <a:pt x="1133" y="875"/>
                    </a:lnTo>
                    <a:close/>
                    <a:moveTo>
                      <a:pt x="1147" y="877"/>
                    </a:moveTo>
                    <a:lnTo>
                      <a:pt x="1149" y="877"/>
                    </a:lnTo>
                    <a:lnTo>
                      <a:pt x="1150" y="877"/>
                    </a:lnTo>
                    <a:lnTo>
                      <a:pt x="1150" y="878"/>
                    </a:lnTo>
                    <a:lnTo>
                      <a:pt x="1150" y="879"/>
                    </a:lnTo>
                    <a:lnTo>
                      <a:pt x="1148" y="879"/>
                    </a:lnTo>
                    <a:lnTo>
                      <a:pt x="1145" y="879"/>
                    </a:lnTo>
                    <a:lnTo>
                      <a:pt x="1145" y="878"/>
                    </a:lnTo>
                    <a:lnTo>
                      <a:pt x="1146" y="877"/>
                    </a:lnTo>
                    <a:lnTo>
                      <a:pt x="1147" y="877"/>
                    </a:lnTo>
                    <a:close/>
                    <a:moveTo>
                      <a:pt x="1145" y="879"/>
                    </a:moveTo>
                    <a:lnTo>
                      <a:pt x="1146" y="879"/>
                    </a:lnTo>
                    <a:lnTo>
                      <a:pt x="1147" y="879"/>
                    </a:lnTo>
                    <a:lnTo>
                      <a:pt x="1147" y="880"/>
                    </a:lnTo>
                    <a:lnTo>
                      <a:pt x="1148" y="880"/>
                    </a:lnTo>
                    <a:lnTo>
                      <a:pt x="1149" y="881"/>
                    </a:lnTo>
                    <a:lnTo>
                      <a:pt x="1150" y="881"/>
                    </a:lnTo>
                    <a:lnTo>
                      <a:pt x="1150" y="880"/>
                    </a:lnTo>
                    <a:lnTo>
                      <a:pt x="1151" y="880"/>
                    </a:lnTo>
                    <a:lnTo>
                      <a:pt x="1151" y="881"/>
                    </a:lnTo>
                    <a:lnTo>
                      <a:pt x="1151" y="882"/>
                    </a:lnTo>
                    <a:lnTo>
                      <a:pt x="1151" y="883"/>
                    </a:lnTo>
                    <a:lnTo>
                      <a:pt x="1150" y="883"/>
                    </a:lnTo>
                    <a:lnTo>
                      <a:pt x="1149" y="882"/>
                    </a:lnTo>
                    <a:lnTo>
                      <a:pt x="1148" y="882"/>
                    </a:lnTo>
                    <a:lnTo>
                      <a:pt x="1147" y="882"/>
                    </a:lnTo>
                    <a:lnTo>
                      <a:pt x="1146" y="882"/>
                    </a:lnTo>
                    <a:lnTo>
                      <a:pt x="1145" y="882"/>
                    </a:lnTo>
                    <a:lnTo>
                      <a:pt x="1145" y="883"/>
                    </a:lnTo>
                    <a:lnTo>
                      <a:pt x="1145" y="884"/>
                    </a:lnTo>
                    <a:lnTo>
                      <a:pt x="1144" y="882"/>
                    </a:lnTo>
                    <a:lnTo>
                      <a:pt x="1145" y="881"/>
                    </a:lnTo>
                    <a:lnTo>
                      <a:pt x="1144" y="881"/>
                    </a:lnTo>
                    <a:lnTo>
                      <a:pt x="1144" y="880"/>
                    </a:lnTo>
                    <a:lnTo>
                      <a:pt x="1145" y="879"/>
                    </a:lnTo>
                    <a:close/>
                    <a:moveTo>
                      <a:pt x="1154" y="879"/>
                    </a:moveTo>
                    <a:lnTo>
                      <a:pt x="1154" y="879"/>
                    </a:lnTo>
                    <a:lnTo>
                      <a:pt x="1156" y="880"/>
                    </a:lnTo>
                    <a:lnTo>
                      <a:pt x="1157" y="881"/>
                    </a:lnTo>
                    <a:lnTo>
                      <a:pt x="1158" y="881"/>
                    </a:lnTo>
                    <a:lnTo>
                      <a:pt x="1160" y="887"/>
                    </a:lnTo>
                    <a:lnTo>
                      <a:pt x="1160" y="889"/>
                    </a:lnTo>
                    <a:lnTo>
                      <a:pt x="1159" y="889"/>
                    </a:lnTo>
                    <a:lnTo>
                      <a:pt x="1158" y="889"/>
                    </a:lnTo>
                    <a:lnTo>
                      <a:pt x="1155" y="886"/>
                    </a:lnTo>
                    <a:lnTo>
                      <a:pt x="1153" y="882"/>
                    </a:lnTo>
                    <a:lnTo>
                      <a:pt x="1153" y="880"/>
                    </a:lnTo>
                    <a:lnTo>
                      <a:pt x="1154" y="880"/>
                    </a:lnTo>
                    <a:lnTo>
                      <a:pt x="1154" y="879"/>
                    </a:lnTo>
                    <a:close/>
                    <a:moveTo>
                      <a:pt x="1137" y="880"/>
                    </a:moveTo>
                    <a:lnTo>
                      <a:pt x="1139" y="881"/>
                    </a:lnTo>
                    <a:lnTo>
                      <a:pt x="1140" y="881"/>
                    </a:lnTo>
                    <a:lnTo>
                      <a:pt x="1144" y="886"/>
                    </a:lnTo>
                    <a:lnTo>
                      <a:pt x="1144" y="887"/>
                    </a:lnTo>
                    <a:lnTo>
                      <a:pt x="1141" y="890"/>
                    </a:lnTo>
                    <a:lnTo>
                      <a:pt x="1139" y="890"/>
                    </a:lnTo>
                    <a:lnTo>
                      <a:pt x="1139" y="889"/>
                    </a:lnTo>
                    <a:lnTo>
                      <a:pt x="1138" y="889"/>
                    </a:lnTo>
                    <a:lnTo>
                      <a:pt x="1138" y="888"/>
                    </a:lnTo>
                    <a:lnTo>
                      <a:pt x="1139" y="887"/>
                    </a:lnTo>
                    <a:lnTo>
                      <a:pt x="1138" y="886"/>
                    </a:lnTo>
                    <a:lnTo>
                      <a:pt x="1136" y="883"/>
                    </a:lnTo>
                    <a:lnTo>
                      <a:pt x="1136" y="882"/>
                    </a:lnTo>
                    <a:lnTo>
                      <a:pt x="1136" y="881"/>
                    </a:lnTo>
                    <a:lnTo>
                      <a:pt x="1136" y="880"/>
                    </a:lnTo>
                    <a:lnTo>
                      <a:pt x="1137" y="880"/>
                    </a:lnTo>
                    <a:close/>
                    <a:moveTo>
                      <a:pt x="1147" y="882"/>
                    </a:moveTo>
                    <a:lnTo>
                      <a:pt x="1148" y="883"/>
                    </a:lnTo>
                    <a:lnTo>
                      <a:pt x="1150" y="884"/>
                    </a:lnTo>
                    <a:lnTo>
                      <a:pt x="1151" y="885"/>
                    </a:lnTo>
                    <a:lnTo>
                      <a:pt x="1152" y="885"/>
                    </a:lnTo>
                    <a:lnTo>
                      <a:pt x="1152" y="886"/>
                    </a:lnTo>
                    <a:lnTo>
                      <a:pt x="1152" y="888"/>
                    </a:lnTo>
                    <a:lnTo>
                      <a:pt x="1150" y="888"/>
                    </a:lnTo>
                    <a:lnTo>
                      <a:pt x="1149" y="888"/>
                    </a:lnTo>
                    <a:lnTo>
                      <a:pt x="1148" y="888"/>
                    </a:lnTo>
                    <a:lnTo>
                      <a:pt x="1146" y="885"/>
                    </a:lnTo>
                    <a:lnTo>
                      <a:pt x="1146" y="884"/>
                    </a:lnTo>
                    <a:lnTo>
                      <a:pt x="1146" y="883"/>
                    </a:lnTo>
                    <a:lnTo>
                      <a:pt x="1147" y="882"/>
                    </a:lnTo>
                    <a:close/>
                    <a:moveTo>
                      <a:pt x="1134" y="884"/>
                    </a:moveTo>
                    <a:lnTo>
                      <a:pt x="1134" y="884"/>
                    </a:lnTo>
                    <a:lnTo>
                      <a:pt x="1135" y="884"/>
                    </a:lnTo>
                    <a:lnTo>
                      <a:pt x="1136" y="887"/>
                    </a:lnTo>
                    <a:lnTo>
                      <a:pt x="1136" y="889"/>
                    </a:lnTo>
                    <a:lnTo>
                      <a:pt x="1135" y="889"/>
                    </a:lnTo>
                    <a:lnTo>
                      <a:pt x="1133" y="889"/>
                    </a:lnTo>
                    <a:lnTo>
                      <a:pt x="1133" y="888"/>
                    </a:lnTo>
                    <a:lnTo>
                      <a:pt x="1132" y="888"/>
                    </a:lnTo>
                    <a:lnTo>
                      <a:pt x="1132" y="886"/>
                    </a:lnTo>
                    <a:lnTo>
                      <a:pt x="1132" y="885"/>
                    </a:lnTo>
                    <a:lnTo>
                      <a:pt x="1132" y="884"/>
                    </a:lnTo>
                    <a:lnTo>
                      <a:pt x="1133" y="884"/>
                    </a:lnTo>
                    <a:lnTo>
                      <a:pt x="1134" y="884"/>
                    </a:lnTo>
                    <a:close/>
                    <a:moveTo>
                      <a:pt x="1150" y="888"/>
                    </a:moveTo>
                    <a:lnTo>
                      <a:pt x="1152" y="889"/>
                    </a:lnTo>
                    <a:lnTo>
                      <a:pt x="1153" y="892"/>
                    </a:lnTo>
                    <a:lnTo>
                      <a:pt x="1153" y="893"/>
                    </a:lnTo>
                    <a:lnTo>
                      <a:pt x="1153" y="894"/>
                    </a:lnTo>
                    <a:lnTo>
                      <a:pt x="1152" y="894"/>
                    </a:lnTo>
                    <a:lnTo>
                      <a:pt x="1149" y="891"/>
                    </a:lnTo>
                    <a:lnTo>
                      <a:pt x="1148" y="890"/>
                    </a:lnTo>
                    <a:lnTo>
                      <a:pt x="1148" y="889"/>
                    </a:lnTo>
                    <a:lnTo>
                      <a:pt x="1149" y="888"/>
                    </a:lnTo>
                    <a:lnTo>
                      <a:pt x="1150" y="888"/>
                    </a:lnTo>
                    <a:close/>
                    <a:moveTo>
                      <a:pt x="1158" y="890"/>
                    </a:moveTo>
                    <a:lnTo>
                      <a:pt x="1158" y="890"/>
                    </a:lnTo>
                    <a:lnTo>
                      <a:pt x="1158" y="891"/>
                    </a:lnTo>
                    <a:lnTo>
                      <a:pt x="1159" y="892"/>
                    </a:lnTo>
                    <a:lnTo>
                      <a:pt x="1160" y="894"/>
                    </a:lnTo>
                    <a:lnTo>
                      <a:pt x="1160" y="893"/>
                    </a:lnTo>
                    <a:lnTo>
                      <a:pt x="1159" y="893"/>
                    </a:lnTo>
                    <a:lnTo>
                      <a:pt x="1158" y="893"/>
                    </a:lnTo>
                    <a:lnTo>
                      <a:pt x="1158" y="895"/>
                    </a:lnTo>
                    <a:lnTo>
                      <a:pt x="1158" y="896"/>
                    </a:lnTo>
                    <a:lnTo>
                      <a:pt x="1156" y="896"/>
                    </a:lnTo>
                    <a:lnTo>
                      <a:pt x="1154" y="895"/>
                    </a:lnTo>
                    <a:lnTo>
                      <a:pt x="1154" y="894"/>
                    </a:lnTo>
                    <a:lnTo>
                      <a:pt x="1154" y="893"/>
                    </a:lnTo>
                    <a:lnTo>
                      <a:pt x="1155" y="892"/>
                    </a:lnTo>
                    <a:lnTo>
                      <a:pt x="1158" y="890"/>
                    </a:lnTo>
                    <a:close/>
                    <a:moveTo>
                      <a:pt x="1133" y="890"/>
                    </a:moveTo>
                    <a:lnTo>
                      <a:pt x="1134" y="891"/>
                    </a:lnTo>
                    <a:lnTo>
                      <a:pt x="1134" y="892"/>
                    </a:lnTo>
                    <a:lnTo>
                      <a:pt x="1135" y="896"/>
                    </a:lnTo>
                    <a:lnTo>
                      <a:pt x="1135" y="897"/>
                    </a:lnTo>
                    <a:lnTo>
                      <a:pt x="1135" y="898"/>
                    </a:lnTo>
                    <a:lnTo>
                      <a:pt x="1133" y="900"/>
                    </a:lnTo>
                    <a:lnTo>
                      <a:pt x="1131" y="900"/>
                    </a:lnTo>
                    <a:lnTo>
                      <a:pt x="1130" y="900"/>
                    </a:lnTo>
                    <a:lnTo>
                      <a:pt x="1129" y="899"/>
                    </a:lnTo>
                    <a:lnTo>
                      <a:pt x="1128" y="899"/>
                    </a:lnTo>
                    <a:lnTo>
                      <a:pt x="1128" y="898"/>
                    </a:lnTo>
                    <a:lnTo>
                      <a:pt x="1130" y="897"/>
                    </a:lnTo>
                    <a:lnTo>
                      <a:pt x="1131" y="897"/>
                    </a:lnTo>
                    <a:lnTo>
                      <a:pt x="1130" y="896"/>
                    </a:lnTo>
                    <a:lnTo>
                      <a:pt x="1129" y="896"/>
                    </a:lnTo>
                    <a:lnTo>
                      <a:pt x="1128" y="896"/>
                    </a:lnTo>
                    <a:lnTo>
                      <a:pt x="1127" y="896"/>
                    </a:lnTo>
                    <a:lnTo>
                      <a:pt x="1125" y="893"/>
                    </a:lnTo>
                    <a:lnTo>
                      <a:pt x="1126" y="892"/>
                    </a:lnTo>
                    <a:lnTo>
                      <a:pt x="1129" y="894"/>
                    </a:lnTo>
                    <a:lnTo>
                      <a:pt x="1130" y="894"/>
                    </a:lnTo>
                    <a:lnTo>
                      <a:pt x="1131" y="893"/>
                    </a:lnTo>
                    <a:lnTo>
                      <a:pt x="1132" y="891"/>
                    </a:lnTo>
                    <a:lnTo>
                      <a:pt x="1133" y="891"/>
                    </a:lnTo>
                    <a:lnTo>
                      <a:pt x="1133" y="890"/>
                    </a:lnTo>
                    <a:close/>
                    <a:moveTo>
                      <a:pt x="1159" y="894"/>
                    </a:moveTo>
                    <a:lnTo>
                      <a:pt x="1160" y="894"/>
                    </a:lnTo>
                    <a:lnTo>
                      <a:pt x="1162" y="898"/>
                    </a:lnTo>
                    <a:lnTo>
                      <a:pt x="1160" y="897"/>
                    </a:lnTo>
                    <a:lnTo>
                      <a:pt x="1158" y="897"/>
                    </a:lnTo>
                    <a:lnTo>
                      <a:pt x="1158" y="896"/>
                    </a:lnTo>
                    <a:lnTo>
                      <a:pt x="1158" y="894"/>
                    </a:lnTo>
                    <a:lnTo>
                      <a:pt x="1159" y="894"/>
                    </a:lnTo>
                    <a:close/>
                    <a:moveTo>
                      <a:pt x="1158" y="897"/>
                    </a:moveTo>
                    <a:lnTo>
                      <a:pt x="1158" y="897"/>
                    </a:lnTo>
                    <a:lnTo>
                      <a:pt x="1161" y="898"/>
                    </a:lnTo>
                    <a:lnTo>
                      <a:pt x="1162" y="899"/>
                    </a:lnTo>
                    <a:lnTo>
                      <a:pt x="1163" y="899"/>
                    </a:lnTo>
                    <a:lnTo>
                      <a:pt x="1164" y="899"/>
                    </a:lnTo>
                    <a:lnTo>
                      <a:pt x="1164" y="900"/>
                    </a:lnTo>
                    <a:lnTo>
                      <a:pt x="1163" y="903"/>
                    </a:lnTo>
                    <a:lnTo>
                      <a:pt x="1157" y="899"/>
                    </a:lnTo>
                    <a:lnTo>
                      <a:pt x="1156" y="898"/>
                    </a:lnTo>
                    <a:lnTo>
                      <a:pt x="1157" y="897"/>
                    </a:lnTo>
                    <a:lnTo>
                      <a:pt x="1158" y="897"/>
                    </a:lnTo>
                    <a:close/>
                    <a:moveTo>
                      <a:pt x="1165" y="928"/>
                    </a:moveTo>
                    <a:lnTo>
                      <a:pt x="1168" y="928"/>
                    </a:lnTo>
                    <a:lnTo>
                      <a:pt x="1170" y="929"/>
                    </a:lnTo>
                    <a:lnTo>
                      <a:pt x="1169" y="931"/>
                    </a:lnTo>
                    <a:lnTo>
                      <a:pt x="1169" y="932"/>
                    </a:lnTo>
                    <a:lnTo>
                      <a:pt x="1168" y="932"/>
                    </a:lnTo>
                    <a:lnTo>
                      <a:pt x="1167" y="933"/>
                    </a:lnTo>
                    <a:lnTo>
                      <a:pt x="1165" y="931"/>
                    </a:lnTo>
                    <a:lnTo>
                      <a:pt x="1164" y="930"/>
                    </a:lnTo>
                    <a:lnTo>
                      <a:pt x="1164" y="928"/>
                    </a:lnTo>
                    <a:lnTo>
                      <a:pt x="1165" y="928"/>
                    </a:lnTo>
                    <a:close/>
                    <a:moveTo>
                      <a:pt x="1160" y="929"/>
                    </a:moveTo>
                    <a:lnTo>
                      <a:pt x="1161" y="929"/>
                    </a:lnTo>
                    <a:lnTo>
                      <a:pt x="1162" y="929"/>
                    </a:lnTo>
                    <a:lnTo>
                      <a:pt x="1162" y="930"/>
                    </a:lnTo>
                    <a:lnTo>
                      <a:pt x="1162" y="931"/>
                    </a:lnTo>
                    <a:lnTo>
                      <a:pt x="1160" y="933"/>
                    </a:lnTo>
                    <a:lnTo>
                      <a:pt x="1160" y="932"/>
                    </a:lnTo>
                    <a:lnTo>
                      <a:pt x="1158" y="931"/>
                    </a:lnTo>
                    <a:lnTo>
                      <a:pt x="1158" y="930"/>
                    </a:lnTo>
                    <a:lnTo>
                      <a:pt x="1159" y="929"/>
                    </a:lnTo>
                    <a:lnTo>
                      <a:pt x="1160" y="929"/>
                    </a:lnTo>
                    <a:close/>
                    <a:moveTo>
                      <a:pt x="1153" y="948"/>
                    </a:moveTo>
                    <a:lnTo>
                      <a:pt x="1156" y="949"/>
                    </a:lnTo>
                    <a:lnTo>
                      <a:pt x="1157" y="950"/>
                    </a:lnTo>
                    <a:lnTo>
                      <a:pt x="1158" y="950"/>
                    </a:lnTo>
                    <a:lnTo>
                      <a:pt x="1158" y="951"/>
                    </a:lnTo>
                    <a:lnTo>
                      <a:pt x="1157" y="951"/>
                    </a:lnTo>
                    <a:lnTo>
                      <a:pt x="1156" y="952"/>
                    </a:lnTo>
                    <a:lnTo>
                      <a:pt x="1156" y="951"/>
                    </a:lnTo>
                    <a:lnTo>
                      <a:pt x="1154" y="950"/>
                    </a:lnTo>
                    <a:lnTo>
                      <a:pt x="1152" y="948"/>
                    </a:lnTo>
                    <a:lnTo>
                      <a:pt x="1153" y="948"/>
                    </a:lnTo>
                    <a:close/>
                    <a:moveTo>
                      <a:pt x="1151" y="948"/>
                    </a:moveTo>
                    <a:lnTo>
                      <a:pt x="1152" y="949"/>
                    </a:lnTo>
                    <a:lnTo>
                      <a:pt x="1152" y="950"/>
                    </a:lnTo>
                    <a:lnTo>
                      <a:pt x="1153" y="950"/>
                    </a:lnTo>
                    <a:lnTo>
                      <a:pt x="1154" y="952"/>
                    </a:lnTo>
                    <a:lnTo>
                      <a:pt x="1154" y="953"/>
                    </a:lnTo>
                    <a:lnTo>
                      <a:pt x="1152" y="954"/>
                    </a:lnTo>
                    <a:lnTo>
                      <a:pt x="1152" y="953"/>
                    </a:lnTo>
                    <a:lnTo>
                      <a:pt x="1152" y="952"/>
                    </a:lnTo>
                    <a:lnTo>
                      <a:pt x="1151" y="952"/>
                    </a:lnTo>
                    <a:lnTo>
                      <a:pt x="1150" y="952"/>
                    </a:lnTo>
                    <a:lnTo>
                      <a:pt x="1149" y="952"/>
                    </a:lnTo>
                    <a:lnTo>
                      <a:pt x="1148" y="951"/>
                    </a:lnTo>
                    <a:lnTo>
                      <a:pt x="1148" y="950"/>
                    </a:lnTo>
                    <a:lnTo>
                      <a:pt x="1151" y="948"/>
                    </a:lnTo>
                    <a:close/>
                    <a:moveTo>
                      <a:pt x="1173" y="952"/>
                    </a:moveTo>
                    <a:lnTo>
                      <a:pt x="1183" y="954"/>
                    </a:lnTo>
                    <a:lnTo>
                      <a:pt x="1184" y="954"/>
                    </a:lnTo>
                    <a:lnTo>
                      <a:pt x="1185" y="954"/>
                    </a:lnTo>
                    <a:lnTo>
                      <a:pt x="1186" y="954"/>
                    </a:lnTo>
                    <a:lnTo>
                      <a:pt x="1186" y="956"/>
                    </a:lnTo>
                    <a:lnTo>
                      <a:pt x="1186" y="957"/>
                    </a:lnTo>
                    <a:lnTo>
                      <a:pt x="1182" y="957"/>
                    </a:lnTo>
                    <a:lnTo>
                      <a:pt x="1181" y="957"/>
                    </a:lnTo>
                    <a:lnTo>
                      <a:pt x="1181" y="956"/>
                    </a:lnTo>
                    <a:lnTo>
                      <a:pt x="1180" y="956"/>
                    </a:lnTo>
                    <a:lnTo>
                      <a:pt x="1179" y="956"/>
                    </a:lnTo>
                    <a:lnTo>
                      <a:pt x="1175" y="958"/>
                    </a:lnTo>
                    <a:lnTo>
                      <a:pt x="1171" y="956"/>
                    </a:lnTo>
                    <a:lnTo>
                      <a:pt x="1170" y="956"/>
                    </a:lnTo>
                    <a:lnTo>
                      <a:pt x="1170" y="955"/>
                    </a:lnTo>
                    <a:lnTo>
                      <a:pt x="1171" y="953"/>
                    </a:lnTo>
                    <a:lnTo>
                      <a:pt x="1173" y="952"/>
                    </a:lnTo>
                    <a:close/>
                    <a:moveTo>
                      <a:pt x="1160" y="952"/>
                    </a:moveTo>
                    <a:lnTo>
                      <a:pt x="1161" y="952"/>
                    </a:lnTo>
                    <a:lnTo>
                      <a:pt x="1164" y="959"/>
                    </a:lnTo>
                    <a:lnTo>
                      <a:pt x="1164" y="960"/>
                    </a:lnTo>
                    <a:lnTo>
                      <a:pt x="1163" y="960"/>
                    </a:lnTo>
                    <a:lnTo>
                      <a:pt x="1162" y="960"/>
                    </a:lnTo>
                    <a:lnTo>
                      <a:pt x="1159" y="959"/>
                    </a:lnTo>
                    <a:lnTo>
                      <a:pt x="1158" y="959"/>
                    </a:lnTo>
                    <a:lnTo>
                      <a:pt x="1158" y="958"/>
                    </a:lnTo>
                    <a:lnTo>
                      <a:pt x="1157" y="958"/>
                    </a:lnTo>
                    <a:lnTo>
                      <a:pt x="1156" y="958"/>
                    </a:lnTo>
                    <a:lnTo>
                      <a:pt x="1156" y="959"/>
                    </a:lnTo>
                    <a:lnTo>
                      <a:pt x="1155" y="959"/>
                    </a:lnTo>
                    <a:lnTo>
                      <a:pt x="1154" y="959"/>
                    </a:lnTo>
                    <a:lnTo>
                      <a:pt x="1153" y="959"/>
                    </a:lnTo>
                    <a:lnTo>
                      <a:pt x="1154" y="957"/>
                    </a:lnTo>
                    <a:lnTo>
                      <a:pt x="1154" y="956"/>
                    </a:lnTo>
                    <a:lnTo>
                      <a:pt x="1156" y="956"/>
                    </a:lnTo>
                    <a:lnTo>
                      <a:pt x="1157" y="956"/>
                    </a:lnTo>
                    <a:lnTo>
                      <a:pt x="1158" y="955"/>
                    </a:lnTo>
                    <a:lnTo>
                      <a:pt x="1159" y="952"/>
                    </a:lnTo>
                    <a:lnTo>
                      <a:pt x="1160" y="952"/>
                    </a:lnTo>
                    <a:close/>
                    <a:moveTo>
                      <a:pt x="1150" y="958"/>
                    </a:moveTo>
                    <a:lnTo>
                      <a:pt x="1150" y="958"/>
                    </a:lnTo>
                    <a:lnTo>
                      <a:pt x="1151" y="958"/>
                    </a:lnTo>
                    <a:lnTo>
                      <a:pt x="1155" y="963"/>
                    </a:lnTo>
                    <a:lnTo>
                      <a:pt x="1156" y="965"/>
                    </a:lnTo>
                    <a:lnTo>
                      <a:pt x="1159" y="969"/>
                    </a:lnTo>
                    <a:lnTo>
                      <a:pt x="1160" y="969"/>
                    </a:lnTo>
                    <a:lnTo>
                      <a:pt x="1162" y="971"/>
                    </a:lnTo>
                    <a:lnTo>
                      <a:pt x="1165" y="973"/>
                    </a:lnTo>
                    <a:lnTo>
                      <a:pt x="1166" y="976"/>
                    </a:lnTo>
                    <a:lnTo>
                      <a:pt x="1166" y="977"/>
                    </a:lnTo>
                    <a:lnTo>
                      <a:pt x="1165" y="979"/>
                    </a:lnTo>
                    <a:lnTo>
                      <a:pt x="1164" y="979"/>
                    </a:lnTo>
                    <a:lnTo>
                      <a:pt x="1164" y="980"/>
                    </a:lnTo>
                    <a:lnTo>
                      <a:pt x="1162" y="977"/>
                    </a:lnTo>
                    <a:lnTo>
                      <a:pt x="1159" y="973"/>
                    </a:lnTo>
                    <a:lnTo>
                      <a:pt x="1158" y="973"/>
                    </a:lnTo>
                    <a:lnTo>
                      <a:pt x="1158" y="971"/>
                    </a:lnTo>
                    <a:lnTo>
                      <a:pt x="1155" y="970"/>
                    </a:lnTo>
                    <a:lnTo>
                      <a:pt x="1154" y="971"/>
                    </a:lnTo>
                    <a:lnTo>
                      <a:pt x="1153" y="971"/>
                    </a:lnTo>
                    <a:lnTo>
                      <a:pt x="1152" y="971"/>
                    </a:lnTo>
                    <a:lnTo>
                      <a:pt x="1152" y="970"/>
                    </a:lnTo>
                    <a:lnTo>
                      <a:pt x="1151" y="970"/>
                    </a:lnTo>
                    <a:lnTo>
                      <a:pt x="1151" y="969"/>
                    </a:lnTo>
                    <a:lnTo>
                      <a:pt x="1152" y="969"/>
                    </a:lnTo>
                    <a:lnTo>
                      <a:pt x="1154" y="969"/>
                    </a:lnTo>
                    <a:lnTo>
                      <a:pt x="1154" y="968"/>
                    </a:lnTo>
                    <a:lnTo>
                      <a:pt x="1155" y="968"/>
                    </a:lnTo>
                    <a:lnTo>
                      <a:pt x="1155" y="967"/>
                    </a:lnTo>
                    <a:lnTo>
                      <a:pt x="1154" y="967"/>
                    </a:lnTo>
                    <a:lnTo>
                      <a:pt x="1150" y="968"/>
                    </a:lnTo>
                    <a:lnTo>
                      <a:pt x="1150" y="967"/>
                    </a:lnTo>
                    <a:lnTo>
                      <a:pt x="1146" y="961"/>
                    </a:lnTo>
                    <a:lnTo>
                      <a:pt x="1146" y="960"/>
                    </a:lnTo>
                    <a:lnTo>
                      <a:pt x="1147" y="960"/>
                    </a:lnTo>
                    <a:lnTo>
                      <a:pt x="1147" y="959"/>
                    </a:lnTo>
                    <a:lnTo>
                      <a:pt x="1150" y="958"/>
                    </a:lnTo>
                    <a:close/>
                    <a:moveTo>
                      <a:pt x="1154" y="960"/>
                    </a:moveTo>
                    <a:lnTo>
                      <a:pt x="1160" y="961"/>
                    </a:lnTo>
                    <a:lnTo>
                      <a:pt x="1160" y="962"/>
                    </a:lnTo>
                    <a:lnTo>
                      <a:pt x="1163" y="963"/>
                    </a:lnTo>
                    <a:lnTo>
                      <a:pt x="1166" y="964"/>
                    </a:lnTo>
                    <a:lnTo>
                      <a:pt x="1167" y="964"/>
                    </a:lnTo>
                    <a:lnTo>
                      <a:pt x="1168" y="969"/>
                    </a:lnTo>
                    <a:lnTo>
                      <a:pt x="1167" y="969"/>
                    </a:lnTo>
                    <a:lnTo>
                      <a:pt x="1165" y="971"/>
                    </a:lnTo>
                    <a:lnTo>
                      <a:pt x="1164" y="971"/>
                    </a:lnTo>
                    <a:lnTo>
                      <a:pt x="1154" y="961"/>
                    </a:lnTo>
                    <a:lnTo>
                      <a:pt x="1154" y="960"/>
                    </a:lnTo>
                    <a:close/>
                    <a:moveTo>
                      <a:pt x="1171" y="962"/>
                    </a:moveTo>
                    <a:lnTo>
                      <a:pt x="1172" y="962"/>
                    </a:lnTo>
                    <a:lnTo>
                      <a:pt x="1177" y="965"/>
                    </a:lnTo>
                    <a:lnTo>
                      <a:pt x="1178" y="966"/>
                    </a:lnTo>
                    <a:lnTo>
                      <a:pt x="1178" y="967"/>
                    </a:lnTo>
                    <a:lnTo>
                      <a:pt x="1175" y="968"/>
                    </a:lnTo>
                    <a:lnTo>
                      <a:pt x="1173" y="965"/>
                    </a:lnTo>
                    <a:lnTo>
                      <a:pt x="1172" y="965"/>
                    </a:lnTo>
                    <a:lnTo>
                      <a:pt x="1171" y="963"/>
                    </a:lnTo>
                    <a:lnTo>
                      <a:pt x="1171" y="962"/>
                    </a:lnTo>
                    <a:close/>
                    <a:moveTo>
                      <a:pt x="1167" y="962"/>
                    </a:moveTo>
                    <a:lnTo>
                      <a:pt x="1167" y="962"/>
                    </a:lnTo>
                    <a:lnTo>
                      <a:pt x="1169" y="963"/>
                    </a:lnTo>
                    <a:lnTo>
                      <a:pt x="1169" y="964"/>
                    </a:lnTo>
                    <a:lnTo>
                      <a:pt x="1171" y="967"/>
                    </a:lnTo>
                    <a:lnTo>
                      <a:pt x="1175" y="971"/>
                    </a:lnTo>
                    <a:lnTo>
                      <a:pt x="1175" y="972"/>
                    </a:lnTo>
                    <a:lnTo>
                      <a:pt x="1177" y="975"/>
                    </a:lnTo>
                    <a:lnTo>
                      <a:pt x="1179" y="977"/>
                    </a:lnTo>
                    <a:lnTo>
                      <a:pt x="1180" y="977"/>
                    </a:lnTo>
                    <a:lnTo>
                      <a:pt x="1179" y="976"/>
                    </a:lnTo>
                    <a:lnTo>
                      <a:pt x="1180" y="976"/>
                    </a:lnTo>
                    <a:lnTo>
                      <a:pt x="1181" y="976"/>
                    </a:lnTo>
                    <a:lnTo>
                      <a:pt x="1181" y="977"/>
                    </a:lnTo>
                    <a:lnTo>
                      <a:pt x="1181" y="978"/>
                    </a:lnTo>
                    <a:lnTo>
                      <a:pt x="1181" y="979"/>
                    </a:lnTo>
                    <a:lnTo>
                      <a:pt x="1180" y="979"/>
                    </a:lnTo>
                    <a:lnTo>
                      <a:pt x="1179" y="979"/>
                    </a:lnTo>
                    <a:lnTo>
                      <a:pt x="1175" y="977"/>
                    </a:lnTo>
                    <a:lnTo>
                      <a:pt x="1174" y="977"/>
                    </a:lnTo>
                    <a:lnTo>
                      <a:pt x="1173" y="978"/>
                    </a:lnTo>
                    <a:lnTo>
                      <a:pt x="1170" y="977"/>
                    </a:lnTo>
                    <a:lnTo>
                      <a:pt x="1168" y="977"/>
                    </a:lnTo>
                    <a:lnTo>
                      <a:pt x="1167" y="976"/>
                    </a:lnTo>
                    <a:lnTo>
                      <a:pt x="1166" y="973"/>
                    </a:lnTo>
                    <a:lnTo>
                      <a:pt x="1165" y="973"/>
                    </a:lnTo>
                    <a:lnTo>
                      <a:pt x="1167" y="971"/>
                    </a:lnTo>
                    <a:lnTo>
                      <a:pt x="1169" y="971"/>
                    </a:lnTo>
                    <a:lnTo>
                      <a:pt x="1170" y="971"/>
                    </a:lnTo>
                    <a:lnTo>
                      <a:pt x="1171" y="972"/>
                    </a:lnTo>
                    <a:lnTo>
                      <a:pt x="1171" y="973"/>
                    </a:lnTo>
                    <a:lnTo>
                      <a:pt x="1172" y="973"/>
                    </a:lnTo>
                    <a:lnTo>
                      <a:pt x="1173" y="972"/>
                    </a:lnTo>
                    <a:lnTo>
                      <a:pt x="1173" y="971"/>
                    </a:lnTo>
                    <a:lnTo>
                      <a:pt x="1172" y="971"/>
                    </a:lnTo>
                    <a:lnTo>
                      <a:pt x="1171" y="971"/>
                    </a:lnTo>
                    <a:lnTo>
                      <a:pt x="1169" y="969"/>
                    </a:lnTo>
                    <a:lnTo>
                      <a:pt x="1169" y="968"/>
                    </a:lnTo>
                    <a:lnTo>
                      <a:pt x="1168" y="967"/>
                    </a:lnTo>
                    <a:lnTo>
                      <a:pt x="1167" y="963"/>
                    </a:lnTo>
                    <a:lnTo>
                      <a:pt x="1167" y="962"/>
                    </a:lnTo>
                    <a:close/>
                    <a:moveTo>
                      <a:pt x="1179" y="967"/>
                    </a:moveTo>
                    <a:lnTo>
                      <a:pt x="1180" y="967"/>
                    </a:lnTo>
                    <a:lnTo>
                      <a:pt x="1181" y="967"/>
                    </a:lnTo>
                    <a:lnTo>
                      <a:pt x="1181" y="968"/>
                    </a:lnTo>
                    <a:lnTo>
                      <a:pt x="1181" y="969"/>
                    </a:lnTo>
                    <a:lnTo>
                      <a:pt x="1182" y="970"/>
                    </a:lnTo>
                    <a:lnTo>
                      <a:pt x="1183" y="971"/>
                    </a:lnTo>
                    <a:lnTo>
                      <a:pt x="1184" y="971"/>
                    </a:lnTo>
                    <a:lnTo>
                      <a:pt x="1184" y="972"/>
                    </a:lnTo>
                    <a:lnTo>
                      <a:pt x="1183" y="972"/>
                    </a:lnTo>
                    <a:lnTo>
                      <a:pt x="1178" y="970"/>
                    </a:lnTo>
                    <a:lnTo>
                      <a:pt x="1177" y="969"/>
                    </a:lnTo>
                    <a:lnTo>
                      <a:pt x="1179" y="967"/>
                    </a:lnTo>
                    <a:close/>
                    <a:moveTo>
                      <a:pt x="1184" y="969"/>
                    </a:moveTo>
                    <a:lnTo>
                      <a:pt x="1184" y="969"/>
                    </a:lnTo>
                    <a:lnTo>
                      <a:pt x="1188" y="971"/>
                    </a:lnTo>
                    <a:lnTo>
                      <a:pt x="1189" y="971"/>
                    </a:lnTo>
                    <a:lnTo>
                      <a:pt x="1189" y="973"/>
                    </a:lnTo>
                    <a:lnTo>
                      <a:pt x="1186" y="971"/>
                    </a:lnTo>
                    <a:lnTo>
                      <a:pt x="1183" y="970"/>
                    </a:lnTo>
                    <a:lnTo>
                      <a:pt x="1183" y="969"/>
                    </a:lnTo>
                    <a:lnTo>
                      <a:pt x="1184" y="969"/>
                    </a:lnTo>
                    <a:close/>
                    <a:moveTo>
                      <a:pt x="1177" y="970"/>
                    </a:moveTo>
                    <a:lnTo>
                      <a:pt x="1178" y="970"/>
                    </a:lnTo>
                    <a:lnTo>
                      <a:pt x="1182" y="972"/>
                    </a:lnTo>
                    <a:lnTo>
                      <a:pt x="1183" y="973"/>
                    </a:lnTo>
                    <a:lnTo>
                      <a:pt x="1182" y="974"/>
                    </a:lnTo>
                    <a:lnTo>
                      <a:pt x="1181" y="974"/>
                    </a:lnTo>
                    <a:lnTo>
                      <a:pt x="1177" y="971"/>
                    </a:lnTo>
                    <a:lnTo>
                      <a:pt x="1177" y="970"/>
                    </a:lnTo>
                    <a:close/>
                    <a:moveTo>
                      <a:pt x="1156" y="971"/>
                    </a:moveTo>
                    <a:lnTo>
                      <a:pt x="1157" y="971"/>
                    </a:lnTo>
                    <a:lnTo>
                      <a:pt x="1158" y="972"/>
                    </a:lnTo>
                    <a:lnTo>
                      <a:pt x="1160" y="976"/>
                    </a:lnTo>
                    <a:lnTo>
                      <a:pt x="1160" y="977"/>
                    </a:lnTo>
                    <a:lnTo>
                      <a:pt x="1158" y="979"/>
                    </a:lnTo>
                    <a:lnTo>
                      <a:pt x="1157" y="979"/>
                    </a:lnTo>
                    <a:lnTo>
                      <a:pt x="1156" y="979"/>
                    </a:lnTo>
                    <a:lnTo>
                      <a:pt x="1155" y="979"/>
                    </a:lnTo>
                    <a:lnTo>
                      <a:pt x="1154" y="979"/>
                    </a:lnTo>
                    <a:lnTo>
                      <a:pt x="1155" y="979"/>
                    </a:lnTo>
                    <a:lnTo>
                      <a:pt x="1156" y="979"/>
                    </a:lnTo>
                    <a:lnTo>
                      <a:pt x="1157" y="978"/>
                    </a:lnTo>
                    <a:lnTo>
                      <a:pt x="1158" y="978"/>
                    </a:lnTo>
                    <a:lnTo>
                      <a:pt x="1158" y="977"/>
                    </a:lnTo>
                    <a:lnTo>
                      <a:pt x="1157" y="977"/>
                    </a:lnTo>
                    <a:lnTo>
                      <a:pt x="1156" y="977"/>
                    </a:lnTo>
                    <a:lnTo>
                      <a:pt x="1154" y="977"/>
                    </a:lnTo>
                    <a:lnTo>
                      <a:pt x="1152" y="977"/>
                    </a:lnTo>
                    <a:lnTo>
                      <a:pt x="1152" y="976"/>
                    </a:lnTo>
                    <a:lnTo>
                      <a:pt x="1150" y="973"/>
                    </a:lnTo>
                    <a:lnTo>
                      <a:pt x="1150" y="971"/>
                    </a:lnTo>
                    <a:lnTo>
                      <a:pt x="1151" y="971"/>
                    </a:lnTo>
                    <a:lnTo>
                      <a:pt x="1156" y="971"/>
                    </a:lnTo>
                    <a:close/>
                    <a:moveTo>
                      <a:pt x="1160" y="977"/>
                    </a:moveTo>
                    <a:lnTo>
                      <a:pt x="1162" y="978"/>
                    </a:lnTo>
                    <a:lnTo>
                      <a:pt x="1163" y="979"/>
                    </a:lnTo>
                    <a:lnTo>
                      <a:pt x="1163" y="980"/>
                    </a:lnTo>
                    <a:lnTo>
                      <a:pt x="1162" y="980"/>
                    </a:lnTo>
                    <a:lnTo>
                      <a:pt x="1159" y="982"/>
                    </a:lnTo>
                    <a:lnTo>
                      <a:pt x="1156" y="982"/>
                    </a:lnTo>
                    <a:lnTo>
                      <a:pt x="1155" y="982"/>
                    </a:lnTo>
                    <a:lnTo>
                      <a:pt x="1154" y="981"/>
                    </a:lnTo>
                    <a:lnTo>
                      <a:pt x="1154" y="979"/>
                    </a:lnTo>
                    <a:lnTo>
                      <a:pt x="1156" y="980"/>
                    </a:lnTo>
                    <a:lnTo>
                      <a:pt x="1158" y="980"/>
                    </a:lnTo>
                    <a:lnTo>
                      <a:pt x="1160" y="977"/>
                    </a:lnTo>
                    <a:close/>
                    <a:moveTo>
                      <a:pt x="1167" y="977"/>
                    </a:moveTo>
                    <a:lnTo>
                      <a:pt x="1167" y="978"/>
                    </a:lnTo>
                    <a:lnTo>
                      <a:pt x="1168" y="979"/>
                    </a:lnTo>
                    <a:lnTo>
                      <a:pt x="1169" y="982"/>
                    </a:lnTo>
                    <a:lnTo>
                      <a:pt x="1169" y="983"/>
                    </a:lnTo>
                    <a:lnTo>
                      <a:pt x="1165" y="982"/>
                    </a:lnTo>
                    <a:lnTo>
                      <a:pt x="1165" y="981"/>
                    </a:lnTo>
                    <a:lnTo>
                      <a:pt x="1165" y="980"/>
                    </a:lnTo>
                    <a:lnTo>
                      <a:pt x="1167" y="977"/>
                    </a:lnTo>
                    <a:close/>
                    <a:moveTo>
                      <a:pt x="1169" y="978"/>
                    </a:moveTo>
                    <a:lnTo>
                      <a:pt x="1171" y="978"/>
                    </a:lnTo>
                    <a:lnTo>
                      <a:pt x="1172" y="978"/>
                    </a:lnTo>
                    <a:lnTo>
                      <a:pt x="1173" y="979"/>
                    </a:lnTo>
                    <a:lnTo>
                      <a:pt x="1172" y="980"/>
                    </a:lnTo>
                    <a:lnTo>
                      <a:pt x="1171" y="980"/>
                    </a:lnTo>
                    <a:lnTo>
                      <a:pt x="1170" y="980"/>
                    </a:lnTo>
                    <a:lnTo>
                      <a:pt x="1169" y="980"/>
                    </a:lnTo>
                    <a:lnTo>
                      <a:pt x="1169" y="979"/>
                    </a:lnTo>
                    <a:lnTo>
                      <a:pt x="1169" y="978"/>
                    </a:lnTo>
                    <a:close/>
                    <a:moveTo>
                      <a:pt x="1175" y="979"/>
                    </a:moveTo>
                    <a:lnTo>
                      <a:pt x="1181" y="980"/>
                    </a:lnTo>
                    <a:lnTo>
                      <a:pt x="1182" y="981"/>
                    </a:lnTo>
                    <a:lnTo>
                      <a:pt x="1184" y="986"/>
                    </a:lnTo>
                    <a:lnTo>
                      <a:pt x="1186" y="987"/>
                    </a:lnTo>
                    <a:lnTo>
                      <a:pt x="1186" y="988"/>
                    </a:lnTo>
                    <a:lnTo>
                      <a:pt x="1188" y="992"/>
                    </a:lnTo>
                    <a:lnTo>
                      <a:pt x="1191" y="996"/>
                    </a:lnTo>
                    <a:lnTo>
                      <a:pt x="1192" y="998"/>
                    </a:lnTo>
                    <a:lnTo>
                      <a:pt x="1194" y="1001"/>
                    </a:lnTo>
                    <a:lnTo>
                      <a:pt x="1194" y="1003"/>
                    </a:lnTo>
                    <a:lnTo>
                      <a:pt x="1194" y="1004"/>
                    </a:lnTo>
                    <a:lnTo>
                      <a:pt x="1194" y="1005"/>
                    </a:lnTo>
                    <a:lnTo>
                      <a:pt x="1195" y="1006"/>
                    </a:lnTo>
                    <a:lnTo>
                      <a:pt x="1195" y="1007"/>
                    </a:lnTo>
                    <a:lnTo>
                      <a:pt x="1194" y="1009"/>
                    </a:lnTo>
                    <a:lnTo>
                      <a:pt x="1195" y="1011"/>
                    </a:lnTo>
                    <a:lnTo>
                      <a:pt x="1196" y="1009"/>
                    </a:lnTo>
                    <a:lnTo>
                      <a:pt x="1196" y="1008"/>
                    </a:lnTo>
                    <a:lnTo>
                      <a:pt x="1197" y="1007"/>
                    </a:lnTo>
                    <a:lnTo>
                      <a:pt x="1198" y="1008"/>
                    </a:lnTo>
                    <a:lnTo>
                      <a:pt x="1199" y="1009"/>
                    </a:lnTo>
                    <a:lnTo>
                      <a:pt x="1199" y="1011"/>
                    </a:lnTo>
                    <a:lnTo>
                      <a:pt x="1201" y="1017"/>
                    </a:lnTo>
                    <a:lnTo>
                      <a:pt x="1201" y="1019"/>
                    </a:lnTo>
                    <a:lnTo>
                      <a:pt x="1199" y="1020"/>
                    </a:lnTo>
                    <a:lnTo>
                      <a:pt x="1196" y="1020"/>
                    </a:lnTo>
                    <a:lnTo>
                      <a:pt x="1194" y="1020"/>
                    </a:lnTo>
                    <a:lnTo>
                      <a:pt x="1193" y="1019"/>
                    </a:lnTo>
                    <a:lnTo>
                      <a:pt x="1193" y="1018"/>
                    </a:lnTo>
                    <a:lnTo>
                      <a:pt x="1194" y="1018"/>
                    </a:lnTo>
                    <a:lnTo>
                      <a:pt x="1194" y="1016"/>
                    </a:lnTo>
                    <a:lnTo>
                      <a:pt x="1195" y="1016"/>
                    </a:lnTo>
                    <a:lnTo>
                      <a:pt x="1197" y="1017"/>
                    </a:lnTo>
                    <a:lnTo>
                      <a:pt x="1195" y="1016"/>
                    </a:lnTo>
                    <a:lnTo>
                      <a:pt x="1194" y="1016"/>
                    </a:lnTo>
                    <a:lnTo>
                      <a:pt x="1192" y="1018"/>
                    </a:lnTo>
                    <a:lnTo>
                      <a:pt x="1190" y="1017"/>
                    </a:lnTo>
                    <a:lnTo>
                      <a:pt x="1189" y="1013"/>
                    </a:lnTo>
                    <a:lnTo>
                      <a:pt x="1186" y="1009"/>
                    </a:lnTo>
                    <a:lnTo>
                      <a:pt x="1185" y="1005"/>
                    </a:lnTo>
                    <a:lnTo>
                      <a:pt x="1186" y="1004"/>
                    </a:lnTo>
                    <a:lnTo>
                      <a:pt x="1186" y="1003"/>
                    </a:lnTo>
                    <a:lnTo>
                      <a:pt x="1188" y="999"/>
                    </a:lnTo>
                    <a:lnTo>
                      <a:pt x="1187" y="999"/>
                    </a:lnTo>
                    <a:lnTo>
                      <a:pt x="1186" y="1001"/>
                    </a:lnTo>
                    <a:lnTo>
                      <a:pt x="1185" y="1004"/>
                    </a:lnTo>
                    <a:lnTo>
                      <a:pt x="1184" y="1005"/>
                    </a:lnTo>
                    <a:lnTo>
                      <a:pt x="1183" y="1005"/>
                    </a:lnTo>
                    <a:lnTo>
                      <a:pt x="1182" y="1003"/>
                    </a:lnTo>
                    <a:lnTo>
                      <a:pt x="1182" y="1004"/>
                    </a:lnTo>
                    <a:lnTo>
                      <a:pt x="1182" y="1005"/>
                    </a:lnTo>
                    <a:lnTo>
                      <a:pt x="1184" y="1007"/>
                    </a:lnTo>
                    <a:lnTo>
                      <a:pt x="1184" y="1009"/>
                    </a:lnTo>
                    <a:lnTo>
                      <a:pt x="1186" y="1009"/>
                    </a:lnTo>
                    <a:lnTo>
                      <a:pt x="1187" y="1013"/>
                    </a:lnTo>
                    <a:lnTo>
                      <a:pt x="1188" y="1016"/>
                    </a:lnTo>
                    <a:lnTo>
                      <a:pt x="1187" y="1016"/>
                    </a:lnTo>
                    <a:lnTo>
                      <a:pt x="1184" y="1014"/>
                    </a:lnTo>
                    <a:lnTo>
                      <a:pt x="1177" y="1008"/>
                    </a:lnTo>
                    <a:lnTo>
                      <a:pt x="1177" y="1006"/>
                    </a:lnTo>
                    <a:lnTo>
                      <a:pt x="1175" y="1004"/>
                    </a:lnTo>
                    <a:lnTo>
                      <a:pt x="1173" y="1003"/>
                    </a:lnTo>
                    <a:lnTo>
                      <a:pt x="1172" y="1001"/>
                    </a:lnTo>
                    <a:lnTo>
                      <a:pt x="1171" y="1002"/>
                    </a:lnTo>
                    <a:lnTo>
                      <a:pt x="1171" y="1003"/>
                    </a:lnTo>
                    <a:lnTo>
                      <a:pt x="1169" y="1001"/>
                    </a:lnTo>
                    <a:lnTo>
                      <a:pt x="1169" y="1000"/>
                    </a:lnTo>
                    <a:lnTo>
                      <a:pt x="1167" y="998"/>
                    </a:lnTo>
                    <a:lnTo>
                      <a:pt x="1168" y="997"/>
                    </a:lnTo>
                    <a:lnTo>
                      <a:pt x="1169" y="997"/>
                    </a:lnTo>
                    <a:lnTo>
                      <a:pt x="1171" y="999"/>
                    </a:lnTo>
                    <a:lnTo>
                      <a:pt x="1172" y="1000"/>
                    </a:lnTo>
                    <a:lnTo>
                      <a:pt x="1174" y="1001"/>
                    </a:lnTo>
                    <a:lnTo>
                      <a:pt x="1177" y="1003"/>
                    </a:lnTo>
                    <a:lnTo>
                      <a:pt x="1178" y="1004"/>
                    </a:lnTo>
                    <a:lnTo>
                      <a:pt x="1178" y="1003"/>
                    </a:lnTo>
                    <a:lnTo>
                      <a:pt x="1173" y="1000"/>
                    </a:lnTo>
                    <a:lnTo>
                      <a:pt x="1171" y="998"/>
                    </a:lnTo>
                    <a:lnTo>
                      <a:pt x="1171" y="997"/>
                    </a:lnTo>
                    <a:lnTo>
                      <a:pt x="1171" y="996"/>
                    </a:lnTo>
                    <a:lnTo>
                      <a:pt x="1172" y="997"/>
                    </a:lnTo>
                    <a:lnTo>
                      <a:pt x="1175" y="999"/>
                    </a:lnTo>
                    <a:lnTo>
                      <a:pt x="1177" y="997"/>
                    </a:lnTo>
                    <a:lnTo>
                      <a:pt x="1176" y="996"/>
                    </a:lnTo>
                    <a:lnTo>
                      <a:pt x="1175" y="995"/>
                    </a:lnTo>
                    <a:lnTo>
                      <a:pt x="1176" y="996"/>
                    </a:lnTo>
                    <a:lnTo>
                      <a:pt x="1181" y="999"/>
                    </a:lnTo>
                    <a:lnTo>
                      <a:pt x="1181" y="997"/>
                    </a:lnTo>
                    <a:lnTo>
                      <a:pt x="1180" y="992"/>
                    </a:lnTo>
                    <a:lnTo>
                      <a:pt x="1176" y="989"/>
                    </a:lnTo>
                    <a:lnTo>
                      <a:pt x="1175" y="989"/>
                    </a:lnTo>
                    <a:lnTo>
                      <a:pt x="1170" y="984"/>
                    </a:lnTo>
                    <a:lnTo>
                      <a:pt x="1170" y="982"/>
                    </a:lnTo>
                    <a:lnTo>
                      <a:pt x="1173" y="979"/>
                    </a:lnTo>
                    <a:lnTo>
                      <a:pt x="1175" y="979"/>
                    </a:lnTo>
                    <a:close/>
                    <a:moveTo>
                      <a:pt x="1164" y="982"/>
                    </a:moveTo>
                    <a:lnTo>
                      <a:pt x="1169" y="984"/>
                    </a:lnTo>
                    <a:lnTo>
                      <a:pt x="1171" y="985"/>
                    </a:lnTo>
                    <a:lnTo>
                      <a:pt x="1172" y="987"/>
                    </a:lnTo>
                    <a:lnTo>
                      <a:pt x="1172" y="988"/>
                    </a:lnTo>
                    <a:lnTo>
                      <a:pt x="1170" y="988"/>
                    </a:lnTo>
                    <a:lnTo>
                      <a:pt x="1169" y="988"/>
                    </a:lnTo>
                    <a:lnTo>
                      <a:pt x="1168" y="988"/>
                    </a:lnTo>
                    <a:lnTo>
                      <a:pt x="1164" y="982"/>
                    </a:lnTo>
                    <a:close/>
                    <a:moveTo>
                      <a:pt x="1158" y="984"/>
                    </a:moveTo>
                    <a:lnTo>
                      <a:pt x="1163" y="984"/>
                    </a:lnTo>
                    <a:lnTo>
                      <a:pt x="1164" y="984"/>
                    </a:lnTo>
                    <a:lnTo>
                      <a:pt x="1165" y="984"/>
                    </a:lnTo>
                    <a:lnTo>
                      <a:pt x="1165" y="985"/>
                    </a:lnTo>
                    <a:lnTo>
                      <a:pt x="1169" y="990"/>
                    </a:lnTo>
                    <a:lnTo>
                      <a:pt x="1170" y="990"/>
                    </a:lnTo>
                    <a:lnTo>
                      <a:pt x="1169" y="991"/>
                    </a:lnTo>
                    <a:lnTo>
                      <a:pt x="1165" y="987"/>
                    </a:lnTo>
                    <a:lnTo>
                      <a:pt x="1164" y="988"/>
                    </a:lnTo>
                    <a:lnTo>
                      <a:pt x="1164" y="990"/>
                    </a:lnTo>
                    <a:lnTo>
                      <a:pt x="1163" y="990"/>
                    </a:lnTo>
                    <a:lnTo>
                      <a:pt x="1158" y="988"/>
                    </a:lnTo>
                    <a:lnTo>
                      <a:pt x="1158" y="987"/>
                    </a:lnTo>
                    <a:lnTo>
                      <a:pt x="1157" y="986"/>
                    </a:lnTo>
                    <a:lnTo>
                      <a:pt x="1157" y="984"/>
                    </a:lnTo>
                    <a:lnTo>
                      <a:pt x="1158" y="984"/>
                    </a:lnTo>
                    <a:close/>
                    <a:moveTo>
                      <a:pt x="1165" y="988"/>
                    </a:moveTo>
                    <a:lnTo>
                      <a:pt x="1165" y="988"/>
                    </a:lnTo>
                    <a:lnTo>
                      <a:pt x="1168" y="991"/>
                    </a:lnTo>
                    <a:lnTo>
                      <a:pt x="1169" y="992"/>
                    </a:lnTo>
                    <a:lnTo>
                      <a:pt x="1169" y="993"/>
                    </a:lnTo>
                    <a:lnTo>
                      <a:pt x="1168" y="993"/>
                    </a:lnTo>
                    <a:lnTo>
                      <a:pt x="1167" y="996"/>
                    </a:lnTo>
                    <a:lnTo>
                      <a:pt x="1166" y="997"/>
                    </a:lnTo>
                    <a:lnTo>
                      <a:pt x="1165" y="997"/>
                    </a:lnTo>
                    <a:lnTo>
                      <a:pt x="1162" y="996"/>
                    </a:lnTo>
                    <a:lnTo>
                      <a:pt x="1162" y="995"/>
                    </a:lnTo>
                    <a:lnTo>
                      <a:pt x="1162" y="993"/>
                    </a:lnTo>
                    <a:lnTo>
                      <a:pt x="1163" y="992"/>
                    </a:lnTo>
                    <a:lnTo>
                      <a:pt x="1164" y="992"/>
                    </a:lnTo>
                    <a:lnTo>
                      <a:pt x="1164" y="991"/>
                    </a:lnTo>
                    <a:lnTo>
                      <a:pt x="1164" y="990"/>
                    </a:lnTo>
                    <a:lnTo>
                      <a:pt x="1165" y="988"/>
                    </a:lnTo>
                    <a:close/>
                    <a:moveTo>
                      <a:pt x="1171" y="989"/>
                    </a:moveTo>
                    <a:lnTo>
                      <a:pt x="1175" y="990"/>
                    </a:lnTo>
                    <a:lnTo>
                      <a:pt x="1176" y="990"/>
                    </a:lnTo>
                    <a:lnTo>
                      <a:pt x="1178" y="991"/>
                    </a:lnTo>
                    <a:lnTo>
                      <a:pt x="1179" y="992"/>
                    </a:lnTo>
                    <a:lnTo>
                      <a:pt x="1181" y="997"/>
                    </a:lnTo>
                    <a:lnTo>
                      <a:pt x="1180" y="997"/>
                    </a:lnTo>
                    <a:lnTo>
                      <a:pt x="1176" y="995"/>
                    </a:lnTo>
                    <a:lnTo>
                      <a:pt x="1172" y="994"/>
                    </a:lnTo>
                    <a:lnTo>
                      <a:pt x="1171" y="993"/>
                    </a:lnTo>
                    <a:lnTo>
                      <a:pt x="1171" y="992"/>
                    </a:lnTo>
                    <a:lnTo>
                      <a:pt x="1171" y="991"/>
                    </a:lnTo>
                    <a:lnTo>
                      <a:pt x="1171" y="989"/>
                    </a:lnTo>
                    <a:close/>
                    <a:moveTo>
                      <a:pt x="1194" y="1001"/>
                    </a:moveTo>
                    <a:lnTo>
                      <a:pt x="1198" y="1003"/>
                    </a:lnTo>
                    <a:lnTo>
                      <a:pt x="1199" y="1005"/>
                    </a:lnTo>
                    <a:lnTo>
                      <a:pt x="1200" y="1005"/>
                    </a:lnTo>
                    <a:lnTo>
                      <a:pt x="1198" y="1007"/>
                    </a:lnTo>
                    <a:lnTo>
                      <a:pt x="1195" y="1003"/>
                    </a:lnTo>
                    <a:lnTo>
                      <a:pt x="1194" y="1001"/>
                    </a:lnTo>
                    <a:close/>
                    <a:moveTo>
                      <a:pt x="1175" y="1007"/>
                    </a:moveTo>
                    <a:lnTo>
                      <a:pt x="1175" y="1007"/>
                    </a:lnTo>
                    <a:lnTo>
                      <a:pt x="1177" y="1009"/>
                    </a:lnTo>
                    <a:lnTo>
                      <a:pt x="1182" y="1013"/>
                    </a:lnTo>
                    <a:lnTo>
                      <a:pt x="1182" y="1014"/>
                    </a:lnTo>
                    <a:lnTo>
                      <a:pt x="1184" y="1016"/>
                    </a:lnTo>
                    <a:lnTo>
                      <a:pt x="1183" y="1015"/>
                    </a:lnTo>
                    <a:lnTo>
                      <a:pt x="1181" y="1014"/>
                    </a:lnTo>
                    <a:lnTo>
                      <a:pt x="1181" y="1015"/>
                    </a:lnTo>
                    <a:lnTo>
                      <a:pt x="1182" y="1016"/>
                    </a:lnTo>
                    <a:lnTo>
                      <a:pt x="1181" y="1016"/>
                    </a:lnTo>
                    <a:lnTo>
                      <a:pt x="1179" y="1014"/>
                    </a:lnTo>
                    <a:lnTo>
                      <a:pt x="1178" y="1014"/>
                    </a:lnTo>
                    <a:lnTo>
                      <a:pt x="1178" y="1013"/>
                    </a:lnTo>
                    <a:lnTo>
                      <a:pt x="1177" y="1013"/>
                    </a:lnTo>
                    <a:lnTo>
                      <a:pt x="1176" y="1012"/>
                    </a:lnTo>
                    <a:lnTo>
                      <a:pt x="1174" y="1014"/>
                    </a:lnTo>
                    <a:lnTo>
                      <a:pt x="1173" y="1014"/>
                    </a:lnTo>
                    <a:lnTo>
                      <a:pt x="1172" y="1013"/>
                    </a:lnTo>
                    <a:lnTo>
                      <a:pt x="1170" y="1009"/>
                    </a:lnTo>
                    <a:lnTo>
                      <a:pt x="1170" y="1007"/>
                    </a:lnTo>
                    <a:lnTo>
                      <a:pt x="1175" y="1007"/>
                    </a:lnTo>
                    <a:close/>
                    <a:moveTo>
                      <a:pt x="1182" y="1019"/>
                    </a:moveTo>
                    <a:lnTo>
                      <a:pt x="1186" y="1020"/>
                    </a:lnTo>
                    <a:lnTo>
                      <a:pt x="1187" y="1020"/>
                    </a:lnTo>
                    <a:lnTo>
                      <a:pt x="1192" y="1023"/>
                    </a:lnTo>
                    <a:lnTo>
                      <a:pt x="1191" y="1024"/>
                    </a:lnTo>
                    <a:lnTo>
                      <a:pt x="1191" y="1025"/>
                    </a:lnTo>
                    <a:lnTo>
                      <a:pt x="1192" y="1025"/>
                    </a:lnTo>
                    <a:lnTo>
                      <a:pt x="1196" y="1024"/>
                    </a:lnTo>
                    <a:lnTo>
                      <a:pt x="1196" y="1023"/>
                    </a:lnTo>
                    <a:lnTo>
                      <a:pt x="1195" y="1023"/>
                    </a:lnTo>
                    <a:lnTo>
                      <a:pt x="1196" y="1022"/>
                    </a:lnTo>
                    <a:lnTo>
                      <a:pt x="1196" y="1023"/>
                    </a:lnTo>
                    <a:lnTo>
                      <a:pt x="1197" y="1024"/>
                    </a:lnTo>
                    <a:lnTo>
                      <a:pt x="1198" y="1024"/>
                    </a:lnTo>
                    <a:lnTo>
                      <a:pt x="1198" y="1026"/>
                    </a:lnTo>
                    <a:lnTo>
                      <a:pt x="1194" y="1028"/>
                    </a:lnTo>
                    <a:lnTo>
                      <a:pt x="1193" y="1028"/>
                    </a:lnTo>
                    <a:lnTo>
                      <a:pt x="1193" y="1029"/>
                    </a:lnTo>
                    <a:lnTo>
                      <a:pt x="1192" y="1032"/>
                    </a:lnTo>
                    <a:lnTo>
                      <a:pt x="1191" y="1032"/>
                    </a:lnTo>
                    <a:lnTo>
                      <a:pt x="1190" y="1032"/>
                    </a:lnTo>
                    <a:lnTo>
                      <a:pt x="1189" y="1032"/>
                    </a:lnTo>
                    <a:lnTo>
                      <a:pt x="1189" y="1031"/>
                    </a:lnTo>
                    <a:lnTo>
                      <a:pt x="1188" y="1031"/>
                    </a:lnTo>
                    <a:lnTo>
                      <a:pt x="1189" y="1030"/>
                    </a:lnTo>
                    <a:lnTo>
                      <a:pt x="1190" y="1030"/>
                    </a:lnTo>
                    <a:lnTo>
                      <a:pt x="1190" y="1028"/>
                    </a:lnTo>
                    <a:lnTo>
                      <a:pt x="1188" y="1029"/>
                    </a:lnTo>
                    <a:lnTo>
                      <a:pt x="1187" y="1030"/>
                    </a:lnTo>
                    <a:lnTo>
                      <a:pt x="1185" y="1030"/>
                    </a:lnTo>
                    <a:lnTo>
                      <a:pt x="1184" y="1030"/>
                    </a:lnTo>
                    <a:lnTo>
                      <a:pt x="1183" y="1028"/>
                    </a:lnTo>
                    <a:lnTo>
                      <a:pt x="1183" y="1024"/>
                    </a:lnTo>
                    <a:lnTo>
                      <a:pt x="1183" y="1023"/>
                    </a:lnTo>
                    <a:lnTo>
                      <a:pt x="1184" y="1023"/>
                    </a:lnTo>
                    <a:lnTo>
                      <a:pt x="1186" y="1024"/>
                    </a:lnTo>
                    <a:lnTo>
                      <a:pt x="1186" y="1025"/>
                    </a:lnTo>
                    <a:lnTo>
                      <a:pt x="1184" y="1025"/>
                    </a:lnTo>
                    <a:lnTo>
                      <a:pt x="1185" y="1026"/>
                    </a:lnTo>
                    <a:lnTo>
                      <a:pt x="1186" y="1026"/>
                    </a:lnTo>
                    <a:lnTo>
                      <a:pt x="1187" y="1026"/>
                    </a:lnTo>
                    <a:lnTo>
                      <a:pt x="1189" y="1027"/>
                    </a:lnTo>
                    <a:lnTo>
                      <a:pt x="1190" y="1026"/>
                    </a:lnTo>
                    <a:lnTo>
                      <a:pt x="1189" y="1025"/>
                    </a:lnTo>
                    <a:lnTo>
                      <a:pt x="1188" y="1024"/>
                    </a:lnTo>
                    <a:lnTo>
                      <a:pt x="1186" y="1024"/>
                    </a:lnTo>
                    <a:lnTo>
                      <a:pt x="1182" y="1022"/>
                    </a:lnTo>
                    <a:lnTo>
                      <a:pt x="1181" y="1020"/>
                    </a:lnTo>
                    <a:lnTo>
                      <a:pt x="1182" y="1019"/>
                    </a:lnTo>
                    <a:close/>
                    <a:moveTo>
                      <a:pt x="1203" y="1030"/>
                    </a:moveTo>
                    <a:lnTo>
                      <a:pt x="1205" y="1030"/>
                    </a:lnTo>
                    <a:lnTo>
                      <a:pt x="1207" y="1030"/>
                    </a:lnTo>
                    <a:lnTo>
                      <a:pt x="1207" y="1031"/>
                    </a:lnTo>
                    <a:lnTo>
                      <a:pt x="1204" y="1034"/>
                    </a:lnTo>
                    <a:lnTo>
                      <a:pt x="1203" y="1034"/>
                    </a:lnTo>
                    <a:lnTo>
                      <a:pt x="1203" y="1033"/>
                    </a:lnTo>
                    <a:lnTo>
                      <a:pt x="1202" y="1031"/>
                    </a:lnTo>
                    <a:lnTo>
                      <a:pt x="1203" y="1030"/>
                    </a:lnTo>
                    <a:close/>
                    <a:moveTo>
                      <a:pt x="1207" y="1031"/>
                    </a:moveTo>
                    <a:lnTo>
                      <a:pt x="1208" y="1031"/>
                    </a:lnTo>
                    <a:lnTo>
                      <a:pt x="1213" y="1034"/>
                    </a:lnTo>
                    <a:lnTo>
                      <a:pt x="1222" y="1042"/>
                    </a:lnTo>
                    <a:lnTo>
                      <a:pt x="1222" y="1043"/>
                    </a:lnTo>
                    <a:lnTo>
                      <a:pt x="1223" y="1045"/>
                    </a:lnTo>
                    <a:lnTo>
                      <a:pt x="1222" y="1045"/>
                    </a:lnTo>
                    <a:lnTo>
                      <a:pt x="1221" y="1043"/>
                    </a:lnTo>
                    <a:lnTo>
                      <a:pt x="1220" y="1043"/>
                    </a:lnTo>
                    <a:lnTo>
                      <a:pt x="1219" y="1043"/>
                    </a:lnTo>
                    <a:lnTo>
                      <a:pt x="1216" y="1043"/>
                    </a:lnTo>
                    <a:lnTo>
                      <a:pt x="1213" y="1041"/>
                    </a:lnTo>
                    <a:lnTo>
                      <a:pt x="1211" y="1039"/>
                    </a:lnTo>
                    <a:lnTo>
                      <a:pt x="1210" y="1038"/>
                    </a:lnTo>
                    <a:lnTo>
                      <a:pt x="1210" y="1037"/>
                    </a:lnTo>
                    <a:lnTo>
                      <a:pt x="1212" y="1035"/>
                    </a:lnTo>
                    <a:lnTo>
                      <a:pt x="1210" y="1034"/>
                    </a:lnTo>
                    <a:lnTo>
                      <a:pt x="1209" y="1034"/>
                    </a:lnTo>
                    <a:lnTo>
                      <a:pt x="1209" y="1035"/>
                    </a:lnTo>
                    <a:lnTo>
                      <a:pt x="1205" y="1033"/>
                    </a:lnTo>
                    <a:lnTo>
                      <a:pt x="1206" y="1032"/>
                    </a:lnTo>
                    <a:lnTo>
                      <a:pt x="1207" y="1031"/>
                    </a:lnTo>
                    <a:close/>
                    <a:moveTo>
                      <a:pt x="1188" y="1033"/>
                    </a:moveTo>
                    <a:lnTo>
                      <a:pt x="1193" y="1034"/>
                    </a:lnTo>
                    <a:lnTo>
                      <a:pt x="1196" y="1034"/>
                    </a:lnTo>
                    <a:lnTo>
                      <a:pt x="1196" y="1035"/>
                    </a:lnTo>
                    <a:lnTo>
                      <a:pt x="1195" y="1037"/>
                    </a:lnTo>
                    <a:lnTo>
                      <a:pt x="1194" y="1037"/>
                    </a:lnTo>
                    <a:lnTo>
                      <a:pt x="1193" y="1037"/>
                    </a:lnTo>
                    <a:lnTo>
                      <a:pt x="1192" y="1037"/>
                    </a:lnTo>
                    <a:lnTo>
                      <a:pt x="1193" y="1037"/>
                    </a:lnTo>
                    <a:lnTo>
                      <a:pt x="1196" y="1042"/>
                    </a:lnTo>
                    <a:lnTo>
                      <a:pt x="1196" y="1043"/>
                    </a:lnTo>
                    <a:lnTo>
                      <a:pt x="1195" y="1043"/>
                    </a:lnTo>
                    <a:lnTo>
                      <a:pt x="1192" y="1042"/>
                    </a:lnTo>
                    <a:lnTo>
                      <a:pt x="1191" y="1042"/>
                    </a:lnTo>
                    <a:lnTo>
                      <a:pt x="1188" y="1039"/>
                    </a:lnTo>
                    <a:lnTo>
                      <a:pt x="1188" y="1037"/>
                    </a:lnTo>
                    <a:lnTo>
                      <a:pt x="1189" y="1037"/>
                    </a:lnTo>
                    <a:lnTo>
                      <a:pt x="1190" y="1037"/>
                    </a:lnTo>
                    <a:lnTo>
                      <a:pt x="1191" y="1037"/>
                    </a:lnTo>
                    <a:lnTo>
                      <a:pt x="1190" y="1037"/>
                    </a:lnTo>
                    <a:lnTo>
                      <a:pt x="1189" y="1035"/>
                    </a:lnTo>
                    <a:lnTo>
                      <a:pt x="1187" y="1034"/>
                    </a:lnTo>
                    <a:lnTo>
                      <a:pt x="1186" y="1034"/>
                    </a:lnTo>
                    <a:lnTo>
                      <a:pt x="1187" y="1033"/>
                    </a:lnTo>
                    <a:lnTo>
                      <a:pt x="1188" y="1033"/>
                    </a:lnTo>
                    <a:close/>
                    <a:moveTo>
                      <a:pt x="1199" y="1039"/>
                    </a:moveTo>
                    <a:lnTo>
                      <a:pt x="1201" y="1039"/>
                    </a:lnTo>
                    <a:lnTo>
                      <a:pt x="1203" y="1043"/>
                    </a:lnTo>
                    <a:lnTo>
                      <a:pt x="1202" y="1043"/>
                    </a:lnTo>
                    <a:lnTo>
                      <a:pt x="1201" y="1043"/>
                    </a:lnTo>
                    <a:lnTo>
                      <a:pt x="1200" y="1043"/>
                    </a:lnTo>
                    <a:lnTo>
                      <a:pt x="1199" y="1041"/>
                    </a:lnTo>
                    <a:lnTo>
                      <a:pt x="1198" y="1039"/>
                    </a:lnTo>
                    <a:lnTo>
                      <a:pt x="1199" y="1039"/>
                    </a:lnTo>
                    <a:close/>
                    <a:moveTo>
                      <a:pt x="1205" y="1039"/>
                    </a:moveTo>
                    <a:lnTo>
                      <a:pt x="1205" y="1039"/>
                    </a:lnTo>
                    <a:lnTo>
                      <a:pt x="1207" y="1040"/>
                    </a:lnTo>
                    <a:lnTo>
                      <a:pt x="1211" y="1044"/>
                    </a:lnTo>
                    <a:lnTo>
                      <a:pt x="1212" y="1045"/>
                    </a:lnTo>
                    <a:lnTo>
                      <a:pt x="1212" y="1046"/>
                    </a:lnTo>
                    <a:lnTo>
                      <a:pt x="1211" y="1046"/>
                    </a:lnTo>
                    <a:lnTo>
                      <a:pt x="1209" y="1046"/>
                    </a:lnTo>
                    <a:lnTo>
                      <a:pt x="1205" y="1045"/>
                    </a:lnTo>
                    <a:lnTo>
                      <a:pt x="1203" y="1043"/>
                    </a:lnTo>
                    <a:lnTo>
                      <a:pt x="1203" y="1041"/>
                    </a:lnTo>
                    <a:lnTo>
                      <a:pt x="1203" y="1039"/>
                    </a:lnTo>
                    <a:lnTo>
                      <a:pt x="1205" y="1039"/>
                    </a:lnTo>
                    <a:close/>
                    <a:moveTo>
                      <a:pt x="1210" y="1041"/>
                    </a:moveTo>
                    <a:lnTo>
                      <a:pt x="1211" y="1041"/>
                    </a:lnTo>
                    <a:lnTo>
                      <a:pt x="1213" y="1042"/>
                    </a:lnTo>
                    <a:lnTo>
                      <a:pt x="1215" y="1043"/>
                    </a:lnTo>
                    <a:lnTo>
                      <a:pt x="1217" y="1044"/>
                    </a:lnTo>
                    <a:lnTo>
                      <a:pt x="1218" y="1045"/>
                    </a:lnTo>
                    <a:lnTo>
                      <a:pt x="1222" y="1050"/>
                    </a:lnTo>
                    <a:lnTo>
                      <a:pt x="1222" y="1052"/>
                    </a:lnTo>
                    <a:lnTo>
                      <a:pt x="1221" y="1052"/>
                    </a:lnTo>
                    <a:lnTo>
                      <a:pt x="1221" y="1051"/>
                    </a:lnTo>
                    <a:lnTo>
                      <a:pt x="1220" y="1050"/>
                    </a:lnTo>
                    <a:lnTo>
                      <a:pt x="1219" y="1049"/>
                    </a:lnTo>
                    <a:lnTo>
                      <a:pt x="1218" y="1049"/>
                    </a:lnTo>
                    <a:lnTo>
                      <a:pt x="1216" y="1050"/>
                    </a:lnTo>
                    <a:lnTo>
                      <a:pt x="1216" y="1052"/>
                    </a:lnTo>
                    <a:lnTo>
                      <a:pt x="1215" y="1052"/>
                    </a:lnTo>
                    <a:lnTo>
                      <a:pt x="1210" y="1051"/>
                    </a:lnTo>
                    <a:lnTo>
                      <a:pt x="1207" y="1048"/>
                    </a:lnTo>
                    <a:lnTo>
                      <a:pt x="1206" y="1048"/>
                    </a:lnTo>
                    <a:lnTo>
                      <a:pt x="1206" y="1047"/>
                    </a:lnTo>
                    <a:lnTo>
                      <a:pt x="1206" y="1046"/>
                    </a:lnTo>
                    <a:lnTo>
                      <a:pt x="1207" y="1046"/>
                    </a:lnTo>
                    <a:lnTo>
                      <a:pt x="1212" y="1047"/>
                    </a:lnTo>
                    <a:lnTo>
                      <a:pt x="1213" y="1046"/>
                    </a:lnTo>
                    <a:lnTo>
                      <a:pt x="1213" y="1044"/>
                    </a:lnTo>
                    <a:lnTo>
                      <a:pt x="1212" y="1043"/>
                    </a:lnTo>
                    <a:lnTo>
                      <a:pt x="1211" y="1043"/>
                    </a:lnTo>
                    <a:lnTo>
                      <a:pt x="1211" y="1042"/>
                    </a:lnTo>
                    <a:lnTo>
                      <a:pt x="1210" y="1042"/>
                    </a:lnTo>
                    <a:lnTo>
                      <a:pt x="1209" y="1042"/>
                    </a:lnTo>
                    <a:lnTo>
                      <a:pt x="1209" y="1041"/>
                    </a:lnTo>
                    <a:lnTo>
                      <a:pt x="1210" y="1041"/>
                    </a:lnTo>
                    <a:close/>
                    <a:moveTo>
                      <a:pt x="1221" y="1047"/>
                    </a:moveTo>
                    <a:lnTo>
                      <a:pt x="1228" y="1054"/>
                    </a:lnTo>
                    <a:lnTo>
                      <a:pt x="1228" y="1055"/>
                    </a:lnTo>
                    <a:lnTo>
                      <a:pt x="1228" y="1056"/>
                    </a:lnTo>
                    <a:lnTo>
                      <a:pt x="1228" y="1057"/>
                    </a:lnTo>
                    <a:lnTo>
                      <a:pt x="1228" y="1056"/>
                    </a:lnTo>
                    <a:lnTo>
                      <a:pt x="1227" y="1056"/>
                    </a:lnTo>
                    <a:lnTo>
                      <a:pt x="1220" y="1047"/>
                    </a:lnTo>
                    <a:lnTo>
                      <a:pt x="1221" y="1047"/>
                    </a:lnTo>
                    <a:close/>
                    <a:moveTo>
                      <a:pt x="1219" y="1050"/>
                    </a:moveTo>
                    <a:lnTo>
                      <a:pt x="1219" y="1050"/>
                    </a:lnTo>
                    <a:lnTo>
                      <a:pt x="1222" y="1053"/>
                    </a:lnTo>
                    <a:lnTo>
                      <a:pt x="1223" y="1053"/>
                    </a:lnTo>
                    <a:lnTo>
                      <a:pt x="1223" y="1054"/>
                    </a:lnTo>
                    <a:lnTo>
                      <a:pt x="1224" y="1054"/>
                    </a:lnTo>
                    <a:lnTo>
                      <a:pt x="1224" y="1056"/>
                    </a:lnTo>
                    <a:lnTo>
                      <a:pt x="1223" y="1056"/>
                    </a:lnTo>
                    <a:lnTo>
                      <a:pt x="1219" y="1054"/>
                    </a:lnTo>
                    <a:lnTo>
                      <a:pt x="1218" y="1054"/>
                    </a:lnTo>
                    <a:lnTo>
                      <a:pt x="1217" y="1052"/>
                    </a:lnTo>
                    <a:lnTo>
                      <a:pt x="1216" y="1052"/>
                    </a:lnTo>
                    <a:lnTo>
                      <a:pt x="1218" y="1050"/>
                    </a:lnTo>
                    <a:lnTo>
                      <a:pt x="1219" y="1050"/>
                    </a:lnTo>
                    <a:close/>
                    <a:moveTo>
                      <a:pt x="1218" y="1055"/>
                    </a:moveTo>
                    <a:lnTo>
                      <a:pt x="1220" y="1056"/>
                    </a:lnTo>
                    <a:lnTo>
                      <a:pt x="1222" y="1058"/>
                    </a:lnTo>
                    <a:lnTo>
                      <a:pt x="1223" y="1060"/>
                    </a:lnTo>
                    <a:lnTo>
                      <a:pt x="1222" y="1062"/>
                    </a:lnTo>
                    <a:lnTo>
                      <a:pt x="1221" y="1062"/>
                    </a:lnTo>
                    <a:lnTo>
                      <a:pt x="1219" y="1059"/>
                    </a:lnTo>
                    <a:lnTo>
                      <a:pt x="1218" y="1060"/>
                    </a:lnTo>
                    <a:lnTo>
                      <a:pt x="1218" y="1062"/>
                    </a:lnTo>
                    <a:lnTo>
                      <a:pt x="1217" y="1063"/>
                    </a:lnTo>
                    <a:lnTo>
                      <a:pt x="1215" y="1063"/>
                    </a:lnTo>
                    <a:lnTo>
                      <a:pt x="1214" y="1063"/>
                    </a:lnTo>
                    <a:lnTo>
                      <a:pt x="1213" y="1063"/>
                    </a:lnTo>
                    <a:lnTo>
                      <a:pt x="1213" y="1062"/>
                    </a:lnTo>
                    <a:lnTo>
                      <a:pt x="1214" y="1062"/>
                    </a:lnTo>
                    <a:lnTo>
                      <a:pt x="1215" y="1061"/>
                    </a:lnTo>
                    <a:lnTo>
                      <a:pt x="1216" y="1059"/>
                    </a:lnTo>
                    <a:lnTo>
                      <a:pt x="1214" y="1060"/>
                    </a:lnTo>
                    <a:lnTo>
                      <a:pt x="1213" y="1060"/>
                    </a:lnTo>
                    <a:lnTo>
                      <a:pt x="1213" y="1059"/>
                    </a:lnTo>
                    <a:lnTo>
                      <a:pt x="1215" y="1056"/>
                    </a:lnTo>
                    <a:lnTo>
                      <a:pt x="1216" y="1055"/>
                    </a:lnTo>
                    <a:lnTo>
                      <a:pt x="1218" y="1055"/>
                    </a:lnTo>
                    <a:close/>
                    <a:moveTo>
                      <a:pt x="1232" y="1056"/>
                    </a:moveTo>
                    <a:lnTo>
                      <a:pt x="1233" y="1056"/>
                    </a:lnTo>
                    <a:lnTo>
                      <a:pt x="1235" y="1056"/>
                    </a:lnTo>
                    <a:lnTo>
                      <a:pt x="1235" y="1057"/>
                    </a:lnTo>
                    <a:lnTo>
                      <a:pt x="1236" y="1058"/>
                    </a:lnTo>
                    <a:lnTo>
                      <a:pt x="1236" y="1059"/>
                    </a:lnTo>
                    <a:lnTo>
                      <a:pt x="1235" y="1061"/>
                    </a:lnTo>
                    <a:lnTo>
                      <a:pt x="1234" y="1060"/>
                    </a:lnTo>
                    <a:lnTo>
                      <a:pt x="1233" y="1060"/>
                    </a:lnTo>
                    <a:lnTo>
                      <a:pt x="1232" y="1058"/>
                    </a:lnTo>
                    <a:lnTo>
                      <a:pt x="1231" y="1056"/>
                    </a:lnTo>
                    <a:lnTo>
                      <a:pt x="1232" y="1056"/>
                    </a:lnTo>
                    <a:close/>
                    <a:moveTo>
                      <a:pt x="1238" y="1057"/>
                    </a:moveTo>
                    <a:lnTo>
                      <a:pt x="1239" y="1057"/>
                    </a:lnTo>
                    <a:lnTo>
                      <a:pt x="1240" y="1058"/>
                    </a:lnTo>
                    <a:lnTo>
                      <a:pt x="1241" y="1058"/>
                    </a:lnTo>
                    <a:lnTo>
                      <a:pt x="1241" y="1059"/>
                    </a:lnTo>
                    <a:lnTo>
                      <a:pt x="1241" y="1060"/>
                    </a:lnTo>
                    <a:lnTo>
                      <a:pt x="1239" y="1060"/>
                    </a:lnTo>
                    <a:lnTo>
                      <a:pt x="1238" y="1060"/>
                    </a:lnTo>
                    <a:lnTo>
                      <a:pt x="1237" y="1058"/>
                    </a:lnTo>
                    <a:lnTo>
                      <a:pt x="1237" y="1057"/>
                    </a:lnTo>
                    <a:lnTo>
                      <a:pt x="1238" y="1057"/>
                    </a:lnTo>
                    <a:close/>
                    <a:moveTo>
                      <a:pt x="1207" y="1057"/>
                    </a:moveTo>
                    <a:lnTo>
                      <a:pt x="1211" y="1060"/>
                    </a:lnTo>
                    <a:lnTo>
                      <a:pt x="1212" y="1060"/>
                    </a:lnTo>
                    <a:lnTo>
                      <a:pt x="1213" y="1061"/>
                    </a:lnTo>
                    <a:lnTo>
                      <a:pt x="1213" y="1062"/>
                    </a:lnTo>
                    <a:lnTo>
                      <a:pt x="1212" y="1062"/>
                    </a:lnTo>
                    <a:lnTo>
                      <a:pt x="1211" y="1062"/>
                    </a:lnTo>
                    <a:lnTo>
                      <a:pt x="1211" y="1064"/>
                    </a:lnTo>
                    <a:lnTo>
                      <a:pt x="1212" y="1065"/>
                    </a:lnTo>
                    <a:lnTo>
                      <a:pt x="1212" y="1066"/>
                    </a:lnTo>
                    <a:lnTo>
                      <a:pt x="1212" y="1067"/>
                    </a:lnTo>
                    <a:lnTo>
                      <a:pt x="1210" y="1068"/>
                    </a:lnTo>
                    <a:lnTo>
                      <a:pt x="1209" y="1068"/>
                    </a:lnTo>
                    <a:lnTo>
                      <a:pt x="1207" y="1065"/>
                    </a:lnTo>
                    <a:lnTo>
                      <a:pt x="1208" y="1065"/>
                    </a:lnTo>
                    <a:lnTo>
                      <a:pt x="1209" y="1063"/>
                    </a:lnTo>
                    <a:lnTo>
                      <a:pt x="1208" y="1062"/>
                    </a:lnTo>
                    <a:lnTo>
                      <a:pt x="1206" y="1059"/>
                    </a:lnTo>
                    <a:lnTo>
                      <a:pt x="1206" y="1058"/>
                    </a:lnTo>
                    <a:lnTo>
                      <a:pt x="1207" y="1058"/>
                    </a:lnTo>
                    <a:lnTo>
                      <a:pt x="1207" y="1057"/>
                    </a:lnTo>
                    <a:close/>
                    <a:moveTo>
                      <a:pt x="1230" y="1058"/>
                    </a:moveTo>
                    <a:lnTo>
                      <a:pt x="1231" y="1058"/>
                    </a:lnTo>
                    <a:lnTo>
                      <a:pt x="1233" y="1061"/>
                    </a:lnTo>
                    <a:lnTo>
                      <a:pt x="1235" y="1062"/>
                    </a:lnTo>
                    <a:lnTo>
                      <a:pt x="1235" y="1063"/>
                    </a:lnTo>
                    <a:lnTo>
                      <a:pt x="1234" y="1063"/>
                    </a:lnTo>
                    <a:lnTo>
                      <a:pt x="1231" y="1062"/>
                    </a:lnTo>
                    <a:lnTo>
                      <a:pt x="1230" y="1060"/>
                    </a:lnTo>
                    <a:lnTo>
                      <a:pt x="1229" y="1059"/>
                    </a:lnTo>
                    <a:lnTo>
                      <a:pt x="1229" y="1058"/>
                    </a:lnTo>
                    <a:lnTo>
                      <a:pt x="1230" y="1058"/>
                    </a:lnTo>
                    <a:close/>
                    <a:moveTo>
                      <a:pt x="1237" y="1065"/>
                    </a:moveTo>
                    <a:lnTo>
                      <a:pt x="1237" y="1065"/>
                    </a:lnTo>
                    <a:lnTo>
                      <a:pt x="1244" y="1072"/>
                    </a:lnTo>
                    <a:lnTo>
                      <a:pt x="1245" y="1073"/>
                    </a:lnTo>
                    <a:lnTo>
                      <a:pt x="1244" y="1073"/>
                    </a:lnTo>
                    <a:lnTo>
                      <a:pt x="1243" y="1073"/>
                    </a:lnTo>
                    <a:lnTo>
                      <a:pt x="1242" y="1073"/>
                    </a:lnTo>
                    <a:lnTo>
                      <a:pt x="1237" y="1071"/>
                    </a:lnTo>
                    <a:lnTo>
                      <a:pt x="1236" y="1071"/>
                    </a:lnTo>
                    <a:lnTo>
                      <a:pt x="1235" y="1070"/>
                    </a:lnTo>
                    <a:lnTo>
                      <a:pt x="1235" y="1069"/>
                    </a:lnTo>
                    <a:lnTo>
                      <a:pt x="1237" y="1069"/>
                    </a:lnTo>
                    <a:lnTo>
                      <a:pt x="1238" y="1067"/>
                    </a:lnTo>
                    <a:lnTo>
                      <a:pt x="1237" y="1066"/>
                    </a:lnTo>
                    <a:lnTo>
                      <a:pt x="1237" y="1065"/>
                    </a:lnTo>
                    <a:close/>
                    <a:moveTo>
                      <a:pt x="1220" y="1068"/>
                    </a:moveTo>
                    <a:lnTo>
                      <a:pt x="1221" y="1068"/>
                    </a:lnTo>
                    <a:lnTo>
                      <a:pt x="1222" y="1069"/>
                    </a:lnTo>
                    <a:lnTo>
                      <a:pt x="1224" y="1073"/>
                    </a:lnTo>
                    <a:lnTo>
                      <a:pt x="1226" y="1080"/>
                    </a:lnTo>
                    <a:lnTo>
                      <a:pt x="1226" y="1082"/>
                    </a:lnTo>
                    <a:lnTo>
                      <a:pt x="1226" y="1083"/>
                    </a:lnTo>
                    <a:lnTo>
                      <a:pt x="1225" y="1082"/>
                    </a:lnTo>
                    <a:lnTo>
                      <a:pt x="1221" y="1079"/>
                    </a:lnTo>
                    <a:lnTo>
                      <a:pt x="1220" y="1074"/>
                    </a:lnTo>
                    <a:lnTo>
                      <a:pt x="1220" y="1073"/>
                    </a:lnTo>
                    <a:lnTo>
                      <a:pt x="1222" y="1074"/>
                    </a:lnTo>
                    <a:lnTo>
                      <a:pt x="1222" y="1075"/>
                    </a:lnTo>
                    <a:lnTo>
                      <a:pt x="1223" y="1075"/>
                    </a:lnTo>
                    <a:lnTo>
                      <a:pt x="1224" y="1075"/>
                    </a:lnTo>
                    <a:lnTo>
                      <a:pt x="1222" y="1071"/>
                    </a:lnTo>
                    <a:lnTo>
                      <a:pt x="1220" y="1069"/>
                    </a:lnTo>
                    <a:lnTo>
                      <a:pt x="1219" y="1069"/>
                    </a:lnTo>
                    <a:lnTo>
                      <a:pt x="1218" y="1069"/>
                    </a:lnTo>
                    <a:lnTo>
                      <a:pt x="1218" y="1068"/>
                    </a:lnTo>
                    <a:lnTo>
                      <a:pt x="1219" y="1068"/>
                    </a:lnTo>
                    <a:lnTo>
                      <a:pt x="1220" y="1068"/>
                    </a:lnTo>
                    <a:close/>
                    <a:moveTo>
                      <a:pt x="1243" y="1069"/>
                    </a:moveTo>
                    <a:lnTo>
                      <a:pt x="1245" y="1070"/>
                    </a:lnTo>
                    <a:lnTo>
                      <a:pt x="1247" y="1071"/>
                    </a:lnTo>
                    <a:lnTo>
                      <a:pt x="1248" y="1073"/>
                    </a:lnTo>
                    <a:lnTo>
                      <a:pt x="1249" y="1073"/>
                    </a:lnTo>
                    <a:lnTo>
                      <a:pt x="1249" y="1074"/>
                    </a:lnTo>
                    <a:lnTo>
                      <a:pt x="1248" y="1074"/>
                    </a:lnTo>
                    <a:lnTo>
                      <a:pt x="1247" y="1074"/>
                    </a:lnTo>
                    <a:lnTo>
                      <a:pt x="1247" y="1073"/>
                    </a:lnTo>
                    <a:lnTo>
                      <a:pt x="1243" y="1070"/>
                    </a:lnTo>
                    <a:lnTo>
                      <a:pt x="1243" y="1069"/>
                    </a:lnTo>
                    <a:close/>
                    <a:moveTo>
                      <a:pt x="1230" y="1071"/>
                    </a:moveTo>
                    <a:lnTo>
                      <a:pt x="1233" y="1071"/>
                    </a:lnTo>
                    <a:lnTo>
                      <a:pt x="1242" y="1076"/>
                    </a:lnTo>
                    <a:lnTo>
                      <a:pt x="1243" y="1076"/>
                    </a:lnTo>
                    <a:lnTo>
                      <a:pt x="1243" y="1078"/>
                    </a:lnTo>
                    <a:lnTo>
                      <a:pt x="1242" y="1078"/>
                    </a:lnTo>
                    <a:lnTo>
                      <a:pt x="1240" y="1078"/>
                    </a:lnTo>
                    <a:lnTo>
                      <a:pt x="1236" y="1076"/>
                    </a:lnTo>
                    <a:lnTo>
                      <a:pt x="1234" y="1075"/>
                    </a:lnTo>
                    <a:lnTo>
                      <a:pt x="1230" y="1071"/>
                    </a:lnTo>
                    <a:close/>
                    <a:moveTo>
                      <a:pt x="1218" y="1071"/>
                    </a:moveTo>
                    <a:lnTo>
                      <a:pt x="1218" y="1071"/>
                    </a:lnTo>
                    <a:lnTo>
                      <a:pt x="1219" y="1071"/>
                    </a:lnTo>
                    <a:lnTo>
                      <a:pt x="1220" y="1073"/>
                    </a:lnTo>
                    <a:lnTo>
                      <a:pt x="1220" y="1075"/>
                    </a:lnTo>
                    <a:lnTo>
                      <a:pt x="1219" y="1076"/>
                    </a:lnTo>
                    <a:lnTo>
                      <a:pt x="1219" y="1077"/>
                    </a:lnTo>
                    <a:lnTo>
                      <a:pt x="1218" y="1077"/>
                    </a:lnTo>
                    <a:lnTo>
                      <a:pt x="1218" y="1076"/>
                    </a:lnTo>
                    <a:lnTo>
                      <a:pt x="1217" y="1073"/>
                    </a:lnTo>
                    <a:lnTo>
                      <a:pt x="1216" y="1071"/>
                    </a:lnTo>
                    <a:lnTo>
                      <a:pt x="1217" y="1071"/>
                    </a:lnTo>
                    <a:lnTo>
                      <a:pt x="1218" y="1071"/>
                    </a:lnTo>
                    <a:close/>
                    <a:moveTo>
                      <a:pt x="1245" y="1073"/>
                    </a:moveTo>
                    <a:lnTo>
                      <a:pt x="1245" y="1073"/>
                    </a:lnTo>
                    <a:lnTo>
                      <a:pt x="1249" y="1075"/>
                    </a:lnTo>
                    <a:lnTo>
                      <a:pt x="1249" y="1076"/>
                    </a:lnTo>
                    <a:lnTo>
                      <a:pt x="1249" y="1077"/>
                    </a:lnTo>
                    <a:lnTo>
                      <a:pt x="1246" y="1076"/>
                    </a:lnTo>
                    <a:lnTo>
                      <a:pt x="1245" y="1075"/>
                    </a:lnTo>
                    <a:lnTo>
                      <a:pt x="1245" y="1073"/>
                    </a:lnTo>
                    <a:close/>
                    <a:moveTo>
                      <a:pt x="1226" y="1074"/>
                    </a:moveTo>
                    <a:lnTo>
                      <a:pt x="1230" y="1075"/>
                    </a:lnTo>
                    <a:lnTo>
                      <a:pt x="1230" y="1082"/>
                    </a:lnTo>
                    <a:lnTo>
                      <a:pt x="1228" y="1084"/>
                    </a:lnTo>
                    <a:lnTo>
                      <a:pt x="1227" y="1083"/>
                    </a:lnTo>
                    <a:lnTo>
                      <a:pt x="1226" y="1076"/>
                    </a:lnTo>
                    <a:lnTo>
                      <a:pt x="1226" y="1075"/>
                    </a:lnTo>
                    <a:lnTo>
                      <a:pt x="1226" y="1074"/>
                    </a:lnTo>
                    <a:close/>
                    <a:moveTo>
                      <a:pt x="1271" y="1076"/>
                    </a:moveTo>
                    <a:lnTo>
                      <a:pt x="1271" y="1077"/>
                    </a:lnTo>
                    <a:lnTo>
                      <a:pt x="1271" y="1080"/>
                    </a:lnTo>
                    <a:lnTo>
                      <a:pt x="1269" y="1081"/>
                    </a:lnTo>
                    <a:lnTo>
                      <a:pt x="1268" y="1081"/>
                    </a:lnTo>
                    <a:lnTo>
                      <a:pt x="1268" y="1080"/>
                    </a:lnTo>
                    <a:lnTo>
                      <a:pt x="1267" y="1080"/>
                    </a:lnTo>
                    <a:lnTo>
                      <a:pt x="1267" y="1079"/>
                    </a:lnTo>
                    <a:lnTo>
                      <a:pt x="1267" y="1077"/>
                    </a:lnTo>
                    <a:lnTo>
                      <a:pt x="1268" y="1077"/>
                    </a:lnTo>
                    <a:lnTo>
                      <a:pt x="1269" y="1077"/>
                    </a:lnTo>
                    <a:lnTo>
                      <a:pt x="1271" y="1076"/>
                    </a:lnTo>
                    <a:close/>
                    <a:moveTo>
                      <a:pt x="1243" y="1077"/>
                    </a:moveTo>
                    <a:lnTo>
                      <a:pt x="1244" y="1077"/>
                    </a:lnTo>
                    <a:lnTo>
                      <a:pt x="1253" y="1081"/>
                    </a:lnTo>
                    <a:lnTo>
                      <a:pt x="1256" y="1084"/>
                    </a:lnTo>
                    <a:lnTo>
                      <a:pt x="1258" y="1086"/>
                    </a:lnTo>
                    <a:lnTo>
                      <a:pt x="1257" y="1086"/>
                    </a:lnTo>
                    <a:lnTo>
                      <a:pt x="1256" y="1086"/>
                    </a:lnTo>
                    <a:lnTo>
                      <a:pt x="1254" y="1084"/>
                    </a:lnTo>
                    <a:lnTo>
                      <a:pt x="1251" y="1082"/>
                    </a:lnTo>
                    <a:lnTo>
                      <a:pt x="1245" y="1080"/>
                    </a:lnTo>
                    <a:lnTo>
                      <a:pt x="1244" y="1079"/>
                    </a:lnTo>
                    <a:lnTo>
                      <a:pt x="1243" y="1078"/>
                    </a:lnTo>
                    <a:lnTo>
                      <a:pt x="1243" y="1077"/>
                    </a:lnTo>
                    <a:close/>
                    <a:moveTo>
                      <a:pt x="1232" y="1077"/>
                    </a:moveTo>
                    <a:lnTo>
                      <a:pt x="1233" y="1077"/>
                    </a:lnTo>
                    <a:lnTo>
                      <a:pt x="1234" y="1078"/>
                    </a:lnTo>
                    <a:lnTo>
                      <a:pt x="1235" y="1079"/>
                    </a:lnTo>
                    <a:lnTo>
                      <a:pt x="1232" y="1082"/>
                    </a:lnTo>
                    <a:lnTo>
                      <a:pt x="1231" y="1082"/>
                    </a:lnTo>
                    <a:lnTo>
                      <a:pt x="1230" y="1081"/>
                    </a:lnTo>
                    <a:lnTo>
                      <a:pt x="1230" y="1080"/>
                    </a:lnTo>
                    <a:lnTo>
                      <a:pt x="1232" y="1077"/>
                    </a:lnTo>
                    <a:close/>
                    <a:moveTo>
                      <a:pt x="1233" y="1081"/>
                    </a:moveTo>
                    <a:lnTo>
                      <a:pt x="1233" y="1082"/>
                    </a:lnTo>
                    <a:lnTo>
                      <a:pt x="1233" y="1084"/>
                    </a:lnTo>
                    <a:lnTo>
                      <a:pt x="1232" y="1085"/>
                    </a:lnTo>
                    <a:lnTo>
                      <a:pt x="1231" y="1085"/>
                    </a:lnTo>
                    <a:lnTo>
                      <a:pt x="1231" y="1084"/>
                    </a:lnTo>
                    <a:lnTo>
                      <a:pt x="1230" y="1084"/>
                    </a:lnTo>
                    <a:lnTo>
                      <a:pt x="1230" y="1083"/>
                    </a:lnTo>
                    <a:lnTo>
                      <a:pt x="1233" y="1081"/>
                    </a:lnTo>
                    <a:close/>
                    <a:moveTo>
                      <a:pt x="1241" y="1082"/>
                    </a:moveTo>
                    <a:lnTo>
                      <a:pt x="1254" y="1089"/>
                    </a:lnTo>
                    <a:lnTo>
                      <a:pt x="1254" y="1090"/>
                    </a:lnTo>
                    <a:lnTo>
                      <a:pt x="1253" y="1090"/>
                    </a:lnTo>
                    <a:lnTo>
                      <a:pt x="1251" y="1091"/>
                    </a:lnTo>
                    <a:lnTo>
                      <a:pt x="1250" y="1091"/>
                    </a:lnTo>
                    <a:lnTo>
                      <a:pt x="1249" y="1090"/>
                    </a:lnTo>
                    <a:lnTo>
                      <a:pt x="1247" y="1089"/>
                    </a:lnTo>
                    <a:lnTo>
                      <a:pt x="1245" y="1087"/>
                    </a:lnTo>
                    <a:lnTo>
                      <a:pt x="1245" y="1086"/>
                    </a:lnTo>
                    <a:lnTo>
                      <a:pt x="1246" y="1086"/>
                    </a:lnTo>
                    <a:lnTo>
                      <a:pt x="1247" y="1086"/>
                    </a:lnTo>
                    <a:lnTo>
                      <a:pt x="1248" y="1087"/>
                    </a:lnTo>
                    <a:lnTo>
                      <a:pt x="1249" y="1087"/>
                    </a:lnTo>
                    <a:lnTo>
                      <a:pt x="1247" y="1085"/>
                    </a:lnTo>
                    <a:lnTo>
                      <a:pt x="1246" y="1085"/>
                    </a:lnTo>
                    <a:lnTo>
                      <a:pt x="1245" y="1084"/>
                    </a:lnTo>
                    <a:lnTo>
                      <a:pt x="1243" y="1084"/>
                    </a:lnTo>
                    <a:lnTo>
                      <a:pt x="1241" y="1084"/>
                    </a:lnTo>
                    <a:lnTo>
                      <a:pt x="1240" y="1084"/>
                    </a:lnTo>
                    <a:lnTo>
                      <a:pt x="1239" y="1084"/>
                    </a:lnTo>
                    <a:lnTo>
                      <a:pt x="1239" y="1083"/>
                    </a:lnTo>
                    <a:lnTo>
                      <a:pt x="1240" y="1082"/>
                    </a:lnTo>
                    <a:lnTo>
                      <a:pt x="1241" y="1082"/>
                    </a:lnTo>
                    <a:close/>
                    <a:moveTo>
                      <a:pt x="1248" y="1084"/>
                    </a:moveTo>
                    <a:lnTo>
                      <a:pt x="1248" y="1084"/>
                    </a:lnTo>
                    <a:lnTo>
                      <a:pt x="1249" y="1084"/>
                    </a:lnTo>
                    <a:lnTo>
                      <a:pt x="1251" y="1085"/>
                    </a:lnTo>
                    <a:lnTo>
                      <a:pt x="1255" y="1087"/>
                    </a:lnTo>
                    <a:lnTo>
                      <a:pt x="1256" y="1087"/>
                    </a:lnTo>
                    <a:lnTo>
                      <a:pt x="1256" y="1088"/>
                    </a:lnTo>
                    <a:lnTo>
                      <a:pt x="1258" y="1090"/>
                    </a:lnTo>
                    <a:lnTo>
                      <a:pt x="1259" y="1090"/>
                    </a:lnTo>
                    <a:lnTo>
                      <a:pt x="1258" y="1091"/>
                    </a:lnTo>
                    <a:lnTo>
                      <a:pt x="1257" y="1091"/>
                    </a:lnTo>
                    <a:lnTo>
                      <a:pt x="1256" y="1090"/>
                    </a:lnTo>
                    <a:lnTo>
                      <a:pt x="1254" y="1088"/>
                    </a:lnTo>
                    <a:lnTo>
                      <a:pt x="1251" y="1087"/>
                    </a:lnTo>
                    <a:lnTo>
                      <a:pt x="1248" y="1085"/>
                    </a:lnTo>
                    <a:lnTo>
                      <a:pt x="1247" y="1084"/>
                    </a:lnTo>
                    <a:lnTo>
                      <a:pt x="1248" y="1084"/>
                    </a:lnTo>
                    <a:close/>
                    <a:moveTo>
                      <a:pt x="1235" y="1085"/>
                    </a:moveTo>
                    <a:lnTo>
                      <a:pt x="1235" y="1086"/>
                    </a:lnTo>
                    <a:lnTo>
                      <a:pt x="1235" y="1088"/>
                    </a:lnTo>
                    <a:lnTo>
                      <a:pt x="1235" y="1089"/>
                    </a:lnTo>
                    <a:lnTo>
                      <a:pt x="1234" y="1089"/>
                    </a:lnTo>
                    <a:lnTo>
                      <a:pt x="1232" y="1088"/>
                    </a:lnTo>
                    <a:lnTo>
                      <a:pt x="1231" y="1086"/>
                    </a:lnTo>
                    <a:lnTo>
                      <a:pt x="1235" y="1085"/>
                    </a:lnTo>
                    <a:close/>
                    <a:moveTo>
                      <a:pt x="1259" y="1092"/>
                    </a:moveTo>
                    <a:lnTo>
                      <a:pt x="1260" y="1092"/>
                    </a:lnTo>
                    <a:lnTo>
                      <a:pt x="1262" y="1094"/>
                    </a:lnTo>
                    <a:lnTo>
                      <a:pt x="1263" y="1097"/>
                    </a:lnTo>
                    <a:lnTo>
                      <a:pt x="1263" y="1099"/>
                    </a:lnTo>
                    <a:lnTo>
                      <a:pt x="1263" y="1100"/>
                    </a:lnTo>
                    <a:lnTo>
                      <a:pt x="1262" y="1100"/>
                    </a:lnTo>
                    <a:lnTo>
                      <a:pt x="1262" y="1101"/>
                    </a:lnTo>
                    <a:lnTo>
                      <a:pt x="1261" y="1101"/>
                    </a:lnTo>
                    <a:lnTo>
                      <a:pt x="1260" y="1101"/>
                    </a:lnTo>
                    <a:lnTo>
                      <a:pt x="1256" y="1098"/>
                    </a:lnTo>
                    <a:lnTo>
                      <a:pt x="1255" y="1097"/>
                    </a:lnTo>
                    <a:lnTo>
                      <a:pt x="1255" y="1096"/>
                    </a:lnTo>
                    <a:lnTo>
                      <a:pt x="1256" y="1095"/>
                    </a:lnTo>
                    <a:lnTo>
                      <a:pt x="1258" y="1092"/>
                    </a:lnTo>
                    <a:lnTo>
                      <a:pt x="1259" y="1092"/>
                    </a:lnTo>
                    <a:close/>
                    <a:moveTo>
                      <a:pt x="1362" y="1093"/>
                    </a:moveTo>
                    <a:lnTo>
                      <a:pt x="1365" y="1095"/>
                    </a:lnTo>
                    <a:lnTo>
                      <a:pt x="1366" y="1096"/>
                    </a:lnTo>
                    <a:lnTo>
                      <a:pt x="1373" y="1100"/>
                    </a:lnTo>
                    <a:lnTo>
                      <a:pt x="1376" y="1099"/>
                    </a:lnTo>
                    <a:lnTo>
                      <a:pt x="1379" y="1097"/>
                    </a:lnTo>
                    <a:lnTo>
                      <a:pt x="1382" y="1097"/>
                    </a:lnTo>
                    <a:lnTo>
                      <a:pt x="1384" y="1099"/>
                    </a:lnTo>
                    <a:lnTo>
                      <a:pt x="1420" y="1163"/>
                    </a:lnTo>
                    <a:lnTo>
                      <a:pt x="1422" y="1165"/>
                    </a:lnTo>
                    <a:lnTo>
                      <a:pt x="1421" y="1165"/>
                    </a:lnTo>
                    <a:lnTo>
                      <a:pt x="1420" y="1165"/>
                    </a:lnTo>
                    <a:lnTo>
                      <a:pt x="1418" y="1164"/>
                    </a:lnTo>
                    <a:lnTo>
                      <a:pt x="1414" y="1163"/>
                    </a:lnTo>
                    <a:lnTo>
                      <a:pt x="1416" y="1164"/>
                    </a:lnTo>
                    <a:lnTo>
                      <a:pt x="1416" y="1165"/>
                    </a:lnTo>
                    <a:lnTo>
                      <a:pt x="1417" y="1165"/>
                    </a:lnTo>
                    <a:lnTo>
                      <a:pt x="1418" y="1165"/>
                    </a:lnTo>
                    <a:lnTo>
                      <a:pt x="1419" y="1166"/>
                    </a:lnTo>
                    <a:lnTo>
                      <a:pt x="1419" y="1167"/>
                    </a:lnTo>
                    <a:lnTo>
                      <a:pt x="1418" y="1167"/>
                    </a:lnTo>
                    <a:lnTo>
                      <a:pt x="1412" y="1167"/>
                    </a:lnTo>
                    <a:lnTo>
                      <a:pt x="1411" y="1167"/>
                    </a:lnTo>
                    <a:lnTo>
                      <a:pt x="1397" y="1163"/>
                    </a:lnTo>
                    <a:lnTo>
                      <a:pt x="1396" y="1163"/>
                    </a:lnTo>
                    <a:lnTo>
                      <a:pt x="1396" y="1162"/>
                    </a:lnTo>
                    <a:lnTo>
                      <a:pt x="1395" y="1160"/>
                    </a:lnTo>
                    <a:lnTo>
                      <a:pt x="1394" y="1161"/>
                    </a:lnTo>
                    <a:lnTo>
                      <a:pt x="1395" y="1163"/>
                    </a:lnTo>
                    <a:lnTo>
                      <a:pt x="1394" y="1163"/>
                    </a:lnTo>
                    <a:lnTo>
                      <a:pt x="1387" y="1165"/>
                    </a:lnTo>
                    <a:lnTo>
                      <a:pt x="1384" y="1165"/>
                    </a:lnTo>
                    <a:lnTo>
                      <a:pt x="1383" y="1165"/>
                    </a:lnTo>
                    <a:lnTo>
                      <a:pt x="1382" y="1164"/>
                    </a:lnTo>
                    <a:lnTo>
                      <a:pt x="1381" y="1163"/>
                    </a:lnTo>
                    <a:lnTo>
                      <a:pt x="1381" y="1162"/>
                    </a:lnTo>
                    <a:lnTo>
                      <a:pt x="1381" y="1160"/>
                    </a:lnTo>
                    <a:lnTo>
                      <a:pt x="1380" y="1162"/>
                    </a:lnTo>
                    <a:lnTo>
                      <a:pt x="1380" y="1163"/>
                    </a:lnTo>
                    <a:lnTo>
                      <a:pt x="1381" y="1163"/>
                    </a:lnTo>
                    <a:lnTo>
                      <a:pt x="1380" y="1163"/>
                    </a:lnTo>
                    <a:lnTo>
                      <a:pt x="1379" y="1163"/>
                    </a:lnTo>
                    <a:lnTo>
                      <a:pt x="1374" y="1163"/>
                    </a:lnTo>
                    <a:lnTo>
                      <a:pt x="1372" y="1164"/>
                    </a:lnTo>
                    <a:lnTo>
                      <a:pt x="1371" y="1164"/>
                    </a:lnTo>
                    <a:lnTo>
                      <a:pt x="1370" y="1163"/>
                    </a:lnTo>
                    <a:lnTo>
                      <a:pt x="1369" y="1163"/>
                    </a:lnTo>
                    <a:lnTo>
                      <a:pt x="1369" y="1162"/>
                    </a:lnTo>
                    <a:lnTo>
                      <a:pt x="1370" y="1162"/>
                    </a:lnTo>
                    <a:lnTo>
                      <a:pt x="1371" y="1162"/>
                    </a:lnTo>
                    <a:lnTo>
                      <a:pt x="1372" y="1162"/>
                    </a:lnTo>
                    <a:lnTo>
                      <a:pt x="1374" y="1160"/>
                    </a:lnTo>
                    <a:lnTo>
                      <a:pt x="1375" y="1160"/>
                    </a:lnTo>
                    <a:lnTo>
                      <a:pt x="1375" y="1158"/>
                    </a:lnTo>
                    <a:lnTo>
                      <a:pt x="1374" y="1158"/>
                    </a:lnTo>
                    <a:lnTo>
                      <a:pt x="1373" y="1158"/>
                    </a:lnTo>
                    <a:lnTo>
                      <a:pt x="1371" y="1159"/>
                    </a:lnTo>
                    <a:lnTo>
                      <a:pt x="1372" y="1160"/>
                    </a:lnTo>
                    <a:lnTo>
                      <a:pt x="1373" y="1160"/>
                    </a:lnTo>
                    <a:lnTo>
                      <a:pt x="1372" y="1160"/>
                    </a:lnTo>
                    <a:lnTo>
                      <a:pt x="1369" y="1162"/>
                    </a:lnTo>
                    <a:lnTo>
                      <a:pt x="1367" y="1162"/>
                    </a:lnTo>
                    <a:lnTo>
                      <a:pt x="1366" y="1160"/>
                    </a:lnTo>
                    <a:lnTo>
                      <a:pt x="1367" y="1160"/>
                    </a:lnTo>
                    <a:lnTo>
                      <a:pt x="1368" y="1160"/>
                    </a:lnTo>
                    <a:lnTo>
                      <a:pt x="1369" y="1160"/>
                    </a:lnTo>
                    <a:lnTo>
                      <a:pt x="1368" y="1160"/>
                    </a:lnTo>
                    <a:lnTo>
                      <a:pt x="1367" y="1160"/>
                    </a:lnTo>
                    <a:lnTo>
                      <a:pt x="1366" y="1160"/>
                    </a:lnTo>
                    <a:lnTo>
                      <a:pt x="1364" y="1162"/>
                    </a:lnTo>
                    <a:lnTo>
                      <a:pt x="1364" y="1161"/>
                    </a:lnTo>
                    <a:lnTo>
                      <a:pt x="1364" y="1160"/>
                    </a:lnTo>
                    <a:lnTo>
                      <a:pt x="1363" y="1158"/>
                    </a:lnTo>
                    <a:lnTo>
                      <a:pt x="1362" y="1158"/>
                    </a:lnTo>
                    <a:lnTo>
                      <a:pt x="1361" y="1158"/>
                    </a:lnTo>
                    <a:lnTo>
                      <a:pt x="1362" y="1158"/>
                    </a:lnTo>
                    <a:lnTo>
                      <a:pt x="1362" y="1159"/>
                    </a:lnTo>
                    <a:lnTo>
                      <a:pt x="1360" y="1160"/>
                    </a:lnTo>
                    <a:lnTo>
                      <a:pt x="1356" y="1159"/>
                    </a:lnTo>
                    <a:lnTo>
                      <a:pt x="1356" y="1158"/>
                    </a:lnTo>
                    <a:lnTo>
                      <a:pt x="1355" y="1156"/>
                    </a:lnTo>
                    <a:lnTo>
                      <a:pt x="1352" y="1155"/>
                    </a:lnTo>
                    <a:lnTo>
                      <a:pt x="1352" y="1156"/>
                    </a:lnTo>
                    <a:lnTo>
                      <a:pt x="1352" y="1159"/>
                    </a:lnTo>
                    <a:lnTo>
                      <a:pt x="1352" y="1160"/>
                    </a:lnTo>
                    <a:lnTo>
                      <a:pt x="1347" y="1158"/>
                    </a:lnTo>
                    <a:lnTo>
                      <a:pt x="1346" y="1157"/>
                    </a:lnTo>
                    <a:lnTo>
                      <a:pt x="1345" y="1157"/>
                    </a:lnTo>
                    <a:lnTo>
                      <a:pt x="1345" y="1158"/>
                    </a:lnTo>
                    <a:lnTo>
                      <a:pt x="1344" y="1158"/>
                    </a:lnTo>
                    <a:lnTo>
                      <a:pt x="1343" y="1159"/>
                    </a:lnTo>
                    <a:lnTo>
                      <a:pt x="1341" y="1159"/>
                    </a:lnTo>
                    <a:lnTo>
                      <a:pt x="1340" y="1158"/>
                    </a:lnTo>
                    <a:lnTo>
                      <a:pt x="1338" y="1156"/>
                    </a:lnTo>
                    <a:lnTo>
                      <a:pt x="1337" y="1154"/>
                    </a:lnTo>
                    <a:lnTo>
                      <a:pt x="1336" y="1153"/>
                    </a:lnTo>
                    <a:lnTo>
                      <a:pt x="1336" y="1152"/>
                    </a:lnTo>
                    <a:lnTo>
                      <a:pt x="1337" y="1152"/>
                    </a:lnTo>
                    <a:lnTo>
                      <a:pt x="1338" y="1153"/>
                    </a:lnTo>
                    <a:lnTo>
                      <a:pt x="1339" y="1154"/>
                    </a:lnTo>
                    <a:lnTo>
                      <a:pt x="1340" y="1154"/>
                    </a:lnTo>
                    <a:lnTo>
                      <a:pt x="1341" y="1155"/>
                    </a:lnTo>
                    <a:lnTo>
                      <a:pt x="1341" y="1156"/>
                    </a:lnTo>
                    <a:lnTo>
                      <a:pt x="1345" y="1156"/>
                    </a:lnTo>
                    <a:lnTo>
                      <a:pt x="1346" y="1156"/>
                    </a:lnTo>
                    <a:lnTo>
                      <a:pt x="1347" y="1156"/>
                    </a:lnTo>
                    <a:lnTo>
                      <a:pt x="1343" y="1153"/>
                    </a:lnTo>
                    <a:lnTo>
                      <a:pt x="1342" y="1153"/>
                    </a:lnTo>
                    <a:lnTo>
                      <a:pt x="1341" y="1153"/>
                    </a:lnTo>
                    <a:lnTo>
                      <a:pt x="1340" y="1153"/>
                    </a:lnTo>
                    <a:lnTo>
                      <a:pt x="1339" y="1152"/>
                    </a:lnTo>
                    <a:lnTo>
                      <a:pt x="1340" y="1151"/>
                    </a:lnTo>
                    <a:lnTo>
                      <a:pt x="1341" y="1151"/>
                    </a:lnTo>
                    <a:lnTo>
                      <a:pt x="1342" y="1152"/>
                    </a:lnTo>
                    <a:lnTo>
                      <a:pt x="1343" y="1152"/>
                    </a:lnTo>
                    <a:lnTo>
                      <a:pt x="1345" y="1154"/>
                    </a:lnTo>
                    <a:lnTo>
                      <a:pt x="1346" y="1154"/>
                    </a:lnTo>
                    <a:lnTo>
                      <a:pt x="1347" y="1154"/>
                    </a:lnTo>
                    <a:lnTo>
                      <a:pt x="1349" y="1154"/>
                    </a:lnTo>
                    <a:lnTo>
                      <a:pt x="1348" y="1153"/>
                    </a:lnTo>
                    <a:lnTo>
                      <a:pt x="1347" y="1153"/>
                    </a:lnTo>
                    <a:lnTo>
                      <a:pt x="1346" y="1153"/>
                    </a:lnTo>
                    <a:lnTo>
                      <a:pt x="1345" y="1153"/>
                    </a:lnTo>
                    <a:lnTo>
                      <a:pt x="1345" y="1152"/>
                    </a:lnTo>
                    <a:lnTo>
                      <a:pt x="1344" y="1152"/>
                    </a:lnTo>
                    <a:lnTo>
                      <a:pt x="1345" y="1151"/>
                    </a:lnTo>
                    <a:lnTo>
                      <a:pt x="1349" y="1152"/>
                    </a:lnTo>
                    <a:lnTo>
                      <a:pt x="1350" y="1152"/>
                    </a:lnTo>
                    <a:lnTo>
                      <a:pt x="1349" y="1151"/>
                    </a:lnTo>
                    <a:lnTo>
                      <a:pt x="1349" y="1150"/>
                    </a:lnTo>
                    <a:lnTo>
                      <a:pt x="1350" y="1150"/>
                    </a:lnTo>
                    <a:lnTo>
                      <a:pt x="1354" y="1152"/>
                    </a:lnTo>
                    <a:lnTo>
                      <a:pt x="1360" y="1153"/>
                    </a:lnTo>
                    <a:lnTo>
                      <a:pt x="1360" y="1152"/>
                    </a:lnTo>
                    <a:lnTo>
                      <a:pt x="1360" y="1151"/>
                    </a:lnTo>
                    <a:lnTo>
                      <a:pt x="1359" y="1150"/>
                    </a:lnTo>
                    <a:lnTo>
                      <a:pt x="1360" y="1149"/>
                    </a:lnTo>
                    <a:lnTo>
                      <a:pt x="1360" y="1148"/>
                    </a:lnTo>
                    <a:lnTo>
                      <a:pt x="1361" y="1148"/>
                    </a:lnTo>
                    <a:lnTo>
                      <a:pt x="1365" y="1149"/>
                    </a:lnTo>
                    <a:lnTo>
                      <a:pt x="1366" y="1149"/>
                    </a:lnTo>
                    <a:lnTo>
                      <a:pt x="1366" y="1150"/>
                    </a:lnTo>
                    <a:lnTo>
                      <a:pt x="1366" y="1151"/>
                    </a:lnTo>
                    <a:lnTo>
                      <a:pt x="1366" y="1153"/>
                    </a:lnTo>
                    <a:lnTo>
                      <a:pt x="1367" y="1157"/>
                    </a:lnTo>
                    <a:lnTo>
                      <a:pt x="1367" y="1156"/>
                    </a:lnTo>
                    <a:lnTo>
                      <a:pt x="1370" y="1158"/>
                    </a:lnTo>
                    <a:lnTo>
                      <a:pt x="1368" y="1156"/>
                    </a:lnTo>
                    <a:lnTo>
                      <a:pt x="1367" y="1155"/>
                    </a:lnTo>
                    <a:lnTo>
                      <a:pt x="1367" y="1154"/>
                    </a:lnTo>
                    <a:lnTo>
                      <a:pt x="1367" y="1152"/>
                    </a:lnTo>
                    <a:lnTo>
                      <a:pt x="1367" y="1151"/>
                    </a:lnTo>
                    <a:lnTo>
                      <a:pt x="1368" y="1151"/>
                    </a:lnTo>
                    <a:lnTo>
                      <a:pt x="1369" y="1151"/>
                    </a:lnTo>
                    <a:lnTo>
                      <a:pt x="1369" y="1152"/>
                    </a:lnTo>
                    <a:lnTo>
                      <a:pt x="1373" y="1154"/>
                    </a:lnTo>
                    <a:lnTo>
                      <a:pt x="1374" y="1154"/>
                    </a:lnTo>
                    <a:lnTo>
                      <a:pt x="1376" y="1155"/>
                    </a:lnTo>
                    <a:lnTo>
                      <a:pt x="1377" y="1155"/>
                    </a:lnTo>
                    <a:lnTo>
                      <a:pt x="1377" y="1156"/>
                    </a:lnTo>
                    <a:lnTo>
                      <a:pt x="1378" y="1156"/>
                    </a:lnTo>
                    <a:lnTo>
                      <a:pt x="1379" y="1156"/>
                    </a:lnTo>
                    <a:lnTo>
                      <a:pt x="1381" y="1156"/>
                    </a:lnTo>
                    <a:lnTo>
                      <a:pt x="1371" y="1152"/>
                    </a:lnTo>
                    <a:lnTo>
                      <a:pt x="1369" y="1150"/>
                    </a:lnTo>
                    <a:lnTo>
                      <a:pt x="1369" y="1149"/>
                    </a:lnTo>
                    <a:lnTo>
                      <a:pt x="1368" y="1148"/>
                    </a:lnTo>
                    <a:lnTo>
                      <a:pt x="1367" y="1148"/>
                    </a:lnTo>
                    <a:lnTo>
                      <a:pt x="1366" y="1148"/>
                    </a:lnTo>
                    <a:lnTo>
                      <a:pt x="1365" y="1147"/>
                    </a:lnTo>
                    <a:lnTo>
                      <a:pt x="1363" y="1147"/>
                    </a:lnTo>
                    <a:lnTo>
                      <a:pt x="1360" y="1147"/>
                    </a:lnTo>
                    <a:lnTo>
                      <a:pt x="1359" y="1146"/>
                    </a:lnTo>
                    <a:lnTo>
                      <a:pt x="1358" y="1146"/>
                    </a:lnTo>
                    <a:lnTo>
                      <a:pt x="1356" y="1143"/>
                    </a:lnTo>
                    <a:lnTo>
                      <a:pt x="1372" y="1148"/>
                    </a:lnTo>
                    <a:lnTo>
                      <a:pt x="1378" y="1152"/>
                    </a:lnTo>
                    <a:lnTo>
                      <a:pt x="1379" y="1152"/>
                    </a:lnTo>
                    <a:lnTo>
                      <a:pt x="1379" y="1150"/>
                    </a:lnTo>
                    <a:lnTo>
                      <a:pt x="1377" y="1150"/>
                    </a:lnTo>
                    <a:lnTo>
                      <a:pt x="1376" y="1149"/>
                    </a:lnTo>
                    <a:lnTo>
                      <a:pt x="1375" y="1149"/>
                    </a:lnTo>
                    <a:lnTo>
                      <a:pt x="1375" y="1148"/>
                    </a:lnTo>
                    <a:lnTo>
                      <a:pt x="1377" y="1147"/>
                    </a:lnTo>
                    <a:lnTo>
                      <a:pt x="1377" y="1146"/>
                    </a:lnTo>
                    <a:lnTo>
                      <a:pt x="1379" y="1147"/>
                    </a:lnTo>
                    <a:lnTo>
                      <a:pt x="1381" y="1148"/>
                    </a:lnTo>
                    <a:lnTo>
                      <a:pt x="1388" y="1155"/>
                    </a:lnTo>
                    <a:lnTo>
                      <a:pt x="1390" y="1156"/>
                    </a:lnTo>
                    <a:lnTo>
                      <a:pt x="1389" y="1154"/>
                    </a:lnTo>
                    <a:lnTo>
                      <a:pt x="1384" y="1149"/>
                    </a:lnTo>
                    <a:lnTo>
                      <a:pt x="1383" y="1149"/>
                    </a:lnTo>
                    <a:lnTo>
                      <a:pt x="1383" y="1148"/>
                    </a:lnTo>
                    <a:lnTo>
                      <a:pt x="1384" y="1148"/>
                    </a:lnTo>
                    <a:lnTo>
                      <a:pt x="1388" y="1149"/>
                    </a:lnTo>
                    <a:lnTo>
                      <a:pt x="1389" y="1150"/>
                    </a:lnTo>
                    <a:lnTo>
                      <a:pt x="1396" y="1151"/>
                    </a:lnTo>
                    <a:lnTo>
                      <a:pt x="1400" y="1152"/>
                    </a:lnTo>
                    <a:lnTo>
                      <a:pt x="1400" y="1153"/>
                    </a:lnTo>
                    <a:lnTo>
                      <a:pt x="1401" y="1153"/>
                    </a:lnTo>
                    <a:lnTo>
                      <a:pt x="1401" y="1154"/>
                    </a:lnTo>
                    <a:lnTo>
                      <a:pt x="1400" y="1155"/>
                    </a:lnTo>
                    <a:lnTo>
                      <a:pt x="1399" y="1155"/>
                    </a:lnTo>
                    <a:lnTo>
                      <a:pt x="1399" y="1156"/>
                    </a:lnTo>
                    <a:lnTo>
                      <a:pt x="1399" y="1158"/>
                    </a:lnTo>
                    <a:lnTo>
                      <a:pt x="1401" y="1160"/>
                    </a:lnTo>
                    <a:lnTo>
                      <a:pt x="1401" y="1159"/>
                    </a:lnTo>
                    <a:lnTo>
                      <a:pt x="1401" y="1156"/>
                    </a:lnTo>
                    <a:lnTo>
                      <a:pt x="1401" y="1155"/>
                    </a:lnTo>
                    <a:lnTo>
                      <a:pt x="1402" y="1155"/>
                    </a:lnTo>
                    <a:lnTo>
                      <a:pt x="1403" y="1156"/>
                    </a:lnTo>
                    <a:lnTo>
                      <a:pt x="1404" y="1156"/>
                    </a:lnTo>
                    <a:lnTo>
                      <a:pt x="1403" y="1154"/>
                    </a:lnTo>
                    <a:lnTo>
                      <a:pt x="1402" y="1154"/>
                    </a:lnTo>
                    <a:lnTo>
                      <a:pt x="1402" y="1153"/>
                    </a:lnTo>
                    <a:lnTo>
                      <a:pt x="1402" y="1152"/>
                    </a:lnTo>
                    <a:lnTo>
                      <a:pt x="1403" y="1152"/>
                    </a:lnTo>
                    <a:lnTo>
                      <a:pt x="1404" y="1153"/>
                    </a:lnTo>
                    <a:lnTo>
                      <a:pt x="1405" y="1154"/>
                    </a:lnTo>
                    <a:lnTo>
                      <a:pt x="1406" y="1154"/>
                    </a:lnTo>
                    <a:lnTo>
                      <a:pt x="1406" y="1153"/>
                    </a:lnTo>
                    <a:lnTo>
                      <a:pt x="1405" y="1152"/>
                    </a:lnTo>
                    <a:lnTo>
                      <a:pt x="1390" y="1147"/>
                    </a:lnTo>
                    <a:lnTo>
                      <a:pt x="1388" y="1146"/>
                    </a:lnTo>
                    <a:lnTo>
                      <a:pt x="1380" y="1144"/>
                    </a:lnTo>
                    <a:lnTo>
                      <a:pt x="1375" y="1142"/>
                    </a:lnTo>
                    <a:lnTo>
                      <a:pt x="1367" y="1133"/>
                    </a:lnTo>
                    <a:lnTo>
                      <a:pt x="1366" y="1132"/>
                    </a:lnTo>
                    <a:lnTo>
                      <a:pt x="1367" y="1131"/>
                    </a:lnTo>
                    <a:lnTo>
                      <a:pt x="1371" y="1129"/>
                    </a:lnTo>
                    <a:lnTo>
                      <a:pt x="1373" y="1129"/>
                    </a:lnTo>
                    <a:lnTo>
                      <a:pt x="1374" y="1129"/>
                    </a:lnTo>
                    <a:lnTo>
                      <a:pt x="1381" y="1125"/>
                    </a:lnTo>
                    <a:lnTo>
                      <a:pt x="1381" y="1124"/>
                    </a:lnTo>
                    <a:lnTo>
                      <a:pt x="1381" y="1123"/>
                    </a:lnTo>
                    <a:lnTo>
                      <a:pt x="1379" y="1120"/>
                    </a:lnTo>
                    <a:lnTo>
                      <a:pt x="1378" y="1119"/>
                    </a:lnTo>
                    <a:lnTo>
                      <a:pt x="1373" y="1119"/>
                    </a:lnTo>
                    <a:lnTo>
                      <a:pt x="1366" y="1120"/>
                    </a:lnTo>
                    <a:lnTo>
                      <a:pt x="1365" y="1120"/>
                    </a:lnTo>
                    <a:lnTo>
                      <a:pt x="1364" y="1120"/>
                    </a:lnTo>
                    <a:lnTo>
                      <a:pt x="1364" y="1121"/>
                    </a:lnTo>
                    <a:lnTo>
                      <a:pt x="1364" y="1122"/>
                    </a:lnTo>
                    <a:lnTo>
                      <a:pt x="1361" y="1124"/>
                    </a:lnTo>
                    <a:lnTo>
                      <a:pt x="1360" y="1124"/>
                    </a:lnTo>
                    <a:lnTo>
                      <a:pt x="1360" y="1123"/>
                    </a:lnTo>
                    <a:lnTo>
                      <a:pt x="1353" y="1120"/>
                    </a:lnTo>
                    <a:lnTo>
                      <a:pt x="1351" y="1118"/>
                    </a:lnTo>
                    <a:lnTo>
                      <a:pt x="1350" y="1116"/>
                    </a:lnTo>
                    <a:lnTo>
                      <a:pt x="1348" y="1111"/>
                    </a:lnTo>
                    <a:lnTo>
                      <a:pt x="1347" y="1110"/>
                    </a:lnTo>
                    <a:lnTo>
                      <a:pt x="1348" y="1109"/>
                    </a:lnTo>
                    <a:lnTo>
                      <a:pt x="1349" y="1108"/>
                    </a:lnTo>
                    <a:lnTo>
                      <a:pt x="1349" y="1109"/>
                    </a:lnTo>
                    <a:lnTo>
                      <a:pt x="1350" y="1111"/>
                    </a:lnTo>
                    <a:lnTo>
                      <a:pt x="1351" y="1111"/>
                    </a:lnTo>
                    <a:lnTo>
                      <a:pt x="1354" y="1110"/>
                    </a:lnTo>
                    <a:lnTo>
                      <a:pt x="1354" y="1109"/>
                    </a:lnTo>
                    <a:lnTo>
                      <a:pt x="1354" y="1107"/>
                    </a:lnTo>
                    <a:lnTo>
                      <a:pt x="1354" y="1106"/>
                    </a:lnTo>
                    <a:lnTo>
                      <a:pt x="1353" y="1106"/>
                    </a:lnTo>
                    <a:lnTo>
                      <a:pt x="1350" y="1105"/>
                    </a:lnTo>
                    <a:lnTo>
                      <a:pt x="1349" y="1104"/>
                    </a:lnTo>
                    <a:lnTo>
                      <a:pt x="1349" y="1103"/>
                    </a:lnTo>
                    <a:lnTo>
                      <a:pt x="1348" y="1103"/>
                    </a:lnTo>
                    <a:lnTo>
                      <a:pt x="1347" y="1103"/>
                    </a:lnTo>
                    <a:lnTo>
                      <a:pt x="1346" y="1103"/>
                    </a:lnTo>
                    <a:lnTo>
                      <a:pt x="1345" y="1103"/>
                    </a:lnTo>
                    <a:lnTo>
                      <a:pt x="1344" y="1103"/>
                    </a:lnTo>
                    <a:lnTo>
                      <a:pt x="1344" y="1102"/>
                    </a:lnTo>
                    <a:lnTo>
                      <a:pt x="1345" y="1101"/>
                    </a:lnTo>
                    <a:lnTo>
                      <a:pt x="1349" y="1101"/>
                    </a:lnTo>
                    <a:lnTo>
                      <a:pt x="1350" y="1101"/>
                    </a:lnTo>
                    <a:lnTo>
                      <a:pt x="1351" y="1102"/>
                    </a:lnTo>
                    <a:lnTo>
                      <a:pt x="1352" y="1103"/>
                    </a:lnTo>
                    <a:lnTo>
                      <a:pt x="1354" y="1103"/>
                    </a:lnTo>
                    <a:lnTo>
                      <a:pt x="1354" y="1104"/>
                    </a:lnTo>
                    <a:lnTo>
                      <a:pt x="1355" y="1104"/>
                    </a:lnTo>
                    <a:lnTo>
                      <a:pt x="1356" y="1104"/>
                    </a:lnTo>
                    <a:lnTo>
                      <a:pt x="1357" y="1104"/>
                    </a:lnTo>
                    <a:lnTo>
                      <a:pt x="1360" y="1102"/>
                    </a:lnTo>
                    <a:lnTo>
                      <a:pt x="1360" y="1101"/>
                    </a:lnTo>
                    <a:lnTo>
                      <a:pt x="1361" y="1099"/>
                    </a:lnTo>
                    <a:lnTo>
                      <a:pt x="1361" y="1098"/>
                    </a:lnTo>
                    <a:lnTo>
                      <a:pt x="1361" y="1097"/>
                    </a:lnTo>
                    <a:lnTo>
                      <a:pt x="1359" y="1095"/>
                    </a:lnTo>
                    <a:lnTo>
                      <a:pt x="1360" y="1095"/>
                    </a:lnTo>
                    <a:lnTo>
                      <a:pt x="1360" y="1094"/>
                    </a:lnTo>
                    <a:lnTo>
                      <a:pt x="1362" y="1094"/>
                    </a:lnTo>
                    <a:lnTo>
                      <a:pt x="1362" y="1093"/>
                    </a:lnTo>
                    <a:close/>
                    <a:moveTo>
                      <a:pt x="1243" y="1101"/>
                    </a:moveTo>
                    <a:lnTo>
                      <a:pt x="1244" y="1101"/>
                    </a:lnTo>
                    <a:lnTo>
                      <a:pt x="1251" y="1105"/>
                    </a:lnTo>
                    <a:lnTo>
                      <a:pt x="1252" y="1107"/>
                    </a:lnTo>
                    <a:lnTo>
                      <a:pt x="1254" y="1108"/>
                    </a:lnTo>
                    <a:lnTo>
                      <a:pt x="1257" y="1108"/>
                    </a:lnTo>
                    <a:lnTo>
                      <a:pt x="1260" y="1107"/>
                    </a:lnTo>
                    <a:lnTo>
                      <a:pt x="1262" y="1108"/>
                    </a:lnTo>
                    <a:lnTo>
                      <a:pt x="1266" y="1109"/>
                    </a:lnTo>
                    <a:lnTo>
                      <a:pt x="1271" y="1112"/>
                    </a:lnTo>
                    <a:lnTo>
                      <a:pt x="1273" y="1112"/>
                    </a:lnTo>
                    <a:lnTo>
                      <a:pt x="1273" y="1111"/>
                    </a:lnTo>
                    <a:lnTo>
                      <a:pt x="1274" y="1111"/>
                    </a:lnTo>
                    <a:lnTo>
                      <a:pt x="1276" y="1113"/>
                    </a:lnTo>
                    <a:lnTo>
                      <a:pt x="1277" y="1114"/>
                    </a:lnTo>
                    <a:lnTo>
                      <a:pt x="1277" y="1115"/>
                    </a:lnTo>
                    <a:lnTo>
                      <a:pt x="1279" y="1116"/>
                    </a:lnTo>
                    <a:lnTo>
                      <a:pt x="1279" y="1117"/>
                    </a:lnTo>
                    <a:lnTo>
                      <a:pt x="1280" y="1117"/>
                    </a:lnTo>
                    <a:lnTo>
                      <a:pt x="1280" y="1116"/>
                    </a:lnTo>
                    <a:lnTo>
                      <a:pt x="1278" y="1114"/>
                    </a:lnTo>
                    <a:lnTo>
                      <a:pt x="1278" y="1113"/>
                    </a:lnTo>
                    <a:lnTo>
                      <a:pt x="1279" y="1113"/>
                    </a:lnTo>
                    <a:lnTo>
                      <a:pt x="1280" y="1114"/>
                    </a:lnTo>
                    <a:lnTo>
                      <a:pt x="1284" y="1116"/>
                    </a:lnTo>
                    <a:lnTo>
                      <a:pt x="1283" y="1117"/>
                    </a:lnTo>
                    <a:lnTo>
                      <a:pt x="1284" y="1117"/>
                    </a:lnTo>
                    <a:lnTo>
                      <a:pt x="1285" y="1117"/>
                    </a:lnTo>
                    <a:lnTo>
                      <a:pt x="1291" y="1120"/>
                    </a:lnTo>
                    <a:lnTo>
                      <a:pt x="1288" y="1120"/>
                    </a:lnTo>
                    <a:lnTo>
                      <a:pt x="1281" y="1119"/>
                    </a:lnTo>
                    <a:lnTo>
                      <a:pt x="1281" y="1118"/>
                    </a:lnTo>
                    <a:lnTo>
                      <a:pt x="1279" y="1117"/>
                    </a:lnTo>
                    <a:lnTo>
                      <a:pt x="1277" y="1116"/>
                    </a:lnTo>
                    <a:lnTo>
                      <a:pt x="1273" y="1114"/>
                    </a:lnTo>
                    <a:lnTo>
                      <a:pt x="1267" y="1111"/>
                    </a:lnTo>
                    <a:lnTo>
                      <a:pt x="1265" y="1112"/>
                    </a:lnTo>
                    <a:lnTo>
                      <a:pt x="1264" y="1113"/>
                    </a:lnTo>
                    <a:lnTo>
                      <a:pt x="1258" y="1113"/>
                    </a:lnTo>
                    <a:lnTo>
                      <a:pt x="1258" y="1112"/>
                    </a:lnTo>
                    <a:lnTo>
                      <a:pt x="1256" y="1111"/>
                    </a:lnTo>
                    <a:lnTo>
                      <a:pt x="1253" y="1109"/>
                    </a:lnTo>
                    <a:lnTo>
                      <a:pt x="1251" y="1109"/>
                    </a:lnTo>
                    <a:lnTo>
                      <a:pt x="1249" y="1107"/>
                    </a:lnTo>
                    <a:lnTo>
                      <a:pt x="1248" y="1105"/>
                    </a:lnTo>
                    <a:lnTo>
                      <a:pt x="1247" y="1104"/>
                    </a:lnTo>
                    <a:lnTo>
                      <a:pt x="1246" y="1104"/>
                    </a:lnTo>
                    <a:lnTo>
                      <a:pt x="1244" y="1103"/>
                    </a:lnTo>
                    <a:lnTo>
                      <a:pt x="1242" y="1102"/>
                    </a:lnTo>
                    <a:lnTo>
                      <a:pt x="1242" y="1101"/>
                    </a:lnTo>
                    <a:lnTo>
                      <a:pt x="1243" y="1101"/>
                    </a:lnTo>
                    <a:close/>
                    <a:moveTo>
                      <a:pt x="1271" y="1105"/>
                    </a:moveTo>
                    <a:lnTo>
                      <a:pt x="1275" y="1105"/>
                    </a:lnTo>
                    <a:lnTo>
                      <a:pt x="1277" y="1107"/>
                    </a:lnTo>
                    <a:lnTo>
                      <a:pt x="1277" y="1108"/>
                    </a:lnTo>
                    <a:lnTo>
                      <a:pt x="1276" y="1108"/>
                    </a:lnTo>
                    <a:lnTo>
                      <a:pt x="1275" y="1107"/>
                    </a:lnTo>
                    <a:lnTo>
                      <a:pt x="1274" y="1107"/>
                    </a:lnTo>
                    <a:lnTo>
                      <a:pt x="1275" y="1107"/>
                    </a:lnTo>
                    <a:lnTo>
                      <a:pt x="1274" y="1106"/>
                    </a:lnTo>
                    <a:lnTo>
                      <a:pt x="1273" y="1106"/>
                    </a:lnTo>
                    <a:lnTo>
                      <a:pt x="1271" y="1106"/>
                    </a:lnTo>
                    <a:lnTo>
                      <a:pt x="1268" y="1106"/>
                    </a:lnTo>
                    <a:lnTo>
                      <a:pt x="1268" y="1107"/>
                    </a:lnTo>
                    <a:lnTo>
                      <a:pt x="1267" y="1106"/>
                    </a:lnTo>
                    <a:lnTo>
                      <a:pt x="1268" y="1105"/>
                    </a:lnTo>
                    <a:lnTo>
                      <a:pt x="1271" y="1105"/>
                    </a:lnTo>
                    <a:close/>
                    <a:moveTo>
                      <a:pt x="1265" y="1116"/>
                    </a:moveTo>
                    <a:lnTo>
                      <a:pt x="1267" y="1116"/>
                    </a:lnTo>
                    <a:lnTo>
                      <a:pt x="1267" y="1117"/>
                    </a:lnTo>
                    <a:lnTo>
                      <a:pt x="1267" y="1118"/>
                    </a:lnTo>
                    <a:lnTo>
                      <a:pt x="1266" y="1119"/>
                    </a:lnTo>
                    <a:lnTo>
                      <a:pt x="1265" y="1119"/>
                    </a:lnTo>
                    <a:lnTo>
                      <a:pt x="1264" y="1119"/>
                    </a:lnTo>
                    <a:lnTo>
                      <a:pt x="1264" y="1118"/>
                    </a:lnTo>
                    <a:lnTo>
                      <a:pt x="1263" y="1118"/>
                    </a:lnTo>
                    <a:lnTo>
                      <a:pt x="1264" y="1117"/>
                    </a:lnTo>
                    <a:lnTo>
                      <a:pt x="1264" y="1116"/>
                    </a:lnTo>
                    <a:lnTo>
                      <a:pt x="1265" y="1116"/>
                    </a:lnTo>
                    <a:close/>
                    <a:moveTo>
                      <a:pt x="1281" y="1121"/>
                    </a:moveTo>
                    <a:lnTo>
                      <a:pt x="1284" y="1121"/>
                    </a:lnTo>
                    <a:lnTo>
                      <a:pt x="1284" y="1122"/>
                    </a:lnTo>
                    <a:lnTo>
                      <a:pt x="1285" y="1122"/>
                    </a:lnTo>
                    <a:lnTo>
                      <a:pt x="1284" y="1124"/>
                    </a:lnTo>
                    <a:lnTo>
                      <a:pt x="1287" y="1125"/>
                    </a:lnTo>
                    <a:lnTo>
                      <a:pt x="1287" y="1126"/>
                    </a:lnTo>
                    <a:lnTo>
                      <a:pt x="1286" y="1126"/>
                    </a:lnTo>
                    <a:lnTo>
                      <a:pt x="1285" y="1126"/>
                    </a:lnTo>
                    <a:lnTo>
                      <a:pt x="1277" y="1123"/>
                    </a:lnTo>
                    <a:lnTo>
                      <a:pt x="1276" y="1122"/>
                    </a:lnTo>
                    <a:lnTo>
                      <a:pt x="1277" y="1122"/>
                    </a:lnTo>
                    <a:lnTo>
                      <a:pt x="1279" y="1124"/>
                    </a:lnTo>
                    <a:lnTo>
                      <a:pt x="1281" y="1124"/>
                    </a:lnTo>
                    <a:lnTo>
                      <a:pt x="1282" y="1123"/>
                    </a:lnTo>
                    <a:lnTo>
                      <a:pt x="1282" y="1122"/>
                    </a:lnTo>
                    <a:lnTo>
                      <a:pt x="1281" y="1122"/>
                    </a:lnTo>
                    <a:lnTo>
                      <a:pt x="1281" y="1121"/>
                    </a:lnTo>
                    <a:close/>
                    <a:moveTo>
                      <a:pt x="1292" y="1122"/>
                    </a:moveTo>
                    <a:lnTo>
                      <a:pt x="1294" y="1122"/>
                    </a:lnTo>
                    <a:lnTo>
                      <a:pt x="1297" y="1122"/>
                    </a:lnTo>
                    <a:lnTo>
                      <a:pt x="1299" y="1126"/>
                    </a:lnTo>
                    <a:lnTo>
                      <a:pt x="1300" y="1128"/>
                    </a:lnTo>
                    <a:lnTo>
                      <a:pt x="1302" y="1129"/>
                    </a:lnTo>
                    <a:lnTo>
                      <a:pt x="1301" y="1126"/>
                    </a:lnTo>
                    <a:lnTo>
                      <a:pt x="1299" y="1123"/>
                    </a:lnTo>
                    <a:lnTo>
                      <a:pt x="1301" y="1124"/>
                    </a:lnTo>
                    <a:lnTo>
                      <a:pt x="1302" y="1125"/>
                    </a:lnTo>
                    <a:lnTo>
                      <a:pt x="1305" y="1128"/>
                    </a:lnTo>
                    <a:lnTo>
                      <a:pt x="1307" y="1126"/>
                    </a:lnTo>
                    <a:lnTo>
                      <a:pt x="1309" y="1126"/>
                    </a:lnTo>
                    <a:lnTo>
                      <a:pt x="1311" y="1127"/>
                    </a:lnTo>
                    <a:lnTo>
                      <a:pt x="1312" y="1128"/>
                    </a:lnTo>
                    <a:lnTo>
                      <a:pt x="1313" y="1129"/>
                    </a:lnTo>
                    <a:lnTo>
                      <a:pt x="1312" y="1129"/>
                    </a:lnTo>
                    <a:lnTo>
                      <a:pt x="1311" y="1129"/>
                    </a:lnTo>
                    <a:lnTo>
                      <a:pt x="1313" y="1131"/>
                    </a:lnTo>
                    <a:lnTo>
                      <a:pt x="1314" y="1130"/>
                    </a:lnTo>
                    <a:lnTo>
                      <a:pt x="1317" y="1131"/>
                    </a:lnTo>
                    <a:lnTo>
                      <a:pt x="1318" y="1131"/>
                    </a:lnTo>
                    <a:lnTo>
                      <a:pt x="1321" y="1133"/>
                    </a:lnTo>
                    <a:lnTo>
                      <a:pt x="1320" y="1134"/>
                    </a:lnTo>
                    <a:lnTo>
                      <a:pt x="1320" y="1135"/>
                    </a:lnTo>
                    <a:lnTo>
                      <a:pt x="1317" y="1135"/>
                    </a:lnTo>
                    <a:lnTo>
                      <a:pt x="1316" y="1136"/>
                    </a:lnTo>
                    <a:lnTo>
                      <a:pt x="1318" y="1138"/>
                    </a:lnTo>
                    <a:lnTo>
                      <a:pt x="1318" y="1139"/>
                    </a:lnTo>
                    <a:lnTo>
                      <a:pt x="1320" y="1139"/>
                    </a:lnTo>
                    <a:lnTo>
                      <a:pt x="1321" y="1141"/>
                    </a:lnTo>
                    <a:lnTo>
                      <a:pt x="1318" y="1141"/>
                    </a:lnTo>
                    <a:lnTo>
                      <a:pt x="1317" y="1142"/>
                    </a:lnTo>
                    <a:lnTo>
                      <a:pt x="1316" y="1142"/>
                    </a:lnTo>
                    <a:lnTo>
                      <a:pt x="1315" y="1141"/>
                    </a:lnTo>
                    <a:lnTo>
                      <a:pt x="1313" y="1142"/>
                    </a:lnTo>
                    <a:lnTo>
                      <a:pt x="1311" y="1143"/>
                    </a:lnTo>
                    <a:lnTo>
                      <a:pt x="1310" y="1143"/>
                    </a:lnTo>
                    <a:lnTo>
                      <a:pt x="1307" y="1142"/>
                    </a:lnTo>
                    <a:lnTo>
                      <a:pt x="1305" y="1141"/>
                    </a:lnTo>
                    <a:lnTo>
                      <a:pt x="1308" y="1141"/>
                    </a:lnTo>
                    <a:lnTo>
                      <a:pt x="1310" y="1140"/>
                    </a:lnTo>
                    <a:lnTo>
                      <a:pt x="1308" y="1135"/>
                    </a:lnTo>
                    <a:lnTo>
                      <a:pt x="1306" y="1134"/>
                    </a:lnTo>
                    <a:lnTo>
                      <a:pt x="1305" y="1134"/>
                    </a:lnTo>
                    <a:lnTo>
                      <a:pt x="1305" y="1135"/>
                    </a:lnTo>
                    <a:lnTo>
                      <a:pt x="1304" y="1135"/>
                    </a:lnTo>
                    <a:lnTo>
                      <a:pt x="1302" y="1135"/>
                    </a:lnTo>
                    <a:lnTo>
                      <a:pt x="1301" y="1134"/>
                    </a:lnTo>
                    <a:lnTo>
                      <a:pt x="1300" y="1133"/>
                    </a:lnTo>
                    <a:lnTo>
                      <a:pt x="1301" y="1137"/>
                    </a:lnTo>
                    <a:lnTo>
                      <a:pt x="1301" y="1139"/>
                    </a:lnTo>
                    <a:lnTo>
                      <a:pt x="1299" y="1139"/>
                    </a:lnTo>
                    <a:lnTo>
                      <a:pt x="1294" y="1134"/>
                    </a:lnTo>
                    <a:lnTo>
                      <a:pt x="1295" y="1133"/>
                    </a:lnTo>
                    <a:lnTo>
                      <a:pt x="1294" y="1131"/>
                    </a:lnTo>
                    <a:lnTo>
                      <a:pt x="1291" y="1131"/>
                    </a:lnTo>
                    <a:lnTo>
                      <a:pt x="1290" y="1131"/>
                    </a:lnTo>
                    <a:lnTo>
                      <a:pt x="1289" y="1131"/>
                    </a:lnTo>
                    <a:lnTo>
                      <a:pt x="1287" y="1132"/>
                    </a:lnTo>
                    <a:lnTo>
                      <a:pt x="1288" y="1131"/>
                    </a:lnTo>
                    <a:lnTo>
                      <a:pt x="1288" y="1130"/>
                    </a:lnTo>
                    <a:lnTo>
                      <a:pt x="1287" y="1129"/>
                    </a:lnTo>
                    <a:lnTo>
                      <a:pt x="1286" y="1129"/>
                    </a:lnTo>
                    <a:lnTo>
                      <a:pt x="1285" y="1129"/>
                    </a:lnTo>
                    <a:lnTo>
                      <a:pt x="1284" y="1129"/>
                    </a:lnTo>
                    <a:lnTo>
                      <a:pt x="1283" y="1128"/>
                    </a:lnTo>
                    <a:lnTo>
                      <a:pt x="1283" y="1127"/>
                    </a:lnTo>
                    <a:lnTo>
                      <a:pt x="1284" y="1127"/>
                    </a:lnTo>
                    <a:lnTo>
                      <a:pt x="1284" y="1126"/>
                    </a:lnTo>
                    <a:lnTo>
                      <a:pt x="1285" y="1127"/>
                    </a:lnTo>
                    <a:lnTo>
                      <a:pt x="1286" y="1127"/>
                    </a:lnTo>
                    <a:lnTo>
                      <a:pt x="1286" y="1126"/>
                    </a:lnTo>
                    <a:lnTo>
                      <a:pt x="1287" y="1126"/>
                    </a:lnTo>
                    <a:lnTo>
                      <a:pt x="1290" y="1127"/>
                    </a:lnTo>
                    <a:lnTo>
                      <a:pt x="1290" y="1128"/>
                    </a:lnTo>
                    <a:lnTo>
                      <a:pt x="1291" y="1128"/>
                    </a:lnTo>
                    <a:lnTo>
                      <a:pt x="1292" y="1129"/>
                    </a:lnTo>
                    <a:lnTo>
                      <a:pt x="1293" y="1129"/>
                    </a:lnTo>
                    <a:lnTo>
                      <a:pt x="1295" y="1129"/>
                    </a:lnTo>
                    <a:lnTo>
                      <a:pt x="1296" y="1129"/>
                    </a:lnTo>
                    <a:lnTo>
                      <a:pt x="1298" y="1129"/>
                    </a:lnTo>
                    <a:lnTo>
                      <a:pt x="1299" y="1129"/>
                    </a:lnTo>
                    <a:lnTo>
                      <a:pt x="1299" y="1128"/>
                    </a:lnTo>
                    <a:lnTo>
                      <a:pt x="1298" y="1129"/>
                    </a:lnTo>
                    <a:lnTo>
                      <a:pt x="1297" y="1129"/>
                    </a:lnTo>
                    <a:lnTo>
                      <a:pt x="1292" y="1128"/>
                    </a:lnTo>
                    <a:lnTo>
                      <a:pt x="1286" y="1124"/>
                    </a:lnTo>
                    <a:lnTo>
                      <a:pt x="1285" y="1123"/>
                    </a:lnTo>
                    <a:lnTo>
                      <a:pt x="1286" y="1123"/>
                    </a:lnTo>
                    <a:lnTo>
                      <a:pt x="1289" y="1124"/>
                    </a:lnTo>
                    <a:lnTo>
                      <a:pt x="1294" y="1124"/>
                    </a:lnTo>
                    <a:lnTo>
                      <a:pt x="1292" y="1123"/>
                    </a:lnTo>
                    <a:lnTo>
                      <a:pt x="1290" y="1122"/>
                    </a:lnTo>
                    <a:lnTo>
                      <a:pt x="1292" y="1122"/>
                    </a:lnTo>
                    <a:close/>
                    <a:moveTo>
                      <a:pt x="1275" y="1123"/>
                    </a:moveTo>
                    <a:lnTo>
                      <a:pt x="1275" y="1123"/>
                    </a:lnTo>
                    <a:lnTo>
                      <a:pt x="1280" y="1125"/>
                    </a:lnTo>
                    <a:lnTo>
                      <a:pt x="1280" y="1126"/>
                    </a:lnTo>
                    <a:lnTo>
                      <a:pt x="1279" y="1127"/>
                    </a:lnTo>
                    <a:lnTo>
                      <a:pt x="1278" y="1127"/>
                    </a:lnTo>
                    <a:lnTo>
                      <a:pt x="1277" y="1127"/>
                    </a:lnTo>
                    <a:lnTo>
                      <a:pt x="1276" y="1126"/>
                    </a:lnTo>
                    <a:lnTo>
                      <a:pt x="1275" y="1123"/>
                    </a:lnTo>
                    <a:close/>
                    <a:moveTo>
                      <a:pt x="1356" y="1126"/>
                    </a:moveTo>
                    <a:lnTo>
                      <a:pt x="1356" y="1126"/>
                    </a:lnTo>
                    <a:lnTo>
                      <a:pt x="1357" y="1128"/>
                    </a:lnTo>
                    <a:lnTo>
                      <a:pt x="1357" y="1129"/>
                    </a:lnTo>
                    <a:lnTo>
                      <a:pt x="1358" y="1129"/>
                    </a:lnTo>
                    <a:lnTo>
                      <a:pt x="1358" y="1131"/>
                    </a:lnTo>
                    <a:lnTo>
                      <a:pt x="1362" y="1135"/>
                    </a:lnTo>
                    <a:lnTo>
                      <a:pt x="1367" y="1139"/>
                    </a:lnTo>
                    <a:lnTo>
                      <a:pt x="1367" y="1140"/>
                    </a:lnTo>
                    <a:lnTo>
                      <a:pt x="1366" y="1141"/>
                    </a:lnTo>
                    <a:lnTo>
                      <a:pt x="1365" y="1141"/>
                    </a:lnTo>
                    <a:lnTo>
                      <a:pt x="1364" y="1141"/>
                    </a:lnTo>
                    <a:lnTo>
                      <a:pt x="1364" y="1140"/>
                    </a:lnTo>
                    <a:lnTo>
                      <a:pt x="1362" y="1139"/>
                    </a:lnTo>
                    <a:lnTo>
                      <a:pt x="1358" y="1137"/>
                    </a:lnTo>
                    <a:lnTo>
                      <a:pt x="1359" y="1139"/>
                    </a:lnTo>
                    <a:lnTo>
                      <a:pt x="1360" y="1139"/>
                    </a:lnTo>
                    <a:lnTo>
                      <a:pt x="1361" y="1140"/>
                    </a:lnTo>
                    <a:lnTo>
                      <a:pt x="1362" y="1141"/>
                    </a:lnTo>
                    <a:lnTo>
                      <a:pt x="1365" y="1143"/>
                    </a:lnTo>
                    <a:lnTo>
                      <a:pt x="1366" y="1146"/>
                    </a:lnTo>
                    <a:lnTo>
                      <a:pt x="1362" y="1145"/>
                    </a:lnTo>
                    <a:lnTo>
                      <a:pt x="1358" y="1143"/>
                    </a:lnTo>
                    <a:lnTo>
                      <a:pt x="1355" y="1141"/>
                    </a:lnTo>
                    <a:lnTo>
                      <a:pt x="1352" y="1135"/>
                    </a:lnTo>
                    <a:lnTo>
                      <a:pt x="1353" y="1134"/>
                    </a:lnTo>
                    <a:lnTo>
                      <a:pt x="1356" y="1135"/>
                    </a:lnTo>
                    <a:lnTo>
                      <a:pt x="1357" y="1135"/>
                    </a:lnTo>
                    <a:lnTo>
                      <a:pt x="1358" y="1135"/>
                    </a:lnTo>
                    <a:lnTo>
                      <a:pt x="1358" y="1134"/>
                    </a:lnTo>
                    <a:lnTo>
                      <a:pt x="1357" y="1134"/>
                    </a:lnTo>
                    <a:lnTo>
                      <a:pt x="1356" y="1133"/>
                    </a:lnTo>
                    <a:lnTo>
                      <a:pt x="1355" y="1133"/>
                    </a:lnTo>
                    <a:lnTo>
                      <a:pt x="1354" y="1133"/>
                    </a:lnTo>
                    <a:lnTo>
                      <a:pt x="1354" y="1132"/>
                    </a:lnTo>
                    <a:lnTo>
                      <a:pt x="1353" y="1130"/>
                    </a:lnTo>
                    <a:lnTo>
                      <a:pt x="1354" y="1129"/>
                    </a:lnTo>
                    <a:lnTo>
                      <a:pt x="1354" y="1128"/>
                    </a:lnTo>
                    <a:lnTo>
                      <a:pt x="1354" y="1127"/>
                    </a:lnTo>
                    <a:lnTo>
                      <a:pt x="1354" y="1126"/>
                    </a:lnTo>
                    <a:lnTo>
                      <a:pt x="1356" y="1126"/>
                    </a:lnTo>
                    <a:close/>
                    <a:moveTo>
                      <a:pt x="1326" y="1135"/>
                    </a:moveTo>
                    <a:lnTo>
                      <a:pt x="1335" y="1137"/>
                    </a:lnTo>
                    <a:lnTo>
                      <a:pt x="1334" y="1139"/>
                    </a:lnTo>
                    <a:lnTo>
                      <a:pt x="1335" y="1139"/>
                    </a:lnTo>
                    <a:lnTo>
                      <a:pt x="1337" y="1141"/>
                    </a:lnTo>
                    <a:lnTo>
                      <a:pt x="1337" y="1142"/>
                    </a:lnTo>
                    <a:lnTo>
                      <a:pt x="1337" y="1144"/>
                    </a:lnTo>
                    <a:lnTo>
                      <a:pt x="1335" y="1144"/>
                    </a:lnTo>
                    <a:lnTo>
                      <a:pt x="1331" y="1141"/>
                    </a:lnTo>
                    <a:lnTo>
                      <a:pt x="1330" y="1141"/>
                    </a:lnTo>
                    <a:lnTo>
                      <a:pt x="1330" y="1140"/>
                    </a:lnTo>
                    <a:lnTo>
                      <a:pt x="1330" y="1139"/>
                    </a:lnTo>
                    <a:lnTo>
                      <a:pt x="1330" y="1140"/>
                    </a:lnTo>
                    <a:lnTo>
                      <a:pt x="1332" y="1143"/>
                    </a:lnTo>
                    <a:lnTo>
                      <a:pt x="1333" y="1143"/>
                    </a:lnTo>
                    <a:lnTo>
                      <a:pt x="1334" y="1144"/>
                    </a:lnTo>
                    <a:lnTo>
                      <a:pt x="1338" y="1146"/>
                    </a:lnTo>
                    <a:lnTo>
                      <a:pt x="1338" y="1147"/>
                    </a:lnTo>
                    <a:lnTo>
                      <a:pt x="1337" y="1149"/>
                    </a:lnTo>
                    <a:lnTo>
                      <a:pt x="1335" y="1149"/>
                    </a:lnTo>
                    <a:lnTo>
                      <a:pt x="1334" y="1148"/>
                    </a:lnTo>
                    <a:lnTo>
                      <a:pt x="1333" y="1146"/>
                    </a:lnTo>
                    <a:lnTo>
                      <a:pt x="1325" y="1142"/>
                    </a:lnTo>
                    <a:lnTo>
                      <a:pt x="1324" y="1141"/>
                    </a:lnTo>
                    <a:lnTo>
                      <a:pt x="1321" y="1137"/>
                    </a:lnTo>
                    <a:lnTo>
                      <a:pt x="1322" y="1137"/>
                    </a:lnTo>
                    <a:lnTo>
                      <a:pt x="1324" y="1137"/>
                    </a:lnTo>
                    <a:lnTo>
                      <a:pt x="1325" y="1138"/>
                    </a:lnTo>
                    <a:lnTo>
                      <a:pt x="1326" y="1138"/>
                    </a:lnTo>
                    <a:lnTo>
                      <a:pt x="1326" y="1136"/>
                    </a:lnTo>
                    <a:lnTo>
                      <a:pt x="1326" y="1135"/>
                    </a:lnTo>
                    <a:close/>
                    <a:moveTo>
                      <a:pt x="1337" y="1137"/>
                    </a:moveTo>
                    <a:lnTo>
                      <a:pt x="1339" y="1137"/>
                    </a:lnTo>
                    <a:lnTo>
                      <a:pt x="1344" y="1139"/>
                    </a:lnTo>
                    <a:lnTo>
                      <a:pt x="1345" y="1139"/>
                    </a:lnTo>
                    <a:lnTo>
                      <a:pt x="1347" y="1141"/>
                    </a:lnTo>
                    <a:lnTo>
                      <a:pt x="1349" y="1142"/>
                    </a:lnTo>
                    <a:lnTo>
                      <a:pt x="1350" y="1141"/>
                    </a:lnTo>
                    <a:lnTo>
                      <a:pt x="1352" y="1142"/>
                    </a:lnTo>
                    <a:lnTo>
                      <a:pt x="1353" y="1142"/>
                    </a:lnTo>
                    <a:lnTo>
                      <a:pt x="1354" y="1145"/>
                    </a:lnTo>
                    <a:lnTo>
                      <a:pt x="1356" y="1147"/>
                    </a:lnTo>
                    <a:lnTo>
                      <a:pt x="1355" y="1150"/>
                    </a:lnTo>
                    <a:lnTo>
                      <a:pt x="1352" y="1150"/>
                    </a:lnTo>
                    <a:lnTo>
                      <a:pt x="1351" y="1149"/>
                    </a:lnTo>
                    <a:lnTo>
                      <a:pt x="1349" y="1148"/>
                    </a:lnTo>
                    <a:lnTo>
                      <a:pt x="1345" y="1145"/>
                    </a:lnTo>
                    <a:lnTo>
                      <a:pt x="1344" y="1145"/>
                    </a:lnTo>
                    <a:lnTo>
                      <a:pt x="1344" y="1144"/>
                    </a:lnTo>
                    <a:lnTo>
                      <a:pt x="1345" y="1144"/>
                    </a:lnTo>
                    <a:lnTo>
                      <a:pt x="1344" y="1143"/>
                    </a:lnTo>
                    <a:lnTo>
                      <a:pt x="1343" y="1144"/>
                    </a:lnTo>
                    <a:lnTo>
                      <a:pt x="1343" y="1146"/>
                    </a:lnTo>
                    <a:lnTo>
                      <a:pt x="1341" y="1146"/>
                    </a:lnTo>
                    <a:lnTo>
                      <a:pt x="1340" y="1146"/>
                    </a:lnTo>
                    <a:lnTo>
                      <a:pt x="1338" y="1144"/>
                    </a:lnTo>
                    <a:lnTo>
                      <a:pt x="1337" y="1144"/>
                    </a:lnTo>
                    <a:lnTo>
                      <a:pt x="1338" y="1143"/>
                    </a:lnTo>
                    <a:lnTo>
                      <a:pt x="1335" y="1139"/>
                    </a:lnTo>
                    <a:lnTo>
                      <a:pt x="1335" y="1138"/>
                    </a:lnTo>
                    <a:lnTo>
                      <a:pt x="1336" y="1138"/>
                    </a:lnTo>
                    <a:lnTo>
                      <a:pt x="1336" y="1137"/>
                    </a:lnTo>
                    <a:lnTo>
                      <a:pt x="1337" y="1137"/>
                    </a:lnTo>
                    <a:close/>
                    <a:moveTo>
                      <a:pt x="1296" y="1140"/>
                    </a:moveTo>
                    <a:lnTo>
                      <a:pt x="1299" y="1140"/>
                    </a:lnTo>
                    <a:lnTo>
                      <a:pt x="1301" y="1141"/>
                    </a:lnTo>
                    <a:lnTo>
                      <a:pt x="1303" y="1143"/>
                    </a:lnTo>
                    <a:lnTo>
                      <a:pt x="1301" y="1143"/>
                    </a:lnTo>
                    <a:lnTo>
                      <a:pt x="1296" y="1142"/>
                    </a:lnTo>
                    <a:lnTo>
                      <a:pt x="1295" y="1141"/>
                    </a:lnTo>
                    <a:lnTo>
                      <a:pt x="1296" y="1140"/>
                    </a:lnTo>
                    <a:close/>
                    <a:moveTo>
                      <a:pt x="1368" y="1141"/>
                    </a:moveTo>
                    <a:lnTo>
                      <a:pt x="1368" y="1141"/>
                    </a:lnTo>
                    <a:lnTo>
                      <a:pt x="1369" y="1141"/>
                    </a:lnTo>
                    <a:lnTo>
                      <a:pt x="1369" y="1142"/>
                    </a:lnTo>
                    <a:lnTo>
                      <a:pt x="1369" y="1143"/>
                    </a:lnTo>
                    <a:lnTo>
                      <a:pt x="1369" y="1144"/>
                    </a:lnTo>
                    <a:lnTo>
                      <a:pt x="1366" y="1143"/>
                    </a:lnTo>
                    <a:lnTo>
                      <a:pt x="1365" y="1142"/>
                    </a:lnTo>
                    <a:lnTo>
                      <a:pt x="1364" y="1141"/>
                    </a:lnTo>
                    <a:lnTo>
                      <a:pt x="1368" y="1141"/>
                    </a:lnTo>
                    <a:close/>
                    <a:moveTo>
                      <a:pt x="1322" y="1141"/>
                    </a:moveTo>
                    <a:lnTo>
                      <a:pt x="1322" y="1141"/>
                    </a:lnTo>
                    <a:lnTo>
                      <a:pt x="1324" y="1143"/>
                    </a:lnTo>
                    <a:lnTo>
                      <a:pt x="1326" y="1143"/>
                    </a:lnTo>
                    <a:lnTo>
                      <a:pt x="1326" y="1145"/>
                    </a:lnTo>
                    <a:lnTo>
                      <a:pt x="1326" y="1146"/>
                    </a:lnTo>
                    <a:lnTo>
                      <a:pt x="1325" y="1147"/>
                    </a:lnTo>
                    <a:lnTo>
                      <a:pt x="1322" y="1147"/>
                    </a:lnTo>
                    <a:lnTo>
                      <a:pt x="1321" y="1146"/>
                    </a:lnTo>
                    <a:lnTo>
                      <a:pt x="1320" y="1146"/>
                    </a:lnTo>
                    <a:lnTo>
                      <a:pt x="1320" y="1145"/>
                    </a:lnTo>
                    <a:lnTo>
                      <a:pt x="1320" y="1142"/>
                    </a:lnTo>
                    <a:lnTo>
                      <a:pt x="1321" y="1141"/>
                    </a:lnTo>
                    <a:lnTo>
                      <a:pt x="1322" y="1141"/>
                    </a:lnTo>
                    <a:close/>
                    <a:moveTo>
                      <a:pt x="1366" y="1143"/>
                    </a:moveTo>
                    <a:lnTo>
                      <a:pt x="1366" y="1144"/>
                    </a:lnTo>
                    <a:lnTo>
                      <a:pt x="1371" y="1145"/>
                    </a:lnTo>
                    <a:lnTo>
                      <a:pt x="1373" y="1145"/>
                    </a:lnTo>
                    <a:lnTo>
                      <a:pt x="1373" y="1146"/>
                    </a:lnTo>
                    <a:lnTo>
                      <a:pt x="1373" y="1147"/>
                    </a:lnTo>
                    <a:lnTo>
                      <a:pt x="1372" y="1147"/>
                    </a:lnTo>
                    <a:lnTo>
                      <a:pt x="1367" y="1146"/>
                    </a:lnTo>
                    <a:lnTo>
                      <a:pt x="1366" y="1145"/>
                    </a:lnTo>
                    <a:lnTo>
                      <a:pt x="1366" y="1144"/>
                    </a:lnTo>
                    <a:lnTo>
                      <a:pt x="1366" y="1143"/>
                    </a:lnTo>
                    <a:close/>
                    <a:moveTo>
                      <a:pt x="1324" y="1148"/>
                    </a:moveTo>
                    <a:lnTo>
                      <a:pt x="1324" y="1148"/>
                    </a:lnTo>
                    <a:lnTo>
                      <a:pt x="1327" y="1149"/>
                    </a:lnTo>
                    <a:lnTo>
                      <a:pt x="1327" y="1150"/>
                    </a:lnTo>
                    <a:lnTo>
                      <a:pt x="1328" y="1150"/>
                    </a:lnTo>
                    <a:lnTo>
                      <a:pt x="1326" y="1150"/>
                    </a:lnTo>
                    <a:lnTo>
                      <a:pt x="1325" y="1152"/>
                    </a:lnTo>
                    <a:lnTo>
                      <a:pt x="1324" y="1152"/>
                    </a:lnTo>
                    <a:lnTo>
                      <a:pt x="1322" y="1150"/>
                    </a:lnTo>
                    <a:lnTo>
                      <a:pt x="1324" y="1148"/>
                    </a:lnTo>
                    <a:close/>
                    <a:moveTo>
                      <a:pt x="1356" y="1163"/>
                    </a:moveTo>
                    <a:lnTo>
                      <a:pt x="1363" y="1165"/>
                    </a:lnTo>
                    <a:lnTo>
                      <a:pt x="1364" y="1165"/>
                    </a:lnTo>
                    <a:lnTo>
                      <a:pt x="1365" y="1165"/>
                    </a:lnTo>
                    <a:lnTo>
                      <a:pt x="1366" y="1165"/>
                    </a:lnTo>
                    <a:lnTo>
                      <a:pt x="1368" y="1165"/>
                    </a:lnTo>
                    <a:lnTo>
                      <a:pt x="1369" y="1167"/>
                    </a:lnTo>
                    <a:lnTo>
                      <a:pt x="1368" y="1167"/>
                    </a:lnTo>
                    <a:lnTo>
                      <a:pt x="1367" y="1167"/>
                    </a:lnTo>
                    <a:lnTo>
                      <a:pt x="1366" y="1167"/>
                    </a:lnTo>
                    <a:lnTo>
                      <a:pt x="1364" y="1167"/>
                    </a:lnTo>
                    <a:lnTo>
                      <a:pt x="1362" y="1166"/>
                    </a:lnTo>
                    <a:lnTo>
                      <a:pt x="1360" y="1167"/>
                    </a:lnTo>
                    <a:lnTo>
                      <a:pt x="1358" y="1167"/>
                    </a:lnTo>
                    <a:lnTo>
                      <a:pt x="1356" y="1165"/>
                    </a:lnTo>
                    <a:lnTo>
                      <a:pt x="1356" y="1163"/>
                    </a:lnTo>
                    <a:close/>
                    <a:moveTo>
                      <a:pt x="1377" y="1164"/>
                    </a:moveTo>
                    <a:lnTo>
                      <a:pt x="1378" y="1164"/>
                    </a:lnTo>
                    <a:lnTo>
                      <a:pt x="1379" y="1164"/>
                    </a:lnTo>
                    <a:lnTo>
                      <a:pt x="1379" y="1165"/>
                    </a:lnTo>
                    <a:lnTo>
                      <a:pt x="1381" y="1165"/>
                    </a:lnTo>
                    <a:lnTo>
                      <a:pt x="1376" y="1166"/>
                    </a:lnTo>
                    <a:lnTo>
                      <a:pt x="1375" y="1166"/>
                    </a:lnTo>
                    <a:lnTo>
                      <a:pt x="1373" y="1165"/>
                    </a:lnTo>
                    <a:lnTo>
                      <a:pt x="1375" y="1164"/>
                    </a:lnTo>
                    <a:lnTo>
                      <a:pt x="1377" y="1164"/>
                    </a:lnTo>
                    <a:close/>
                    <a:moveTo>
                      <a:pt x="1396" y="1165"/>
                    </a:moveTo>
                    <a:lnTo>
                      <a:pt x="1397" y="1165"/>
                    </a:lnTo>
                    <a:lnTo>
                      <a:pt x="1409" y="1167"/>
                    </a:lnTo>
                    <a:lnTo>
                      <a:pt x="1411" y="1167"/>
                    </a:lnTo>
                    <a:lnTo>
                      <a:pt x="1410" y="1168"/>
                    </a:lnTo>
                    <a:lnTo>
                      <a:pt x="1409" y="1168"/>
                    </a:lnTo>
                    <a:lnTo>
                      <a:pt x="1403" y="1169"/>
                    </a:lnTo>
                    <a:lnTo>
                      <a:pt x="1398" y="1170"/>
                    </a:lnTo>
                    <a:lnTo>
                      <a:pt x="1395" y="1170"/>
                    </a:lnTo>
                    <a:lnTo>
                      <a:pt x="1394" y="1169"/>
                    </a:lnTo>
                    <a:lnTo>
                      <a:pt x="1394" y="1168"/>
                    </a:lnTo>
                    <a:lnTo>
                      <a:pt x="1393" y="1168"/>
                    </a:lnTo>
                    <a:lnTo>
                      <a:pt x="1392" y="1167"/>
                    </a:lnTo>
                    <a:lnTo>
                      <a:pt x="1392" y="1166"/>
                    </a:lnTo>
                    <a:lnTo>
                      <a:pt x="1392" y="1165"/>
                    </a:lnTo>
                    <a:lnTo>
                      <a:pt x="1393" y="1165"/>
                    </a:lnTo>
                    <a:lnTo>
                      <a:pt x="1396" y="1165"/>
                    </a:lnTo>
                    <a:close/>
                    <a:moveTo>
                      <a:pt x="1382" y="1166"/>
                    </a:moveTo>
                    <a:lnTo>
                      <a:pt x="1383" y="1166"/>
                    </a:lnTo>
                    <a:lnTo>
                      <a:pt x="1381" y="1167"/>
                    </a:lnTo>
                    <a:lnTo>
                      <a:pt x="1380" y="1167"/>
                    </a:lnTo>
                    <a:lnTo>
                      <a:pt x="1379" y="1167"/>
                    </a:lnTo>
                    <a:lnTo>
                      <a:pt x="1380" y="1168"/>
                    </a:lnTo>
                    <a:lnTo>
                      <a:pt x="1380" y="1169"/>
                    </a:lnTo>
                    <a:lnTo>
                      <a:pt x="1377" y="1169"/>
                    </a:lnTo>
                    <a:lnTo>
                      <a:pt x="1376" y="1169"/>
                    </a:lnTo>
                    <a:lnTo>
                      <a:pt x="1375" y="1169"/>
                    </a:lnTo>
                    <a:lnTo>
                      <a:pt x="1377" y="1170"/>
                    </a:lnTo>
                    <a:lnTo>
                      <a:pt x="1381" y="1170"/>
                    </a:lnTo>
                    <a:lnTo>
                      <a:pt x="1386" y="1170"/>
                    </a:lnTo>
                    <a:lnTo>
                      <a:pt x="1388" y="1172"/>
                    </a:lnTo>
                    <a:lnTo>
                      <a:pt x="1387" y="1173"/>
                    </a:lnTo>
                    <a:lnTo>
                      <a:pt x="1386" y="1173"/>
                    </a:lnTo>
                    <a:lnTo>
                      <a:pt x="1386" y="1172"/>
                    </a:lnTo>
                    <a:lnTo>
                      <a:pt x="1384" y="1171"/>
                    </a:lnTo>
                    <a:lnTo>
                      <a:pt x="1383" y="1172"/>
                    </a:lnTo>
                    <a:lnTo>
                      <a:pt x="1384" y="1173"/>
                    </a:lnTo>
                    <a:lnTo>
                      <a:pt x="1385" y="1173"/>
                    </a:lnTo>
                    <a:lnTo>
                      <a:pt x="1386" y="1173"/>
                    </a:lnTo>
                    <a:lnTo>
                      <a:pt x="1386" y="1174"/>
                    </a:lnTo>
                    <a:lnTo>
                      <a:pt x="1383" y="1175"/>
                    </a:lnTo>
                    <a:lnTo>
                      <a:pt x="1382" y="1175"/>
                    </a:lnTo>
                    <a:lnTo>
                      <a:pt x="1381" y="1173"/>
                    </a:lnTo>
                    <a:lnTo>
                      <a:pt x="1379" y="1171"/>
                    </a:lnTo>
                    <a:lnTo>
                      <a:pt x="1378" y="1173"/>
                    </a:lnTo>
                    <a:lnTo>
                      <a:pt x="1371" y="1171"/>
                    </a:lnTo>
                    <a:lnTo>
                      <a:pt x="1369" y="1170"/>
                    </a:lnTo>
                    <a:lnTo>
                      <a:pt x="1368" y="1168"/>
                    </a:lnTo>
                    <a:lnTo>
                      <a:pt x="1368" y="1167"/>
                    </a:lnTo>
                    <a:lnTo>
                      <a:pt x="1371" y="1167"/>
                    </a:lnTo>
                    <a:lnTo>
                      <a:pt x="1374" y="1167"/>
                    </a:lnTo>
                    <a:lnTo>
                      <a:pt x="1375" y="1168"/>
                    </a:lnTo>
                    <a:lnTo>
                      <a:pt x="1378" y="1168"/>
                    </a:lnTo>
                    <a:lnTo>
                      <a:pt x="1379" y="1168"/>
                    </a:lnTo>
                    <a:lnTo>
                      <a:pt x="1377" y="1167"/>
                    </a:lnTo>
                    <a:lnTo>
                      <a:pt x="1379" y="1166"/>
                    </a:lnTo>
                    <a:lnTo>
                      <a:pt x="1382" y="1166"/>
                    </a:lnTo>
                    <a:close/>
                    <a:moveTo>
                      <a:pt x="1435" y="1166"/>
                    </a:moveTo>
                    <a:lnTo>
                      <a:pt x="1445" y="1167"/>
                    </a:lnTo>
                    <a:lnTo>
                      <a:pt x="1456" y="1168"/>
                    </a:lnTo>
                    <a:lnTo>
                      <a:pt x="1457" y="1168"/>
                    </a:lnTo>
                    <a:lnTo>
                      <a:pt x="1461" y="1171"/>
                    </a:lnTo>
                    <a:lnTo>
                      <a:pt x="1462" y="1173"/>
                    </a:lnTo>
                    <a:lnTo>
                      <a:pt x="1462" y="1174"/>
                    </a:lnTo>
                    <a:lnTo>
                      <a:pt x="1462" y="1175"/>
                    </a:lnTo>
                    <a:lnTo>
                      <a:pt x="1461" y="1178"/>
                    </a:lnTo>
                    <a:lnTo>
                      <a:pt x="1460" y="1178"/>
                    </a:lnTo>
                    <a:lnTo>
                      <a:pt x="1456" y="1177"/>
                    </a:lnTo>
                    <a:lnTo>
                      <a:pt x="1455" y="1177"/>
                    </a:lnTo>
                    <a:lnTo>
                      <a:pt x="1455" y="1176"/>
                    </a:lnTo>
                    <a:lnTo>
                      <a:pt x="1455" y="1175"/>
                    </a:lnTo>
                    <a:lnTo>
                      <a:pt x="1454" y="1175"/>
                    </a:lnTo>
                    <a:lnTo>
                      <a:pt x="1454" y="1174"/>
                    </a:lnTo>
                    <a:lnTo>
                      <a:pt x="1452" y="1174"/>
                    </a:lnTo>
                    <a:lnTo>
                      <a:pt x="1451" y="1174"/>
                    </a:lnTo>
                    <a:lnTo>
                      <a:pt x="1450" y="1175"/>
                    </a:lnTo>
                    <a:lnTo>
                      <a:pt x="1450" y="1176"/>
                    </a:lnTo>
                    <a:lnTo>
                      <a:pt x="1451" y="1177"/>
                    </a:lnTo>
                    <a:lnTo>
                      <a:pt x="1450" y="1177"/>
                    </a:lnTo>
                    <a:lnTo>
                      <a:pt x="1447" y="1177"/>
                    </a:lnTo>
                    <a:lnTo>
                      <a:pt x="1445" y="1176"/>
                    </a:lnTo>
                    <a:lnTo>
                      <a:pt x="1445" y="1175"/>
                    </a:lnTo>
                    <a:lnTo>
                      <a:pt x="1444" y="1175"/>
                    </a:lnTo>
                    <a:lnTo>
                      <a:pt x="1443" y="1175"/>
                    </a:lnTo>
                    <a:lnTo>
                      <a:pt x="1441" y="1176"/>
                    </a:lnTo>
                    <a:lnTo>
                      <a:pt x="1440" y="1176"/>
                    </a:lnTo>
                    <a:lnTo>
                      <a:pt x="1439" y="1176"/>
                    </a:lnTo>
                    <a:lnTo>
                      <a:pt x="1439" y="1175"/>
                    </a:lnTo>
                    <a:lnTo>
                      <a:pt x="1438" y="1175"/>
                    </a:lnTo>
                    <a:lnTo>
                      <a:pt x="1435" y="1172"/>
                    </a:lnTo>
                    <a:lnTo>
                      <a:pt x="1435" y="1171"/>
                    </a:lnTo>
                    <a:lnTo>
                      <a:pt x="1433" y="1169"/>
                    </a:lnTo>
                    <a:lnTo>
                      <a:pt x="1431" y="1169"/>
                    </a:lnTo>
                    <a:lnTo>
                      <a:pt x="1430" y="1168"/>
                    </a:lnTo>
                    <a:lnTo>
                      <a:pt x="1429" y="1167"/>
                    </a:lnTo>
                    <a:lnTo>
                      <a:pt x="1435" y="1166"/>
                    </a:lnTo>
                    <a:close/>
                    <a:moveTo>
                      <a:pt x="1390" y="1167"/>
                    </a:moveTo>
                    <a:lnTo>
                      <a:pt x="1390" y="1167"/>
                    </a:lnTo>
                    <a:lnTo>
                      <a:pt x="1391" y="1167"/>
                    </a:lnTo>
                    <a:lnTo>
                      <a:pt x="1392" y="1167"/>
                    </a:lnTo>
                    <a:lnTo>
                      <a:pt x="1391" y="1168"/>
                    </a:lnTo>
                    <a:lnTo>
                      <a:pt x="1390" y="1169"/>
                    </a:lnTo>
                    <a:lnTo>
                      <a:pt x="1388" y="1169"/>
                    </a:lnTo>
                    <a:lnTo>
                      <a:pt x="1387" y="1169"/>
                    </a:lnTo>
                    <a:lnTo>
                      <a:pt x="1387" y="1168"/>
                    </a:lnTo>
                    <a:lnTo>
                      <a:pt x="1390" y="1167"/>
                    </a:lnTo>
                    <a:close/>
                    <a:moveTo>
                      <a:pt x="1425" y="1167"/>
                    </a:moveTo>
                    <a:lnTo>
                      <a:pt x="1428" y="1167"/>
                    </a:lnTo>
                    <a:lnTo>
                      <a:pt x="1430" y="1169"/>
                    </a:lnTo>
                    <a:lnTo>
                      <a:pt x="1432" y="1170"/>
                    </a:lnTo>
                    <a:lnTo>
                      <a:pt x="1432" y="1171"/>
                    </a:lnTo>
                    <a:lnTo>
                      <a:pt x="1428" y="1173"/>
                    </a:lnTo>
                    <a:lnTo>
                      <a:pt x="1427" y="1173"/>
                    </a:lnTo>
                    <a:lnTo>
                      <a:pt x="1426" y="1173"/>
                    </a:lnTo>
                    <a:lnTo>
                      <a:pt x="1423" y="1173"/>
                    </a:lnTo>
                    <a:lnTo>
                      <a:pt x="1421" y="1173"/>
                    </a:lnTo>
                    <a:lnTo>
                      <a:pt x="1415" y="1170"/>
                    </a:lnTo>
                    <a:lnTo>
                      <a:pt x="1415" y="1169"/>
                    </a:lnTo>
                    <a:lnTo>
                      <a:pt x="1415" y="1171"/>
                    </a:lnTo>
                    <a:lnTo>
                      <a:pt x="1418" y="1172"/>
                    </a:lnTo>
                    <a:lnTo>
                      <a:pt x="1423" y="1174"/>
                    </a:lnTo>
                    <a:lnTo>
                      <a:pt x="1433" y="1175"/>
                    </a:lnTo>
                    <a:lnTo>
                      <a:pt x="1435" y="1176"/>
                    </a:lnTo>
                    <a:lnTo>
                      <a:pt x="1438" y="1177"/>
                    </a:lnTo>
                    <a:lnTo>
                      <a:pt x="1432" y="1179"/>
                    </a:lnTo>
                    <a:lnTo>
                      <a:pt x="1430" y="1178"/>
                    </a:lnTo>
                    <a:lnTo>
                      <a:pt x="1428" y="1178"/>
                    </a:lnTo>
                    <a:lnTo>
                      <a:pt x="1428" y="1177"/>
                    </a:lnTo>
                    <a:lnTo>
                      <a:pt x="1427" y="1177"/>
                    </a:lnTo>
                    <a:lnTo>
                      <a:pt x="1426" y="1177"/>
                    </a:lnTo>
                    <a:lnTo>
                      <a:pt x="1430" y="1179"/>
                    </a:lnTo>
                    <a:lnTo>
                      <a:pt x="1432" y="1179"/>
                    </a:lnTo>
                    <a:lnTo>
                      <a:pt x="1433" y="1179"/>
                    </a:lnTo>
                    <a:lnTo>
                      <a:pt x="1434" y="1179"/>
                    </a:lnTo>
                    <a:lnTo>
                      <a:pt x="1441" y="1180"/>
                    </a:lnTo>
                    <a:lnTo>
                      <a:pt x="1442" y="1181"/>
                    </a:lnTo>
                    <a:lnTo>
                      <a:pt x="1442" y="1182"/>
                    </a:lnTo>
                    <a:lnTo>
                      <a:pt x="1443" y="1183"/>
                    </a:lnTo>
                    <a:lnTo>
                      <a:pt x="1445" y="1183"/>
                    </a:lnTo>
                    <a:lnTo>
                      <a:pt x="1445" y="1184"/>
                    </a:lnTo>
                    <a:lnTo>
                      <a:pt x="1447" y="1186"/>
                    </a:lnTo>
                    <a:lnTo>
                      <a:pt x="1448" y="1186"/>
                    </a:lnTo>
                    <a:lnTo>
                      <a:pt x="1449" y="1186"/>
                    </a:lnTo>
                    <a:lnTo>
                      <a:pt x="1450" y="1189"/>
                    </a:lnTo>
                    <a:lnTo>
                      <a:pt x="1449" y="1190"/>
                    </a:lnTo>
                    <a:lnTo>
                      <a:pt x="1448" y="1190"/>
                    </a:lnTo>
                    <a:lnTo>
                      <a:pt x="1447" y="1189"/>
                    </a:lnTo>
                    <a:lnTo>
                      <a:pt x="1443" y="1187"/>
                    </a:lnTo>
                    <a:lnTo>
                      <a:pt x="1442" y="1186"/>
                    </a:lnTo>
                    <a:lnTo>
                      <a:pt x="1441" y="1184"/>
                    </a:lnTo>
                    <a:lnTo>
                      <a:pt x="1438" y="1183"/>
                    </a:lnTo>
                    <a:lnTo>
                      <a:pt x="1437" y="1183"/>
                    </a:lnTo>
                    <a:lnTo>
                      <a:pt x="1437" y="1184"/>
                    </a:lnTo>
                    <a:lnTo>
                      <a:pt x="1436" y="1184"/>
                    </a:lnTo>
                    <a:lnTo>
                      <a:pt x="1433" y="1183"/>
                    </a:lnTo>
                    <a:lnTo>
                      <a:pt x="1430" y="1182"/>
                    </a:lnTo>
                    <a:lnTo>
                      <a:pt x="1429" y="1184"/>
                    </a:lnTo>
                    <a:lnTo>
                      <a:pt x="1428" y="1184"/>
                    </a:lnTo>
                    <a:lnTo>
                      <a:pt x="1426" y="1184"/>
                    </a:lnTo>
                    <a:lnTo>
                      <a:pt x="1424" y="1182"/>
                    </a:lnTo>
                    <a:lnTo>
                      <a:pt x="1423" y="1182"/>
                    </a:lnTo>
                    <a:lnTo>
                      <a:pt x="1424" y="1180"/>
                    </a:lnTo>
                    <a:lnTo>
                      <a:pt x="1425" y="1180"/>
                    </a:lnTo>
                    <a:lnTo>
                      <a:pt x="1426" y="1180"/>
                    </a:lnTo>
                    <a:lnTo>
                      <a:pt x="1427" y="1180"/>
                    </a:lnTo>
                    <a:lnTo>
                      <a:pt x="1426" y="1179"/>
                    </a:lnTo>
                    <a:lnTo>
                      <a:pt x="1424" y="1180"/>
                    </a:lnTo>
                    <a:lnTo>
                      <a:pt x="1423" y="1179"/>
                    </a:lnTo>
                    <a:lnTo>
                      <a:pt x="1422" y="1177"/>
                    </a:lnTo>
                    <a:lnTo>
                      <a:pt x="1422" y="1176"/>
                    </a:lnTo>
                    <a:lnTo>
                      <a:pt x="1423" y="1175"/>
                    </a:lnTo>
                    <a:lnTo>
                      <a:pt x="1422" y="1175"/>
                    </a:lnTo>
                    <a:lnTo>
                      <a:pt x="1420" y="1177"/>
                    </a:lnTo>
                    <a:lnTo>
                      <a:pt x="1419" y="1177"/>
                    </a:lnTo>
                    <a:lnTo>
                      <a:pt x="1416" y="1177"/>
                    </a:lnTo>
                    <a:lnTo>
                      <a:pt x="1415" y="1176"/>
                    </a:lnTo>
                    <a:lnTo>
                      <a:pt x="1415" y="1175"/>
                    </a:lnTo>
                    <a:lnTo>
                      <a:pt x="1413" y="1175"/>
                    </a:lnTo>
                    <a:lnTo>
                      <a:pt x="1412" y="1173"/>
                    </a:lnTo>
                    <a:lnTo>
                      <a:pt x="1409" y="1173"/>
                    </a:lnTo>
                    <a:lnTo>
                      <a:pt x="1408" y="1174"/>
                    </a:lnTo>
                    <a:lnTo>
                      <a:pt x="1409" y="1174"/>
                    </a:lnTo>
                    <a:lnTo>
                      <a:pt x="1411" y="1174"/>
                    </a:lnTo>
                    <a:lnTo>
                      <a:pt x="1413" y="1176"/>
                    </a:lnTo>
                    <a:lnTo>
                      <a:pt x="1411" y="1177"/>
                    </a:lnTo>
                    <a:lnTo>
                      <a:pt x="1415" y="1180"/>
                    </a:lnTo>
                    <a:lnTo>
                      <a:pt x="1415" y="1182"/>
                    </a:lnTo>
                    <a:lnTo>
                      <a:pt x="1418" y="1182"/>
                    </a:lnTo>
                    <a:lnTo>
                      <a:pt x="1419" y="1182"/>
                    </a:lnTo>
                    <a:lnTo>
                      <a:pt x="1420" y="1184"/>
                    </a:lnTo>
                    <a:lnTo>
                      <a:pt x="1416" y="1183"/>
                    </a:lnTo>
                    <a:lnTo>
                      <a:pt x="1414" y="1184"/>
                    </a:lnTo>
                    <a:lnTo>
                      <a:pt x="1411" y="1181"/>
                    </a:lnTo>
                    <a:lnTo>
                      <a:pt x="1411" y="1180"/>
                    </a:lnTo>
                    <a:lnTo>
                      <a:pt x="1412" y="1180"/>
                    </a:lnTo>
                    <a:lnTo>
                      <a:pt x="1410" y="1179"/>
                    </a:lnTo>
                    <a:lnTo>
                      <a:pt x="1409" y="1179"/>
                    </a:lnTo>
                    <a:lnTo>
                      <a:pt x="1408" y="1180"/>
                    </a:lnTo>
                    <a:lnTo>
                      <a:pt x="1407" y="1179"/>
                    </a:lnTo>
                    <a:lnTo>
                      <a:pt x="1404" y="1178"/>
                    </a:lnTo>
                    <a:lnTo>
                      <a:pt x="1404" y="1177"/>
                    </a:lnTo>
                    <a:lnTo>
                      <a:pt x="1404" y="1176"/>
                    </a:lnTo>
                    <a:lnTo>
                      <a:pt x="1405" y="1175"/>
                    </a:lnTo>
                    <a:lnTo>
                      <a:pt x="1406" y="1175"/>
                    </a:lnTo>
                    <a:lnTo>
                      <a:pt x="1407" y="1174"/>
                    </a:lnTo>
                    <a:lnTo>
                      <a:pt x="1405" y="1174"/>
                    </a:lnTo>
                    <a:lnTo>
                      <a:pt x="1405" y="1175"/>
                    </a:lnTo>
                    <a:lnTo>
                      <a:pt x="1403" y="1176"/>
                    </a:lnTo>
                    <a:lnTo>
                      <a:pt x="1400" y="1177"/>
                    </a:lnTo>
                    <a:lnTo>
                      <a:pt x="1399" y="1177"/>
                    </a:lnTo>
                    <a:lnTo>
                      <a:pt x="1398" y="1176"/>
                    </a:lnTo>
                    <a:lnTo>
                      <a:pt x="1399" y="1175"/>
                    </a:lnTo>
                    <a:lnTo>
                      <a:pt x="1397" y="1174"/>
                    </a:lnTo>
                    <a:lnTo>
                      <a:pt x="1394" y="1174"/>
                    </a:lnTo>
                    <a:lnTo>
                      <a:pt x="1394" y="1173"/>
                    </a:lnTo>
                    <a:lnTo>
                      <a:pt x="1395" y="1171"/>
                    </a:lnTo>
                    <a:lnTo>
                      <a:pt x="1396" y="1171"/>
                    </a:lnTo>
                    <a:lnTo>
                      <a:pt x="1398" y="1171"/>
                    </a:lnTo>
                    <a:lnTo>
                      <a:pt x="1411" y="1169"/>
                    </a:lnTo>
                    <a:lnTo>
                      <a:pt x="1415" y="1168"/>
                    </a:lnTo>
                    <a:lnTo>
                      <a:pt x="1418" y="1169"/>
                    </a:lnTo>
                    <a:lnTo>
                      <a:pt x="1419" y="1168"/>
                    </a:lnTo>
                    <a:lnTo>
                      <a:pt x="1420" y="1167"/>
                    </a:lnTo>
                    <a:lnTo>
                      <a:pt x="1425" y="1167"/>
                    </a:lnTo>
                    <a:close/>
                    <a:moveTo>
                      <a:pt x="1460" y="1169"/>
                    </a:moveTo>
                    <a:lnTo>
                      <a:pt x="1461" y="1169"/>
                    </a:lnTo>
                    <a:lnTo>
                      <a:pt x="1465" y="1170"/>
                    </a:lnTo>
                    <a:lnTo>
                      <a:pt x="1466" y="1170"/>
                    </a:lnTo>
                    <a:lnTo>
                      <a:pt x="1467" y="1172"/>
                    </a:lnTo>
                    <a:lnTo>
                      <a:pt x="1467" y="1173"/>
                    </a:lnTo>
                    <a:lnTo>
                      <a:pt x="1467" y="1172"/>
                    </a:lnTo>
                    <a:lnTo>
                      <a:pt x="1460" y="1169"/>
                    </a:lnTo>
                    <a:close/>
                    <a:moveTo>
                      <a:pt x="1475" y="1174"/>
                    </a:moveTo>
                    <a:lnTo>
                      <a:pt x="1475" y="1174"/>
                    </a:lnTo>
                    <a:lnTo>
                      <a:pt x="1477" y="1175"/>
                    </a:lnTo>
                    <a:lnTo>
                      <a:pt x="1478" y="1175"/>
                    </a:lnTo>
                    <a:lnTo>
                      <a:pt x="1477" y="1177"/>
                    </a:lnTo>
                    <a:lnTo>
                      <a:pt x="1476" y="1177"/>
                    </a:lnTo>
                    <a:lnTo>
                      <a:pt x="1475" y="1177"/>
                    </a:lnTo>
                    <a:lnTo>
                      <a:pt x="1474" y="1177"/>
                    </a:lnTo>
                    <a:lnTo>
                      <a:pt x="1473" y="1176"/>
                    </a:lnTo>
                    <a:lnTo>
                      <a:pt x="1473" y="1175"/>
                    </a:lnTo>
                    <a:lnTo>
                      <a:pt x="1475" y="1174"/>
                    </a:lnTo>
                    <a:close/>
                    <a:moveTo>
                      <a:pt x="1467" y="1175"/>
                    </a:moveTo>
                    <a:lnTo>
                      <a:pt x="1467" y="1175"/>
                    </a:lnTo>
                    <a:lnTo>
                      <a:pt x="1468" y="1176"/>
                    </a:lnTo>
                    <a:lnTo>
                      <a:pt x="1469" y="1176"/>
                    </a:lnTo>
                    <a:lnTo>
                      <a:pt x="1470" y="1178"/>
                    </a:lnTo>
                    <a:lnTo>
                      <a:pt x="1470" y="1179"/>
                    </a:lnTo>
                    <a:lnTo>
                      <a:pt x="1469" y="1179"/>
                    </a:lnTo>
                    <a:lnTo>
                      <a:pt x="1466" y="1179"/>
                    </a:lnTo>
                    <a:lnTo>
                      <a:pt x="1464" y="1177"/>
                    </a:lnTo>
                    <a:lnTo>
                      <a:pt x="1465" y="1176"/>
                    </a:lnTo>
                    <a:lnTo>
                      <a:pt x="1466" y="1175"/>
                    </a:lnTo>
                    <a:lnTo>
                      <a:pt x="1467" y="1175"/>
                    </a:lnTo>
                    <a:close/>
                    <a:moveTo>
                      <a:pt x="1454" y="1184"/>
                    </a:moveTo>
                    <a:lnTo>
                      <a:pt x="1454" y="1184"/>
                    </a:lnTo>
                    <a:lnTo>
                      <a:pt x="1456" y="1184"/>
                    </a:lnTo>
                    <a:lnTo>
                      <a:pt x="1457" y="1185"/>
                    </a:lnTo>
                    <a:lnTo>
                      <a:pt x="1458" y="1186"/>
                    </a:lnTo>
                    <a:lnTo>
                      <a:pt x="1456" y="1187"/>
                    </a:lnTo>
                    <a:lnTo>
                      <a:pt x="1455" y="1188"/>
                    </a:lnTo>
                    <a:lnTo>
                      <a:pt x="1454" y="1187"/>
                    </a:lnTo>
                    <a:lnTo>
                      <a:pt x="1454" y="1184"/>
                    </a:lnTo>
                    <a:close/>
                    <a:moveTo>
                      <a:pt x="1463" y="1186"/>
                    </a:moveTo>
                    <a:lnTo>
                      <a:pt x="1468" y="1192"/>
                    </a:lnTo>
                    <a:lnTo>
                      <a:pt x="1467" y="1192"/>
                    </a:lnTo>
                    <a:lnTo>
                      <a:pt x="1466" y="1192"/>
                    </a:lnTo>
                    <a:lnTo>
                      <a:pt x="1466" y="1191"/>
                    </a:lnTo>
                    <a:lnTo>
                      <a:pt x="1465" y="1191"/>
                    </a:lnTo>
                    <a:lnTo>
                      <a:pt x="1464" y="1192"/>
                    </a:lnTo>
                    <a:lnTo>
                      <a:pt x="1461" y="1191"/>
                    </a:lnTo>
                    <a:lnTo>
                      <a:pt x="1460" y="1190"/>
                    </a:lnTo>
                    <a:lnTo>
                      <a:pt x="1460" y="1188"/>
                    </a:lnTo>
                    <a:lnTo>
                      <a:pt x="1462" y="1186"/>
                    </a:lnTo>
                    <a:lnTo>
                      <a:pt x="1463" y="1186"/>
                    </a:lnTo>
                    <a:close/>
                    <a:moveTo>
                      <a:pt x="1462" y="1193"/>
                    </a:moveTo>
                    <a:lnTo>
                      <a:pt x="1464" y="1193"/>
                    </a:lnTo>
                    <a:lnTo>
                      <a:pt x="1464" y="1194"/>
                    </a:lnTo>
                    <a:lnTo>
                      <a:pt x="1464" y="1195"/>
                    </a:lnTo>
                    <a:lnTo>
                      <a:pt x="1463" y="1195"/>
                    </a:lnTo>
                    <a:lnTo>
                      <a:pt x="1462" y="1195"/>
                    </a:lnTo>
                    <a:lnTo>
                      <a:pt x="1461" y="1194"/>
                    </a:lnTo>
                    <a:lnTo>
                      <a:pt x="1460" y="1194"/>
                    </a:lnTo>
                    <a:lnTo>
                      <a:pt x="1459" y="1194"/>
                    </a:lnTo>
                    <a:lnTo>
                      <a:pt x="1457" y="1195"/>
                    </a:lnTo>
                    <a:lnTo>
                      <a:pt x="1456" y="1194"/>
                    </a:lnTo>
                    <a:lnTo>
                      <a:pt x="1456" y="1193"/>
                    </a:lnTo>
                    <a:lnTo>
                      <a:pt x="1457" y="1193"/>
                    </a:lnTo>
                    <a:lnTo>
                      <a:pt x="1459" y="1194"/>
                    </a:lnTo>
                    <a:lnTo>
                      <a:pt x="1462" y="1194"/>
                    </a:lnTo>
                    <a:lnTo>
                      <a:pt x="1462" y="1193"/>
                    </a:lnTo>
                    <a:close/>
                    <a:moveTo>
                      <a:pt x="1466" y="1193"/>
                    </a:moveTo>
                    <a:lnTo>
                      <a:pt x="1467" y="1193"/>
                    </a:lnTo>
                    <a:lnTo>
                      <a:pt x="1469" y="1194"/>
                    </a:lnTo>
                    <a:lnTo>
                      <a:pt x="1471" y="1194"/>
                    </a:lnTo>
                    <a:lnTo>
                      <a:pt x="1471" y="1195"/>
                    </a:lnTo>
                    <a:lnTo>
                      <a:pt x="1468" y="1194"/>
                    </a:lnTo>
                    <a:lnTo>
                      <a:pt x="1466" y="1194"/>
                    </a:lnTo>
                    <a:lnTo>
                      <a:pt x="1466" y="1193"/>
                    </a:lnTo>
                    <a:close/>
                    <a:moveTo>
                      <a:pt x="1030" y="0"/>
                    </a:moveTo>
                    <a:lnTo>
                      <a:pt x="1026" y="4"/>
                    </a:lnTo>
                    <a:lnTo>
                      <a:pt x="1022" y="8"/>
                    </a:lnTo>
                    <a:lnTo>
                      <a:pt x="1020" y="8"/>
                    </a:lnTo>
                    <a:lnTo>
                      <a:pt x="1018" y="8"/>
                    </a:lnTo>
                    <a:lnTo>
                      <a:pt x="1018" y="9"/>
                    </a:lnTo>
                    <a:lnTo>
                      <a:pt x="1017" y="10"/>
                    </a:lnTo>
                    <a:lnTo>
                      <a:pt x="1017" y="11"/>
                    </a:lnTo>
                    <a:lnTo>
                      <a:pt x="1016" y="12"/>
                    </a:lnTo>
                    <a:lnTo>
                      <a:pt x="1017" y="13"/>
                    </a:lnTo>
                    <a:lnTo>
                      <a:pt x="1017" y="14"/>
                    </a:lnTo>
                    <a:lnTo>
                      <a:pt x="1017" y="15"/>
                    </a:lnTo>
                    <a:lnTo>
                      <a:pt x="1018" y="15"/>
                    </a:lnTo>
                    <a:lnTo>
                      <a:pt x="1018" y="16"/>
                    </a:lnTo>
                    <a:lnTo>
                      <a:pt x="1020" y="21"/>
                    </a:lnTo>
                    <a:lnTo>
                      <a:pt x="1018" y="25"/>
                    </a:lnTo>
                    <a:lnTo>
                      <a:pt x="1016" y="27"/>
                    </a:lnTo>
                    <a:lnTo>
                      <a:pt x="1016" y="28"/>
                    </a:lnTo>
                    <a:lnTo>
                      <a:pt x="1013" y="29"/>
                    </a:lnTo>
                    <a:lnTo>
                      <a:pt x="1009" y="29"/>
                    </a:lnTo>
                    <a:lnTo>
                      <a:pt x="1007" y="29"/>
                    </a:lnTo>
                    <a:lnTo>
                      <a:pt x="1006" y="29"/>
                    </a:lnTo>
                    <a:lnTo>
                      <a:pt x="1005" y="30"/>
                    </a:lnTo>
                    <a:lnTo>
                      <a:pt x="1002" y="34"/>
                    </a:lnTo>
                    <a:lnTo>
                      <a:pt x="1005" y="35"/>
                    </a:lnTo>
                    <a:lnTo>
                      <a:pt x="1006" y="35"/>
                    </a:lnTo>
                    <a:lnTo>
                      <a:pt x="1007" y="36"/>
                    </a:lnTo>
                    <a:lnTo>
                      <a:pt x="1007" y="42"/>
                    </a:lnTo>
                    <a:lnTo>
                      <a:pt x="1008" y="48"/>
                    </a:lnTo>
                    <a:lnTo>
                      <a:pt x="1008" y="49"/>
                    </a:lnTo>
                    <a:lnTo>
                      <a:pt x="1009" y="49"/>
                    </a:lnTo>
                    <a:lnTo>
                      <a:pt x="1011" y="58"/>
                    </a:lnTo>
                    <a:lnTo>
                      <a:pt x="1011" y="59"/>
                    </a:lnTo>
                    <a:lnTo>
                      <a:pt x="1011" y="60"/>
                    </a:lnTo>
                    <a:lnTo>
                      <a:pt x="1011" y="62"/>
                    </a:lnTo>
                    <a:lnTo>
                      <a:pt x="1011" y="63"/>
                    </a:lnTo>
                    <a:lnTo>
                      <a:pt x="1012" y="63"/>
                    </a:lnTo>
                    <a:lnTo>
                      <a:pt x="1013" y="66"/>
                    </a:lnTo>
                    <a:lnTo>
                      <a:pt x="1019" y="84"/>
                    </a:lnTo>
                    <a:lnTo>
                      <a:pt x="1019" y="87"/>
                    </a:lnTo>
                    <a:lnTo>
                      <a:pt x="1019" y="88"/>
                    </a:lnTo>
                    <a:lnTo>
                      <a:pt x="1018" y="88"/>
                    </a:lnTo>
                    <a:lnTo>
                      <a:pt x="1019" y="89"/>
                    </a:lnTo>
                    <a:lnTo>
                      <a:pt x="1019" y="91"/>
                    </a:lnTo>
                    <a:lnTo>
                      <a:pt x="1019" y="92"/>
                    </a:lnTo>
                    <a:lnTo>
                      <a:pt x="1020" y="93"/>
                    </a:lnTo>
                    <a:lnTo>
                      <a:pt x="1019" y="96"/>
                    </a:lnTo>
                    <a:lnTo>
                      <a:pt x="1020" y="109"/>
                    </a:lnTo>
                    <a:lnTo>
                      <a:pt x="1020" y="111"/>
                    </a:lnTo>
                    <a:lnTo>
                      <a:pt x="1021" y="111"/>
                    </a:lnTo>
                    <a:lnTo>
                      <a:pt x="1022" y="112"/>
                    </a:lnTo>
                    <a:lnTo>
                      <a:pt x="1022" y="113"/>
                    </a:lnTo>
                    <a:lnTo>
                      <a:pt x="1022" y="114"/>
                    </a:lnTo>
                    <a:lnTo>
                      <a:pt x="1022" y="115"/>
                    </a:lnTo>
                    <a:lnTo>
                      <a:pt x="1022" y="117"/>
                    </a:lnTo>
                    <a:lnTo>
                      <a:pt x="1024" y="120"/>
                    </a:lnTo>
                    <a:lnTo>
                      <a:pt x="1026" y="125"/>
                    </a:lnTo>
                    <a:lnTo>
                      <a:pt x="1026" y="126"/>
                    </a:lnTo>
                    <a:lnTo>
                      <a:pt x="1026" y="128"/>
                    </a:lnTo>
                    <a:lnTo>
                      <a:pt x="1027" y="130"/>
                    </a:lnTo>
                    <a:lnTo>
                      <a:pt x="1026" y="132"/>
                    </a:lnTo>
                    <a:lnTo>
                      <a:pt x="1027" y="133"/>
                    </a:lnTo>
                    <a:lnTo>
                      <a:pt x="1026" y="133"/>
                    </a:lnTo>
                    <a:lnTo>
                      <a:pt x="1026" y="134"/>
                    </a:lnTo>
                    <a:lnTo>
                      <a:pt x="1026" y="136"/>
                    </a:lnTo>
                    <a:lnTo>
                      <a:pt x="1026" y="137"/>
                    </a:lnTo>
                    <a:lnTo>
                      <a:pt x="1026" y="139"/>
                    </a:lnTo>
                    <a:lnTo>
                      <a:pt x="1026" y="140"/>
                    </a:lnTo>
                    <a:lnTo>
                      <a:pt x="1026" y="147"/>
                    </a:lnTo>
                    <a:lnTo>
                      <a:pt x="1026" y="152"/>
                    </a:lnTo>
                    <a:lnTo>
                      <a:pt x="1026" y="172"/>
                    </a:lnTo>
                    <a:lnTo>
                      <a:pt x="1027" y="174"/>
                    </a:lnTo>
                    <a:lnTo>
                      <a:pt x="1027" y="175"/>
                    </a:lnTo>
                    <a:lnTo>
                      <a:pt x="1027" y="177"/>
                    </a:lnTo>
                    <a:lnTo>
                      <a:pt x="1026" y="175"/>
                    </a:lnTo>
                    <a:lnTo>
                      <a:pt x="1024" y="176"/>
                    </a:lnTo>
                    <a:lnTo>
                      <a:pt x="1022" y="177"/>
                    </a:lnTo>
                    <a:lnTo>
                      <a:pt x="1021" y="179"/>
                    </a:lnTo>
                    <a:lnTo>
                      <a:pt x="1020" y="179"/>
                    </a:lnTo>
                    <a:lnTo>
                      <a:pt x="1020" y="181"/>
                    </a:lnTo>
                    <a:lnTo>
                      <a:pt x="1021" y="190"/>
                    </a:lnTo>
                    <a:lnTo>
                      <a:pt x="1021" y="194"/>
                    </a:lnTo>
                    <a:lnTo>
                      <a:pt x="1021" y="196"/>
                    </a:lnTo>
                    <a:lnTo>
                      <a:pt x="1023" y="196"/>
                    </a:lnTo>
                    <a:lnTo>
                      <a:pt x="1026" y="197"/>
                    </a:lnTo>
                    <a:lnTo>
                      <a:pt x="1028" y="197"/>
                    </a:lnTo>
                    <a:lnTo>
                      <a:pt x="1028" y="200"/>
                    </a:lnTo>
                    <a:lnTo>
                      <a:pt x="1027" y="200"/>
                    </a:lnTo>
                    <a:lnTo>
                      <a:pt x="1026" y="202"/>
                    </a:lnTo>
                    <a:lnTo>
                      <a:pt x="1026" y="203"/>
                    </a:lnTo>
                    <a:lnTo>
                      <a:pt x="1026" y="205"/>
                    </a:lnTo>
                    <a:lnTo>
                      <a:pt x="1026" y="210"/>
                    </a:lnTo>
                    <a:lnTo>
                      <a:pt x="1026" y="211"/>
                    </a:lnTo>
                    <a:lnTo>
                      <a:pt x="1027" y="211"/>
                    </a:lnTo>
                    <a:lnTo>
                      <a:pt x="1027" y="212"/>
                    </a:lnTo>
                    <a:lnTo>
                      <a:pt x="1028" y="213"/>
                    </a:lnTo>
                    <a:lnTo>
                      <a:pt x="1028" y="215"/>
                    </a:lnTo>
                    <a:lnTo>
                      <a:pt x="1027" y="217"/>
                    </a:lnTo>
                    <a:lnTo>
                      <a:pt x="1027" y="220"/>
                    </a:lnTo>
                    <a:lnTo>
                      <a:pt x="1027" y="221"/>
                    </a:lnTo>
                    <a:lnTo>
                      <a:pt x="1028" y="221"/>
                    </a:lnTo>
                    <a:lnTo>
                      <a:pt x="1028" y="232"/>
                    </a:lnTo>
                    <a:lnTo>
                      <a:pt x="1028" y="233"/>
                    </a:lnTo>
                    <a:lnTo>
                      <a:pt x="1031" y="239"/>
                    </a:lnTo>
                    <a:lnTo>
                      <a:pt x="1031" y="240"/>
                    </a:lnTo>
                    <a:lnTo>
                      <a:pt x="1032" y="244"/>
                    </a:lnTo>
                    <a:lnTo>
                      <a:pt x="1032" y="245"/>
                    </a:lnTo>
                    <a:lnTo>
                      <a:pt x="1033" y="245"/>
                    </a:lnTo>
                    <a:lnTo>
                      <a:pt x="1034" y="247"/>
                    </a:lnTo>
                    <a:lnTo>
                      <a:pt x="1035" y="248"/>
                    </a:lnTo>
                    <a:lnTo>
                      <a:pt x="1035" y="249"/>
                    </a:lnTo>
                    <a:lnTo>
                      <a:pt x="1035" y="252"/>
                    </a:lnTo>
                    <a:lnTo>
                      <a:pt x="1034" y="254"/>
                    </a:lnTo>
                    <a:lnTo>
                      <a:pt x="1033" y="255"/>
                    </a:lnTo>
                    <a:lnTo>
                      <a:pt x="1031" y="257"/>
                    </a:lnTo>
                    <a:lnTo>
                      <a:pt x="1031" y="258"/>
                    </a:lnTo>
                    <a:lnTo>
                      <a:pt x="1031" y="261"/>
                    </a:lnTo>
                    <a:lnTo>
                      <a:pt x="1031" y="262"/>
                    </a:lnTo>
                    <a:lnTo>
                      <a:pt x="1030" y="266"/>
                    </a:lnTo>
                    <a:lnTo>
                      <a:pt x="1030" y="267"/>
                    </a:lnTo>
                    <a:lnTo>
                      <a:pt x="1030" y="268"/>
                    </a:lnTo>
                    <a:lnTo>
                      <a:pt x="1032" y="270"/>
                    </a:lnTo>
                    <a:lnTo>
                      <a:pt x="1032" y="271"/>
                    </a:lnTo>
                    <a:lnTo>
                      <a:pt x="1033" y="272"/>
                    </a:lnTo>
                    <a:lnTo>
                      <a:pt x="1034" y="273"/>
                    </a:lnTo>
                    <a:lnTo>
                      <a:pt x="1034" y="274"/>
                    </a:lnTo>
                    <a:lnTo>
                      <a:pt x="1033" y="275"/>
                    </a:lnTo>
                    <a:lnTo>
                      <a:pt x="1034" y="277"/>
                    </a:lnTo>
                    <a:lnTo>
                      <a:pt x="1034" y="278"/>
                    </a:lnTo>
                    <a:lnTo>
                      <a:pt x="1034" y="279"/>
                    </a:lnTo>
                    <a:lnTo>
                      <a:pt x="1035" y="282"/>
                    </a:lnTo>
                    <a:lnTo>
                      <a:pt x="1035" y="286"/>
                    </a:lnTo>
                    <a:lnTo>
                      <a:pt x="1035" y="287"/>
                    </a:lnTo>
                    <a:lnTo>
                      <a:pt x="1035" y="290"/>
                    </a:lnTo>
                    <a:lnTo>
                      <a:pt x="1034" y="299"/>
                    </a:lnTo>
                    <a:lnTo>
                      <a:pt x="1034" y="300"/>
                    </a:lnTo>
                    <a:lnTo>
                      <a:pt x="1035" y="301"/>
                    </a:lnTo>
                    <a:lnTo>
                      <a:pt x="1035" y="302"/>
                    </a:lnTo>
                    <a:lnTo>
                      <a:pt x="1035" y="303"/>
                    </a:lnTo>
                    <a:lnTo>
                      <a:pt x="1035" y="304"/>
                    </a:lnTo>
                    <a:lnTo>
                      <a:pt x="1035" y="305"/>
                    </a:lnTo>
                    <a:lnTo>
                      <a:pt x="1034" y="305"/>
                    </a:lnTo>
                    <a:lnTo>
                      <a:pt x="1033" y="306"/>
                    </a:lnTo>
                    <a:lnTo>
                      <a:pt x="1033" y="307"/>
                    </a:lnTo>
                    <a:lnTo>
                      <a:pt x="1032" y="308"/>
                    </a:lnTo>
                    <a:lnTo>
                      <a:pt x="1032" y="309"/>
                    </a:lnTo>
                    <a:lnTo>
                      <a:pt x="1032" y="310"/>
                    </a:lnTo>
                    <a:lnTo>
                      <a:pt x="1036" y="320"/>
                    </a:lnTo>
                    <a:lnTo>
                      <a:pt x="1037" y="323"/>
                    </a:lnTo>
                    <a:lnTo>
                      <a:pt x="1035" y="323"/>
                    </a:lnTo>
                    <a:lnTo>
                      <a:pt x="1035" y="324"/>
                    </a:lnTo>
                    <a:lnTo>
                      <a:pt x="1034" y="325"/>
                    </a:lnTo>
                    <a:lnTo>
                      <a:pt x="1033" y="326"/>
                    </a:lnTo>
                    <a:lnTo>
                      <a:pt x="1033" y="328"/>
                    </a:lnTo>
                    <a:lnTo>
                      <a:pt x="1033" y="334"/>
                    </a:lnTo>
                    <a:lnTo>
                      <a:pt x="1035" y="346"/>
                    </a:lnTo>
                    <a:lnTo>
                      <a:pt x="1034" y="349"/>
                    </a:lnTo>
                    <a:lnTo>
                      <a:pt x="1033" y="350"/>
                    </a:lnTo>
                    <a:lnTo>
                      <a:pt x="1033" y="351"/>
                    </a:lnTo>
                    <a:lnTo>
                      <a:pt x="1033" y="352"/>
                    </a:lnTo>
                    <a:lnTo>
                      <a:pt x="1033" y="353"/>
                    </a:lnTo>
                    <a:lnTo>
                      <a:pt x="1033" y="356"/>
                    </a:lnTo>
                    <a:lnTo>
                      <a:pt x="1032" y="357"/>
                    </a:lnTo>
                    <a:lnTo>
                      <a:pt x="1030" y="361"/>
                    </a:lnTo>
                    <a:lnTo>
                      <a:pt x="1030" y="362"/>
                    </a:lnTo>
                    <a:lnTo>
                      <a:pt x="1030" y="363"/>
                    </a:lnTo>
                    <a:lnTo>
                      <a:pt x="1030" y="364"/>
                    </a:lnTo>
                    <a:lnTo>
                      <a:pt x="1030" y="366"/>
                    </a:lnTo>
                    <a:lnTo>
                      <a:pt x="1030" y="367"/>
                    </a:lnTo>
                    <a:lnTo>
                      <a:pt x="1031" y="370"/>
                    </a:lnTo>
                    <a:lnTo>
                      <a:pt x="1032" y="372"/>
                    </a:lnTo>
                    <a:lnTo>
                      <a:pt x="1032" y="373"/>
                    </a:lnTo>
                    <a:lnTo>
                      <a:pt x="1032" y="374"/>
                    </a:lnTo>
                    <a:lnTo>
                      <a:pt x="1033" y="375"/>
                    </a:lnTo>
                    <a:lnTo>
                      <a:pt x="1034" y="376"/>
                    </a:lnTo>
                    <a:lnTo>
                      <a:pt x="1037" y="377"/>
                    </a:lnTo>
                    <a:lnTo>
                      <a:pt x="1037" y="378"/>
                    </a:lnTo>
                    <a:lnTo>
                      <a:pt x="1039" y="381"/>
                    </a:lnTo>
                    <a:lnTo>
                      <a:pt x="1039" y="384"/>
                    </a:lnTo>
                    <a:lnTo>
                      <a:pt x="1040" y="390"/>
                    </a:lnTo>
                    <a:lnTo>
                      <a:pt x="1041" y="391"/>
                    </a:lnTo>
                    <a:lnTo>
                      <a:pt x="1041" y="393"/>
                    </a:lnTo>
                    <a:lnTo>
                      <a:pt x="1042" y="394"/>
                    </a:lnTo>
                    <a:lnTo>
                      <a:pt x="1043" y="394"/>
                    </a:lnTo>
                    <a:lnTo>
                      <a:pt x="1042" y="395"/>
                    </a:lnTo>
                    <a:lnTo>
                      <a:pt x="1041" y="396"/>
                    </a:lnTo>
                    <a:lnTo>
                      <a:pt x="1042" y="402"/>
                    </a:lnTo>
                    <a:lnTo>
                      <a:pt x="1041" y="404"/>
                    </a:lnTo>
                    <a:lnTo>
                      <a:pt x="1040" y="403"/>
                    </a:lnTo>
                    <a:lnTo>
                      <a:pt x="1038" y="404"/>
                    </a:lnTo>
                    <a:lnTo>
                      <a:pt x="1037" y="404"/>
                    </a:lnTo>
                    <a:lnTo>
                      <a:pt x="1036" y="404"/>
                    </a:lnTo>
                    <a:lnTo>
                      <a:pt x="1036" y="406"/>
                    </a:lnTo>
                    <a:lnTo>
                      <a:pt x="1035" y="408"/>
                    </a:lnTo>
                    <a:lnTo>
                      <a:pt x="1035" y="409"/>
                    </a:lnTo>
                    <a:lnTo>
                      <a:pt x="1038" y="422"/>
                    </a:lnTo>
                    <a:lnTo>
                      <a:pt x="1039" y="422"/>
                    </a:lnTo>
                    <a:lnTo>
                      <a:pt x="1041" y="428"/>
                    </a:lnTo>
                    <a:lnTo>
                      <a:pt x="1041" y="429"/>
                    </a:lnTo>
                    <a:lnTo>
                      <a:pt x="1042" y="430"/>
                    </a:lnTo>
                    <a:lnTo>
                      <a:pt x="1042" y="432"/>
                    </a:lnTo>
                    <a:lnTo>
                      <a:pt x="1042" y="434"/>
                    </a:lnTo>
                    <a:lnTo>
                      <a:pt x="1043" y="434"/>
                    </a:lnTo>
                    <a:lnTo>
                      <a:pt x="1043" y="435"/>
                    </a:lnTo>
                    <a:lnTo>
                      <a:pt x="1043" y="436"/>
                    </a:lnTo>
                    <a:lnTo>
                      <a:pt x="1048" y="447"/>
                    </a:lnTo>
                    <a:lnTo>
                      <a:pt x="1049" y="449"/>
                    </a:lnTo>
                    <a:lnTo>
                      <a:pt x="1050" y="453"/>
                    </a:lnTo>
                    <a:lnTo>
                      <a:pt x="1051" y="453"/>
                    </a:lnTo>
                    <a:lnTo>
                      <a:pt x="1052" y="455"/>
                    </a:lnTo>
                    <a:lnTo>
                      <a:pt x="1054" y="460"/>
                    </a:lnTo>
                    <a:lnTo>
                      <a:pt x="1054" y="464"/>
                    </a:lnTo>
                    <a:lnTo>
                      <a:pt x="1054" y="467"/>
                    </a:lnTo>
                    <a:lnTo>
                      <a:pt x="1054" y="468"/>
                    </a:lnTo>
                    <a:lnTo>
                      <a:pt x="1055" y="468"/>
                    </a:lnTo>
                    <a:lnTo>
                      <a:pt x="1056" y="470"/>
                    </a:lnTo>
                    <a:lnTo>
                      <a:pt x="1060" y="474"/>
                    </a:lnTo>
                    <a:lnTo>
                      <a:pt x="1060" y="476"/>
                    </a:lnTo>
                    <a:lnTo>
                      <a:pt x="1060" y="477"/>
                    </a:lnTo>
                    <a:lnTo>
                      <a:pt x="1061" y="481"/>
                    </a:lnTo>
                    <a:lnTo>
                      <a:pt x="1061" y="482"/>
                    </a:lnTo>
                    <a:lnTo>
                      <a:pt x="1061" y="484"/>
                    </a:lnTo>
                    <a:lnTo>
                      <a:pt x="1060" y="485"/>
                    </a:lnTo>
                    <a:lnTo>
                      <a:pt x="1061" y="485"/>
                    </a:lnTo>
                    <a:lnTo>
                      <a:pt x="1061" y="488"/>
                    </a:lnTo>
                    <a:lnTo>
                      <a:pt x="1061" y="491"/>
                    </a:lnTo>
                    <a:lnTo>
                      <a:pt x="1060" y="492"/>
                    </a:lnTo>
                    <a:lnTo>
                      <a:pt x="1058" y="492"/>
                    </a:lnTo>
                    <a:lnTo>
                      <a:pt x="1057" y="494"/>
                    </a:lnTo>
                    <a:lnTo>
                      <a:pt x="1057" y="495"/>
                    </a:lnTo>
                    <a:lnTo>
                      <a:pt x="1057" y="496"/>
                    </a:lnTo>
                    <a:lnTo>
                      <a:pt x="1060" y="501"/>
                    </a:lnTo>
                    <a:lnTo>
                      <a:pt x="1061" y="504"/>
                    </a:lnTo>
                    <a:lnTo>
                      <a:pt x="1061" y="505"/>
                    </a:lnTo>
                    <a:lnTo>
                      <a:pt x="1062" y="505"/>
                    </a:lnTo>
                    <a:lnTo>
                      <a:pt x="1064" y="510"/>
                    </a:lnTo>
                    <a:lnTo>
                      <a:pt x="1065" y="513"/>
                    </a:lnTo>
                    <a:lnTo>
                      <a:pt x="1064" y="513"/>
                    </a:lnTo>
                    <a:lnTo>
                      <a:pt x="1064" y="514"/>
                    </a:lnTo>
                    <a:lnTo>
                      <a:pt x="1062" y="514"/>
                    </a:lnTo>
                    <a:lnTo>
                      <a:pt x="1062" y="516"/>
                    </a:lnTo>
                    <a:lnTo>
                      <a:pt x="1062" y="518"/>
                    </a:lnTo>
                    <a:lnTo>
                      <a:pt x="1062" y="519"/>
                    </a:lnTo>
                    <a:lnTo>
                      <a:pt x="1062" y="521"/>
                    </a:lnTo>
                    <a:lnTo>
                      <a:pt x="1061" y="521"/>
                    </a:lnTo>
                    <a:lnTo>
                      <a:pt x="1060" y="527"/>
                    </a:lnTo>
                    <a:lnTo>
                      <a:pt x="1060" y="528"/>
                    </a:lnTo>
                    <a:lnTo>
                      <a:pt x="1060" y="530"/>
                    </a:lnTo>
                    <a:lnTo>
                      <a:pt x="1061" y="531"/>
                    </a:lnTo>
                    <a:lnTo>
                      <a:pt x="1061" y="532"/>
                    </a:lnTo>
                    <a:lnTo>
                      <a:pt x="1062" y="532"/>
                    </a:lnTo>
                    <a:lnTo>
                      <a:pt x="1062" y="534"/>
                    </a:lnTo>
                    <a:lnTo>
                      <a:pt x="1062" y="535"/>
                    </a:lnTo>
                    <a:lnTo>
                      <a:pt x="1062" y="536"/>
                    </a:lnTo>
                    <a:lnTo>
                      <a:pt x="1062" y="537"/>
                    </a:lnTo>
                    <a:lnTo>
                      <a:pt x="1063" y="540"/>
                    </a:lnTo>
                    <a:lnTo>
                      <a:pt x="1064" y="544"/>
                    </a:lnTo>
                    <a:lnTo>
                      <a:pt x="1064" y="545"/>
                    </a:lnTo>
                    <a:lnTo>
                      <a:pt x="1064" y="546"/>
                    </a:lnTo>
                    <a:lnTo>
                      <a:pt x="1064" y="547"/>
                    </a:lnTo>
                    <a:lnTo>
                      <a:pt x="1063" y="547"/>
                    </a:lnTo>
                    <a:lnTo>
                      <a:pt x="1063" y="548"/>
                    </a:lnTo>
                    <a:lnTo>
                      <a:pt x="1063" y="551"/>
                    </a:lnTo>
                    <a:lnTo>
                      <a:pt x="1062" y="551"/>
                    </a:lnTo>
                    <a:lnTo>
                      <a:pt x="1063" y="552"/>
                    </a:lnTo>
                    <a:lnTo>
                      <a:pt x="1064" y="556"/>
                    </a:lnTo>
                    <a:lnTo>
                      <a:pt x="1064" y="557"/>
                    </a:lnTo>
                    <a:lnTo>
                      <a:pt x="1064" y="558"/>
                    </a:lnTo>
                    <a:lnTo>
                      <a:pt x="1062" y="559"/>
                    </a:lnTo>
                    <a:lnTo>
                      <a:pt x="1062" y="560"/>
                    </a:lnTo>
                    <a:lnTo>
                      <a:pt x="1061" y="561"/>
                    </a:lnTo>
                    <a:lnTo>
                      <a:pt x="1060" y="562"/>
                    </a:lnTo>
                    <a:lnTo>
                      <a:pt x="1060" y="563"/>
                    </a:lnTo>
                    <a:lnTo>
                      <a:pt x="1060" y="569"/>
                    </a:lnTo>
                    <a:lnTo>
                      <a:pt x="1060" y="570"/>
                    </a:lnTo>
                    <a:lnTo>
                      <a:pt x="1059" y="570"/>
                    </a:lnTo>
                    <a:lnTo>
                      <a:pt x="1058" y="570"/>
                    </a:lnTo>
                    <a:lnTo>
                      <a:pt x="1058" y="571"/>
                    </a:lnTo>
                    <a:lnTo>
                      <a:pt x="1057" y="572"/>
                    </a:lnTo>
                    <a:lnTo>
                      <a:pt x="1058" y="573"/>
                    </a:lnTo>
                    <a:lnTo>
                      <a:pt x="1058" y="574"/>
                    </a:lnTo>
                    <a:lnTo>
                      <a:pt x="1058" y="575"/>
                    </a:lnTo>
                    <a:lnTo>
                      <a:pt x="1061" y="579"/>
                    </a:lnTo>
                    <a:lnTo>
                      <a:pt x="1059" y="583"/>
                    </a:lnTo>
                    <a:lnTo>
                      <a:pt x="1058" y="583"/>
                    </a:lnTo>
                    <a:lnTo>
                      <a:pt x="1058" y="584"/>
                    </a:lnTo>
                    <a:lnTo>
                      <a:pt x="1058" y="585"/>
                    </a:lnTo>
                    <a:lnTo>
                      <a:pt x="1058" y="586"/>
                    </a:lnTo>
                    <a:lnTo>
                      <a:pt x="1060" y="596"/>
                    </a:lnTo>
                    <a:lnTo>
                      <a:pt x="1060" y="602"/>
                    </a:lnTo>
                    <a:lnTo>
                      <a:pt x="1060" y="605"/>
                    </a:lnTo>
                    <a:lnTo>
                      <a:pt x="1055" y="603"/>
                    </a:lnTo>
                    <a:lnTo>
                      <a:pt x="1056" y="608"/>
                    </a:lnTo>
                    <a:lnTo>
                      <a:pt x="1060" y="619"/>
                    </a:lnTo>
                    <a:lnTo>
                      <a:pt x="1060" y="621"/>
                    </a:lnTo>
                    <a:lnTo>
                      <a:pt x="1060" y="622"/>
                    </a:lnTo>
                    <a:lnTo>
                      <a:pt x="1058" y="622"/>
                    </a:lnTo>
                    <a:lnTo>
                      <a:pt x="1057" y="622"/>
                    </a:lnTo>
                    <a:lnTo>
                      <a:pt x="1056" y="621"/>
                    </a:lnTo>
                    <a:lnTo>
                      <a:pt x="1055" y="621"/>
                    </a:lnTo>
                    <a:lnTo>
                      <a:pt x="1054" y="620"/>
                    </a:lnTo>
                    <a:lnTo>
                      <a:pt x="1052" y="619"/>
                    </a:lnTo>
                    <a:lnTo>
                      <a:pt x="1050" y="620"/>
                    </a:lnTo>
                    <a:lnTo>
                      <a:pt x="1049" y="620"/>
                    </a:lnTo>
                    <a:lnTo>
                      <a:pt x="1048" y="622"/>
                    </a:lnTo>
                    <a:lnTo>
                      <a:pt x="1048" y="623"/>
                    </a:lnTo>
                    <a:lnTo>
                      <a:pt x="1048" y="624"/>
                    </a:lnTo>
                    <a:lnTo>
                      <a:pt x="1049" y="628"/>
                    </a:lnTo>
                    <a:lnTo>
                      <a:pt x="1049" y="629"/>
                    </a:lnTo>
                    <a:lnTo>
                      <a:pt x="1050" y="630"/>
                    </a:lnTo>
                    <a:lnTo>
                      <a:pt x="1051" y="631"/>
                    </a:lnTo>
                    <a:lnTo>
                      <a:pt x="1052" y="632"/>
                    </a:lnTo>
                    <a:lnTo>
                      <a:pt x="1052" y="633"/>
                    </a:lnTo>
                    <a:lnTo>
                      <a:pt x="1052" y="634"/>
                    </a:lnTo>
                    <a:lnTo>
                      <a:pt x="1052" y="635"/>
                    </a:lnTo>
                    <a:lnTo>
                      <a:pt x="1052" y="636"/>
                    </a:lnTo>
                    <a:lnTo>
                      <a:pt x="1052" y="637"/>
                    </a:lnTo>
                    <a:lnTo>
                      <a:pt x="1054" y="641"/>
                    </a:lnTo>
                    <a:lnTo>
                      <a:pt x="1054" y="642"/>
                    </a:lnTo>
                    <a:lnTo>
                      <a:pt x="1056" y="643"/>
                    </a:lnTo>
                    <a:lnTo>
                      <a:pt x="1059" y="646"/>
                    </a:lnTo>
                    <a:lnTo>
                      <a:pt x="1063" y="651"/>
                    </a:lnTo>
                    <a:lnTo>
                      <a:pt x="1064" y="655"/>
                    </a:lnTo>
                    <a:lnTo>
                      <a:pt x="1064" y="656"/>
                    </a:lnTo>
                    <a:lnTo>
                      <a:pt x="1064" y="657"/>
                    </a:lnTo>
                    <a:lnTo>
                      <a:pt x="1064" y="658"/>
                    </a:lnTo>
                    <a:lnTo>
                      <a:pt x="1064" y="659"/>
                    </a:lnTo>
                    <a:lnTo>
                      <a:pt x="1064" y="661"/>
                    </a:lnTo>
                    <a:lnTo>
                      <a:pt x="1065" y="662"/>
                    </a:lnTo>
                    <a:lnTo>
                      <a:pt x="1065" y="663"/>
                    </a:lnTo>
                    <a:lnTo>
                      <a:pt x="1067" y="666"/>
                    </a:lnTo>
                    <a:lnTo>
                      <a:pt x="1067" y="667"/>
                    </a:lnTo>
                    <a:lnTo>
                      <a:pt x="1082" y="688"/>
                    </a:lnTo>
                    <a:lnTo>
                      <a:pt x="1083" y="691"/>
                    </a:lnTo>
                    <a:lnTo>
                      <a:pt x="1083" y="692"/>
                    </a:lnTo>
                    <a:lnTo>
                      <a:pt x="1084" y="694"/>
                    </a:lnTo>
                    <a:lnTo>
                      <a:pt x="1084" y="695"/>
                    </a:lnTo>
                    <a:lnTo>
                      <a:pt x="1084" y="697"/>
                    </a:lnTo>
                    <a:lnTo>
                      <a:pt x="1084" y="698"/>
                    </a:lnTo>
                    <a:lnTo>
                      <a:pt x="1084" y="703"/>
                    </a:lnTo>
                    <a:lnTo>
                      <a:pt x="1084" y="704"/>
                    </a:lnTo>
                    <a:lnTo>
                      <a:pt x="1084" y="705"/>
                    </a:lnTo>
                    <a:lnTo>
                      <a:pt x="1080" y="707"/>
                    </a:lnTo>
                    <a:lnTo>
                      <a:pt x="1079" y="707"/>
                    </a:lnTo>
                    <a:lnTo>
                      <a:pt x="1079" y="708"/>
                    </a:lnTo>
                    <a:lnTo>
                      <a:pt x="1079" y="709"/>
                    </a:lnTo>
                    <a:lnTo>
                      <a:pt x="1078" y="711"/>
                    </a:lnTo>
                    <a:lnTo>
                      <a:pt x="1079" y="712"/>
                    </a:lnTo>
                    <a:lnTo>
                      <a:pt x="1079" y="713"/>
                    </a:lnTo>
                    <a:lnTo>
                      <a:pt x="1080" y="713"/>
                    </a:lnTo>
                    <a:lnTo>
                      <a:pt x="1081" y="713"/>
                    </a:lnTo>
                    <a:lnTo>
                      <a:pt x="1081" y="714"/>
                    </a:lnTo>
                    <a:lnTo>
                      <a:pt x="1081" y="715"/>
                    </a:lnTo>
                    <a:lnTo>
                      <a:pt x="1080" y="716"/>
                    </a:lnTo>
                    <a:lnTo>
                      <a:pt x="1081" y="717"/>
                    </a:lnTo>
                    <a:lnTo>
                      <a:pt x="1082" y="724"/>
                    </a:lnTo>
                    <a:lnTo>
                      <a:pt x="1082" y="725"/>
                    </a:lnTo>
                    <a:lnTo>
                      <a:pt x="1082" y="726"/>
                    </a:lnTo>
                    <a:lnTo>
                      <a:pt x="1084" y="727"/>
                    </a:lnTo>
                    <a:lnTo>
                      <a:pt x="1084" y="728"/>
                    </a:lnTo>
                    <a:lnTo>
                      <a:pt x="1083" y="729"/>
                    </a:lnTo>
                    <a:lnTo>
                      <a:pt x="1083" y="730"/>
                    </a:lnTo>
                    <a:lnTo>
                      <a:pt x="1083" y="741"/>
                    </a:lnTo>
                    <a:lnTo>
                      <a:pt x="1084" y="742"/>
                    </a:lnTo>
                    <a:lnTo>
                      <a:pt x="1087" y="749"/>
                    </a:lnTo>
                    <a:lnTo>
                      <a:pt x="1088" y="749"/>
                    </a:lnTo>
                    <a:lnTo>
                      <a:pt x="1088" y="750"/>
                    </a:lnTo>
                    <a:lnTo>
                      <a:pt x="1090" y="751"/>
                    </a:lnTo>
                    <a:lnTo>
                      <a:pt x="1092" y="754"/>
                    </a:lnTo>
                    <a:lnTo>
                      <a:pt x="1092" y="755"/>
                    </a:lnTo>
                    <a:lnTo>
                      <a:pt x="1092" y="756"/>
                    </a:lnTo>
                    <a:lnTo>
                      <a:pt x="1092" y="757"/>
                    </a:lnTo>
                    <a:lnTo>
                      <a:pt x="1093" y="758"/>
                    </a:lnTo>
                    <a:lnTo>
                      <a:pt x="1094" y="758"/>
                    </a:lnTo>
                    <a:lnTo>
                      <a:pt x="1094" y="759"/>
                    </a:lnTo>
                    <a:lnTo>
                      <a:pt x="1098" y="762"/>
                    </a:lnTo>
                    <a:lnTo>
                      <a:pt x="1099" y="762"/>
                    </a:lnTo>
                    <a:lnTo>
                      <a:pt x="1099" y="763"/>
                    </a:lnTo>
                    <a:lnTo>
                      <a:pt x="1099" y="764"/>
                    </a:lnTo>
                    <a:lnTo>
                      <a:pt x="1096" y="764"/>
                    </a:lnTo>
                    <a:lnTo>
                      <a:pt x="1094" y="764"/>
                    </a:lnTo>
                    <a:lnTo>
                      <a:pt x="1093" y="766"/>
                    </a:lnTo>
                    <a:lnTo>
                      <a:pt x="1092" y="767"/>
                    </a:lnTo>
                    <a:lnTo>
                      <a:pt x="1092" y="768"/>
                    </a:lnTo>
                    <a:lnTo>
                      <a:pt x="1093" y="769"/>
                    </a:lnTo>
                    <a:lnTo>
                      <a:pt x="1094" y="769"/>
                    </a:lnTo>
                    <a:lnTo>
                      <a:pt x="1095" y="771"/>
                    </a:lnTo>
                    <a:lnTo>
                      <a:pt x="1096" y="775"/>
                    </a:lnTo>
                    <a:lnTo>
                      <a:pt x="1096" y="777"/>
                    </a:lnTo>
                    <a:lnTo>
                      <a:pt x="1096" y="778"/>
                    </a:lnTo>
                    <a:lnTo>
                      <a:pt x="1096" y="779"/>
                    </a:lnTo>
                    <a:lnTo>
                      <a:pt x="1095" y="779"/>
                    </a:lnTo>
                    <a:lnTo>
                      <a:pt x="1095" y="780"/>
                    </a:lnTo>
                    <a:lnTo>
                      <a:pt x="1095" y="781"/>
                    </a:lnTo>
                    <a:lnTo>
                      <a:pt x="1098" y="789"/>
                    </a:lnTo>
                    <a:lnTo>
                      <a:pt x="1098" y="790"/>
                    </a:lnTo>
                    <a:lnTo>
                      <a:pt x="1099" y="791"/>
                    </a:lnTo>
                    <a:lnTo>
                      <a:pt x="1100" y="792"/>
                    </a:lnTo>
                    <a:lnTo>
                      <a:pt x="1101" y="792"/>
                    </a:lnTo>
                    <a:lnTo>
                      <a:pt x="1101" y="794"/>
                    </a:lnTo>
                    <a:lnTo>
                      <a:pt x="1103" y="801"/>
                    </a:lnTo>
                    <a:lnTo>
                      <a:pt x="1103" y="802"/>
                    </a:lnTo>
                    <a:lnTo>
                      <a:pt x="1103" y="804"/>
                    </a:lnTo>
                    <a:lnTo>
                      <a:pt x="1103" y="805"/>
                    </a:lnTo>
                    <a:lnTo>
                      <a:pt x="1103" y="806"/>
                    </a:lnTo>
                    <a:lnTo>
                      <a:pt x="1103" y="807"/>
                    </a:lnTo>
                    <a:lnTo>
                      <a:pt x="1103" y="812"/>
                    </a:lnTo>
                    <a:lnTo>
                      <a:pt x="1103" y="813"/>
                    </a:lnTo>
                    <a:lnTo>
                      <a:pt x="1103" y="814"/>
                    </a:lnTo>
                    <a:lnTo>
                      <a:pt x="1104" y="815"/>
                    </a:lnTo>
                    <a:lnTo>
                      <a:pt x="1105" y="815"/>
                    </a:lnTo>
                    <a:lnTo>
                      <a:pt x="1109" y="816"/>
                    </a:lnTo>
                    <a:lnTo>
                      <a:pt x="1113" y="817"/>
                    </a:lnTo>
                    <a:lnTo>
                      <a:pt x="1118" y="818"/>
                    </a:lnTo>
                    <a:lnTo>
                      <a:pt x="1120" y="818"/>
                    </a:lnTo>
                    <a:lnTo>
                      <a:pt x="1120" y="819"/>
                    </a:lnTo>
                    <a:lnTo>
                      <a:pt x="1122" y="819"/>
                    </a:lnTo>
                    <a:lnTo>
                      <a:pt x="1124" y="818"/>
                    </a:lnTo>
                    <a:lnTo>
                      <a:pt x="1125" y="818"/>
                    </a:lnTo>
                    <a:lnTo>
                      <a:pt x="1126" y="818"/>
                    </a:lnTo>
                    <a:lnTo>
                      <a:pt x="1128" y="817"/>
                    </a:lnTo>
                    <a:lnTo>
                      <a:pt x="1127" y="815"/>
                    </a:lnTo>
                    <a:lnTo>
                      <a:pt x="1126" y="812"/>
                    </a:lnTo>
                    <a:lnTo>
                      <a:pt x="1126" y="811"/>
                    </a:lnTo>
                    <a:lnTo>
                      <a:pt x="1125" y="811"/>
                    </a:lnTo>
                    <a:lnTo>
                      <a:pt x="1126" y="811"/>
                    </a:lnTo>
                    <a:lnTo>
                      <a:pt x="1127" y="811"/>
                    </a:lnTo>
                    <a:lnTo>
                      <a:pt x="1128" y="810"/>
                    </a:lnTo>
                    <a:lnTo>
                      <a:pt x="1128" y="809"/>
                    </a:lnTo>
                    <a:lnTo>
                      <a:pt x="1130" y="808"/>
                    </a:lnTo>
                    <a:lnTo>
                      <a:pt x="1129" y="806"/>
                    </a:lnTo>
                    <a:lnTo>
                      <a:pt x="1128" y="805"/>
                    </a:lnTo>
                    <a:lnTo>
                      <a:pt x="1125" y="803"/>
                    </a:lnTo>
                    <a:lnTo>
                      <a:pt x="1126" y="802"/>
                    </a:lnTo>
                    <a:lnTo>
                      <a:pt x="1126" y="799"/>
                    </a:lnTo>
                    <a:lnTo>
                      <a:pt x="1126" y="798"/>
                    </a:lnTo>
                    <a:lnTo>
                      <a:pt x="1124" y="796"/>
                    </a:lnTo>
                    <a:lnTo>
                      <a:pt x="1123" y="796"/>
                    </a:lnTo>
                    <a:lnTo>
                      <a:pt x="1123" y="795"/>
                    </a:lnTo>
                    <a:lnTo>
                      <a:pt x="1122" y="795"/>
                    </a:lnTo>
                    <a:lnTo>
                      <a:pt x="1121" y="794"/>
                    </a:lnTo>
                    <a:lnTo>
                      <a:pt x="1120" y="794"/>
                    </a:lnTo>
                    <a:lnTo>
                      <a:pt x="1119" y="794"/>
                    </a:lnTo>
                    <a:lnTo>
                      <a:pt x="1116" y="792"/>
                    </a:lnTo>
                    <a:lnTo>
                      <a:pt x="1116" y="791"/>
                    </a:lnTo>
                    <a:lnTo>
                      <a:pt x="1117" y="791"/>
                    </a:lnTo>
                    <a:lnTo>
                      <a:pt x="1118" y="791"/>
                    </a:lnTo>
                    <a:lnTo>
                      <a:pt x="1118" y="792"/>
                    </a:lnTo>
                    <a:lnTo>
                      <a:pt x="1119" y="793"/>
                    </a:lnTo>
                    <a:lnTo>
                      <a:pt x="1120" y="793"/>
                    </a:lnTo>
                    <a:lnTo>
                      <a:pt x="1125" y="794"/>
                    </a:lnTo>
                    <a:lnTo>
                      <a:pt x="1124" y="790"/>
                    </a:lnTo>
                    <a:lnTo>
                      <a:pt x="1123" y="788"/>
                    </a:lnTo>
                    <a:lnTo>
                      <a:pt x="1122" y="787"/>
                    </a:lnTo>
                    <a:lnTo>
                      <a:pt x="1120" y="785"/>
                    </a:lnTo>
                    <a:lnTo>
                      <a:pt x="1121" y="784"/>
                    </a:lnTo>
                    <a:lnTo>
                      <a:pt x="1121" y="782"/>
                    </a:lnTo>
                    <a:lnTo>
                      <a:pt x="1121" y="781"/>
                    </a:lnTo>
                    <a:lnTo>
                      <a:pt x="1120" y="781"/>
                    </a:lnTo>
                    <a:lnTo>
                      <a:pt x="1120" y="780"/>
                    </a:lnTo>
                    <a:lnTo>
                      <a:pt x="1120" y="779"/>
                    </a:lnTo>
                    <a:lnTo>
                      <a:pt x="1119" y="777"/>
                    </a:lnTo>
                    <a:lnTo>
                      <a:pt x="1118" y="777"/>
                    </a:lnTo>
                    <a:lnTo>
                      <a:pt x="1117" y="777"/>
                    </a:lnTo>
                    <a:lnTo>
                      <a:pt x="1116" y="776"/>
                    </a:lnTo>
                    <a:lnTo>
                      <a:pt x="1116" y="775"/>
                    </a:lnTo>
                    <a:lnTo>
                      <a:pt x="1116" y="774"/>
                    </a:lnTo>
                    <a:lnTo>
                      <a:pt x="1115" y="773"/>
                    </a:lnTo>
                    <a:lnTo>
                      <a:pt x="1113" y="771"/>
                    </a:lnTo>
                    <a:lnTo>
                      <a:pt x="1113" y="769"/>
                    </a:lnTo>
                    <a:lnTo>
                      <a:pt x="1115" y="769"/>
                    </a:lnTo>
                    <a:lnTo>
                      <a:pt x="1116" y="769"/>
                    </a:lnTo>
                    <a:lnTo>
                      <a:pt x="1117" y="769"/>
                    </a:lnTo>
                    <a:lnTo>
                      <a:pt x="1118" y="769"/>
                    </a:lnTo>
                    <a:lnTo>
                      <a:pt x="1118" y="768"/>
                    </a:lnTo>
                    <a:lnTo>
                      <a:pt x="1120" y="767"/>
                    </a:lnTo>
                    <a:lnTo>
                      <a:pt x="1121" y="765"/>
                    </a:lnTo>
                    <a:lnTo>
                      <a:pt x="1122" y="764"/>
                    </a:lnTo>
                    <a:lnTo>
                      <a:pt x="1121" y="762"/>
                    </a:lnTo>
                    <a:lnTo>
                      <a:pt x="1120" y="760"/>
                    </a:lnTo>
                    <a:lnTo>
                      <a:pt x="1119" y="760"/>
                    </a:lnTo>
                    <a:lnTo>
                      <a:pt x="1121" y="760"/>
                    </a:lnTo>
                    <a:lnTo>
                      <a:pt x="1122" y="760"/>
                    </a:lnTo>
                    <a:lnTo>
                      <a:pt x="1125" y="763"/>
                    </a:lnTo>
                    <a:lnTo>
                      <a:pt x="1126" y="765"/>
                    </a:lnTo>
                    <a:lnTo>
                      <a:pt x="1125" y="767"/>
                    </a:lnTo>
                    <a:lnTo>
                      <a:pt x="1124" y="767"/>
                    </a:lnTo>
                    <a:lnTo>
                      <a:pt x="1124" y="769"/>
                    </a:lnTo>
                    <a:lnTo>
                      <a:pt x="1124" y="770"/>
                    </a:lnTo>
                    <a:lnTo>
                      <a:pt x="1124" y="771"/>
                    </a:lnTo>
                    <a:lnTo>
                      <a:pt x="1124" y="772"/>
                    </a:lnTo>
                    <a:lnTo>
                      <a:pt x="1125" y="773"/>
                    </a:lnTo>
                    <a:lnTo>
                      <a:pt x="1126" y="774"/>
                    </a:lnTo>
                    <a:lnTo>
                      <a:pt x="1127" y="775"/>
                    </a:lnTo>
                    <a:lnTo>
                      <a:pt x="1128" y="775"/>
                    </a:lnTo>
                    <a:lnTo>
                      <a:pt x="1130" y="776"/>
                    </a:lnTo>
                    <a:lnTo>
                      <a:pt x="1133" y="777"/>
                    </a:lnTo>
                    <a:lnTo>
                      <a:pt x="1135" y="777"/>
                    </a:lnTo>
                    <a:lnTo>
                      <a:pt x="1135" y="776"/>
                    </a:lnTo>
                    <a:lnTo>
                      <a:pt x="1136" y="776"/>
                    </a:lnTo>
                    <a:lnTo>
                      <a:pt x="1135" y="776"/>
                    </a:lnTo>
                    <a:lnTo>
                      <a:pt x="1132" y="777"/>
                    </a:lnTo>
                    <a:lnTo>
                      <a:pt x="1131" y="778"/>
                    </a:lnTo>
                    <a:lnTo>
                      <a:pt x="1131" y="779"/>
                    </a:lnTo>
                    <a:lnTo>
                      <a:pt x="1130" y="779"/>
                    </a:lnTo>
                    <a:lnTo>
                      <a:pt x="1130" y="781"/>
                    </a:lnTo>
                    <a:lnTo>
                      <a:pt x="1128" y="782"/>
                    </a:lnTo>
                    <a:lnTo>
                      <a:pt x="1130" y="784"/>
                    </a:lnTo>
                    <a:lnTo>
                      <a:pt x="1133" y="786"/>
                    </a:lnTo>
                    <a:lnTo>
                      <a:pt x="1133" y="787"/>
                    </a:lnTo>
                    <a:lnTo>
                      <a:pt x="1133" y="788"/>
                    </a:lnTo>
                    <a:lnTo>
                      <a:pt x="1133" y="790"/>
                    </a:lnTo>
                    <a:lnTo>
                      <a:pt x="1133" y="791"/>
                    </a:lnTo>
                    <a:lnTo>
                      <a:pt x="1133" y="792"/>
                    </a:lnTo>
                    <a:lnTo>
                      <a:pt x="1135" y="798"/>
                    </a:lnTo>
                    <a:lnTo>
                      <a:pt x="1137" y="800"/>
                    </a:lnTo>
                    <a:lnTo>
                      <a:pt x="1137" y="801"/>
                    </a:lnTo>
                    <a:lnTo>
                      <a:pt x="1138" y="801"/>
                    </a:lnTo>
                    <a:lnTo>
                      <a:pt x="1139" y="802"/>
                    </a:lnTo>
                    <a:lnTo>
                      <a:pt x="1139" y="803"/>
                    </a:lnTo>
                    <a:lnTo>
                      <a:pt x="1139" y="804"/>
                    </a:lnTo>
                    <a:lnTo>
                      <a:pt x="1138" y="805"/>
                    </a:lnTo>
                    <a:lnTo>
                      <a:pt x="1138" y="807"/>
                    </a:lnTo>
                    <a:lnTo>
                      <a:pt x="1138" y="808"/>
                    </a:lnTo>
                    <a:lnTo>
                      <a:pt x="1138" y="809"/>
                    </a:lnTo>
                    <a:lnTo>
                      <a:pt x="1139" y="809"/>
                    </a:lnTo>
                    <a:lnTo>
                      <a:pt x="1139" y="811"/>
                    </a:lnTo>
                    <a:lnTo>
                      <a:pt x="1138" y="811"/>
                    </a:lnTo>
                    <a:lnTo>
                      <a:pt x="1137" y="811"/>
                    </a:lnTo>
                    <a:lnTo>
                      <a:pt x="1137" y="812"/>
                    </a:lnTo>
                    <a:lnTo>
                      <a:pt x="1137" y="813"/>
                    </a:lnTo>
                    <a:lnTo>
                      <a:pt x="1137" y="815"/>
                    </a:lnTo>
                    <a:lnTo>
                      <a:pt x="1138" y="818"/>
                    </a:lnTo>
                    <a:lnTo>
                      <a:pt x="1138" y="819"/>
                    </a:lnTo>
                    <a:lnTo>
                      <a:pt x="1138" y="820"/>
                    </a:lnTo>
                    <a:lnTo>
                      <a:pt x="1142" y="824"/>
                    </a:lnTo>
                    <a:lnTo>
                      <a:pt x="1143" y="827"/>
                    </a:lnTo>
                    <a:lnTo>
                      <a:pt x="1144" y="828"/>
                    </a:lnTo>
                    <a:lnTo>
                      <a:pt x="1144" y="829"/>
                    </a:lnTo>
                    <a:lnTo>
                      <a:pt x="1143" y="829"/>
                    </a:lnTo>
                    <a:lnTo>
                      <a:pt x="1142" y="830"/>
                    </a:lnTo>
                    <a:lnTo>
                      <a:pt x="1141" y="830"/>
                    </a:lnTo>
                    <a:lnTo>
                      <a:pt x="1141" y="832"/>
                    </a:lnTo>
                    <a:lnTo>
                      <a:pt x="1141" y="833"/>
                    </a:lnTo>
                    <a:lnTo>
                      <a:pt x="1140" y="833"/>
                    </a:lnTo>
                    <a:lnTo>
                      <a:pt x="1141" y="834"/>
                    </a:lnTo>
                    <a:lnTo>
                      <a:pt x="1141" y="835"/>
                    </a:lnTo>
                    <a:lnTo>
                      <a:pt x="1141" y="836"/>
                    </a:lnTo>
                    <a:lnTo>
                      <a:pt x="1142" y="837"/>
                    </a:lnTo>
                    <a:lnTo>
                      <a:pt x="1143" y="837"/>
                    </a:lnTo>
                    <a:lnTo>
                      <a:pt x="1143" y="838"/>
                    </a:lnTo>
                    <a:lnTo>
                      <a:pt x="1143" y="839"/>
                    </a:lnTo>
                    <a:lnTo>
                      <a:pt x="1143" y="840"/>
                    </a:lnTo>
                    <a:lnTo>
                      <a:pt x="1143" y="841"/>
                    </a:lnTo>
                    <a:lnTo>
                      <a:pt x="1144" y="842"/>
                    </a:lnTo>
                    <a:lnTo>
                      <a:pt x="1145" y="843"/>
                    </a:lnTo>
                    <a:lnTo>
                      <a:pt x="1148" y="845"/>
                    </a:lnTo>
                    <a:lnTo>
                      <a:pt x="1150" y="846"/>
                    </a:lnTo>
                    <a:lnTo>
                      <a:pt x="1149" y="846"/>
                    </a:lnTo>
                    <a:lnTo>
                      <a:pt x="1148" y="847"/>
                    </a:lnTo>
                    <a:lnTo>
                      <a:pt x="1148" y="848"/>
                    </a:lnTo>
                    <a:lnTo>
                      <a:pt x="1148" y="850"/>
                    </a:lnTo>
                    <a:lnTo>
                      <a:pt x="1148" y="851"/>
                    </a:lnTo>
                    <a:lnTo>
                      <a:pt x="1147" y="851"/>
                    </a:lnTo>
                    <a:lnTo>
                      <a:pt x="1147" y="852"/>
                    </a:lnTo>
                    <a:lnTo>
                      <a:pt x="1146" y="853"/>
                    </a:lnTo>
                    <a:lnTo>
                      <a:pt x="1144" y="850"/>
                    </a:lnTo>
                    <a:lnTo>
                      <a:pt x="1143" y="850"/>
                    </a:lnTo>
                    <a:lnTo>
                      <a:pt x="1142" y="849"/>
                    </a:lnTo>
                    <a:lnTo>
                      <a:pt x="1141" y="849"/>
                    </a:lnTo>
                    <a:lnTo>
                      <a:pt x="1140" y="849"/>
                    </a:lnTo>
                    <a:lnTo>
                      <a:pt x="1138" y="850"/>
                    </a:lnTo>
                    <a:lnTo>
                      <a:pt x="1137" y="850"/>
                    </a:lnTo>
                    <a:lnTo>
                      <a:pt x="1137" y="849"/>
                    </a:lnTo>
                    <a:lnTo>
                      <a:pt x="1136" y="849"/>
                    </a:lnTo>
                    <a:lnTo>
                      <a:pt x="1137" y="848"/>
                    </a:lnTo>
                    <a:lnTo>
                      <a:pt x="1136" y="848"/>
                    </a:lnTo>
                    <a:lnTo>
                      <a:pt x="1137" y="848"/>
                    </a:lnTo>
                    <a:lnTo>
                      <a:pt x="1137" y="847"/>
                    </a:lnTo>
                    <a:lnTo>
                      <a:pt x="1139" y="846"/>
                    </a:lnTo>
                    <a:lnTo>
                      <a:pt x="1138" y="844"/>
                    </a:lnTo>
                    <a:lnTo>
                      <a:pt x="1137" y="843"/>
                    </a:lnTo>
                    <a:lnTo>
                      <a:pt x="1138" y="841"/>
                    </a:lnTo>
                    <a:lnTo>
                      <a:pt x="1139" y="841"/>
                    </a:lnTo>
                    <a:lnTo>
                      <a:pt x="1139" y="840"/>
                    </a:lnTo>
                    <a:lnTo>
                      <a:pt x="1139" y="839"/>
                    </a:lnTo>
                    <a:lnTo>
                      <a:pt x="1139" y="837"/>
                    </a:lnTo>
                    <a:lnTo>
                      <a:pt x="1139" y="836"/>
                    </a:lnTo>
                    <a:lnTo>
                      <a:pt x="1137" y="833"/>
                    </a:lnTo>
                    <a:lnTo>
                      <a:pt x="1134" y="831"/>
                    </a:lnTo>
                    <a:lnTo>
                      <a:pt x="1133" y="830"/>
                    </a:lnTo>
                    <a:lnTo>
                      <a:pt x="1132" y="830"/>
                    </a:lnTo>
                    <a:lnTo>
                      <a:pt x="1131" y="830"/>
                    </a:lnTo>
                    <a:lnTo>
                      <a:pt x="1131" y="828"/>
                    </a:lnTo>
                    <a:lnTo>
                      <a:pt x="1130" y="828"/>
                    </a:lnTo>
                    <a:lnTo>
                      <a:pt x="1128" y="826"/>
                    </a:lnTo>
                    <a:lnTo>
                      <a:pt x="1126" y="824"/>
                    </a:lnTo>
                    <a:lnTo>
                      <a:pt x="1124" y="826"/>
                    </a:lnTo>
                    <a:lnTo>
                      <a:pt x="1122" y="826"/>
                    </a:lnTo>
                    <a:lnTo>
                      <a:pt x="1120" y="826"/>
                    </a:lnTo>
                    <a:lnTo>
                      <a:pt x="1119" y="827"/>
                    </a:lnTo>
                    <a:lnTo>
                      <a:pt x="1118" y="827"/>
                    </a:lnTo>
                    <a:lnTo>
                      <a:pt x="1118" y="828"/>
                    </a:lnTo>
                    <a:lnTo>
                      <a:pt x="1117" y="828"/>
                    </a:lnTo>
                    <a:lnTo>
                      <a:pt x="1116" y="829"/>
                    </a:lnTo>
                    <a:lnTo>
                      <a:pt x="1117" y="830"/>
                    </a:lnTo>
                    <a:lnTo>
                      <a:pt x="1117" y="832"/>
                    </a:lnTo>
                    <a:lnTo>
                      <a:pt x="1117" y="833"/>
                    </a:lnTo>
                    <a:lnTo>
                      <a:pt x="1118" y="833"/>
                    </a:lnTo>
                    <a:lnTo>
                      <a:pt x="1119" y="833"/>
                    </a:lnTo>
                    <a:lnTo>
                      <a:pt x="1120" y="834"/>
                    </a:lnTo>
                    <a:lnTo>
                      <a:pt x="1123" y="835"/>
                    </a:lnTo>
                    <a:lnTo>
                      <a:pt x="1124" y="835"/>
                    </a:lnTo>
                    <a:lnTo>
                      <a:pt x="1124" y="836"/>
                    </a:lnTo>
                    <a:lnTo>
                      <a:pt x="1126" y="835"/>
                    </a:lnTo>
                    <a:lnTo>
                      <a:pt x="1127" y="835"/>
                    </a:lnTo>
                    <a:lnTo>
                      <a:pt x="1128" y="835"/>
                    </a:lnTo>
                    <a:lnTo>
                      <a:pt x="1128" y="834"/>
                    </a:lnTo>
                    <a:lnTo>
                      <a:pt x="1129" y="834"/>
                    </a:lnTo>
                    <a:lnTo>
                      <a:pt x="1129" y="835"/>
                    </a:lnTo>
                    <a:lnTo>
                      <a:pt x="1130" y="835"/>
                    </a:lnTo>
                    <a:lnTo>
                      <a:pt x="1129" y="835"/>
                    </a:lnTo>
                    <a:lnTo>
                      <a:pt x="1128" y="835"/>
                    </a:lnTo>
                    <a:lnTo>
                      <a:pt x="1127" y="835"/>
                    </a:lnTo>
                    <a:lnTo>
                      <a:pt x="1127" y="836"/>
                    </a:lnTo>
                    <a:lnTo>
                      <a:pt x="1126" y="837"/>
                    </a:lnTo>
                    <a:lnTo>
                      <a:pt x="1125" y="837"/>
                    </a:lnTo>
                    <a:lnTo>
                      <a:pt x="1124" y="839"/>
                    </a:lnTo>
                    <a:lnTo>
                      <a:pt x="1123" y="840"/>
                    </a:lnTo>
                    <a:lnTo>
                      <a:pt x="1122" y="841"/>
                    </a:lnTo>
                    <a:lnTo>
                      <a:pt x="1124" y="843"/>
                    </a:lnTo>
                    <a:lnTo>
                      <a:pt x="1124" y="844"/>
                    </a:lnTo>
                    <a:lnTo>
                      <a:pt x="1124" y="845"/>
                    </a:lnTo>
                    <a:lnTo>
                      <a:pt x="1123" y="845"/>
                    </a:lnTo>
                    <a:lnTo>
                      <a:pt x="1118" y="846"/>
                    </a:lnTo>
                    <a:lnTo>
                      <a:pt x="1118" y="847"/>
                    </a:lnTo>
                    <a:lnTo>
                      <a:pt x="1117" y="847"/>
                    </a:lnTo>
                    <a:lnTo>
                      <a:pt x="1116" y="848"/>
                    </a:lnTo>
                    <a:lnTo>
                      <a:pt x="1116" y="850"/>
                    </a:lnTo>
                    <a:lnTo>
                      <a:pt x="1115" y="850"/>
                    </a:lnTo>
                    <a:lnTo>
                      <a:pt x="1115" y="849"/>
                    </a:lnTo>
                    <a:lnTo>
                      <a:pt x="1114" y="849"/>
                    </a:lnTo>
                    <a:lnTo>
                      <a:pt x="1113" y="849"/>
                    </a:lnTo>
                    <a:lnTo>
                      <a:pt x="1112" y="849"/>
                    </a:lnTo>
                    <a:lnTo>
                      <a:pt x="1111" y="850"/>
                    </a:lnTo>
                    <a:lnTo>
                      <a:pt x="1111" y="851"/>
                    </a:lnTo>
                    <a:lnTo>
                      <a:pt x="1111" y="852"/>
                    </a:lnTo>
                    <a:lnTo>
                      <a:pt x="1111" y="853"/>
                    </a:lnTo>
                    <a:lnTo>
                      <a:pt x="1111" y="854"/>
                    </a:lnTo>
                    <a:lnTo>
                      <a:pt x="1112" y="856"/>
                    </a:lnTo>
                    <a:lnTo>
                      <a:pt x="1113" y="856"/>
                    </a:lnTo>
                    <a:lnTo>
                      <a:pt x="1113" y="857"/>
                    </a:lnTo>
                    <a:lnTo>
                      <a:pt x="1113" y="858"/>
                    </a:lnTo>
                    <a:lnTo>
                      <a:pt x="1114" y="858"/>
                    </a:lnTo>
                    <a:lnTo>
                      <a:pt x="1115" y="858"/>
                    </a:lnTo>
                    <a:lnTo>
                      <a:pt x="1115" y="859"/>
                    </a:lnTo>
                    <a:lnTo>
                      <a:pt x="1116" y="859"/>
                    </a:lnTo>
                    <a:lnTo>
                      <a:pt x="1117" y="859"/>
                    </a:lnTo>
                    <a:lnTo>
                      <a:pt x="1118" y="858"/>
                    </a:lnTo>
                    <a:lnTo>
                      <a:pt x="1119" y="859"/>
                    </a:lnTo>
                    <a:lnTo>
                      <a:pt x="1120" y="859"/>
                    </a:lnTo>
                    <a:lnTo>
                      <a:pt x="1121" y="859"/>
                    </a:lnTo>
                    <a:lnTo>
                      <a:pt x="1121" y="860"/>
                    </a:lnTo>
                    <a:lnTo>
                      <a:pt x="1122" y="860"/>
                    </a:lnTo>
                    <a:lnTo>
                      <a:pt x="1124" y="863"/>
                    </a:lnTo>
                    <a:lnTo>
                      <a:pt x="1125" y="863"/>
                    </a:lnTo>
                    <a:lnTo>
                      <a:pt x="1127" y="864"/>
                    </a:lnTo>
                    <a:lnTo>
                      <a:pt x="1128" y="864"/>
                    </a:lnTo>
                    <a:lnTo>
                      <a:pt x="1129" y="864"/>
                    </a:lnTo>
                    <a:lnTo>
                      <a:pt x="1128" y="865"/>
                    </a:lnTo>
                    <a:lnTo>
                      <a:pt x="1128" y="866"/>
                    </a:lnTo>
                    <a:lnTo>
                      <a:pt x="1128" y="867"/>
                    </a:lnTo>
                    <a:lnTo>
                      <a:pt x="1129" y="868"/>
                    </a:lnTo>
                    <a:lnTo>
                      <a:pt x="1130" y="868"/>
                    </a:lnTo>
                    <a:lnTo>
                      <a:pt x="1130" y="869"/>
                    </a:lnTo>
                    <a:lnTo>
                      <a:pt x="1130" y="870"/>
                    </a:lnTo>
                    <a:lnTo>
                      <a:pt x="1130" y="871"/>
                    </a:lnTo>
                    <a:lnTo>
                      <a:pt x="1130" y="872"/>
                    </a:lnTo>
                    <a:lnTo>
                      <a:pt x="1130" y="873"/>
                    </a:lnTo>
                    <a:lnTo>
                      <a:pt x="1129" y="873"/>
                    </a:lnTo>
                    <a:lnTo>
                      <a:pt x="1129" y="875"/>
                    </a:lnTo>
                    <a:lnTo>
                      <a:pt x="1129" y="876"/>
                    </a:lnTo>
                    <a:lnTo>
                      <a:pt x="1129" y="877"/>
                    </a:lnTo>
                    <a:lnTo>
                      <a:pt x="1130" y="877"/>
                    </a:lnTo>
                    <a:lnTo>
                      <a:pt x="1130" y="878"/>
                    </a:lnTo>
                    <a:lnTo>
                      <a:pt x="1131" y="879"/>
                    </a:lnTo>
                    <a:lnTo>
                      <a:pt x="1132" y="879"/>
                    </a:lnTo>
                    <a:lnTo>
                      <a:pt x="1133" y="880"/>
                    </a:lnTo>
                    <a:lnTo>
                      <a:pt x="1133" y="881"/>
                    </a:lnTo>
                    <a:lnTo>
                      <a:pt x="1131" y="882"/>
                    </a:lnTo>
                    <a:lnTo>
                      <a:pt x="1130" y="882"/>
                    </a:lnTo>
                    <a:lnTo>
                      <a:pt x="1130" y="883"/>
                    </a:lnTo>
                    <a:lnTo>
                      <a:pt x="1130" y="884"/>
                    </a:lnTo>
                    <a:lnTo>
                      <a:pt x="1130" y="885"/>
                    </a:lnTo>
                    <a:lnTo>
                      <a:pt x="1130" y="886"/>
                    </a:lnTo>
                    <a:lnTo>
                      <a:pt x="1130" y="888"/>
                    </a:lnTo>
                    <a:lnTo>
                      <a:pt x="1130" y="889"/>
                    </a:lnTo>
                    <a:lnTo>
                      <a:pt x="1130" y="890"/>
                    </a:lnTo>
                    <a:lnTo>
                      <a:pt x="1129" y="891"/>
                    </a:lnTo>
                    <a:lnTo>
                      <a:pt x="1126" y="890"/>
                    </a:lnTo>
                    <a:lnTo>
                      <a:pt x="1125" y="890"/>
                    </a:lnTo>
                    <a:lnTo>
                      <a:pt x="1124" y="890"/>
                    </a:lnTo>
                    <a:lnTo>
                      <a:pt x="1124" y="891"/>
                    </a:lnTo>
                    <a:lnTo>
                      <a:pt x="1123" y="891"/>
                    </a:lnTo>
                    <a:lnTo>
                      <a:pt x="1122" y="892"/>
                    </a:lnTo>
                    <a:lnTo>
                      <a:pt x="1122" y="893"/>
                    </a:lnTo>
                    <a:lnTo>
                      <a:pt x="1122" y="894"/>
                    </a:lnTo>
                    <a:lnTo>
                      <a:pt x="1123" y="895"/>
                    </a:lnTo>
                    <a:lnTo>
                      <a:pt x="1125" y="897"/>
                    </a:lnTo>
                    <a:lnTo>
                      <a:pt x="1125" y="898"/>
                    </a:lnTo>
                    <a:lnTo>
                      <a:pt x="1125" y="899"/>
                    </a:lnTo>
                    <a:lnTo>
                      <a:pt x="1126" y="899"/>
                    </a:lnTo>
                    <a:lnTo>
                      <a:pt x="1126" y="901"/>
                    </a:lnTo>
                    <a:lnTo>
                      <a:pt x="1127" y="901"/>
                    </a:lnTo>
                    <a:lnTo>
                      <a:pt x="1128" y="902"/>
                    </a:lnTo>
                    <a:lnTo>
                      <a:pt x="1126" y="905"/>
                    </a:lnTo>
                    <a:lnTo>
                      <a:pt x="1126" y="906"/>
                    </a:lnTo>
                    <a:lnTo>
                      <a:pt x="1126" y="907"/>
                    </a:lnTo>
                    <a:lnTo>
                      <a:pt x="1125" y="907"/>
                    </a:lnTo>
                    <a:lnTo>
                      <a:pt x="1124" y="907"/>
                    </a:lnTo>
                    <a:lnTo>
                      <a:pt x="1124" y="908"/>
                    </a:lnTo>
                    <a:lnTo>
                      <a:pt x="1124" y="909"/>
                    </a:lnTo>
                    <a:lnTo>
                      <a:pt x="1123" y="911"/>
                    </a:lnTo>
                    <a:lnTo>
                      <a:pt x="1124" y="911"/>
                    </a:lnTo>
                    <a:lnTo>
                      <a:pt x="1123" y="911"/>
                    </a:lnTo>
                    <a:lnTo>
                      <a:pt x="1122" y="911"/>
                    </a:lnTo>
                    <a:lnTo>
                      <a:pt x="1122" y="912"/>
                    </a:lnTo>
                    <a:lnTo>
                      <a:pt x="1120" y="912"/>
                    </a:lnTo>
                    <a:lnTo>
                      <a:pt x="1119" y="913"/>
                    </a:lnTo>
                    <a:lnTo>
                      <a:pt x="1119" y="915"/>
                    </a:lnTo>
                    <a:lnTo>
                      <a:pt x="1118" y="916"/>
                    </a:lnTo>
                    <a:lnTo>
                      <a:pt x="1119" y="917"/>
                    </a:lnTo>
                    <a:lnTo>
                      <a:pt x="1120" y="920"/>
                    </a:lnTo>
                    <a:lnTo>
                      <a:pt x="1121" y="922"/>
                    </a:lnTo>
                    <a:lnTo>
                      <a:pt x="1122" y="923"/>
                    </a:lnTo>
                    <a:lnTo>
                      <a:pt x="1125" y="926"/>
                    </a:lnTo>
                    <a:lnTo>
                      <a:pt x="1128" y="928"/>
                    </a:lnTo>
                    <a:lnTo>
                      <a:pt x="1129" y="928"/>
                    </a:lnTo>
                    <a:lnTo>
                      <a:pt x="1130" y="928"/>
                    </a:lnTo>
                    <a:lnTo>
                      <a:pt x="1130" y="929"/>
                    </a:lnTo>
                    <a:lnTo>
                      <a:pt x="1131" y="929"/>
                    </a:lnTo>
                    <a:lnTo>
                      <a:pt x="1132" y="928"/>
                    </a:lnTo>
                    <a:lnTo>
                      <a:pt x="1134" y="928"/>
                    </a:lnTo>
                    <a:lnTo>
                      <a:pt x="1135" y="928"/>
                    </a:lnTo>
                    <a:lnTo>
                      <a:pt x="1135" y="926"/>
                    </a:lnTo>
                    <a:lnTo>
                      <a:pt x="1137" y="926"/>
                    </a:lnTo>
                    <a:lnTo>
                      <a:pt x="1137" y="924"/>
                    </a:lnTo>
                    <a:lnTo>
                      <a:pt x="1136" y="923"/>
                    </a:lnTo>
                    <a:lnTo>
                      <a:pt x="1136" y="922"/>
                    </a:lnTo>
                    <a:lnTo>
                      <a:pt x="1133" y="919"/>
                    </a:lnTo>
                    <a:lnTo>
                      <a:pt x="1135" y="918"/>
                    </a:lnTo>
                    <a:lnTo>
                      <a:pt x="1135" y="919"/>
                    </a:lnTo>
                    <a:lnTo>
                      <a:pt x="1138" y="922"/>
                    </a:lnTo>
                    <a:lnTo>
                      <a:pt x="1139" y="922"/>
                    </a:lnTo>
                    <a:lnTo>
                      <a:pt x="1152" y="927"/>
                    </a:lnTo>
                    <a:lnTo>
                      <a:pt x="1153" y="927"/>
                    </a:lnTo>
                    <a:lnTo>
                      <a:pt x="1154" y="927"/>
                    </a:lnTo>
                    <a:lnTo>
                      <a:pt x="1155" y="927"/>
                    </a:lnTo>
                    <a:lnTo>
                      <a:pt x="1156" y="927"/>
                    </a:lnTo>
                    <a:lnTo>
                      <a:pt x="1157" y="926"/>
                    </a:lnTo>
                    <a:lnTo>
                      <a:pt x="1158" y="926"/>
                    </a:lnTo>
                    <a:lnTo>
                      <a:pt x="1158" y="925"/>
                    </a:lnTo>
                    <a:lnTo>
                      <a:pt x="1159" y="925"/>
                    </a:lnTo>
                    <a:lnTo>
                      <a:pt x="1159" y="926"/>
                    </a:lnTo>
                    <a:lnTo>
                      <a:pt x="1160" y="926"/>
                    </a:lnTo>
                    <a:lnTo>
                      <a:pt x="1159" y="926"/>
                    </a:lnTo>
                    <a:lnTo>
                      <a:pt x="1158" y="926"/>
                    </a:lnTo>
                    <a:lnTo>
                      <a:pt x="1158" y="927"/>
                    </a:lnTo>
                    <a:lnTo>
                      <a:pt x="1156" y="928"/>
                    </a:lnTo>
                    <a:lnTo>
                      <a:pt x="1156" y="930"/>
                    </a:lnTo>
                    <a:lnTo>
                      <a:pt x="1155" y="930"/>
                    </a:lnTo>
                    <a:lnTo>
                      <a:pt x="1156" y="931"/>
                    </a:lnTo>
                    <a:lnTo>
                      <a:pt x="1156" y="932"/>
                    </a:lnTo>
                    <a:lnTo>
                      <a:pt x="1156" y="933"/>
                    </a:lnTo>
                    <a:lnTo>
                      <a:pt x="1157" y="933"/>
                    </a:lnTo>
                    <a:lnTo>
                      <a:pt x="1158" y="934"/>
                    </a:lnTo>
                    <a:lnTo>
                      <a:pt x="1158" y="935"/>
                    </a:lnTo>
                    <a:lnTo>
                      <a:pt x="1160" y="936"/>
                    </a:lnTo>
                    <a:lnTo>
                      <a:pt x="1162" y="935"/>
                    </a:lnTo>
                    <a:lnTo>
                      <a:pt x="1160" y="937"/>
                    </a:lnTo>
                    <a:lnTo>
                      <a:pt x="1160" y="938"/>
                    </a:lnTo>
                    <a:lnTo>
                      <a:pt x="1160" y="940"/>
                    </a:lnTo>
                    <a:lnTo>
                      <a:pt x="1159" y="941"/>
                    </a:lnTo>
                    <a:lnTo>
                      <a:pt x="1160" y="943"/>
                    </a:lnTo>
                    <a:lnTo>
                      <a:pt x="1160" y="944"/>
                    </a:lnTo>
                    <a:lnTo>
                      <a:pt x="1158" y="948"/>
                    </a:lnTo>
                    <a:lnTo>
                      <a:pt x="1158" y="947"/>
                    </a:lnTo>
                    <a:lnTo>
                      <a:pt x="1157" y="947"/>
                    </a:lnTo>
                    <a:lnTo>
                      <a:pt x="1156" y="947"/>
                    </a:lnTo>
                    <a:lnTo>
                      <a:pt x="1154" y="946"/>
                    </a:lnTo>
                    <a:lnTo>
                      <a:pt x="1153" y="946"/>
                    </a:lnTo>
                    <a:lnTo>
                      <a:pt x="1152" y="946"/>
                    </a:lnTo>
                    <a:lnTo>
                      <a:pt x="1151" y="946"/>
                    </a:lnTo>
                    <a:lnTo>
                      <a:pt x="1150" y="946"/>
                    </a:lnTo>
                    <a:lnTo>
                      <a:pt x="1150" y="947"/>
                    </a:lnTo>
                    <a:lnTo>
                      <a:pt x="1147" y="948"/>
                    </a:lnTo>
                    <a:lnTo>
                      <a:pt x="1146" y="950"/>
                    </a:lnTo>
                    <a:lnTo>
                      <a:pt x="1145" y="952"/>
                    </a:lnTo>
                    <a:lnTo>
                      <a:pt x="1147" y="953"/>
                    </a:lnTo>
                    <a:lnTo>
                      <a:pt x="1147" y="954"/>
                    </a:lnTo>
                    <a:lnTo>
                      <a:pt x="1148" y="954"/>
                    </a:lnTo>
                    <a:lnTo>
                      <a:pt x="1149" y="954"/>
                    </a:lnTo>
                    <a:lnTo>
                      <a:pt x="1148" y="956"/>
                    </a:lnTo>
                    <a:lnTo>
                      <a:pt x="1147" y="956"/>
                    </a:lnTo>
                    <a:lnTo>
                      <a:pt x="1146" y="956"/>
                    </a:lnTo>
                    <a:lnTo>
                      <a:pt x="1145" y="957"/>
                    </a:lnTo>
                    <a:lnTo>
                      <a:pt x="1145" y="958"/>
                    </a:lnTo>
                    <a:lnTo>
                      <a:pt x="1144" y="958"/>
                    </a:lnTo>
                    <a:lnTo>
                      <a:pt x="1144" y="960"/>
                    </a:lnTo>
                    <a:lnTo>
                      <a:pt x="1143" y="960"/>
                    </a:lnTo>
                    <a:lnTo>
                      <a:pt x="1143" y="961"/>
                    </a:lnTo>
                    <a:lnTo>
                      <a:pt x="1143" y="962"/>
                    </a:lnTo>
                    <a:lnTo>
                      <a:pt x="1144" y="962"/>
                    </a:lnTo>
                    <a:lnTo>
                      <a:pt x="1148" y="969"/>
                    </a:lnTo>
                    <a:lnTo>
                      <a:pt x="1148" y="971"/>
                    </a:lnTo>
                    <a:lnTo>
                      <a:pt x="1148" y="972"/>
                    </a:lnTo>
                    <a:lnTo>
                      <a:pt x="1148" y="973"/>
                    </a:lnTo>
                    <a:lnTo>
                      <a:pt x="1149" y="977"/>
                    </a:lnTo>
                    <a:lnTo>
                      <a:pt x="1150" y="978"/>
                    </a:lnTo>
                    <a:lnTo>
                      <a:pt x="1150" y="979"/>
                    </a:lnTo>
                    <a:lnTo>
                      <a:pt x="1152" y="980"/>
                    </a:lnTo>
                    <a:lnTo>
                      <a:pt x="1152" y="982"/>
                    </a:lnTo>
                    <a:lnTo>
                      <a:pt x="1152" y="983"/>
                    </a:lnTo>
                    <a:lnTo>
                      <a:pt x="1153" y="983"/>
                    </a:lnTo>
                    <a:lnTo>
                      <a:pt x="1153" y="984"/>
                    </a:lnTo>
                    <a:lnTo>
                      <a:pt x="1154" y="984"/>
                    </a:lnTo>
                    <a:lnTo>
                      <a:pt x="1154" y="986"/>
                    </a:lnTo>
                    <a:lnTo>
                      <a:pt x="1154" y="987"/>
                    </a:lnTo>
                    <a:lnTo>
                      <a:pt x="1155" y="988"/>
                    </a:lnTo>
                    <a:lnTo>
                      <a:pt x="1156" y="988"/>
                    </a:lnTo>
                    <a:lnTo>
                      <a:pt x="1156" y="989"/>
                    </a:lnTo>
                    <a:lnTo>
                      <a:pt x="1156" y="990"/>
                    </a:lnTo>
                    <a:lnTo>
                      <a:pt x="1157" y="990"/>
                    </a:lnTo>
                    <a:lnTo>
                      <a:pt x="1160" y="991"/>
                    </a:lnTo>
                    <a:lnTo>
                      <a:pt x="1159" y="992"/>
                    </a:lnTo>
                    <a:lnTo>
                      <a:pt x="1159" y="995"/>
                    </a:lnTo>
                    <a:lnTo>
                      <a:pt x="1159" y="996"/>
                    </a:lnTo>
                    <a:lnTo>
                      <a:pt x="1160" y="997"/>
                    </a:lnTo>
                    <a:lnTo>
                      <a:pt x="1161" y="997"/>
                    </a:lnTo>
                    <a:lnTo>
                      <a:pt x="1165" y="999"/>
                    </a:lnTo>
                    <a:lnTo>
                      <a:pt x="1166" y="1001"/>
                    </a:lnTo>
                    <a:lnTo>
                      <a:pt x="1167" y="1002"/>
                    </a:lnTo>
                    <a:lnTo>
                      <a:pt x="1167" y="1003"/>
                    </a:lnTo>
                    <a:lnTo>
                      <a:pt x="1169" y="1004"/>
                    </a:lnTo>
                    <a:lnTo>
                      <a:pt x="1169" y="1005"/>
                    </a:lnTo>
                    <a:lnTo>
                      <a:pt x="1168" y="1005"/>
                    </a:lnTo>
                    <a:lnTo>
                      <a:pt x="1168" y="1007"/>
                    </a:lnTo>
                    <a:lnTo>
                      <a:pt x="1167" y="1008"/>
                    </a:lnTo>
                    <a:lnTo>
                      <a:pt x="1167" y="1009"/>
                    </a:lnTo>
                    <a:lnTo>
                      <a:pt x="1167" y="1010"/>
                    </a:lnTo>
                    <a:lnTo>
                      <a:pt x="1169" y="1014"/>
                    </a:lnTo>
                    <a:lnTo>
                      <a:pt x="1170" y="1014"/>
                    </a:lnTo>
                    <a:lnTo>
                      <a:pt x="1172" y="1016"/>
                    </a:lnTo>
                    <a:lnTo>
                      <a:pt x="1173" y="1016"/>
                    </a:lnTo>
                    <a:lnTo>
                      <a:pt x="1175" y="1017"/>
                    </a:lnTo>
                    <a:lnTo>
                      <a:pt x="1176" y="1016"/>
                    </a:lnTo>
                    <a:lnTo>
                      <a:pt x="1177" y="1016"/>
                    </a:lnTo>
                    <a:lnTo>
                      <a:pt x="1178" y="1017"/>
                    </a:lnTo>
                    <a:lnTo>
                      <a:pt x="1179" y="1018"/>
                    </a:lnTo>
                    <a:lnTo>
                      <a:pt x="1177" y="1020"/>
                    </a:lnTo>
                    <a:lnTo>
                      <a:pt x="1179" y="1022"/>
                    </a:lnTo>
                    <a:lnTo>
                      <a:pt x="1180" y="1023"/>
                    </a:lnTo>
                    <a:lnTo>
                      <a:pt x="1180" y="1024"/>
                    </a:lnTo>
                    <a:lnTo>
                      <a:pt x="1181" y="1024"/>
                    </a:lnTo>
                    <a:lnTo>
                      <a:pt x="1181" y="1028"/>
                    </a:lnTo>
                    <a:lnTo>
                      <a:pt x="1182" y="1030"/>
                    </a:lnTo>
                    <a:lnTo>
                      <a:pt x="1182" y="1031"/>
                    </a:lnTo>
                    <a:lnTo>
                      <a:pt x="1183" y="1032"/>
                    </a:lnTo>
                    <a:lnTo>
                      <a:pt x="1184" y="1032"/>
                    </a:lnTo>
                    <a:lnTo>
                      <a:pt x="1184" y="1033"/>
                    </a:lnTo>
                    <a:lnTo>
                      <a:pt x="1184" y="1035"/>
                    </a:lnTo>
                    <a:lnTo>
                      <a:pt x="1184" y="1036"/>
                    </a:lnTo>
                    <a:lnTo>
                      <a:pt x="1186" y="1037"/>
                    </a:lnTo>
                    <a:lnTo>
                      <a:pt x="1185" y="1038"/>
                    </a:lnTo>
                    <a:lnTo>
                      <a:pt x="1185" y="1039"/>
                    </a:lnTo>
                    <a:lnTo>
                      <a:pt x="1185" y="1040"/>
                    </a:lnTo>
                    <a:lnTo>
                      <a:pt x="1186" y="1041"/>
                    </a:lnTo>
                    <a:lnTo>
                      <a:pt x="1189" y="1044"/>
                    </a:lnTo>
                    <a:lnTo>
                      <a:pt x="1190" y="1044"/>
                    </a:lnTo>
                    <a:lnTo>
                      <a:pt x="1190" y="1045"/>
                    </a:lnTo>
                    <a:lnTo>
                      <a:pt x="1191" y="1045"/>
                    </a:lnTo>
                    <a:lnTo>
                      <a:pt x="1194" y="1045"/>
                    </a:lnTo>
                    <a:lnTo>
                      <a:pt x="1195" y="1046"/>
                    </a:lnTo>
                    <a:lnTo>
                      <a:pt x="1196" y="1045"/>
                    </a:lnTo>
                    <a:lnTo>
                      <a:pt x="1197" y="1045"/>
                    </a:lnTo>
                    <a:lnTo>
                      <a:pt x="1198" y="1044"/>
                    </a:lnTo>
                    <a:lnTo>
                      <a:pt x="1198" y="1045"/>
                    </a:lnTo>
                    <a:lnTo>
                      <a:pt x="1199" y="1045"/>
                    </a:lnTo>
                    <a:lnTo>
                      <a:pt x="1200" y="1045"/>
                    </a:lnTo>
                    <a:lnTo>
                      <a:pt x="1200" y="1046"/>
                    </a:lnTo>
                    <a:lnTo>
                      <a:pt x="1201" y="1046"/>
                    </a:lnTo>
                    <a:lnTo>
                      <a:pt x="1202" y="1046"/>
                    </a:lnTo>
                    <a:lnTo>
                      <a:pt x="1203" y="1046"/>
                    </a:lnTo>
                    <a:lnTo>
                      <a:pt x="1203" y="1047"/>
                    </a:lnTo>
                    <a:lnTo>
                      <a:pt x="1203" y="1048"/>
                    </a:lnTo>
                    <a:lnTo>
                      <a:pt x="1203" y="1049"/>
                    </a:lnTo>
                    <a:lnTo>
                      <a:pt x="1204" y="1049"/>
                    </a:lnTo>
                    <a:lnTo>
                      <a:pt x="1204" y="1050"/>
                    </a:lnTo>
                    <a:lnTo>
                      <a:pt x="1205" y="1050"/>
                    </a:lnTo>
                    <a:lnTo>
                      <a:pt x="1208" y="1053"/>
                    </a:lnTo>
                    <a:lnTo>
                      <a:pt x="1209" y="1054"/>
                    </a:lnTo>
                    <a:lnTo>
                      <a:pt x="1212" y="1054"/>
                    </a:lnTo>
                    <a:lnTo>
                      <a:pt x="1211" y="1056"/>
                    </a:lnTo>
                    <a:lnTo>
                      <a:pt x="1209" y="1055"/>
                    </a:lnTo>
                    <a:lnTo>
                      <a:pt x="1208" y="1054"/>
                    </a:lnTo>
                    <a:lnTo>
                      <a:pt x="1207" y="1054"/>
                    </a:lnTo>
                    <a:lnTo>
                      <a:pt x="1206" y="1054"/>
                    </a:lnTo>
                    <a:lnTo>
                      <a:pt x="1205" y="1055"/>
                    </a:lnTo>
                    <a:lnTo>
                      <a:pt x="1205" y="1056"/>
                    </a:lnTo>
                    <a:lnTo>
                      <a:pt x="1204" y="1056"/>
                    </a:lnTo>
                    <a:lnTo>
                      <a:pt x="1203" y="1057"/>
                    </a:lnTo>
                    <a:lnTo>
                      <a:pt x="1203" y="1058"/>
                    </a:lnTo>
                    <a:lnTo>
                      <a:pt x="1203" y="1059"/>
                    </a:lnTo>
                    <a:lnTo>
                      <a:pt x="1203" y="1060"/>
                    </a:lnTo>
                    <a:lnTo>
                      <a:pt x="1204" y="1060"/>
                    </a:lnTo>
                    <a:lnTo>
                      <a:pt x="1205" y="1063"/>
                    </a:lnTo>
                    <a:lnTo>
                      <a:pt x="1205" y="1064"/>
                    </a:lnTo>
                    <a:lnTo>
                      <a:pt x="1205" y="1065"/>
                    </a:lnTo>
                    <a:lnTo>
                      <a:pt x="1205" y="1067"/>
                    </a:lnTo>
                    <a:lnTo>
                      <a:pt x="1207" y="1069"/>
                    </a:lnTo>
                    <a:lnTo>
                      <a:pt x="1207" y="1070"/>
                    </a:lnTo>
                    <a:lnTo>
                      <a:pt x="1208" y="1071"/>
                    </a:lnTo>
                    <a:lnTo>
                      <a:pt x="1209" y="1071"/>
                    </a:lnTo>
                    <a:lnTo>
                      <a:pt x="1210" y="1071"/>
                    </a:lnTo>
                    <a:lnTo>
                      <a:pt x="1211" y="1071"/>
                    </a:lnTo>
                    <a:lnTo>
                      <a:pt x="1211" y="1070"/>
                    </a:lnTo>
                    <a:lnTo>
                      <a:pt x="1213" y="1069"/>
                    </a:lnTo>
                    <a:lnTo>
                      <a:pt x="1215" y="1068"/>
                    </a:lnTo>
                    <a:lnTo>
                      <a:pt x="1215" y="1067"/>
                    </a:lnTo>
                    <a:lnTo>
                      <a:pt x="1215" y="1066"/>
                    </a:lnTo>
                    <a:lnTo>
                      <a:pt x="1216" y="1065"/>
                    </a:lnTo>
                    <a:lnTo>
                      <a:pt x="1217" y="1065"/>
                    </a:lnTo>
                    <a:lnTo>
                      <a:pt x="1218" y="1065"/>
                    </a:lnTo>
                    <a:lnTo>
                      <a:pt x="1219" y="1065"/>
                    </a:lnTo>
                    <a:lnTo>
                      <a:pt x="1220" y="1065"/>
                    </a:lnTo>
                    <a:lnTo>
                      <a:pt x="1220" y="1064"/>
                    </a:lnTo>
                    <a:lnTo>
                      <a:pt x="1221" y="1064"/>
                    </a:lnTo>
                    <a:lnTo>
                      <a:pt x="1222" y="1064"/>
                    </a:lnTo>
                    <a:lnTo>
                      <a:pt x="1223" y="1064"/>
                    </a:lnTo>
                    <a:lnTo>
                      <a:pt x="1224" y="1063"/>
                    </a:lnTo>
                    <a:lnTo>
                      <a:pt x="1225" y="1062"/>
                    </a:lnTo>
                    <a:lnTo>
                      <a:pt x="1226" y="1062"/>
                    </a:lnTo>
                    <a:lnTo>
                      <a:pt x="1226" y="1061"/>
                    </a:lnTo>
                    <a:lnTo>
                      <a:pt x="1226" y="1060"/>
                    </a:lnTo>
                    <a:lnTo>
                      <a:pt x="1225" y="1059"/>
                    </a:lnTo>
                    <a:lnTo>
                      <a:pt x="1225" y="1058"/>
                    </a:lnTo>
                    <a:lnTo>
                      <a:pt x="1226" y="1058"/>
                    </a:lnTo>
                    <a:lnTo>
                      <a:pt x="1226" y="1059"/>
                    </a:lnTo>
                    <a:lnTo>
                      <a:pt x="1226" y="1060"/>
                    </a:lnTo>
                    <a:lnTo>
                      <a:pt x="1227" y="1061"/>
                    </a:lnTo>
                    <a:lnTo>
                      <a:pt x="1228" y="1062"/>
                    </a:lnTo>
                    <a:lnTo>
                      <a:pt x="1228" y="1063"/>
                    </a:lnTo>
                    <a:lnTo>
                      <a:pt x="1229" y="1063"/>
                    </a:lnTo>
                    <a:lnTo>
                      <a:pt x="1230" y="1063"/>
                    </a:lnTo>
                    <a:lnTo>
                      <a:pt x="1230" y="1064"/>
                    </a:lnTo>
                    <a:lnTo>
                      <a:pt x="1233" y="1065"/>
                    </a:lnTo>
                    <a:lnTo>
                      <a:pt x="1234" y="1065"/>
                    </a:lnTo>
                    <a:lnTo>
                      <a:pt x="1234" y="1066"/>
                    </a:lnTo>
                    <a:lnTo>
                      <a:pt x="1234" y="1067"/>
                    </a:lnTo>
                    <a:lnTo>
                      <a:pt x="1233" y="1067"/>
                    </a:lnTo>
                    <a:lnTo>
                      <a:pt x="1233" y="1069"/>
                    </a:lnTo>
                    <a:lnTo>
                      <a:pt x="1230" y="1068"/>
                    </a:lnTo>
                    <a:lnTo>
                      <a:pt x="1223" y="1067"/>
                    </a:lnTo>
                    <a:lnTo>
                      <a:pt x="1222" y="1066"/>
                    </a:lnTo>
                    <a:lnTo>
                      <a:pt x="1222" y="1065"/>
                    </a:lnTo>
                    <a:lnTo>
                      <a:pt x="1220" y="1065"/>
                    </a:lnTo>
                    <a:lnTo>
                      <a:pt x="1219" y="1065"/>
                    </a:lnTo>
                    <a:lnTo>
                      <a:pt x="1218" y="1065"/>
                    </a:lnTo>
                    <a:lnTo>
                      <a:pt x="1217" y="1066"/>
                    </a:lnTo>
                    <a:lnTo>
                      <a:pt x="1216" y="1066"/>
                    </a:lnTo>
                    <a:lnTo>
                      <a:pt x="1216" y="1067"/>
                    </a:lnTo>
                    <a:lnTo>
                      <a:pt x="1216" y="1068"/>
                    </a:lnTo>
                    <a:lnTo>
                      <a:pt x="1216" y="1069"/>
                    </a:lnTo>
                    <a:lnTo>
                      <a:pt x="1215" y="1069"/>
                    </a:lnTo>
                    <a:lnTo>
                      <a:pt x="1215" y="1070"/>
                    </a:lnTo>
                    <a:lnTo>
                      <a:pt x="1215" y="1071"/>
                    </a:lnTo>
                    <a:lnTo>
                      <a:pt x="1214" y="1071"/>
                    </a:lnTo>
                    <a:lnTo>
                      <a:pt x="1214" y="1072"/>
                    </a:lnTo>
                    <a:lnTo>
                      <a:pt x="1215" y="1073"/>
                    </a:lnTo>
                    <a:lnTo>
                      <a:pt x="1215" y="1074"/>
                    </a:lnTo>
                    <a:lnTo>
                      <a:pt x="1215" y="1077"/>
                    </a:lnTo>
                    <a:lnTo>
                      <a:pt x="1216" y="1077"/>
                    </a:lnTo>
                    <a:lnTo>
                      <a:pt x="1216" y="1078"/>
                    </a:lnTo>
                    <a:lnTo>
                      <a:pt x="1217" y="1079"/>
                    </a:lnTo>
                    <a:lnTo>
                      <a:pt x="1218" y="1079"/>
                    </a:lnTo>
                    <a:lnTo>
                      <a:pt x="1218" y="1080"/>
                    </a:lnTo>
                    <a:lnTo>
                      <a:pt x="1219" y="1080"/>
                    </a:lnTo>
                    <a:lnTo>
                      <a:pt x="1223" y="1084"/>
                    </a:lnTo>
                    <a:lnTo>
                      <a:pt x="1224" y="1085"/>
                    </a:lnTo>
                    <a:lnTo>
                      <a:pt x="1225" y="1086"/>
                    </a:lnTo>
                    <a:lnTo>
                      <a:pt x="1226" y="1086"/>
                    </a:lnTo>
                    <a:lnTo>
                      <a:pt x="1227" y="1086"/>
                    </a:lnTo>
                    <a:lnTo>
                      <a:pt x="1228" y="1086"/>
                    </a:lnTo>
                    <a:lnTo>
                      <a:pt x="1229" y="1088"/>
                    </a:lnTo>
                    <a:lnTo>
                      <a:pt x="1230" y="1089"/>
                    </a:lnTo>
                    <a:lnTo>
                      <a:pt x="1230" y="1090"/>
                    </a:lnTo>
                    <a:lnTo>
                      <a:pt x="1231" y="1090"/>
                    </a:lnTo>
                    <a:lnTo>
                      <a:pt x="1233" y="1091"/>
                    </a:lnTo>
                    <a:lnTo>
                      <a:pt x="1233" y="1092"/>
                    </a:lnTo>
                    <a:lnTo>
                      <a:pt x="1235" y="1092"/>
                    </a:lnTo>
                    <a:lnTo>
                      <a:pt x="1235" y="1091"/>
                    </a:lnTo>
                    <a:lnTo>
                      <a:pt x="1236" y="1091"/>
                    </a:lnTo>
                    <a:lnTo>
                      <a:pt x="1237" y="1090"/>
                    </a:lnTo>
                    <a:lnTo>
                      <a:pt x="1238" y="1090"/>
                    </a:lnTo>
                    <a:lnTo>
                      <a:pt x="1238" y="1088"/>
                    </a:lnTo>
                    <a:lnTo>
                      <a:pt x="1238" y="1086"/>
                    </a:lnTo>
                    <a:lnTo>
                      <a:pt x="1239" y="1086"/>
                    </a:lnTo>
                    <a:lnTo>
                      <a:pt x="1240" y="1087"/>
                    </a:lnTo>
                    <a:lnTo>
                      <a:pt x="1241" y="1087"/>
                    </a:lnTo>
                    <a:lnTo>
                      <a:pt x="1242" y="1087"/>
                    </a:lnTo>
                    <a:lnTo>
                      <a:pt x="1243" y="1087"/>
                    </a:lnTo>
                    <a:lnTo>
                      <a:pt x="1243" y="1088"/>
                    </a:lnTo>
                    <a:lnTo>
                      <a:pt x="1245" y="1090"/>
                    </a:lnTo>
                    <a:lnTo>
                      <a:pt x="1245" y="1091"/>
                    </a:lnTo>
                    <a:lnTo>
                      <a:pt x="1247" y="1092"/>
                    </a:lnTo>
                    <a:lnTo>
                      <a:pt x="1247" y="1093"/>
                    </a:lnTo>
                    <a:lnTo>
                      <a:pt x="1249" y="1094"/>
                    </a:lnTo>
                    <a:lnTo>
                      <a:pt x="1250" y="1094"/>
                    </a:lnTo>
                    <a:lnTo>
                      <a:pt x="1251" y="1094"/>
                    </a:lnTo>
                    <a:lnTo>
                      <a:pt x="1252" y="1094"/>
                    </a:lnTo>
                    <a:lnTo>
                      <a:pt x="1254" y="1092"/>
                    </a:lnTo>
                    <a:lnTo>
                      <a:pt x="1254" y="1094"/>
                    </a:lnTo>
                    <a:lnTo>
                      <a:pt x="1253" y="1094"/>
                    </a:lnTo>
                    <a:lnTo>
                      <a:pt x="1252" y="1096"/>
                    </a:lnTo>
                    <a:lnTo>
                      <a:pt x="1252" y="1097"/>
                    </a:lnTo>
                    <a:lnTo>
                      <a:pt x="1252" y="1098"/>
                    </a:lnTo>
                    <a:lnTo>
                      <a:pt x="1252" y="1099"/>
                    </a:lnTo>
                    <a:lnTo>
                      <a:pt x="1253" y="1099"/>
                    </a:lnTo>
                    <a:lnTo>
                      <a:pt x="1254" y="1099"/>
                    </a:lnTo>
                    <a:lnTo>
                      <a:pt x="1254" y="1100"/>
                    </a:lnTo>
                    <a:lnTo>
                      <a:pt x="1259" y="1103"/>
                    </a:lnTo>
                    <a:lnTo>
                      <a:pt x="1260" y="1103"/>
                    </a:lnTo>
                    <a:lnTo>
                      <a:pt x="1260" y="1104"/>
                    </a:lnTo>
                    <a:lnTo>
                      <a:pt x="1261" y="1104"/>
                    </a:lnTo>
                    <a:lnTo>
                      <a:pt x="1262" y="1104"/>
                    </a:lnTo>
                    <a:lnTo>
                      <a:pt x="1263" y="1103"/>
                    </a:lnTo>
                    <a:lnTo>
                      <a:pt x="1264" y="1103"/>
                    </a:lnTo>
                    <a:lnTo>
                      <a:pt x="1265" y="1103"/>
                    </a:lnTo>
                    <a:lnTo>
                      <a:pt x="1266" y="1104"/>
                    </a:lnTo>
                    <a:lnTo>
                      <a:pt x="1265" y="1105"/>
                    </a:lnTo>
                    <a:lnTo>
                      <a:pt x="1264" y="1106"/>
                    </a:lnTo>
                    <a:lnTo>
                      <a:pt x="1264" y="1105"/>
                    </a:lnTo>
                    <a:lnTo>
                      <a:pt x="1263" y="1105"/>
                    </a:lnTo>
                    <a:lnTo>
                      <a:pt x="1260" y="1105"/>
                    </a:lnTo>
                    <a:lnTo>
                      <a:pt x="1259" y="1105"/>
                    </a:lnTo>
                    <a:lnTo>
                      <a:pt x="1257" y="1105"/>
                    </a:lnTo>
                    <a:lnTo>
                      <a:pt x="1256" y="1105"/>
                    </a:lnTo>
                    <a:lnTo>
                      <a:pt x="1255" y="1105"/>
                    </a:lnTo>
                    <a:lnTo>
                      <a:pt x="1254" y="1105"/>
                    </a:lnTo>
                    <a:lnTo>
                      <a:pt x="1252" y="1103"/>
                    </a:lnTo>
                    <a:lnTo>
                      <a:pt x="1245" y="1099"/>
                    </a:lnTo>
                    <a:lnTo>
                      <a:pt x="1243" y="1098"/>
                    </a:lnTo>
                    <a:lnTo>
                      <a:pt x="1242" y="1098"/>
                    </a:lnTo>
                    <a:lnTo>
                      <a:pt x="1240" y="1098"/>
                    </a:lnTo>
                    <a:lnTo>
                      <a:pt x="1240" y="1100"/>
                    </a:lnTo>
                    <a:lnTo>
                      <a:pt x="1239" y="1101"/>
                    </a:lnTo>
                    <a:lnTo>
                      <a:pt x="1239" y="1103"/>
                    </a:lnTo>
                    <a:lnTo>
                      <a:pt x="1241" y="1104"/>
                    </a:lnTo>
                    <a:lnTo>
                      <a:pt x="1243" y="1105"/>
                    </a:lnTo>
                    <a:lnTo>
                      <a:pt x="1243" y="1106"/>
                    </a:lnTo>
                    <a:lnTo>
                      <a:pt x="1245" y="1107"/>
                    </a:lnTo>
                    <a:lnTo>
                      <a:pt x="1246" y="1107"/>
                    </a:lnTo>
                    <a:lnTo>
                      <a:pt x="1246" y="1109"/>
                    </a:lnTo>
                    <a:lnTo>
                      <a:pt x="1247" y="1109"/>
                    </a:lnTo>
                    <a:lnTo>
                      <a:pt x="1248" y="1110"/>
                    </a:lnTo>
                    <a:lnTo>
                      <a:pt x="1250" y="1111"/>
                    </a:lnTo>
                    <a:lnTo>
                      <a:pt x="1252" y="1111"/>
                    </a:lnTo>
                    <a:lnTo>
                      <a:pt x="1254" y="1113"/>
                    </a:lnTo>
                    <a:lnTo>
                      <a:pt x="1256" y="1114"/>
                    </a:lnTo>
                    <a:lnTo>
                      <a:pt x="1257" y="1114"/>
                    </a:lnTo>
                    <a:lnTo>
                      <a:pt x="1258" y="1115"/>
                    </a:lnTo>
                    <a:lnTo>
                      <a:pt x="1262" y="1115"/>
                    </a:lnTo>
                    <a:lnTo>
                      <a:pt x="1262" y="1116"/>
                    </a:lnTo>
                    <a:lnTo>
                      <a:pt x="1261" y="1117"/>
                    </a:lnTo>
                    <a:lnTo>
                      <a:pt x="1260" y="1118"/>
                    </a:lnTo>
                    <a:lnTo>
                      <a:pt x="1261" y="1120"/>
                    </a:lnTo>
                    <a:lnTo>
                      <a:pt x="1262" y="1120"/>
                    </a:lnTo>
                    <a:lnTo>
                      <a:pt x="1262" y="1121"/>
                    </a:lnTo>
                    <a:lnTo>
                      <a:pt x="1263" y="1121"/>
                    </a:lnTo>
                    <a:lnTo>
                      <a:pt x="1263" y="1122"/>
                    </a:lnTo>
                    <a:lnTo>
                      <a:pt x="1264" y="1122"/>
                    </a:lnTo>
                    <a:lnTo>
                      <a:pt x="1265" y="1122"/>
                    </a:lnTo>
                    <a:lnTo>
                      <a:pt x="1267" y="1122"/>
                    </a:lnTo>
                    <a:lnTo>
                      <a:pt x="1267" y="1121"/>
                    </a:lnTo>
                    <a:lnTo>
                      <a:pt x="1268" y="1120"/>
                    </a:lnTo>
                    <a:lnTo>
                      <a:pt x="1269" y="1120"/>
                    </a:lnTo>
                    <a:lnTo>
                      <a:pt x="1269" y="1119"/>
                    </a:lnTo>
                    <a:lnTo>
                      <a:pt x="1269" y="1118"/>
                    </a:lnTo>
                    <a:lnTo>
                      <a:pt x="1269" y="1117"/>
                    </a:lnTo>
                    <a:lnTo>
                      <a:pt x="1269" y="1116"/>
                    </a:lnTo>
                    <a:lnTo>
                      <a:pt x="1269" y="1115"/>
                    </a:lnTo>
                    <a:lnTo>
                      <a:pt x="1271" y="1116"/>
                    </a:lnTo>
                    <a:lnTo>
                      <a:pt x="1273" y="1117"/>
                    </a:lnTo>
                    <a:lnTo>
                      <a:pt x="1275" y="1118"/>
                    </a:lnTo>
                    <a:lnTo>
                      <a:pt x="1277" y="1119"/>
                    </a:lnTo>
                    <a:lnTo>
                      <a:pt x="1276" y="1119"/>
                    </a:lnTo>
                    <a:lnTo>
                      <a:pt x="1272" y="1119"/>
                    </a:lnTo>
                    <a:lnTo>
                      <a:pt x="1273" y="1121"/>
                    </a:lnTo>
                    <a:lnTo>
                      <a:pt x="1273" y="1122"/>
                    </a:lnTo>
                    <a:lnTo>
                      <a:pt x="1272" y="1123"/>
                    </a:lnTo>
                    <a:lnTo>
                      <a:pt x="1273" y="1124"/>
                    </a:lnTo>
                    <a:lnTo>
                      <a:pt x="1273" y="1126"/>
                    </a:lnTo>
                    <a:lnTo>
                      <a:pt x="1274" y="1127"/>
                    </a:lnTo>
                    <a:lnTo>
                      <a:pt x="1275" y="1129"/>
                    </a:lnTo>
                    <a:lnTo>
                      <a:pt x="1276" y="1129"/>
                    </a:lnTo>
                    <a:lnTo>
                      <a:pt x="1277" y="1129"/>
                    </a:lnTo>
                    <a:lnTo>
                      <a:pt x="1278" y="1129"/>
                    </a:lnTo>
                    <a:lnTo>
                      <a:pt x="1279" y="1129"/>
                    </a:lnTo>
                    <a:lnTo>
                      <a:pt x="1280" y="1129"/>
                    </a:lnTo>
                    <a:lnTo>
                      <a:pt x="1281" y="1128"/>
                    </a:lnTo>
                    <a:lnTo>
                      <a:pt x="1281" y="1129"/>
                    </a:lnTo>
                    <a:lnTo>
                      <a:pt x="1282" y="1130"/>
                    </a:lnTo>
                    <a:lnTo>
                      <a:pt x="1282" y="1131"/>
                    </a:lnTo>
                    <a:lnTo>
                      <a:pt x="1283" y="1131"/>
                    </a:lnTo>
                    <a:lnTo>
                      <a:pt x="1281" y="1135"/>
                    </a:lnTo>
                    <a:lnTo>
                      <a:pt x="1287" y="1135"/>
                    </a:lnTo>
                    <a:lnTo>
                      <a:pt x="1289" y="1134"/>
                    </a:lnTo>
                    <a:lnTo>
                      <a:pt x="1290" y="1134"/>
                    </a:lnTo>
                    <a:lnTo>
                      <a:pt x="1291" y="1133"/>
                    </a:lnTo>
                    <a:lnTo>
                      <a:pt x="1292" y="1133"/>
                    </a:lnTo>
                    <a:lnTo>
                      <a:pt x="1292" y="1135"/>
                    </a:lnTo>
                    <a:lnTo>
                      <a:pt x="1292" y="1136"/>
                    </a:lnTo>
                    <a:lnTo>
                      <a:pt x="1293" y="1136"/>
                    </a:lnTo>
                    <a:lnTo>
                      <a:pt x="1294" y="1138"/>
                    </a:lnTo>
                    <a:lnTo>
                      <a:pt x="1294" y="1139"/>
                    </a:lnTo>
                    <a:lnTo>
                      <a:pt x="1293" y="1139"/>
                    </a:lnTo>
                    <a:lnTo>
                      <a:pt x="1291" y="1142"/>
                    </a:lnTo>
                    <a:lnTo>
                      <a:pt x="1294" y="1143"/>
                    </a:lnTo>
                    <a:lnTo>
                      <a:pt x="1294" y="1144"/>
                    </a:lnTo>
                    <a:lnTo>
                      <a:pt x="1295" y="1144"/>
                    </a:lnTo>
                    <a:lnTo>
                      <a:pt x="1300" y="1146"/>
                    </a:lnTo>
                    <a:lnTo>
                      <a:pt x="1301" y="1146"/>
                    </a:lnTo>
                    <a:lnTo>
                      <a:pt x="1303" y="1146"/>
                    </a:lnTo>
                    <a:lnTo>
                      <a:pt x="1305" y="1145"/>
                    </a:lnTo>
                    <a:lnTo>
                      <a:pt x="1309" y="1146"/>
                    </a:lnTo>
                    <a:lnTo>
                      <a:pt x="1310" y="1146"/>
                    </a:lnTo>
                    <a:lnTo>
                      <a:pt x="1311" y="1146"/>
                    </a:lnTo>
                    <a:lnTo>
                      <a:pt x="1312" y="1146"/>
                    </a:lnTo>
                    <a:lnTo>
                      <a:pt x="1313" y="1145"/>
                    </a:lnTo>
                    <a:lnTo>
                      <a:pt x="1315" y="1144"/>
                    </a:lnTo>
                    <a:lnTo>
                      <a:pt x="1315" y="1145"/>
                    </a:lnTo>
                    <a:lnTo>
                      <a:pt x="1316" y="1145"/>
                    </a:lnTo>
                    <a:lnTo>
                      <a:pt x="1317" y="1145"/>
                    </a:lnTo>
                    <a:lnTo>
                      <a:pt x="1316" y="1146"/>
                    </a:lnTo>
                    <a:lnTo>
                      <a:pt x="1318" y="1147"/>
                    </a:lnTo>
                    <a:lnTo>
                      <a:pt x="1318" y="1148"/>
                    </a:lnTo>
                    <a:lnTo>
                      <a:pt x="1317" y="1149"/>
                    </a:lnTo>
                    <a:lnTo>
                      <a:pt x="1320" y="1151"/>
                    </a:lnTo>
                    <a:lnTo>
                      <a:pt x="1320" y="1152"/>
                    </a:lnTo>
                    <a:lnTo>
                      <a:pt x="1321" y="1153"/>
                    </a:lnTo>
                    <a:lnTo>
                      <a:pt x="1323" y="1154"/>
                    </a:lnTo>
                    <a:lnTo>
                      <a:pt x="1324" y="1154"/>
                    </a:lnTo>
                    <a:lnTo>
                      <a:pt x="1326" y="1155"/>
                    </a:lnTo>
                    <a:lnTo>
                      <a:pt x="1327" y="1154"/>
                    </a:lnTo>
                    <a:lnTo>
                      <a:pt x="1327" y="1153"/>
                    </a:lnTo>
                    <a:lnTo>
                      <a:pt x="1328" y="1152"/>
                    </a:lnTo>
                    <a:lnTo>
                      <a:pt x="1330" y="1152"/>
                    </a:lnTo>
                    <a:lnTo>
                      <a:pt x="1330" y="1150"/>
                    </a:lnTo>
                    <a:lnTo>
                      <a:pt x="1330" y="1149"/>
                    </a:lnTo>
                    <a:lnTo>
                      <a:pt x="1330" y="1148"/>
                    </a:lnTo>
                    <a:lnTo>
                      <a:pt x="1329" y="1148"/>
                    </a:lnTo>
                    <a:lnTo>
                      <a:pt x="1329" y="1147"/>
                    </a:lnTo>
                    <a:lnTo>
                      <a:pt x="1328" y="1146"/>
                    </a:lnTo>
                    <a:lnTo>
                      <a:pt x="1332" y="1148"/>
                    </a:lnTo>
                    <a:lnTo>
                      <a:pt x="1332" y="1149"/>
                    </a:lnTo>
                    <a:lnTo>
                      <a:pt x="1332" y="1150"/>
                    </a:lnTo>
                    <a:lnTo>
                      <a:pt x="1333" y="1150"/>
                    </a:lnTo>
                    <a:lnTo>
                      <a:pt x="1333" y="1151"/>
                    </a:lnTo>
                    <a:lnTo>
                      <a:pt x="1334" y="1151"/>
                    </a:lnTo>
                    <a:lnTo>
                      <a:pt x="1333" y="1152"/>
                    </a:lnTo>
                    <a:lnTo>
                      <a:pt x="1333" y="1154"/>
                    </a:lnTo>
                    <a:lnTo>
                      <a:pt x="1334" y="1156"/>
                    </a:lnTo>
                    <a:lnTo>
                      <a:pt x="1335" y="1156"/>
                    </a:lnTo>
                    <a:lnTo>
                      <a:pt x="1335" y="1158"/>
                    </a:lnTo>
                    <a:lnTo>
                      <a:pt x="1336" y="1158"/>
                    </a:lnTo>
                    <a:lnTo>
                      <a:pt x="1338" y="1160"/>
                    </a:lnTo>
                    <a:lnTo>
                      <a:pt x="1339" y="1160"/>
                    </a:lnTo>
                    <a:lnTo>
                      <a:pt x="1339" y="1161"/>
                    </a:lnTo>
                    <a:lnTo>
                      <a:pt x="1340" y="1161"/>
                    </a:lnTo>
                    <a:lnTo>
                      <a:pt x="1341" y="1162"/>
                    </a:lnTo>
                    <a:lnTo>
                      <a:pt x="1344" y="1162"/>
                    </a:lnTo>
                    <a:lnTo>
                      <a:pt x="1345" y="1161"/>
                    </a:lnTo>
                    <a:lnTo>
                      <a:pt x="1346" y="1160"/>
                    </a:lnTo>
                    <a:lnTo>
                      <a:pt x="1351" y="1162"/>
                    </a:lnTo>
                    <a:lnTo>
                      <a:pt x="1352" y="1162"/>
                    </a:lnTo>
                    <a:lnTo>
                      <a:pt x="1354" y="1163"/>
                    </a:lnTo>
                    <a:lnTo>
                      <a:pt x="1354" y="1165"/>
                    </a:lnTo>
                    <a:lnTo>
                      <a:pt x="1353" y="1167"/>
                    </a:lnTo>
                    <a:lnTo>
                      <a:pt x="1354" y="1167"/>
                    </a:lnTo>
                    <a:lnTo>
                      <a:pt x="1357" y="1169"/>
                    </a:lnTo>
                    <a:lnTo>
                      <a:pt x="1357" y="1170"/>
                    </a:lnTo>
                    <a:lnTo>
                      <a:pt x="1358" y="1170"/>
                    </a:lnTo>
                    <a:lnTo>
                      <a:pt x="1360" y="1170"/>
                    </a:lnTo>
                    <a:lnTo>
                      <a:pt x="1361" y="1170"/>
                    </a:lnTo>
                    <a:lnTo>
                      <a:pt x="1362" y="1170"/>
                    </a:lnTo>
                    <a:lnTo>
                      <a:pt x="1362" y="1169"/>
                    </a:lnTo>
                    <a:lnTo>
                      <a:pt x="1363" y="1169"/>
                    </a:lnTo>
                    <a:lnTo>
                      <a:pt x="1364" y="1169"/>
                    </a:lnTo>
                    <a:lnTo>
                      <a:pt x="1366" y="1170"/>
                    </a:lnTo>
                    <a:lnTo>
                      <a:pt x="1367" y="1172"/>
                    </a:lnTo>
                    <a:lnTo>
                      <a:pt x="1367" y="1173"/>
                    </a:lnTo>
                    <a:lnTo>
                      <a:pt x="1368" y="1173"/>
                    </a:lnTo>
                    <a:lnTo>
                      <a:pt x="1371" y="1174"/>
                    </a:lnTo>
                    <a:lnTo>
                      <a:pt x="1377" y="1175"/>
                    </a:lnTo>
                    <a:lnTo>
                      <a:pt x="1379" y="1176"/>
                    </a:lnTo>
                    <a:lnTo>
                      <a:pt x="1379" y="1175"/>
                    </a:lnTo>
                    <a:lnTo>
                      <a:pt x="1380" y="1176"/>
                    </a:lnTo>
                    <a:lnTo>
                      <a:pt x="1380" y="1177"/>
                    </a:lnTo>
                    <a:lnTo>
                      <a:pt x="1381" y="1177"/>
                    </a:lnTo>
                    <a:lnTo>
                      <a:pt x="1382" y="1178"/>
                    </a:lnTo>
                    <a:lnTo>
                      <a:pt x="1383" y="1178"/>
                    </a:lnTo>
                    <a:lnTo>
                      <a:pt x="1384" y="1178"/>
                    </a:lnTo>
                    <a:lnTo>
                      <a:pt x="1387" y="1177"/>
                    </a:lnTo>
                    <a:lnTo>
                      <a:pt x="1388" y="1176"/>
                    </a:lnTo>
                    <a:lnTo>
                      <a:pt x="1388" y="1175"/>
                    </a:lnTo>
                    <a:lnTo>
                      <a:pt x="1389" y="1175"/>
                    </a:lnTo>
                    <a:lnTo>
                      <a:pt x="1390" y="1175"/>
                    </a:lnTo>
                    <a:lnTo>
                      <a:pt x="1396" y="1178"/>
                    </a:lnTo>
                    <a:lnTo>
                      <a:pt x="1399" y="1179"/>
                    </a:lnTo>
                    <a:lnTo>
                      <a:pt x="1400" y="1179"/>
                    </a:lnTo>
                    <a:lnTo>
                      <a:pt x="1401" y="1179"/>
                    </a:lnTo>
                    <a:lnTo>
                      <a:pt x="1402" y="1179"/>
                    </a:lnTo>
                    <a:lnTo>
                      <a:pt x="1402" y="1180"/>
                    </a:lnTo>
                    <a:lnTo>
                      <a:pt x="1403" y="1180"/>
                    </a:lnTo>
                    <a:lnTo>
                      <a:pt x="1405" y="1181"/>
                    </a:lnTo>
                    <a:lnTo>
                      <a:pt x="1407" y="1182"/>
                    </a:lnTo>
                    <a:lnTo>
                      <a:pt x="1409" y="1184"/>
                    </a:lnTo>
                    <a:lnTo>
                      <a:pt x="1409" y="1183"/>
                    </a:lnTo>
                    <a:lnTo>
                      <a:pt x="1412" y="1186"/>
                    </a:lnTo>
                    <a:lnTo>
                      <a:pt x="1413" y="1186"/>
                    </a:lnTo>
                    <a:lnTo>
                      <a:pt x="1414" y="1186"/>
                    </a:lnTo>
                    <a:lnTo>
                      <a:pt x="1416" y="1186"/>
                    </a:lnTo>
                    <a:lnTo>
                      <a:pt x="1420" y="1186"/>
                    </a:lnTo>
                    <a:lnTo>
                      <a:pt x="1421" y="1187"/>
                    </a:lnTo>
                    <a:lnTo>
                      <a:pt x="1422" y="1186"/>
                    </a:lnTo>
                    <a:lnTo>
                      <a:pt x="1422" y="1185"/>
                    </a:lnTo>
                    <a:lnTo>
                      <a:pt x="1423" y="1184"/>
                    </a:lnTo>
                    <a:lnTo>
                      <a:pt x="1423" y="1185"/>
                    </a:lnTo>
                    <a:lnTo>
                      <a:pt x="1424" y="1186"/>
                    </a:lnTo>
                    <a:lnTo>
                      <a:pt x="1425" y="1186"/>
                    </a:lnTo>
                    <a:lnTo>
                      <a:pt x="1426" y="1186"/>
                    </a:lnTo>
                    <a:lnTo>
                      <a:pt x="1427" y="1186"/>
                    </a:lnTo>
                    <a:lnTo>
                      <a:pt x="1428" y="1186"/>
                    </a:lnTo>
                    <a:lnTo>
                      <a:pt x="1429" y="1186"/>
                    </a:lnTo>
                    <a:lnTo>
                      <a:pt x="1430" y="1186"/>
                    </a:lnTo>
                    <a:lnTo>
                      <a:pt x="1431" y="1186"/>
                    </a:lnTo>
                    <a:lnTo>
                      <a:pt x="1433" y="1186"/>
                    </a:lnTo>
                    <a:lnTo>
                      <a:pt x="1435" y="1186"/>
                    </a:lnTo>
                    <a:lnTo>
                      <a:pt x="1436" y="1186"/>
                    </a:lnTo>
                    <a:lnTo>
                      <a:pt x="1437" y="1186"/>
                    </a:lnTo>
                    <a:lnTo>
                      <a:pt x="1439" y="1186"/>
                    </a:lnTo>
                    <a:lnTo>
                      <a:pt x="1439" y="1188"/>
                    </a:lnTo>
                    <a:lnTo>
                      <a:pt x="1440" y="1188"/>
                    </a:lnTo>
                    <a:lnTo>
                      <a:pt x="1442" y="1189"/>
                    </a:lnTo>
                    <a:lnTo>
                      <a:pt x="1442" y="1190"/>
                    </a:lnTo>
                    <a:lnTo>
                      <a:pt x="1443" y="1190"/>
                    </a:lnTo>
                    <a:lnTo>
                      <a:pt x="1445" y="1191"/>
                    </a:lnTo>
                    <a:lnTo>
                      <a:pt x="1446" y="1192"/>
                    </a:lnTo>
                    <a:lnTo>
                      <a:pt x="1447" y="1192"/>
                    </a:lnTo>
                    <a:lnTo>
                      <a:pt x="1447" y="1193"/>
                    </a:lnTo>
                    <a:lnTo>
                      <a:pt x="1448" y="1193"/>
                    </a:lnTo>
                    <a:lnTo>
                      <a:pt x="1449" y="1193"/>
                    </a:lnTo>
                    <a:lnTo>
                      <a:pt x="1450" y="1192"/>
                    </a:lnTo>
                    <a:lnTo>
                      <a:pt x="1451" y="1192"/>
                    </a:lnTo>
                    <a:lnTo>
                      <a:pt x="1452" y="1190"/>
                    </a:lnTo>
                    <a:lnTo>
                      <a:pt x="1453" y="1189"/>
                    </a:lnTo>
                    <a:lnTo>
                      <a:pt x="1453" y="1190"/>
                    </a:lnTo>
                    <a:lnTo>
                      <a:pt x="1454" y="1190"/>
                    </a:lnTo>
                    <a:lnTo>
                      <a:pt x="1456" y="1190"/>
                    </a:lnTo>
                    <a:lnTo>
                      <a:pt x="1457" y="1190"/>
                    </a:lnTo>
                    <a:lnTo>
                      <a:pt x="1458" y="1190"/>
                    </a:lnTo>
                    <a:lnTo>
                      <a:pt x="1457" y="1190"/>
                    </a:lnTo>
                    <a:lnTo>
                      <a:pt x="1456" y="1190"/>
                    </a:lnTo>
                    <a:lnTo>
                      <a:pt x="1455" y="1191"/>
                    </a:lnTo>
                    <a:lnTo>
                      <a:pt x="1453" y="1191"/>
                    </a:lnTo>
                    <a:lnTo>
                      <a:pt x="1453" y="1194"/>
                    </a:lnTo>
                    <a:lnTo>
                      <a:pt x="1453" y="1195"/>
                    </a:lnTo>
                    <a:lnTo>
                      <a:pt x="1454" y="1195"/>
                    </a:lnTo>
                    <a:lnTo>
                      <a:pt x="1454" y="1196"/>
                    </a:lnTo>
                    <a:lnTo>
                      <a:pt x="1455" y="1197"/>
                    </a:lnTo>
                    <a:lnTo>
                      <a:pt x="1456" y="1197"/>
                    </a:lnTo>
                    <a:lnTo>
                      <a:pt x="1457" y="1197"/>
                    </a:lnTo>
                    <a:lnTo>
                      <a:pt x="1458" y="1197"/>
                    </a:lnTo>
                    <a:lnTo>
                      <a:pt x="1460" y="1197"/>
                    </a:lnTo>
                    <a:lnTo>
                      <a:pt x="1461" y="1197"/>
                    </a:lnTo>
                    <a:lnTo>
                      <a:pt x="1466" y="1202"/>
                    </a:lnTo>
                    <a:lnTo>
                      <a:pt x="1466" y="1198"/>
                    </a:lnTo>
                    <a:lnTo>
                      <a:pt x="1466" y="1197"/>
                    </a:lnTo>
                    <a:lnTo>
                      <a:pt x="1467" y="1197"/>
                    </a:lnTo>
                    <a:lnTo>
                      <a:pt x="1470" y="1198"/>
                    </a:lnTo>
                    <a:lnTo>
                      <a:pt x="1471" y="1198"/>
                    </a:lnTo>
                    <a:lnTo>
                      <a:pt x="1472" y="1198"/>
                    </a:lnTo>
                    <a:lnTo>
                      <a:pt x="1476" y="1197"/>
                    </a:lnTo>
                    <a:lnTo>
                      <a:pt x="1474" y="1194"/>
                    </a:lnTo>
                    <a:lnTo>
                      <a:pt x="1473" y="1193"/>
                    </a:lnTo>
                    <a:lnTo>
                      <a:pt x="1473" y="1192"/>
                    </a:lnTo>
                    <a:lnTo>
                      <a:pt x="1472" y="1192"/>
                    </a:lnTo>
                    <a:lnTo>
                      <a:pt x="1471" y="1191"/>
                    </a:lnTo>
                    <a:lnTo>
                      <a:pt x="1471" y="1190"/>
                    </a:lnTo>
                    <a:lnTo>
                      <a:pt x="1470" y="1190"/>
                    </a:lnTo>
                    <a:lnTo>
                      <a:pt x="1465" y="1184"/>
                    </a:lnTo>
                    <a:lnTo>
                      <a:pt x="1464" y="1183"/>
                    </a:lnTo>
                    <a:lnTo>
                      <a:pt x="1463" y="1183"/>
                    </a:lnTo>
                    <a:lnTo>
                      <a:pt x="1462" y="1183"/>
                    </a:lnTo>
                    <a:lnTo>
                      <a:pt x="1462" y="1184"/>
                    </a:lnTo>
                    <a:lnTo>
                      <a:pt x="1460" y="1184"/>
                    </a:lnTo>
                    <a:lnTo>
                      <a:pt x="1459" y="1184"/>
                    </a:lnTo>
                    <a:lnTo>
                      <a:pt x="1459" y="1183"/>
                    </a:lnTo>
                    <a:lnTo>
                      <a:pt x="1458" y="1182"/>
                    </a:lnTo>
                    <a:lnTo>
                      <a:pt x="1456" y="1181"/>
                    </a:lnTo>
                    <a:lnTo>
                      <a:pt x="1455" y="1181"/>
                    </a:lnTo>
                    <a:lnTo>
                      <a:pt x="1454" y="1181"/>
                    </a:lnTo>
                    <a:lnTo>
                      <a:pt x="1453" y="1181"/>
                    </a:lnTo>
                    <a:lnTo>
                      <a:pt x="1452" y="1182"/>
                    </a:lnTo>
                    <a:lnTo>
                      <a:pt x="1451" y="1183"/>
                    </a:lnTo>
                    <a:lnTo>
                      <a:pt x="1451" y="1184"/>
                    </a:lnTo>
                    <a:lnTo>
                      <a:pt x="1451" y="1185"/>
                    </a:lnTo>
                    <a:lnTo>
                      <a:pt x="1452" y="1186"/>
                    </a:lnTo>
                    <a:lnTo>
                      <a:pt x="1451" y="1185"/>
                    </a:lnTo>
                    <a:lnTo>
                      <a:pt x="1450" y="1184"/>
                    </a:lnTo>
                    <a:lnTo>
                      <a:pt x="1449" y="1184"/>
                    </a:lnTo>
                    <a:lnTo>
                      <a:pt x="1448" y="1184"/>
                    </a:lnTo>
                    <a:lnTo>
                      <a:pt x="1447" y="1183"/>
                    </a:lnTo>
                    <a:lnTo>
                      <a:pt x="1447" y="1180"/>
                    </a:lnTo>
                    <a:lnTo>
                      <a:pt x="1445" y="1180"/>
                    </a:lnTo>
                    <a:lnTo>
                      <a:pt x="1444" y="1180"/>
                    </a:lnTo>
                    <a:lnTo>
                      <a:pt x="1443" y="1179"/>
                    </a:lnTo>
                    <a:lnTo>
                      <a:pt x="1442" y="1179"/>
                    </a:lnTo>
                    <a:lnTo>
                      <a:pt x="1443" y="1178"/>
                    </a:lnTo>
                    <a:lnTo>
                      <a:pt x="1444" y="1179"/>
                    </a:lnTo>
                    <a:lnTo>
                      <a:pt x="1446" y="1179"/>
                    </a:lnTo>
                    <a:lnTo>
                      <a:pt x="1447" y="1179"/>
                    </a:lnTo>
                    <a:lnTo>
                      <a:pt x="1450" y="1180"/>
                    </a:lnTo>
                    <a:lnTo>
                      <a:pt x="1451" y="1179"/>
                    </a:lnTo>
                    <a:lnTo>
                      <a:pt x="1452" y="1179"/>
                    </a:lnTo>
                    <a:lnTo>
                      <a:pt x="1453" y="1179"/>
                    </a:lnTo>
                    <a:lnTo>
                      <a:pt x="1454" y="1179"/>
                    </a:lnTo>
                    <a:lnTo>
                      <a:pt x="1454" y="1180"/>
                    </a:lnTo>
                    <a:lnTo>
                      <a:pt x="1455" y="1180"/>
                    </a:lnTo>
                    <a:lnTo>
                      <a:pt x="1456" y="1180"/>
                    </a:lnTo>
                    <a:lnTo>
                      <a:pt x="1459" y="1180"/>
                    </a:lnTo>
                    <a:lnTo>
                      <a:pt x="1460" y="1180"/>
                    </a:lnTo>
                    <a:lnTo>
                      <a:pt x="1461" y="1180"/>
                    </a:lnTo>
                    <a:lnTo>
                      <a:pt x="1462" y="1180"/>
                    </a:lnTo>
                    <a:lnTo>
                      <a:pt x="1463" y="1180"/>
                    </a:lnTo>
                    <a:lnTo>
                      <a:pt x="1464" y="1180"/>
                    </a:lnTo>
                    <a:lnTo>
                      <a:pt x="1464" y="1181"/>
                    </a:lnTo>
                    <a:lnTo>
                      <a:pt x="1465" y="1181"/>
                    </a:lnTo>
                    <a:lnTo>
                      <a:pt x="1466" y="1181"/>
                    </a:lnTo>
                    <a:lnTo>
                      <a:pt x="1469" y="1181"/>
                    </a:lnTo>
                    <a:lnTo>
                      <a:pt x="1469" y="1182"/>
                    </a:lnTo>
                    <a:lnTo>
                      <a:pt x="1470" y="1181"/>
                    </a:lnTo>
                    <a:lnTo>
                      <a:pt x="1471" y="1181"/>
                    </a:lnTo>
                    <a:lnTo>
                      <a:pt x="1471" y="1180"/>
                    </a:lnTo>
                    <a:lnTo>
                      <a:pt x="1472" y="1180"/>
                    </a:lnTo>
                    <a:lnTo>
                      <a:pt x="1473" y="1179"/>
                    </a:lnTo>
                    <a:lnTo>
                      <a:pt x="1473" y="1180"/>
                    </a:lnTo>
                    <a:lnTo>
                      <a:pt x="1474" y="1180"/>
                    </a:lnTo>
                    <a:lnTo>
                      <a:pt x="1475" y="1180"/>
                    </a:lnTo>
                    <a:lnTo>
                      <a:pt x="1476" y="1180"/>
                    </a:lnTo>
                    <a:lnTo>
                      <a:pt x="1477" y="1180"/>
                    </a:lnTo>
                    <a:lnTo>
                      <a:pt x="1478" y="1179"/>
                    </a:lnTo>
                    <a:lnTo>
                      <a:pt x="1479" y="1179"/>
                    </a:lnTo>
                    <a:lnTo>
                      <a:pt x="1479" y="1178"/>
                    </a:lnTo>
                    <a:lnTo>
                      <a:pt x="1481" y="1176"/>
                    </a:lnTo>
                    <a:lnTo>
                      <a:pt x="1481" y="1175"/>
                    </a:lnTo>
                    <a:lnTo>
                      <a:pt x="1480" y="1173"/>
                    </a:lnTo>
                    <a:lnTo>
                      <a:pt x="1479" y="1173"/>
                    </a:lnTo>
                    <a:lnTo>
                      <a:pt x="1479" y="1172"/>
                    </a:lnTo>
                    <a:lnTo>
                      <a:pt x="1478" y="1172"/>
                    </a:lnTo>
                    <a:lnTo>
                      <a:pt x="1477" y="1171"/>
                    </a:lnTo>
                    <a:lnTo>
                      <a:pt x="1476" y="1171"/>
                    </a:lnTo>
                    <a:lnTo>
                      <a:pt x="1475" y="1171"/>
                    </a:lnTo>
                    <a:lnTo>
                      <a:pt x="1474" y="1171"/>
                    </a:lnTo>
                    <a:lnTo>
                      <a:pt x="1473" y="1172"/>
                    </a:lnTo>
                    <a:lnTo>
                      <a:pt x="1472" y="1173"/>
                    </a:lnTo>
                    <a:lnTo>
                      <a:pt x="1469" y="1171"/>
                    </a:lnTo>
                    <a:lnTo>
                      <a:pt x="1467" y="1168"/>
                    </a:lnTo>
                    <a:lnTo>
                      <a:pt x="1466" y="1167"/>
                    </a:lnTo>
                    <a:lnTo>
                      <a:pt x="1462" y="1166"/>
                    </a:lnTo>
                    <a:lnTo>
                      <a:pt x="1461" y="1166"/>
                    </a:lnTo>
                    <a:lnTo>
                      <a:pt x="1460" y="1166"/>
                    </a:lnTo>
                    <a:lnTo>
                      <a:pt x="1459" y="1166"/>
                    </a:lnTo>
                    <a:lnTo>
                      <a:pt x="1458" y="1166"/>
                    </a:lnTo>
                    <a:lnTo>
                      <a:pt x="1458" y="1165"/>
                    </a:lnTo>
                    <a:lnTo>
                      <a:pt x="1457" y="1165"/>
                    </a:lnTo>
                    <a:lnTo>
                      <a:pt x="1445" y="1164"/>
                    </a:lnTo>
                    <a:lnTo>
                      <a:pt x="1435" y="1163"/>
                    </a:lnTo>
                    <a:lnTo>
                      <a:pt x="1429" y="1164"/>
                    </a:lnTo>
                    <a:lnTo>
                      <a:pt x="1428" y="1164"/>
                    </a:lnTo>
                    <a:lnTo>
                      <a:pt x="1427" y="1165"/>
                    </a:lnTo>
                    <a:lnTo>
                      <a:pt x="1426" y="1164"/>
                    </a:lnTo>
                    <a:lnTo>
                      <a:pt x="1425" y="1164"/>
                    </a:lnTo>
                    <a:lnTo>
                      <a:pt x="1424" y="1164"/>
                    </a:lnTo>
                    <a:lnTo>
                      <a:pt x="1422" y="1162"/>
                    </a:lnTo>
                    <a:lnTo>
                      <a:pt x="1386" y="1097"/>
                    </a:lnTo>
                    <a:lnTo>
                      <a:pt x="1386" y="1096"/>
                    </a:lnTo>
                    <a:lnTo>
                      <a:pt x="1383" y="1095"/>
                    </a:lnTo>
                    <a:lnTo>
                      <a:pt x="1379" y="1094"/>
                    </a:lnTo>
                    <a:lnTo>
                      <a:pt x="1377" y="1094"/>
                    </a:lnTo>
                    <a:lnTo>
                      <a:pt x="1377" y="1096"/>
                    </a:lnTo>
                    <a:lnTo>
                      <a:pt x="1375" y="1096"/>
                    </a:lnTo>
                    <a:lnTo>
                      <a:pt x="1373" y="1097"/>
                    </a:lnTo>
                    <a:lnTo>
                      <a:pt x="1367" y="1094"/>
                    </a:lnTo>
                    <a:lnTo>
                      <a:pt x="1367" y="1093"/>
                    </a:lnTo>
                    <a:lnTo>
                      <a:pt x="1366" y="1092"/>
                    </a:lnTo>
                    <a:lnTo>
                      <a:pt x="1364" y="1091"/>
                    </a:lnTo>
                    <a:lnTo>
                      <a:pt x="1363" y="1090"/>
                    </a:lnTo>
                    <a:lnTo>
                      <a:pt x="1362" y="1090"/>
                    </a:lnTo>
                    <a:lnTo>
                      <a:pt x="1362" y="1088"/>
                    </a:lnTo>
                    <a:lnTo>
                      <a:pt x="1363" y="1088"/>
                    </a:lnTo>
                    <a:lnTo>
                      <a:pt x="1364" y="1088"/>
                    </a:lnTo>
                    <a:lnTo>
                      <a:pt x="1369" y="1090"/>
                    </a:lnTo>
                    <a:lnTo>
                      <a:pt x="1370" y="1090"/>
                    </a:lnTo>
                    <a:lnTo>
                      <a:pt x="1371" y="1090"/>
                    </a:lnTo>
                    <a:lnTo>
                      <a:pt x="1374" y="1091"/>
                    </a:lnTo>
                    <a:lnTo>
                      <a:pt x="1375" y="1091"/>
                    </a:lnTo>
                    <a:lnTo>
                      <a:pt x="1381" y="1092"/>
                    </a:lnTo>
                    <a:lnTo>
                      <a:pt x="1383" y="1093"/>
                    </a:lnTo>
                    <a:lnTo>
                      <a:pt x="1391" y="1100"/>
                    </a:lnTo>
                    <a:lnTo>
                      <a:pt x="1386" y="1090"/>
                    </a:lnTo>
                    <a:lnTo>
                      <a:pt x="1386" y="1088"/>
                    </a:lnTo>
                    <a:lnTo>
                      <a:pt x="1386" y="1087"/>
                    </a:lnTo>
                    <a:lnTo>
                      <a:pt x="1384" y="1086"/>
                    </a:lnTo>
                    <a:lnTo>
                      <a:pt x="1374" y="1085"/>
                    </a:lnTo>
                    <a:lnTo>
                      <a:pt x="1369" y="1083"/>
                    </a:lnTo>
                    <a:lnTo>
                      <a:pt x="1362" y="1081"/>
                    </a:lnTo>
                    <a:lnTo>
                      <a:pt x="1357" y="1081"/>
                    </a:lnTo>
                    <a:lnTo>
                      <a:pt x="1342" y="1077"/>
                    </a:lnTo>
                    <a:lnTo>
                      <a:pt x="1341" y="1077"/>
                    </a:lnTo>
                    <a:lnTo>
                      <a:pt x="1297" y="1077"/>
                    </a:lnTo>
                    <a:lnTo>
                      <a:pt x="1296" y="1075"/>
                    </a:lnTo>
                    <a:lnTo>
                      <a:pt x="1296" y="1074"/>
                    </a:lnTo>
                    <a:lnTo>
                      <a:pt x="1295" y="1074"/>
                    </a:lnTo>
                    <a:lnTo>
                      <a:pt x="1294" y="1073"/>
                    </a:lnTo>
                    <a:lnTo>
                      <a:pt x="1289" y="1070"/>
                    </a:lnTo>
                    <a:lnTo>
                      <a:pt x="1285" y="1068"/>
                    </a:lnTo>
                    <a:lnTo>
                      <a:pt x="1284" y="1068"/>
                    </a:lnTo>
                    <a:lnTo>
                      <a:pt x="1283" y="1068"/>
                    </a:lnTo>
                    <a:lnTo>
                      <a:pt x="1280" y="1064"/>
                    </a:lnTo>
                    <a:lnTo>
                      <a:pt x="1280" y="1063"/>
                    </a:lnTo>
                    <a:lnTo>
                      <a:pt x="1279" y="1061"/>
                    </a:lnTo>
                    <a:lnTo>
                      <a:pt x="1279" y="1060"/>
                    </a:lnTo>
                    <a:lnTo>
                      <a:pt x="1278" y="1058"/>
                    </a:lnTo>
                    <a:lnTo>
                      <a:pt x="1279" y="1058"/>
                    </a:lnTo>
                    <a:lnTo>
                      <a:pt x="1278" y="1057"/>
                    </a:lnTo>
                    <a:lnTo>
                      <a:pt x="1278" y="1056"/>
                    </a:lnTo>
                    <a:lnTo>
                      <a:pt x="1278" y="1055"/>
                    </a:lnTo>
                    <a:lnTo>
                      <a:pt x="1277" y="1054"/>
                    </a:lnTo>
                    <a:lnTo>
                      <a:pt x="1275" y="1053"/>
                    </a:lnTo>
                    <a:lnTo>
                      <a:pt x="1274" y="1052"/>
                    </a:lnTo>
                    <a:lnTo>
                      <a:pt x="1274" y="1050"/>
                    </a:lnTo>
                    <a:lnTo>
                      <a:pt x="1274" y="1049"/>
                    </a:lnTo>
                    <a:lnTo>
                      <a:pt x="1274" y="1048"/>
                    </a:lnTo>
                    <a:lnTo>
                      <a:pt x="1272" y="1044"/>
                    </a:lnTo>
                    <a:lnTo>
                      <a:pt x="1272" y="1043"/>
                    </a:lnTo>
                    <a:lnTo>
                      <a:pt x="1271" y="1043"/>
                    </a:lnTo>
                    <a:lnTo>
                      <a:pt x="1271" y="1042"/>
                    </a:lnTo>
                    <a:lnTo>
                      <a:pt x="1270" y="1042"/>
                    </a:lnTo>
                    <a:lnTo>
                      <a:pt x="1268" y="1040"/>
                    </a:lnTo>
                    <a:lnTo>
                      <a:pt x="1268" y="1039"/>
                    </a:lnTo>
                    <a:lnTo>
                      <a:pt x="1267" y="1039"/>
                    </a:lnTo>
                    <a:lnTo>
                      <a:pt x="1267" y="1038"/>
                    </a:lnTo>
                    <a:lnTo>
                      <a:pt x="1267" y="1037"/>
                    </a:lnTo>
                    <a:lnTo>
                      <a:pt x="1266" y="1036"/>
                    </a:lnTo>
                    <a:lnTo>
                      <a:pt x="1264" y="1035"/>
                    </a:lnTo>
                    <a:lnTo>
                      <a:pt x="1263" y="1035"/>
                    </a:lnTo>
                    <a:lnTo>
                      <a:pt x="1260" y="1035"/>
                    </a:lnTo>
                    <a:lnTo>
                      <a:pt x="1259" y="1035"/>
                    </a:lnTo>
                    <a:lnTo>
                      <a:pt x="1258" y="1035"/>
                    </a:lnTo>
                    <a:lnTo>
                      <a:pt x="1257" y="1035"/>
                    </a:lnTo>
                    <a:lnTo>
                      <a:pt x="1256" y="1035"/>
                    </a:lnTo>
                    <a:lnTo>
                      <a:pt x="1256" y="1036"/>
                    </a:lnTo>
                    <a:lnTo>
                      <a:pt x="1255" y="1035"/>
                    </a:lnTo>
                    <a:lnTo>
                      <a:pt x="1254" y="1035"/>
                    </a:lnTo>
                    <a:lnTo>
                      <a:pt x="1253" y="1035"/>
                    </a:lnTo>
                    <a:lnTo>
                      <a:pt x="1252" y="1035"/>
                    </a:lnTo>
                    <a:lnTo>
                      <a:pt x="1250" y="1037"/>
                    </a:lnTo>
                    <a:lnTo>
                      <a:pt x="1249" y="1037"/>
                    </a:lnTo>
                    <a:lnTo>
                      <a:pt x="1249" y="1038"/>
                    </a:lnTo>
                    <a:lnTo>
                      <a:pt x="1248" y="1038"/>
                    </a:lnTo>
                    <a:lnTo>
                      <a:pt x="1248" y="1039"/>
                    </a:lnTo>
                    <a:lnTo>
                      <a:pt x="1247" y="1039"/>
                    </a:lnTo>
                    <a:lnTo>
                      <a:pt x="1239" y="1028"/>
                    </a:lnTo>
                    <a:lnTo>
                      <a:pt x="1238" y="1027"/>
                    </a:lnTo>
                    <a:lnTo>
                      <a:pt x="1235" y="1024"/>
                    </a:lnTo>
                    <a:lnTo>
                      <a:pt x="1234" y="1024"/>
                    </a:lnTo>
                    <a:lnTo>
                      <a:pt x="1229" y="1021"/>
                    </a:lnTo>
                    <a:lnTo>
                      <a:pt x="1230" y="1021"/>
                    </a:lnTo>
                    <a:lnTo>
                      <a:pt x="1230" y="1020"/>
                    </a:lnTo>
                    <a:lnTo>
                      <a:pt x="1230" y="1019"/>
                    </a:lnTo>
                    <a:lnTo>
                      <a:pt x="1229" y="1018"/>
                    </a:lnTo>
                    <a:lnTo>
                      <a:pt x="1229" y="1017"/>
                    </a:lnTo>
                    <a:lnTo>
                      <a:pt x="1228" y="1017"/>
                    </a:lnTo>
                    <a:lnTo>
                      <a:pt x="1227" y="1016"/>
                    </a:lnTo>
                    <a:lnTo>
                      <a:pt x="1226" y="1015"/>
                    </a:lnTo>
                    <a:lnTo>
                      <a:pt x="1226" y="1014"/>
                    </a:lnTo>
                    <a:lnTo>
                      <a:pt x="1226" y="1013"/>
                    </a:lnTo>
                    <a:lnTo>
                      <a:pt x="1227" y="1012"/>
                    </a:lnTo>
                    <a:lnTo>
                      <a:pt x="1226" y="1011"/>
                    </a:lnTo>
                    <a:lnTo>
                      <a:pt x="1221" y="1005"/>
                    </a:lnTo>
                    <a:lnTo>
                      <a:pt x="1219" y="1003"/>
                    </a:lnTo>
                    <a:lnTo>
                      <a:pt x="1219" y="1001"/>
                    </a:lnTo>
                    <a:lnTo>
                      <a:pt x="1218" y="1001"/>
                    </a:lnTo>
                    <a:lnTo>
                      <a:pt x="1224" y="1000"/>
                    </a:lnTo>
                    <a:lnTo>
                      <a:pt x="1226" y="1000"/>
                    </a:lnTo>
                    <a:lnTo>
                      <a:pt x="1226" y="999"/>
                    </a:lnTo>
                    <a:lnTo>
                      <a:pt x="1227" y="998"/>
                    </a:lnTo>
                    <a:lnTo>
                      <a:pt x="1228" y="995"/>
                    </a:lnTo>
                    <a:lnTo>
                      <a:pt x="1225" y="994"/>
                    </a:lnTo>
                    <a:lnTo>
                      <a:pt x="1224" y="994"/>
                    </a:lnTo>
                    <a:lnTo>
                      <a:pt x="1224" y="991"/>
                    </a:lnTo>
                    <a:lnTo>
                      <a:pt x="1225" y="990"/>
                    </a:lnTo>
                    <a:lnTo>
                      <a:pt x="1226" y="990"/>
                    </a:lnTo>
                    <a:lnTo>
                      <a:pt x="1227" y="990"/>
                    </a:lnTo>
                    <a:lnTo>
                      <a:pt x="1228" y="989"/>
                    </a:lnTo>
                    <a:lnTo>
                      <a:pt x="1229" y="988"/>
                    </a:lnTo>
                    <a:lnTo>
                      <a:pt x="1230" y="988"/>
                    </a:lnTo>
                    <a:lnTo>
                      <a:pt x="1230" y="987"/>
                    </a:lnTo>
                    <a:lnTo>
                      <a:pt x="1232" y="984"/>
                    </a:lnTo>
                    <a:lnTo>
                      <a:pt x="1233" y="983"/>
                    </a:lnTo>
                    <a:lnTo>
                      <a:pt x="1233" y="982"/>
                    </a:lnTo>
                    <a:lnTo>
                      <a:pt x="1233" y="981"/>
                    </a:lnTo>
                    <a:lnTo>
                      <a:pt x="1233" y="980"/>
                    </a:lnTo>
                    <a:lnTo>
                      <a:pt x="1232" y="980"/>
                    </a:lnTo>
                    <a:lnTo>
                      <a:pt x="1228" y="973"/>
                    </a:lnTo>
                    <a:lnTo>
                      <a:pt x="1229" y="973"/>
                    </a:lnTo>
                    <a:lnTo>
                      <a:pt x="1232" y="971"/>
                    </a:lnTo>
                    <a:lnTo>
                      <a:pt x="1233" y="969"/>
                    </a:lnTo>
                    <a:lnTo>
                      <a:pt x="1232" y="967"/>
                    </a:lnTo>
                    <a:lnTo>
                      <a:pt x="1228" y="959"/>
                    </a:lnTo>
                    <a:lnTo>
                      <a:pt x="1228" y="958"/>
                    </a:lnTo>
                    <a:lnTo>
                      <a:pt x="1227" y="958"/>
                    </a:lnTo>
                    <a:lnTo>
                      <a:pt x="1224" y="956"/>
                    </a:lnTo>
                    <a:lnTo>
                      <a:pt x="1223" y="956"/>
                    </a:lnTo>
                    <a:lnTo>
                      <a:pt x="1222" y="956"/>
                    </a:lnTo>
                    <a:lnTo>
                      <a:pt x="1222" y="955"/>
                    </a:lnTo>
                    <a:lnTo>
                      <a:pt x="1220" y="954"/>
                    </a:lnTo>
                    <a:lnTo>
                      <a:pt x="1220" y="950"/>
                    </a:lnTo>
                    <a:lnTo>
                      <a:pt x="1220" y="947"/>
                    </a:lnTo>
                    <a:lnTo>
                      <a:pt x="1221" y="947"/>
                    </a:lnTo>
                    <a:lnTo>
                      <a:pt x="1221" y="946"/>
                    </a:lnTo>
                    <a:lnTo>
                      <a:pt x="1220" y="945"/>
                    </a:lnTo>
                    <a:lnTo>
                      <a:pt x="1220" y="943"/>
                    </a:lnTo>
                    <a:lnTo>
                      <a:pt x="1221" y="942"/>
                    </a:lnTo>
                    <a:lnTo>
                      <a:pt x="1222" y="941"/>
                    </a:lnTo>
                    <a:lnTo>
                      <a:pt x="1223" y="939"/>
                    </a:lnTo>
                    <a:lnTo>
                      <a:pt x="1224" y="937"/>
                    </a:lnTo>
                    <a:lnTo>
                      <a:pt x="1225" y="937"/>
                    </a:lnTo>
                    <a:lnTo>
                      <a:pt x="1226" y="936"/>
                    </a:lnTo>
                    <a:lnTo>
                      <a:pt x="1226" y="935"/>
                    </a:lnTo>
                    <a:lnTo>
                      <a:pt x="1227" y="934"/>
                    </a:lnTo>
                    <a:lnTo>
                      <a:pt x="1226" y="933"/>
                    </a:lnTo>
                    <a:lnTo>
                      <a:pt x="1226" y="932"/>
                    </a:lnTo>
                    <a:lnTo>
                      <a:pt x="1226" y="931"/>
                    </a:lnTo>
                    <a:lnTo>
                      <a:pt x="1225" y="930"/>
                    </a:lnTo>
                    <a:lnTo>
                      <a:pt x="1224" y="930"/>
                    </a:lnTo>
                    <a:lnTo>
                      <a:pt x="1221" y="927"/>
                    </a:lnTo>
                    <a:lnTo>
                      <a:pt x="1220" y="924"/>
                    </a:lnTo>
                    <a:lnTo>
                      <a:pt x="1220" y="923"/>
                    </a:lnTo>
                    <a:lnTo>
                      <a:pt x="1221" y="923"/>
                    </a:lnTo>
                    <a:lnTo>
                      <a:pt x="1221" y="922"/>
                    </a:lnTo>
                    <a:lnTo>
                      <a:pt x="1223" y="920"/>
                    </a:lnTo>
                    <a:lnTo>
                      <a:pt x="1224" y="919"/>
                    </a:lnTo>
                    <a:lnTo>
                      <a:pt x="1224" y="918"/>
                    </a:lnTo>
                    <a:lnTo>
                      <a:pt x="1224" y="917"/>
                    </a:lnTo>
                    <a:lnTo>
                      <a:pt x="1224" y="916"/>
                    </a:lnTo>
                    <a:lnTo>
                      <a:pt x="1223" y="916"/>
                    </a:lnTo>
                    <a:lnTo>
                      <a:pt x="1222" y="912"/>
                    </a:lnTo>
                    <a:lnTo>
                      <a:pt x="1221" y="912"/>
                    </a:lnTo>
                    <a:lnTo>
                      <a:pt x="1221" y="911"/>
                    </a:lnTo>
                    <a:lnTo>
                      <a:pt x="1218" y="909"/>
                    </a:lnTo>
                    <a:lnTo>
                      <a:pt x="1215" y="903"/>
                    </a:lnTo>
                    <a:lnTo>
                      <a:pt x="1215" y="902"/>
                    </a:lnTo>
                    <a:lnTo>
                      <a:pt x="1214" y="901"/>
                    </a:lnTo>
                    <a:lnTo>
                      <a:pt x="1213" y="901"/>
                    </a:lnTo>
                    <a:lnTo>
                      <a:pt x="1214" y="900"/>
                    </a:lnTo>
                    <a:lnTo>
                      <a:pt x="1214" y="899"/>
                    </a:lnTo>
                    <a:lnTo>
                      <a:pt x="1214" y="898"/>
                    </a:lnTo>
                    <a:lnTo>
                      <a:pt x="1215" y="898"/>
                    </a:lnTo>
                    <a:lnTo>
                      <a:pt x="1216" y="896"/>
                    </a:lnTo>
                    <a:lnTo>
                      <a:pt x="1215" y="894"/>
                    </a:lnTo>
                    <a:lnTo>
                      <a:pt x="1213" y="892"/>
                    </a:lnTo>
                    <a:lnTo>
                      <a:pt x="1212" y="891"/>
                    </a:lnTo>
                    <a:lnTo>
                      <a:pt x="1211" y="890"/>
                    </a:lnTo>
                    <a:lnTo>
                      <a:pt x="1209" y="890"/>
                    </a:lnTo>
                    <a:lnTo>
                      <a:pt x="1207" y="887"/>
                    </a:lnTo>
                    <a:lnTo>
                      <a:pt x="1207" y="885"/>
                    </a:lnTo>
                    <a:lnTo>
                      <a:pt x="1207" y="884"/>
                    </a:lnTo>
                    <a:lnTo>
                      <a:pt x="1208" y="884"/>
                    </a:lnTo>
                    <a:lnTo>
                      <a:pt x="1211" y="883"/>
                    </a:lnTo>
                    <a:lnTo>
                      <a:pt x="1211" y="882"/>
                    </a:lnTo>
                    <a:lnTo>
                      <a:pt x="1212" y="881"/>
                    </a:lnTo>
                    <a:lnTo>
                      <a:pt x="1214" y="876"/>
                    </a:lnTo>
                    <a:lnTo>
                      <a:pt x="1214" y="875"/>
                    </a:lnTo>
                    <a:lnTo>
                      <a:pt x="1213" y="874"/>
                    </a:lnTo>
                    <a:lnTo>
                      <a:pt x="1211" y="871"/>
                    </a:lnTo>
                    <a:lnTo>
                      <a:pt x="1205" y="866"/>
                    </a:lnTo>
                    <a:lnTo>
                      <a:pt x="1203" y="864"/>
                    </a:lnTo>
                    <a:lnTo>
                      <a:pt x="1202" y="864"/>
                    </a:lnTo>
                    <a:lnTo>
                      <a:pt x="1201" y="863"/>
                    </a:lnTo>
                    <a:lnTo>
                      <a:pt x="1200" y="863"/>
                    </a:lnTo>
                    <a:lnTo>
                      <a:pt x="1196" y="862"/>
                    </a:lnTo>
                    <a:lnTo>
                      <a:pt x="1197" y="862"/>
                    </a:lnTo>
                    <a:lnTo>
                      <a:pt x="1198" y="862"/>
                    </a:lnTo>
                    <a:lnTo>
                      <a:pt x="1198" y="861"/>
                    </a:lnTo>
                    <a:lnTo>
                      <a:pt x="1201" y="862"/>
                    </a:lnTo>
                    <a:lnTo>
                      <a:pt x="1202" y="862"/>
                    </a:lnTo>
                    <a:lnTo>
                      <a:pt x="1203" y="862"/>
                    </a:lnTo>
                    <a:lnTo>
                      <a:pt x="1204" y="862"/>
                    </a:lnTo>
                    <a:lnTo>
                      <a:pt x="1205" y="862"/>
                    </a:lnTo>
                    <a:lnTo>
                      <a:pt x="1207" y="862"/>
                    </a:lnTo>
                    <a:lnTo>
                      <a:pt x="1207" y="860"/>
                    </a:lnTo>
                    <a:lnTo>
                      <a:pt x="1208" y="859"/>
                    </a:lnTo>
                    <a:lnTo>
                      <a:pt x="1208" y="858"/>
                    </a:lnTo>
                    <a:lnTo>
                      <a:pt x="1207" y="856"/>
                    </a:lnTo>
                    <a:lnTo>
                      <a:pt x="1207" y="855"/>
                    </a:lnTo>
                    <a:lnTo>
                      <a:pt x="1207" y="854"/>
                    </a:lnTo>
                    <a:lnTo>
                      <a:pt x="1208" y="854"/>
                    </a:lnTo>
                    <a:lnTo>
                      <a:pt x="1208" y="853"/>
                    </a:lnTo>
                    <a:lnTo>
                      <a:pt x="1208" y="852"/>
                    </a:lnTo>
                    <a:lnTo>
                      <a:pt x="1208" y="851"/>
                    </a:lnTo>
                    <a:lnTo>
                      <a:pt x="1208" y="850"/>
                    </a:lnTo>
                    <a:lnTo>
                      <a:pt x="1207" y="850"/>
                    </a:lnTo>
                    <a:lnTo>
                      <a:pt x="1205" y="847"/>
                    </a:lnTo>
                    <a:lnTo>
                      <a:pt x="1204" y="847"/>
                    </a:lnTo>
                    <a:lnTo>
                      <a:pt x="1203" y="846"/>
                    </a:lnTo>
                    <a:lnTo>
                      <a:pt x="1202" y="846"/>
                    </a:lnTo>
                    <a:lnTo>
                      <a:pt x="1197" y="845"/>
                    </a:lnTo>
                    <a:lnTo>
                      <a:pt x="1196" y="845"/>
                    </a:lnTo>
                    <a:lnTo>
                      <a:pt x="1194" y="845"/>
                    </a:lnTo>
                    <a:lnTo>
                      <a:pt x="1192" y="845"/>
                    </a:lnTo>
                    <a:lnTo>
                      <a:pt x="1188" y="845"/>
                    </a:lnTo>
                    <a:lnTo>
                      <a:pt x="1188" y="844"/>
                    </a:lnTo>
                    <a:lnTo>
                      <a:pt x="1186" y="841"/>
                    </a:lnTo>
                    <a:lnTo>
                      <a:pt x="1186" y="840"/>
                    </a:lnTo>
                    <a:lnTo>
                      <a:pt x="1186" y="839"/>
                    </a:lnTo>
                    <a:lnTo>
                      <a:pt x="1185" y="839"/>
                    </a:lnTo>
                    <a:lnTo>
                      <a:pt x="1185" y="838"/>
                    </a:lnTo>
                    <a:lnTo>
                      <a:pt x="1186" y="837"/>
                    </a:lnTo>
                    <a:lnTo>
                      <a:pt x="1186" y="834"/>
                    </a:lnTo>
                    <a:lnTo>
                      <a:pt x="1186" y="833"/>
                    </a:lnTo>
                    <a:lnTo>
                      <a:pt x="1186" y="832"/>
                    </a:lnTo>
                    <a:lnTo>
                      <a:pt x="1186" y="831"/>
                    </a:lnTo>
                    <a:lnTo>
                      <a:pt x="1185" y="830"/>
                    </a:lnTo>
                    <a:lnTo>
                      <a:pt x="1181" y="828"/>
                    </a:lnTo>
                    <a:lnTo>
                      <a:pt x="1181" y="827"/>
                    </a:lnTo>
                    <a:lnTo>
                      <a:pt x="1182" y="827"/>
                    </a:lnTo>
                    <a:lnTo>
                      <a:pt x="1182" y="826"/>
                    </a:lnTo>
                    <a:lnTo>
                      <a:pt x="1182" y="825"/>
                    </a:lnTo>
                    <a:lnTo>
                      <a:pt x="1182" y="824"/>
                    </a:lnTo>
                    <a:lnTo>
                      <a:pt x="1181" y="824"/>
                    </a:lnTo>
                    <a:lnTo>
                      <a:pt x="1180" y="821"/>
                    </a:lnTo>
                    <a:lnTo>
                      <a:pt x="1179" y="820"/>
                    </a:lnTo>
                    <a:lnTo>
                      <a:pt x="1172" y="816"/>
                    </a:lnTo>
                    <a:lnTo>
                      <a:pt x="1173" y="816"/>
                    </a:lnTo>
                    <a:lnTo>
                      <a:pt x="1174" y="816"/>
                    </a:lnTo>
                    <a:lnTo>
                      <a:pt x="1175" y="815"/>
                    </a:lnTo>
                    <a:lnTo>
                      <a:pt x="1176" y="815"/>
                    </a:lnTo>
                    <a:lnTo>
                      <a:pt x="1175" y="813"/>
                    </a:lnTo>
                    <a:lnTo>
                      <a:pt x="1175" y="812"/>
                    </a:lnTo>
                    <a:lnTo>
                      <a:pt x="1175" y="811"/>
                    </a:lnTo>
                    <a:lnTo>
                      <a:pt x="1173" y="809"/>
                    </a:lnTo>
                    <a:lnTo>
                      <a:pt x="1173" y="807"/>
                    </a:lnTo>
                    <a:lnTo>
                      <a:pt x="1172" y="807"/>
                    </a:lnTo>
                    <a:lnTo>
                      <a:pt x="1169" y="806"/>
                    </a:lnTo>
                    <a:lnTo>
                      <a:pt x="1169" y="805"/>
                    </a:lnTo>
                    <a:lnTo>
                      <a:pt x="1168" y="805"/>
                    </a:lnTo>
                    <a:lnTo>
                      <a:pt x="1167" y="805"/>
                    </a:lnTo>
                    <a:lnTo>
                      <a:pt x="1165" y="805"/>
                    </a:lnTo>
                    <a:lnTo>
                      <a:pt x="1164" y="805"/>
                    </a:lnTo>
                    <a:lnTo>
                      <a:pt x="1163" y="805"/>
                    </a:lnTo>
                    <a:lnTo>
                      <a:pt x="1162" y="803"/>
                    </a:lnTo>
                    <a:lnTo>
                      <a:pt x="1161" y="802"/>
                    </a:lnTo>
                    <a:lnTo>
                      <a:pt x="1161" y="801"/>
                    </a:lnTo>
                    <a:lnTo>
                      <a:pt x="1161" y="800"/>
                    </a:lnTo>
                    <a:lnTo>
                      <a:pt x="1161" y="799"/>
                    </a:lnTo>
                    <a:lnTo>
                      <a:pt x="1160" y="799"/>
                    </a:lnTo>
                    <a:lnTo>
                      <a:pt x="1160" y="798"/>
                    </a:lnTo>
                    <a:lnTo>
                      <a:pt x="1158" y="794"/>
                    </a:lnTo>
                    <a:lnTo>
                      <a:pt x="1157" y="792"/>
                    </a:lnTo>
                    <a:lnTo>
                      <a:pt x="1156" y="790"/>
                    </a:lnTo>
                    <a:lnTo>
                      <a:pt x="1156" y="789"/>
                    </a:lnTo>
                    <a:lnTo>
                      <a:pt x="1156" y="784"/>
                    </a:lnTo>
                    <a:lnTo>
                      <a:pt x="1156" y="783"/>
                    </a:lnTo>
                    <a:lnTo>
                      <a:pt x="1155" y="782"/>
                    </a:lnTo>
                    <a:lnTo>
                      <a:pt x="1154" y="782"/>
                    </a:lnTo>
                    <a:lnTo>
                      <a:pt x="1152" y="781"/>
                    </a:lnTo>
                    <a:lnTo>
                      <a:pt x="1153" y="781"/>
                    </a:lnTo>
                    <a:lnTo>
                      <a:pt x="1154" y="781"/>
                    </a:lnTo>
                    <a:lnTo>
                      <a:pt x="1155" y="781"/>
                    </a:lnTo>
                    <a:lnTo>
                      <a:pt x="1158" y="779"/>
                    </a:lnTo>
                    <a:lnTo>
                      <a:pt x="1159" y="779"/>
                    </a:lnTo>
                    <a:lnTo>
                      <a:pt x="1160" y="777"/>
                    </a:lnTo>
                    <a:lnTo>
                      <a:pt x="1161" y="776"/>
                    </a:lnTo>
                    <a:lnTo>
                      <a:pt x="1160" y="775"/>
                    </a:lnTo>
                    <a:lnTo>
                      <a:pt x="1159" y="773"/>
                    </a:lnTo>
                    <a:lnTo>
                      <a:pt x="1159" y="772"/>
                    </a:lnTo>
                    <a:lnTo>
                      <a:pt x="1158" y="772"/>
                    </a:lnTo>
                    <a:lnTo>
                      <a:pt x="1158" y="771"/>
                    </a:lnTo>
                    <a:lnTo>
                      <a:pt x="1157" y="770"/>
                    </a:lnTo>
                    <a:lnTo>
                      <a:pt x="1156" y="768"/>
                    </a:lnTo>
                    <a:lnTo>
                      <a:pt x="1155" y="767"/>
                    </a:lnTo>
                    <a:lnTo>
                      <a:pt x="1150" y="761"/>
                    </a:lnTo>
                    <a:lnTo>
                      <a:pt x="1150" y="760"/>
                    </a:lnTo>
                    <a:lnTo>
                      <a:pt x="1150" y="759"/>
                    </a:lnTo>
                    <a:lnTo>
                      <a:pt x="1150" y="758"/>
                    </a:lnTo>
                    <a:lnTo>
                      <a:pt x="1148" y="754"/>
                    </a:lnTo>
                    <a:lnTo>
                      <a:pt x="1147" y="752"/>
                    </a:lnTo>
                    <a:lnTo>
                      <a:pt x="1146" y="751"/>
                    </a:lnTo>
                    <a:lnTo>
                      <a:pt x="1147" y="750"/>
                    </a:lnTo>
                    <a:lnTo>
                      <a:pt x="1146" y="749"/>
                    </a:lnTo>
                    <a:lnTo>
                      <a:pt x="1144" y="743"/>
                    </a:lnTo>
                    <a:lnTo>
                      <a:pt x="1144" y="742"/>
                    </a:lnTo>
                    <a:lnTo>
                      <a:pt x="1143" y="741"/>
                    </a:lnTo>
                    <a:lnTo>
                      <a:pt x="1143" y="740"/>
                    </a:lnTo>
                    <a:lnTo>
                      <a:pt x="1143" y="739"/>
                    </a:lnTo>
                    <a:lnTo>
                      <a:pt x="1142" y="738"/>
                    </a:lnTo>
                    <a:lnTo>
                      <a:pt x="1142" y="737"/>
                    </a:lnTo>
                    <a:lnTo>
                      <a:pt x="1138" y="733"/>
                    </a:lnTo>
                    <a:lnTo>
                      <a:pt x="1139" y="732"/>
                    </a:lnTo>
                    <a:lnTo>
                      <a:pt x="1139" y="731"/>
                    </a:lnTo>
                    <a:lnTo>
                      <a:pt x="1139" y="730"/>
                    </a:lnTo>
                    <a:lnTo>
                      <a:pt x="1139" y="729"/>
                    </a:lnTo>
                    <a:lnTo>
                      <a:pt x="1139" y="728"/>
                    </a:lnTo>
                    <a:lnTo>
                      <a:pt x="1138" y="728"/>
                    </a:lnTo>
                    <a:lnTo>
                      <a:pt x="1138" y="727"/>
                    </a:lnTo>
                    <a:lnTo>
                      <a:pt x="1138" y="726"/>
                    </a:lnTo>
                    <a:lnTo>
                      <a:pt x="1139" y="726"/>
                    </a:lnTo>
                    <a:lnTo>
                      <a:pt x="1140" y="724"/>
                    </a:lnTo>
                    <a:lnTo>
                      <a:pt x="1140" y="722"/>
                    </a:lnTo>
                    <a:lnTo>
                      <a:pt x="1140" y="720"/>
                    </a:lnTo>
                    <a:lnTo>
                      <a:pt x="1139" y="719"/>
                    </a:lnTo>
                    <a:lnTo>
                      <a:pt x="1139" y="718"/>
                    </a:lnTo>
                    <a:lnTo>
                      <a:pt x="1138" y="718"/>
                    </a:lnTo>
                    <a:lnTo>
                      <a:pt x="1137" y="717"/>
                    </a:lnTo>
                    <a:lnTo>
                      <a:pt x="1134" y="716"/>
                    </a:lnTo>
                    <a:lnTo>
                      <a:pt x="1134" y="715"/>
                    </a:lnTo>
                    <a:lnTo>
                      <a:pt x="1135" y="715"/>
                    </a:lnTo>
                    <a:lnTo>
                      <a:pt x="1137" y="713"/>
                    </a:lnTo>
                    <a:lnTo>
                      <a:pt x="1137" y="712"/>
                    </a:lnTo>
                    <a:lnTo>
                      <a:pt x="1136" y="709"/>
                    </a:lnTo>
                    <a:lnTo>
                      <a:pt x="1136" y="708"/>
                    </a:lnTo>
                    <a:lnTo>
                      <a:pt x="1132" y="701"/>
                    </a:lnTo>
                    <a:lnTo>
                      <a:pt x="1133" y="701"/>
                    </a:lnTo>
                    <a:lnTo>
                      <a:pt x="1135" y="701"/>
                    </a:lnTo>
                    <a:lnTo>
                      <a:pt x="1135" y="700"/>
                    </a:lnTo>
                    <a:lnTo>
                      <a:pt x="1135" y="699"/>
                    </a:lnTo>
                    <a:lnTo>
                      <a:pt x="1136" y="698"/>
                    </a:lnTo>
                    <a:lnTo>
                      <a:pt x="1135" y="693"/>
                    </a:lnTo>
                    <a:lnTo>
                      <a:pt x="1135" y="690"/>
                    </a:lnTo>
                    <a:lnTo>
                      <a:pt x="1135" y="689"/>
                    </a:lnTo>
                    <a:lnTo>
                      <a:pt x="1134" y="686"/>
                    </a:lnTo>
                    <a:lnTo>
                      <a:pt x="1131" y="681"/>
                    </a:lnTo>
                    <a:lnTo>
                      <a:pt x="1131" y="680"/>
                    </a:lnTo>
                    <a:lnTo>
                      <a:pt x="1130" y="678"/>
                    </a:lnTo>
                    <a:lnTo>
                      <a:pt x="1135" y="675"/>
                    </a:lnTo>
                    <a:lnTo>
                      <a:pt x="1135" y="674"/>
                    </a:lnTo>
                    <a:lnTo>
                      <a:pt x="1137" y="675"/>
                    </a:lnTo>
                    <a:lnTo>
                      <a:pt x="1138" y="675"/>
                    </a:lnTo>
                    <a:lnTo>
                      <a:pt x="1139" y="674"/>
                    </a:lnTo>
                    <a:lnTo>
                      <a:pt x="1140" y="673"/>
                    </a:lnTo>
                    <a:lnTo>
                      <a:pt x="1141" y="671"/>
                    </a:lnTo>
                    <a:lnTo>
                      <a:pt x="1142" y="671"/>
                    </a:lnTo>
                    <a:lnTo>
                      <a:pt x="1142" y="670"/>
                    </a:lnTo>
                    <a:lnTo>
                      <a:pt x="1141" y="666"/>
                    </a:lnTo>
                    <a:lnTo>
                      <a:pt x="1141" y="665"/>
                    </a:lnTo>
                    <a:lnTo>
                      <a:pt x="1141" y="664"/>
                    </a:lnTo>
                    <a:lnTo>
                      <a:pt x="1140" y="663"/>
                    </a:lnTo>
                    <a:lnTo>
                      <a:pt x="1139" y="663"/>
                    </a:lnTo>
                    <a:lnTo>
                      <a:pt x="1139" y="662"/>
                    </a:lnTo>
                    <a:lnTo>
                      <a:pt x="1138" y="662"/>
                    </a:lnTo>
                    <a:lnTo>
                      <a:pt x="1137" y="662"/>
                    </a:lnTo>
                    <a:lnTo>
                      <a:pt x="1136" y="660"/>
                    </a:lnTo>
                    <a:lnTo>
                      <a:pt x="1135" y="660"/>
                    </a:lnTo>
                    <a:lnTo>
                      <a:pt x="1133" y="654"/>
                    </a:lnTo>
                    <a:lnTo>
                      <a:pt x="1132" y="653"/>
                    </a:lnTo>
                    <a:lnTo>
                      <a:pt x="1131" y="650"/>
                    </a:lnTo>
                    <a:lnTo>
                      <a:pt x="1131" y="649"/>
                    </a:lnTo>
                    <a:lnTo>
                      <a:pt x="1125" y="642"/>
                    </a:lnTo>
                    <a:lnTo>
                      <a:pt x="1124" y="641"/>
                    </a:lnTo>
                    <a:lnTo>
                      <a:pt x="1124" y="640"/>
                    </a:lnTo>
                    <a:lnTo>
                      <a:pt x="1122" y="637"/>
                    </a:lnTo>
                    <a:lnTo>
                      <a:pt x="1123" y="636"/>
                    </a:lnTo>
                    <a:lnTo>
                      <a:pt x="1123" y="635"/>
                    </a:lnTo>
                    <a:lnTo>
                      <a:pt x="1122" y="631"/>
                    </a:lnTo>
                    <a:lnTo>
                      <a:pt x="1122" y="630"/>
                    </a:lnTo>
                    <a:lnTo>
                      <a:pt x="1121" y="630"/>
                    </a:lnTo>
                    <a:lnTo>
                      <a:pt x="1121" y="629"/>
                    </a:lnTo>
                    <a:lnTo>
                      <a:pt x="1120" y="629"/>
                    </a:lnTo>
                    <a:lnTo>
                      <a:pt x="1119" y="627"/>
                    </a:lnTo>
                    <a:lnTo>
                      <a:pt x="1118" y="626"/>
                    </a:lnTo>
                    <a:lnTo>
                      <a:pt x="1118" y="625"/>
                    </a:lnTo>
                    <a:lnTo>
                      <a:pt x="1118" y="624"/>
                    </a:lnTo>
                    <a:lnTo>
                      <a:pt x="1118" y="623"/>
                    </a:lnTo>
                    <a:lnTo>
                      <a:pt x="1118" y="622"/>
                    </a:lnTo>
                    <a:lnTo>
                      <a:pt x="1118" y="620"/>
                    </a:lnTo>
                    <a:lnTo>
                      <a:pt x="1118" y="619"/>
                    </a:lnTo>
                    <a:lnTo>
                      <a:pt x="1114" y="612"/>
                    </a:lnTo>
                    <a:lnTo>
                      <a:pt x="1114" y="604"/>
                    </a:lnTo>
                    <a:lnTo>
                      <a:pt x="1115" y="604"/>
                    </a:lnTo>
                    <a:lnTo>
                      <a:pt x="1120" y="602"/>
                    </a:lnTo>
                    <a:lnTo>
                      <a:pt x="1122" y="601"/>
                    </a:lnTo>
                    <a:lnTo>
                      <a:pt x="1122" y="599"/>
                    </a:lnTo>
                    <a:lnTo>
                      <a:pt x="1122" y="598"/>
                    </a:lnTo>
                    <a:lnTo>
                      <a:pt x="1121" y="596"/>
                    </a:lnTo>
                    <a:lnTo>
                      <a:pt x="1120" y="596"/>
                    </a:lnTo>
                    <a:lnTo>
                      <a:pt x="1120" y="595"/>
                    </a:lnTo>
                    <a:lnTo>
                      <a:pt x="1121" y="594"/>
                    </a:lnTo>
                    <a:lnTo>
                      <a:pt x="1122" y="594"/>
                    </a:lnTo>
                    <a:lnTo>
                      <a:pt x="1123" y="594"/>
                    </a:lnTo>
                    <a:lnTo>
                      <a:pt x="1124" y="593"/>
                    </a:lnTo>
                    <a:lnTo>
                      <a:pt x="1125" y="592"/>
                    </a:lnTo>
                    <a:lnTo>
                      <a:pt x="1126" y="592"/>
                    </a:lnTo>
                    <a:lnTo>
                      <a:pt x="1126" y="591"/>
                    </a:lnTo>
                    <a:lnTo>
                      <a:pt x="1126" y="590"/>
                    </a:lnTo>
                    <a:lnTo>
                      <a:pt x="1126" y="588"/>
                    </a:lnTo>
                    <a:lnTo>
                      <a:pt x="1126" y="587"/>
                    </a:lnTo>
                    <a:lnTo>
                      <a:pt x="1124" y="582"/>
                    </a:lnTo>
                    <a:lnTo>
                      <a:pt x="1126" y="580"/>
                    </a:lnTo>
                    <a:lnTo>
                      <a:pt x="1124" y="579"/>
                    </a:lnTo>
                    <a:lnTo>
                      <a:pt x="1122" y="574"/>
                    </a:lnTo>
                    <a:lnTo>
                      <a:pt x="1121" y="573"/>
                    </a:lnTo>
                    <a:lnTo>
                      <a:pt x="1120" y="570"/>
                    </a:lnTo>
                    <a:lnTo>
                      <a:pt x="1118" y="565"/>
                    </a:lnTo>
                    <a:lnTo>
                      <a:pt x="1118" y="564"/>
                    </a:lnTo>
                    <a:lnTo>
                      <a:pt x="1117" y="564"/>
                    </a:lnTo>
                    <a:lnTo>
                      <a:pt x="1115" y="563"/>
                    </a:lnTo>
                    <a:lnTo>
                      <a:pt x="1116" y="562"/>
                    </a:lnTo>
                    <a:lnTo>
                      <a:pt x="1117" y="562"/>
                    </a:lnTo>
                    <a:lnTo>
                      <a:pt x="1118" y="560"/>
                    </a:lnTo>
                    <a:lnTo>
                      <a:pt x="1118" y="559"/>
                    </a:lnTo>
                    <a:lnTo>
                      <a:pt x="1118" y="558"/>
                    </a:lnTo>
                    <a:lnTo>
                      <a:pt x="1118" y="557"/>
                    </a:lnTo>
                    <a:lnTo>
                      <a:pt x="1117" y="556"/>
                    </a:lnTo>
                    <a:lnTo>
                      <a:pt x="1116" y="554"/>
                    </a:lnTo>
                    <a:lnTo>
                      <a:pt x="1116" y="544"/>
                    </a:lnTo>
                    <a:lnTo>
                      <a:pt x="1117" y="541"/>
                    </a:lnTo>
                    <a:lnTo>
                      <a:pt x="1119" y="537"/>
                    </a:lnTo>
                    <a:lnTo>
                      <a:pt x="1119" y="536"/>
                    </a:lnTo>
                    <a:lnTo>
                      <a:pt x="1119" y="535"/>
                    </a:lnTo>
                    <a:lnTo>
                      <a:pt x="1118" y="534"/>
                    </a:lnTo>
                    <a:lnTo>
                      <a:pt x="1119" y="535"/>
                    </a:lnTo>
                    <a:lnTo>
                      <a:pt x="1120" y="535"/>
                    </a:lnTo>
                    <a:lnTo>
                      <a:pt x="1121" y="534"/>
                    </a:lnTo>
                    <a:lnTo>
                      <a:pt x="1122" y="532"/>
                    </a:lnTo>
                    <a:lnTo>
                      <a:pt x="1124" y="531"/>
                    </a:lnTo>
                    <a:lnTo>
                      <a:pt x="1123" y="530"/>
                    </a:lnTo>
                    <a:lnTo>
                      <a:pt x="1118" y="519"/>
                    </a:lnTo>
                    <a:lnTo>
                      <a:pt x="1117" y="517"/>
                    </a:lnTo>
                    <a:lnTo>
                      <a:pt x="1117" y="516"/>
                    </a:lnTo>
                    <a:lnTo>
                      <a:pt x="1116" y="509"/>
                    </a:lnTo>
                    <a:lnTo>
                      <a:pt x="1116" y="506"/>
                    </a:lnTo>
                    <a:lnTo>
                      <a:pt x="1117" y="505"/>
                    </a:lnTo>
                    <a:lnTo>
                      <a:pt x="1116" y="504"/>
                    </a:lnTo>
                    <a:lnTo>
                      <a:pt x="1116" y="503"/>
                    </a:lnTo>
                    <a:lnTo>
                      <a:pt x="1115" y="500"/>
                    </a:lnTo>
                    <a:lnTo>
                      <a:pt x="1115" y="499"/>
                    </a:lnTo>
                    <a:lnTo>
                      <a:pt x="1114" y="498"/>
                    </a:lnTo>
                    <a:lnTo>
                      <a:pt x="1111" y="497"/>
                    </a:lnTo>
                    <a:lnTo>
                      <a:pt x="1110" y="496"/>
                    </a:lnTo>
                    <a:lnTo>
                      <a:pt x="1109" y="497"/>
                    </a:lnTo>
                    <a:lnTo>
                      <a:pt x="1107" y="497"/>
                    </a:lnTo>
                    <a:lnTo>
                      <a:pt x="1106" y="496"/>
                    </a:lnTo>
                    <a:lnTo>
                      <a:pt x="1106" y="495"/>
                    </a:lnTo>
                    <a:lnTo>
                      <a:pt x="1106" y="494"/>
                    </a:lnTo>
                    <a:lnTo>
                      <a:pt x="1106" y="493"/>
                    </a:lnTo>
                    <a:lnTo>
                      <a:pt x="1105" y="493"/>
                    </a:lnTo>
                    <a:lnTo>
                      <a:pt x="1106" y="491"/>
                    </a:lnTo>
                    <a:lnTo>
                      <a:pt x="1107" y="491"/>
                    </a:lnTo>
                    <a:lnTo>
                      <a:pt x="1107" y="490"/>
                    </a:lnTo>
                    <a:lnTo>
                      <a:pt x="1107" y="488"/>
                    </a:lnTo>
                    <a:lnTo>
                      <a:pt x="1107" y="487"/>
                    </a:lnTo>
                    <a:lnTo>
                      <a:pt x="1105" y="486"/>
                    </a:lnTo>
                    <a:lnTo>
                      <a:pt x="1104" y="485"/>
                    </a:lnTo>
                    <a:lnTo>
                      <a:pt x="1101" y="483"/>
                    </a:lnTo>
                    <a:lnTo>
                      <a:pt x="1099" y="479"/>
                    </a:lnTo>
                    <a:lnTo>
                      <a:pt x="1099" y="477"/>
                    </a:lnTo>
                    <a:lnTo>
                      <a:pt x="1099" y="476"/>
                    </a:lnTo>
                    <a:lnTo>
                      <a:pt x="1099" y="475"/>
                    </a:lnTo>
                    <a:lnTo>
                      <a:pt x="1099" y="474"/>
                    </a:lnTo>
                    <a:lnTo>
                      <a:pt x="1098" y="474"/>
                    </a:lnTo>
                    <a:lnTo>
                      <a:pt x="1094" y="469"/>
                    </a:lnTo>
                    <a:lnTo>
                      <a:pt x="1094" y="468"/>
                    </a:lnTo>
                    <a:lnTo>
                      <a:pt x="1092" y="468"/>
                    </a:lnTo>
                    <a:lnTo>
                      <a:pt x="1092" y="467"/>
                    </a:lnTo>
                    <a:lnTo>
                      <a:pt x="1092" y="466"/>
                    </a:lnTo>
                    <a:lnTo>
                      <a:pt x="1091" y="464"/>
                    </a:lnTo>
                    <a:lnTo>
                      <a:pt x="1092" y="464"/>
                    </a:lnTo>
                    <a:lnTo>
                      <a:pt x="1092" y="462"/>
                    </a:lnTo>
                    <a:lnTo>
                      <a:pt x="1092" y="460"/>
                    </a:lnTo>
                    <a:lnTo>
                      <a:pt x="1092" y="459"/>
                    </a:lnTo>
                    <a:lnTo>
                      <a:pt x="1092" y="458"/>
                    </a:lnTo>
                    <a:lnTo>
                      <a:pt x="1092" y="457"/>
                    </a:lnTo>
                    <a:lnTo>
                      <a:pt x="1091" y="456"/>
                    </a:lnTo>
                    <a:lnTo>
                      <a:pt x="1090" y="455"/>
                    </a:lnTo>
                    <a:lnTo>
                      <a:pt x="1089" y="455"/>
                    </a:lnTo>
                    <a:lnTo>
                      <a:pt x="1088" y="455"/>
                    </a:lnTo>
                    <a:lnTo>
                      <a:pt x="1088" y="454"/>
                    </a:lnTo>
                    <a:lnTo>
                      <a:pt x="1087" y="455"/>
                    </a:lnTo>
                    <a:lnTo>
                      <a:pt x="1086" y="455"/>
                    </a:lnTo>
                    <a:lnTo>
                      <a:pt x="1085" y="455"/>
                    </a:lnTo>
                    <a:lnTo>
                      <a:pt x="1084" y="454"/>
                    </a:lnTo>
                    <a:lnTo>
                      <a:pt x="1080" y="446"/>
                    </a:lnTo>
                    <a:lnTo>
                      <a:pt x="1079" y="443"/>
                    </a:lnTo>
                    <a:lnTo>
                      <a:pt x="1079" y="439"/>
                    </a:lnTo>
                    <a:lnTo>
                      <a:pt x="1078" y="436"/>
                    </a:lnTo>
                    <a:lnTo>
                      <a:pt x="1079" y="435"/>
                    </a:lnTo>
                    <a:lnTo>
                      <a:pt x="1080" y="434"/>
                    </a:lnTo>
                    <a:lnTo>
                      <a:pt x="1081" y="434"/>
                    </a:lnTo>
                    <a:lnTo>
                      <a:pt x="1082" y="432"/>
                    </a:lnTo>
                    <a:lnTo>
                      <a:pt x="1083" y="430"/>
                    </a:lnTo>
                    <a:lnTo>
                      <a:pt x="1082" y="428"/>
                    </a:lnTo>
                    <a:lnTo>
                      <a:pt x="1082" y="427"/>
                    </a:lnTo>
                    <a:lnTo>
                      <a:pt x="1081" y="426"/>
                    </a:lnTo>
                    <a:lnTo>
                      <a:pt x="1081" y="424"/>
                    </a:lnTo>
                    <a:lnTo>
                      <a:pt x="1081" y="418"/>
                    </a:lnTo>
                    <a:lnTo>
                      <a:pt x="1081" y="416"/>
                    </a:lnTo>
                    <a:lnTo>
                      <a:pt x="1082" y="413"/>
                    </a:lnTo>
                    <a:lnTo>
                      <a:pt x="1084" y="413"/>
                    </a:lnTo>
                    <a:lnTo>
                      <a:pt x="1086" y="412"/>
                    </a:lnTo>
                    <a:lnTo>
                      <a:pt x="1086" y="411"/>
                    </a:lnTo>
                    <a:lnTo>
                      <a:pt x="1087" y="411"/>
                    </a:lnTo>
                    <a:lnTo>
                      <a:pt x="1088" y="409"/>
                    </a:lnTo>
                    <a:lnTo>
                      <a:pt x="1088" y="408"/>
                    </a:lnTo>
                    <a:lnTo>
                      <a:pt x="1089" y="404"/>
                    </a:lnTo>
                    <a:lnTo>
                      <a:pt x="1088" y="402"/>
                    </a:lnTo>
                    <a:lnTo>
                      <a:pt x="1088" y="401"/>
                    </a:lnTo>
                    <a:lnTo>
                      <a:pt x="1088" y="400"/>
                    </a:lnTo>
                    <a:lnTo>
                      <a:pt x="1087" y="400"/>
                    </a:lnTo>
                    <a:lnTo>
                      <a:pt x="1086" y="399"/>
                    </a:lnTo>
                    <a:lnTo>
                      <a:pt x="1085" y="397"/>
                    </a:lnTo>
                    <a:lnTo>
                      <a:pt x="1084" y="395"/>
                    </a:lnTo>
                    <a:lnTo>
                      <a:pt x="1084" y="394"/>
                    </a:lnTo>
                    <a:lnTo>
                      <a:pt x="1084" y="391"/>
                    </a:lnTo>
                    <a:lnTo>
                      <a:pt x="1084" y="390"/>
                    </a:lnTo>
                    <a:lnTo>
                      <a:pt x="1083" y="388"/>
                    </a:lnTo>
                    <a:lnTo>
                      <a:pt x="1082" y="388"/>
                    </a:lnTo>
                    <a:lnTo>
                      <a:pt x="1082" y="387"/>
                    </a:lnTo>
                    <a:lnTo>
                      <a:pt x="1081" y="386"/>
                    </a:lnTo>
                    <a:lnTo>
                      <a:pt x="1081" y="385"/>
                    </a:lnTo>
                    <a:lnTo>
                      <a:pt x="1081" y="383"/>
                    </a:lnTo>
                    <a:lnTo>
                      <a:pt x="1079" y="379"/>
                    </a:lnTo>
                    <a:lnTo>
                      <a:pt x="1078" y="378"/>
                    </a:lnTo>
                    <a:lnTo>
                      <a:pt x="1077" y="377"/>
                    </a:lnTo>
                    <a:lnTo>
                      <a:pt x="1077" y="376"/>
                    </a:lnTo>
                    <a:lnTo>
                      <a:pt x="1078" y="374"/>
                    </a:lnTo>
                    <a:lnTo>
                      <a:pt x="1078" y="373"/>
                    </a:lnTo>
                    <a:lnTo>
                      <a:pt x="1079" y="373"/>
                    </a:lnTo>
                    <a:lnTo>
                      <a:pt x="1080" y="373"/>
                    </a:lnTo>
                    <a:lnTo>
                      <a:pt x="1081" y="372"/>
                    </a:lnTo>
                    <a:lnTo>
                      <a:pt x="1081" y="371"/>
                    </a:lnTo>
                    <a:lnTo>
                      <a:pt x="1082" y="370"/>
                    </a:lnTo>
                    <a:lnTo>
                      <a:pt x="1082" y="368"/>
                    </a:lnTo>
                    <a:lnTo>
                      <a:pt x="1081" y="366"/>
                    </a:lnTo>
                    <a:lnTo>
                      <a:pt x="1081" y="363"/>
                    </a:lnTo>
                    <a:lnTo>
                      <a:pt x="1082" y="360"/>
                    </a:lnTo>
                    <a:lnTo>
                      <a:pt x="1081" y="359"/>
                    </a:lnTo>
                    <a:lnTo>
                      <a:pt x="1081" y="358"/>
                    </a:lnTo>
                    <a:lnTo>
                      <a:pt x="1081" y="357"/>
                    </a:lnTo>
                    <a:lnTo>
                      <a:pt x="1081" y="356"/>
                    </a:lnTo>
                    <a:lnTo>
                      <a:pt x="1080" y="356"/>
                    </a:lnTo>
                    <a:lnTo>
                      <a:pt x="1081" y="355"/>
                    </a:lnTo>
                    <a:lnTo>
                      <a:pt x="1082" y="355"/>
                    </a:lnTo>
                    <a:lnTo>
                      <a:pt x="1081" y="353"/>
                    </a:lnTo>
                    <a:lnTo>
                      <a:pt x="1081" y="352"/>
                    </a:lnTo>
                    <a:lnTo>
                      <a:pt x="1081" y="351"/>
                    </a:lnTo>
                    <a:lnTo>
                      <a:pt x="1081" y="349"/>
                    </a:lnTo>
                    <a:lnTo>
                      <a:pt x="1082" y="347"/>
                    </a:lnTo>
                    <a:lnTo>
                      <a:pt x="1083" y="347"/>
                    </a:lnTo>
                    <a:lnTo>
                      <a:pt x="1083" y="346"/>
                    </a:lnTo>
                    <a:lnTo>
                      <a:pt x="1086" y="340"/>
                    </a:lnTo>
                    <a:lnTo>
                      <a:pt x="1087" y="340"/>
                    </a:lnTo>
                    <a:lnTo>
                      <a:pt x="1087" y="339"/>
                    </a:lnTo>
                    <a:lnTo>
                      <a:pt x="1087" y="338"/>
                    </a:lnTo>
                    <a:lnTo>
                      <a:pt x="1087" y="337"/>
                    </a:lnTo>
                    <a:lnTo>
                      <a:pt x="1088" y="337"/>
                    </a:lnTo>
                    <a:lnTo>
                      <a:pt x="1089" y="336"/>
                    </a:lnTo>
                    <a:lnTo>
                      <a:pt x="1090" y="336"/>
                    </a:lnTo>
                    <a:lnTo>
                      <a:pt x="1090" y="335"/>
                    </a:lnTo>
                    <a:lnTo>
                      <a:pt x="1090" y="334"/>
                    </a:lnTo>
                    <a:lnTo>
                      <a:pt x="1090" y="332"/>
                    </a:lnTo>
                    <a:lnTo>
                      <a:pt x="1091" y="332"/>
                    </a:lnTo>
                    <a:lnTo>
                      <a:pt x="1091" y="327"/>
                    </a:lnTo>
                    <a:lnTo>
                      <a:pt x="1091" y="324"/>
                    </a:lnTo>
                    <a:lnTo>
                      <a:pt x="1092" y="324"/>
                    </a:lnTo>
                    <a:lnTo>
                      <a:pt x="1092" y="323"/>
                    </a:lnTo>
                    <a:lnTo>
                      <a:pt x="1094" y="316"/>
                    </a:lnTo>
                    <a:lnTo>
                      <a:pt x="1094" y="315"/>
                    </a:lnTo>
                    <a:lnTo>
                      <a:pt x="1094" y="313"/>
                    </a:lnTo>
                    <a:lnTo>
                      <a:pt x="1094" y="312"/>
                    </a:lnTo>
                    <a:lnTo>
                      <a:pt x="1094" y="311"/>
                    </a:lnTo>
                    <a:lnTo>
                      <a:pt x="1094" y="310"/>
                    </a:lnTo>
                    <a:lnTo>
                      <a:pt x="1094" y="309"/>
                    </a:lnTo>
                    <a:lnTo>
                      <a:pt x="1096" y="310"/>
                    </a:lnTo>
                    <a:lnTo>
                      <a:pt x="1097" y="311"/>
                    </a:lnTo>
                    <a:lnTo>
                      <a:pt x="1098" y="311"/>
                    </a:lnTo>
                    <a:lnTo>
                      <a:pt x="1103" y="308"/>
                    </a:lnTo>
                    <a:lnTo>
                      <a:pt x="1104" y="308"/>
                    </a:lnTo>
                    <a:lnTo>
                      <a:pt x="1106" y="307"/>
                    </a:lnTo>
                    <a:lnTo>
                      <a:pt x="1107" y="306"/>
                    </a:lnTo>
                    <a:lnTo>
                      <a:pt x="1107" y="305"/>
                    </a:lnTo>
                    <a:lnTo>
                      <a:pt x="1107" y="301"/>
                    </a:lnTo>
                    <a:lnTo>
                      <a:pt x="1108" y="300"/>
                    </a:lnTo>
                    <a:lnTo>
                      <a:pt x="1107" y="300"/>
                    </a:lnTo>
                    <a:lnTo>
                      <a:pt x="1107" y="299"/>
                    </a:lnTo>
                    <a:lnTo>
                      <a:pt x="1107" y="298"/>
                    </a:lnTo>
                    <a:lnTo>
                      <a:pt x="1098" y="289"/>
                    </a:lnTo>
                    <a:lnTo>
                      <a:pt x="1098" y="288"/>
                    </a:lnTo>
                    <a:lnTo>
                      <a:pt x="1097" y="287"/>
                    </a:lnTo>
                    <a:lnTo>
                      <a:pt x="1096" y="283"/>
                    </a:lnTo>
                    <a:lnTo>
                      <a:pt x="1098" y="282"/>
                    </a:lnTo>
                    <a:lnTo>
                      <a:pt x="1098" y="281"/>
                    </a:lnTo>
                    <a:lnTo>
                      <a:pt x="1099" y="280"/>
                    </a:lnTo>
                    <a:lnTo>
                      <a:pt x="1099" y="279"/>
                    </a:lnTo>
                    <a:lnTo>
                      <a:pt x="1100" y="278"/>
                    </a:lnTo>
                    <a:lnTo>
                      <a:pt x="1100" y="277"/>
                    </a:lnTo>
                    <a:lnTo>
                      <a:pt x="1100" y="276"/>
                    </a:lnTo>
                    <a:lnTo>
                      <a:pt x="1095" y="262"/>
                    </a:lnTo>
                    <a:lnTo>
                      <a:pt x="1094" y="262"/>
                    </a:lnTo>
                    <a:lnTo>
                      <a:pt x="1092" y="259"/>
                    </a:lnTo>
                    <a:lnTo>
                      <a:pt x="1091" y="256"/>
                    </a:lnTo>
                    <a:lnTo>
                      <a:pt x="1091" y="255"/>
                    </a:lnTo>
                    <a:lnTo>
                      <a:pt x="1091" y="252"/>
                    </a:lnTo>
                    <a:lnTo>
                      <a:pt x="1091" y="251"/>
                    </a:lnTo>
                    <a:lnTo>
                      <a:pt x="1092" y="251"/>
                    </a:lnTo>
                    <a:lnTo>
                      <a:pt x="1092" y="249"/>
                    </a:lnTo>
                    <a:lnTo>
                      <a:pt x="1092" y="248"/>
                    </a:lnTo>
                    <a:lnTo>
                      <a:pt x="1093" y="248"/>
                    </a:lnTo>
                    <a:lnTo>
                      <a:pt x="1094" y="247"/>
                    </a:lnTo>
                    <a:lnTo>
                      <a:pt x="1097" y="245"/>
                    </a:lnTo>
                    <a:lnTo>
                      <a:pt x="1095" y="243"/>
                    </a:lnTo>
                    <a:lnTo>
                      <a:pt x="1090" y="236"/>
                    </a:lnTo>
                    <a:lnTo>
                      <a:pt x="1089" y="236"/>
                    </a:lnTo>
                    <a:lnTo>
                      <a:pt x="1088" y="235"/>
                    </a:lnTo>
                    <a:lnTo>
                      <a:pt x="1088" y="234"/>
                    </a:lnTo>
                    <a:lnTo>
                      <a:pt x="1089" y="232"/>
                    </a:lnTo>
                    <a:lnTo>
                      <a:pt x="1090" y="228"/>
                    </a:lnTo>
                    <a:lnTo>
                      <a:pt x="1092" y="228"/>
                    </a:lnTo>
                    <a:lnTo>
                      <a:pt x="1093" y="226"/>
                    </a:lnTo>
                    <a:lnTo>
                      <a:pt x="1094" y="225"/>
                    </a:lnTo>
                    <a:lnTo>
                      <a:pt x="1094" y="224"/>
                    </a:lnTo>
                    <a:lnTo>
                      <a:pt x="1116" y="213"/>
                    </a:lnTo>
                    <a:lnTo>
                      <a:pt x="1117" y="212"/>
                    </a:lnTo>
                    <a:lnTo>
                      <a:pt x="1118" y="211"/>
                    </a:lnTo>
                    <a:lnTo>
                      <a:pt x="1122" y="179"/>
                    </a:lnTo>
                    <a:lnTo>
                      <a:pt x="1122" y="177"/>
                    </a:lnTo>
                    <a:lnTo>
                      <a:pt x="1121" y="176"/>
                    </a:lnTo>
                    <a:lnTo>
                      <a:pt x="1115" y="171"/>
                    </a:lnTo>
                    <a:lnTo>
                      <a:pt x="1115" y="170"/>
                    </a:lnTo>
                    <a:lnTo>
                      <a:pt x="1113" y="170"/>
                    </a:lnTo>
                    <a:lnTo>
                      <a:pt x="1103" y="172"/>
                    </a:lnTo>
                    <a:lnTo>
                      <a:pt x="1098" y="172"/>
                    </a:lnTo>
                    <a:lnTo>
                      <a:pt x="1098" y="171"/>
                    </a:lnTo>
                    <a:lnTo>
                      <a:pt x="1097" y="169"/>
                    </a:lnTo>
                    <a:lnTo>
                      <a:pt x="1097" y="164"/>
                    </a:lnTo>
                    <a:lnTo>
                      <a:pt x="1097" y="163"/>
                    </a:lnTo>
                    <a:lnTo>
                      <a:pt x="1094" y="156"/>
                    </a:lnTo>
                    <a:lnTo>
                      <a:pt x="1094" y="155"/>
                    </a:lnTo>
                    <a:lnTo>
                      <a:pt x="1094" y="154"/>
                    </a:lnTo>
                    <a:lnTo>
                      <a:pt x="1092" y="149"/>
                    </a:lnTo>
                    <a:lnTo>
                      <a:pt x="1091" y="147"/>
                    </a:lnTo>
                    <a:lnTo>
                      <a:pt x="1090" y="147"/>
                    </a:lnTo>
                    <a:lnTo>
                      <a:pt x="1090" y="146"/>
                    </a:lnTo>
                    <a:lnTo>
                      <a:pt x="1088" y="144"/>
                    </a:lnTo>
                    <a:lnTo>
                      <a:pt x="1087" y="141"/>
                    </a:lnTo>
                    <a:lnTo>
                      <a:pt x="1086" y="138"/>
                    </a:lnTo>
                    <a:lnTo>
                      <a:pt x="1086" y="136"/>
                    </a:lnTo>
                    <a:lnTo>
                      <a:pt x="1085" y="135"/>
                    </a:lnTo>
                    <a:lnTo>
                      <a:pt x="1084" y="135"/>
                    </a:lnTo>
                    <a:lnTo>
                      <a:pt x="1084" y="134"/>
                    </a:lnTo>
                    <a:lnTo>
                      <a:pt x="1082" y="124"/>
                    </a:lnTo>
                    <a:lnTo>
                      <a:pt x="1082" y="123"/>
                    </a:lnTo>
                    <a:lnTo>
                      <a:pt x="1074" y="112"/>
                    </a:lnTo>
                    <a:lnTo>
                      <a:pt x="1073" y="111"/>
                    </a:lnTo>
                    <a:lnTo>
                      <a:pt x="1071" y="111"/>
                    </a:lnTo>
                    <a:lnTo>
                      <a:pt x="1070" y="111"/>
                    </a:lnTo>
                    <a:lnTo>
                      <a:pt x="1069" y="108"/>
                    </a:lnTo>
                    <a:lnTo>
                      <a:pt x="1070" y="108"/>
                    </a:lnTo>
                    <a:lnTo>
                      <a:pt x="1070" y="107"/>
                    </a:lnTo>
                    <a:lnTo>
                      <a:pt x="1071" y="107"/>
                    </a:lnTo>
                    <a:lnTo>
                      <a:pt x="1071" y="106"/>
                    </a:lnTo>
                    <a:lnTo>
                      <a:pt x="1072" y="105"/>
                    </a:lnTo>
                    <a:lnTo>
                      <a:pt x="1072" y="104"/>
                    </a:lnTo>
                    <a:lnTo>
                      <a:pt x="1072" y="103"/>
                    </a:lnTo>
                    <a:lnTo>
                      <a:pt x="1071" y="102"/>
                    </a:lnTo>
                    <a:lnTo>
                      <a:pt x="1070" y="101"/>
                    </a:lnTo>
                    <a:lnTo>
                      <a:pt x="1068" y="100"/>
                    </a:lnTo>
                    <a:lnTo>
                      <a:pt x="1067" y="99"/>
                    </a:lnTo>
                    <a:lnTo>
                      <a:pt x="1065" y="98"/>
                    </a:lnTo>
                    <a:lnTo>
                      <a:pt x="1064" y="98"/>
                    </a:lnTo>
                    <a:lnTo>
                      <a:pt x="1064" y="97"/>
                    </a:lnTo>
                    <a:lnTo>
                      <a:pt x="1065" y="96"/>
                    </a:lnTo>
                    <a:lnTo>
                      <a:pt x="1064" y="94"/>
                    </a:lnTo>
                    <a:lnTo>
                      <a:pt x="1063" y="91"/>
                    </a:lnTo>
                    <a:lnTo>
                      <a:pt x="1062" y="89"/>
                    </a:lnTo>
                    <a:lnTo>
                      <a:pt x="1063" y="89"/>
                    </a:lnTo>
                    <a:lnTo>
                      <a:pt x="1064" y="89"/>
                    </a:lnTo>
                    <a:lnTo>
                      <a:pt x="1066" y="89"/>
                    </a:lnTo>
                    <a:lnTo>
                      <a:pt x="1066" y="87"/>
                    </a:lnTo>
                    <a:lnTo>
                      <a:pt x="1067" y="82"/>
                    </a:lnTo>
                    <a:lnTo>
                      <a:pt x="1067" y="81"/>
                    </a:lnTo>
                    <a:lnTo>
                      <a:pt x="1067" y="80"/>
                    </a:lnTo>
                    <a:lnTo>
                      <a:pt x="1065" y="77"/>
                    </a:lnTo>
                    <a:lnTo>
                      <a:pt x="1062" y="75"/>
                    </a:lnTo>
                    <a:lnTo>
                      <a:pt x="1064" y="74"/>
                    </a:lnTo>
                    <a:lnTo>
                      <a:pt x="1064" y="73"/>
                    </a:lnTo>
                    <a:lnTo>
                      <a:pt x="1064" y="71"/>
                    </a:lnTo>
                    <a:lnTo>
                      <a:pt x="1067" y="68"/>
                    </a:lnTo>
                    <a:lnTo>
                      <a:pt x="1068" y="66"/>
                    </a:lnTo>
                    <a:lnTo>
                      <a:pt x="1067" y="65"/>
                    </a:lnTo>
                    <a:lnTo>
                      <a:pt x="1065" y="62"/>
                    </a:lnTo>
                    <a:lnTo>
                      <a:pt x="1063" y="60"/>
                    </a:lnTo>
                    <a:lnTo>
                      <a:pt x="1062" y="60"/>
                    </a:lnTo>
                    <a:lnTo>
                      <a:pt x="1061" y="60"/>
                    </a:lnTo>
                    <a:lnTo>
                      <a:pt x="1060" y="59"/>
                    </a:lnTo>
                    <a:lnTo>
                      <a:pt x="1058" y="57"/>
                    </a:lnTo>
                    <a:lnTo>
                      <a:pt x="1057" y="57"/>
                    </a:lnTo>
                    <a:lnTo>
                      <a:pt x="1056" y="55"/>
                    </a:lnTo>
                    <a:lnTo>
                      <a:pt x="1052" y="53"/>
                    </a:lnTo>
                    <a:lnTo>
                      <a:pt x="1051" y="51"/>
                    </a:lnTo>
                    <a:lnTo>
                      <a:pt x="1052" y="50"/>
                    </a:lnTo>
                    <a:lnTo>
                      <a:pt x="1052" y="49"/>
                    </a:lnTo>
                    <a:lnTo>
                      <a:pt x="1051" y="48"/>
                    </a:lnTo>
                    <a:lnTo>
                      <a:pt x="1049" y="43"/>
                    </a:lnTo>
                    <a:lnTo>
                      <a:pt x="1048" y="42"/>
                    </a:lnTo>
                    <a:lnTo>
                      <a:pt x="1048" y="39"/>
                    </a:lnTo>
                    <a:lnTo>
                      <a:pt x="1048" y="36"/>
                    </a:lnTo>
                    <a:lnTo>
                      <a:pt x="1047" y="36"/>
                    </a:lnTo>
                    <a:lnTo>
                      <a:pt x="1047" y="35"/>
                    </a:lnTo>
                    <a:lnTo>
                      <a:pt x="1047" y="34"/>
                    </a:lnTo>
                    <a:lnTo>
                      <a:pt x="1046" y="32"/>
                    </a:lnTo>
                    <a:lnTo>
                      <a:pt x="1045" y="28"/>
                    </a:lnTo>
                    <a:lnTo>
                      <a:pt x="1045" y="27"/>
                    </a:lnTo>
                    <a:lnTo>
                      <a:pt x="1044" y="26"/>
                    </a:lnTo>
                    <a:lnTo>
                      <a:pt x="1043" y="26"/>
                    </a:lnTo>
                    <a:lnTo>
                      <a:pt x="1044" y="26"/>
                    </a:lnTo>
                    <a:lnTo>
                      <a:pt x="1045" y="25"/>
                    </a:lnTo>
                    <a:lnTo>
                      <a:pt x="1045" y="24"/>
                    </a:lnTo>
                    <a:lnTo>
                      <a:pt x="1045" y="23"/>
                    </a:lnTo>
                    <a:lnTo>
                      <a:pt x="1045" y="21"/>
                    </a:lnTo>
                    <a:lnTo>
                      <a:pt x="1043" y="20"/>
                    </a:lnTo>
                    <a:lnTo>
                      <a:pt x="1042" y="20"/>
                    </a:lnTo>
                    <a:lnTo>
                      <a:pt x="1041" y="20"/>
                    </a:lnTo>
                    <a:lnTo>
                      <a:pt x="1037" y="19"/>
                    </a:lnTo>
                    <a:lnTo>
                      <a:pt x="1037" y="18"/>
                    </a:lnTo>
                    <a:lnTo>
                      <a:pt x="1037" y="17"/>
                    </a:lnTo>
                    <a:lnTo>
                      <a:pt x="1037" y="15"/>
                    </a:lnTo>
                    <a:lnTo>
                      <a:pt x="1036" y="14"/>
                    </a:lnTo>
                    <a:lnTo>
                      <a:pt x="1036" y="13"/>
                    </a:lnTo>
                    <a:lnTo>
                      <a:pt x="1035" y="12"/>
                    </a:lnTo>
                    <a:lnTo>
                      <a:pt x="1035" y="11"/>
                    </a:lnTo>
                    <a:lnTo>
                      <a:pt x="1031" y="8"/>
                    </a:lnTo>
                    <a:lnTo>
                      <a:pt x="1031" y="6"/>
                    </a:lnTo>
                    <a:lnTo>
                      <a:pt x="1030" y="0"/>
                    </a:lnTo>
                    <a:close/>
                    <a:moveTo>
                      <a:pt x="1147" y="864"/>
                    </a:moveTo>
                    <a:lnTo>
                      <a:pt x="1148" y="864"/>
                    </a:lnTo>
                    <a:lnTo>
                      <a:pt x="1149" y="862"/>
                    </a:lnTo>
                    <a:lnTo>
                      <a:pt x="1150" y="862"/>
                    </a:lnTo>
                    <a:lnTo>
                      <a:pt x="1150" y="863"/>
                    </a:lnTo>
                    <a:lnTo>
                      <a:pt x="1151" y="863"/>
                    </a:lnTo>
                    <a:lnTo>
                      <a:pt x="1151" y="864"/>
                    </a:lnTo>
                    <a:lnTo>
                      <a:pt x="1152" y="864"/>
                    </a:lnTo>
                    <a:lnTo>
                      <a:pt x="1152" y="865"/>
                    </a:lnTo>
                    <a:lnTo>
                      <a:pt x="1152" y="866"/>
                    </a:lnTo>
                    <a:lnTo>
                      <a:pt x="1152" y="867"/>
                    </a:lnTo>
                    <a:lnTo>
                      <a:pt x="1153" y="868"/>
                    </a:lnTo>
                    <a:lnTo>
                      <a:pt x="1153" y="869"/>
                    </a:lnTo>
                    <a:lnTo>
                      <a:pt x="1154" y="870"/>
                    </a:lnTo>
                    <a:lnTo>
                      <a:pt x="1153" y="870"/>
                    </a:lnTo>
                    <a:lnTo>
                      <a:pt x="1154" y="873"/>
                    </a:lnTo>
                    <a:lnTo>
                      <a:pt x="1154" y="874"/>
                    </a:lnTo>
                    <a:lnTo>
                      <a:pt x="1154" y="875"/>
                    </a:lnTo>
                    <a:lnTo>
                      <a:pt x="1155" y="876"/>
                    </a:lnTo>
                    <a:lnTo>
                      <a:pt x="1156" y="877"/>
                    </a:lnTo>
                    <a:lnTo>
                      <a:pt x="1157" y="877"/>
                    </a:lnTo>
                    <a:lnTo>
                      <a:pt x="1155" y="877"/>
                    </a:lnTo>
                    <a:lnTo>
                      <a:pt x="1154" y="877"/>
                    </a:lnTo>
                    <a:lnTo>
                      <a:pt x="1153" y="874"/>
                    </a:lnTo>
                    <a:lnTo>
                      <a:pt x="1152" y="871"/>
                    </a:lnTo>
                    <a:lnTo>
                      <a:pt x="1152" y="869"/>
                    </a:lnTo>
                    <a:lnTo>
                      <a:pt x="1151" y="869"/>
                    </a:lnTo>
                    <a:lnTo>
                      <a:pt x="1151" y="868"/>
                    </a:lnTo>
                    <a:lnTo>
                      <a:pt x="1150" y="867"/>
                    </a:lnTo>
                    <a:lnTo>
                      <a:pt x="1147" y="865"/>
                    </a:lnTo>
                    <a:lnTo>
                      <a:pt x="1147" y="864"/>
                    </a:lnTo>
                    <a:close/>
                    <a:moveTo>
                      <a:pt x="1165" y="956"/>
                    </a:moveTo>
                    <a:lnTo>
                      <a:pt x="1164" y="954"/>
                    </a:lnTo>
                    <a:lnTo>
                      <a:pt x="1166" y="954"/>
                    </a:lnTo>
                    <a:lnTo>
                      <a:pt x="1167" y="954"/>
                    </a:lnTo>
                    <a:lnTo>
                      <a:pt x="1168" y="954"/>
                    </a:lnTo>
                    <a:lnTo>
                      <a:pt x="1167" y="954"/>
                    </a:lnTo>
                    <a:lnTo>
                      <a:pt x="1167" y="955"/>
                    </a:lnTo>
                    <a:lnTo>
                      <a:pt x="1167" y="956"/>
                    </a:lnTo>
                    <a:lnTo>
                      <a:pt x="1166" y="956"/>
                    </a:lnTo>
                    <a:lnTo>
                      <a:pt x="1165" y="956"/>
                    </a:lnTo>
                    <a:close/>
                    <a:moveTo>
                      <a:pt x="1196" y="1030"/>
                    </a:moveTo>
                    <a:lnTo>
                      <a:pt x="1196" y="1030"/>
                    </a:lnTo>
                    <a:lnTo>
                      <a:pt x="1199" y="1028"/>
                    </a:lnTo>
                    <a:lnTo>
                      <a:pt x="1201" y="1028"/>
                    </a:lnTo>
                    <a:lnTo>
                      <a:pt x="1200" y="1029"/>
                    </a:lnTo>
                    <a:lnTo>
                      <a:pt x="1199" y="1030"/>
                    </a:lnTo>
                    <a:lnTo>
                      <a:pt x="1199" y="1031"/>
                    </a:lnTo>
                    <a:lnTo>
                      <a:pt x="1200" y="1035"/>
                    </a:lnTo>
                    <a:lnTo>
                      <a:pt x="1201" y="1036"/>
                    </a:lnTo>
                    <a:lnTo>
                      <a:pt x="1202" y="1037"/>
                    </a:lnTo>
                    <a:lnTo>
                      <a:pt x="1203" y="1037"/>
                    </a:lnTo>
                    <a:lnTo>
                      <a:pt x="1202" y="1037"/>
                    </a:lnTo>
                    <a:lnTo>
                      <a:pt x="1201" y="1036"/>
                    </a:lnTo>
                    <a:lnTo>
                      <a:pt x="1199" y="1036"/>
                    </a:lnTo>
                    <a:lnTo>
                      <a:pt x="1198" y="1036"/>
                    </a:lnTo>
                    <a:lnTo>
                      <a:pt x="1198" y="1035"/>
                    </a:lnTo>
                    <a:lnTo>
                      <a:pt x="1198" y="1034"/>
                    </a:lnTo>
                    <a:lnTo>
                      <a:pt x="1198" y="1033"/>
                    </a:lnTo>
                    <a:lnTo>
                      <a:pt x="1197" y="1032"/>
                    </a:lnTo>
                    <a:lnTo>
                      <a:pt x="1197" y="1031"/>
                    </a:lnTo>
                    <a:lnTo>
                      <a:pt x="1196" y="1031"/>
                    </a:lnTo>
                    <a:lnTo>
                      <a:pt x="1195" y="1031"/>
                    </a:lnTo>
                    <a:lnTo>
                      <a:pt x="1196" y="1030"/>
                    </a:lnTo>
                    <a:close/>
                    <a:moveTo>
                      <a:pt x="1205" y="1037"/>
                    </a:moveTo>
                    <a:lnTo>
                      <a:pt x="1205" y="1036"/>
                    </a:lnTo>
                    <a:lnTo>
                      <a:pt x="1207" y="1037"/>
                    </a:lnTo>
                    <a:lnTo>
                      <a:pt x="1206" y="1037"/>
                    </a:lnTo>
                    <a:lnTo>
                      <a:pt x="1205" y="1037"/>
                    </a:lnTo>
                    <a:close/>
                    <a:moveTo>
                      <a:pt x="1236" y="1081"/>
                    </a:moveTo>
                    <a:lnTo>
                      <a:pt x="1237" y="1080"/>
                    </a:lnTo>
                    <a:lnTo>
                      <a:pt x="1237" y="1079"/>
                    </a:lnTo>
                    <a:lnTo>
                      <a:pt x="1239" y="1080"/>
                    </a:lnTo>
                    <a:lnTo>
                      <a:pt x="1238" y="1080"/>
                    </a:lnTo>
                    <a:lnTo>
                      <a:pt x="1237" y="1082"/>
                    </a:lnTo>
                    <a:lnTo>
                      <a:pt x="1236" y="1082"/>
                    </a:lnTo>
                    <a:lnTo>
                      <a:pt x="1236" y="1081"/>
                    </a:lnTo>
                    <a:close/>
                    <a:moveTo>
                      <a:pt x="1352" y="1097"/>
                    </a:moveTo>
                    <a:lnTo>
                      <a:pt x="1354" y="1097"/>
                    </a:lnTo>
                    <a:lnTo>
                      <a:pt x="1357" y="1097"/>
                    </a:lnTo>
                    <a:lnTo>
                      <a:pt x="1358" y="1097"/>
                    </a:lnTo>
                    <a:lnTo>
                      <a:pt x="1358" y="1099"/>
                    </a:lnTo>
                    <a:lnTo>
                      <a:pt x="1358" y="1100"/>
                    </a:lnTo>
                    <a:lnTo>
                      <a:pt x="1356" y="1101"/>
                    </a:lnTo>
                    <a:lnTo>
                      <a:pt x="1355" y="1101"/>
                    </a:lnTo>
                    <a:lnTo>
                      <a:pt x="1354" y="1100"/>
                    </a:lnTo>
                    <a:lnTo>
                      <a:pt x="1353" y="1100"/>
                    </a:lnTo>
                    <a:lnTo>
                      <a:pt x="1353" y="1099"/>
                    </a:lnTo>
                    <a:lnTo>
                      <a:pt x="1352" y="1099"/>
                    </a:lnTo>
                    <a:lnTo>
                      <a:pt x="1351" y="1099"/>
                    </a:lnTo>
                    <a:lnTo>
                      <a:pt x="1350" y="1098"/>
                    </a:lnTo>
                    <a:lnTo>
                      <a:pt x="1352" y="1097"/>
                    </a:lnTo>
                    <a:close/>
                    <a:moveTo>
                      <a:pt x="1298" y="1097"/>
                    </a:moveTo>
                    <a:lnTo>
                      <a:pt x="1298" y="1097"/>
                    </a:lnTo>
                    <a:lnTo>
                      <a:pt x="1298" y="1099"/>
                    </a:lnTo>
                    <a:lnTo>
                      <a:pt x="1298" y="1097"/>
                    </a:lnTo>
                    <a:close/>
                    <a:moveTo>
                      <a:pt x="1338" y="1103"/>
                    </a:moveTo>
                    <a:lnTo>
                      <a:pt x="1341" y="1103"/>
                    </a:lnTo>
                    <a:lnTo>
                      <a:pt x="1342" y="1104"/>
                    </a:lnTo>
                    <a:lnTo>
                      <a:pt x="1343" y="1105"/>
                    </a:lnTo>
                    <a:lnTo>
                      <a:pt x="1344" y="1105"/>
                    </a:lnTo>
                    <a:lnTo>
                      <a:pt x="1345" y="1105"/>
                    </a:lnTo>
                    <a:lnTo>
                      <a:pt x="1346" y="1105"/>
                    </a:lnTo>
                    <a:lnTo>
                      <a:pt x="1347" y="1105"/>
                    </a:lnTo>
                    <a:lnTo>
                      <a:pt x="1347" y="1106"/>
                    </a:lnTo>
                    <a:lnTo>
                      <a:pt x="1346" y="1107"/>
                    </a:lnTo>
                    <a:lnTo>
                      <a:pt x="1345" y="1108"/>
                    </a:lnTo>
                    <a:lnTo>
                      <a:pt x="1345" y="1109"/>
                    </a:lnTo>
                    <a:lnTo>
                      <a:pt x="1345" y="1110"/>
                    </a:lnTo>
                    <a:lnTo>
                      <a:pt x="1345" y="1111"/>
                    </a:lnTo>
                    <a:lnTo>
                      <a:pt x="1348" y="1117"/>
                    </a:lnTo>
                    <a:lnTo>
                      <a:pt x="1348" y="1118"/>
                    </a:lnTo>
                    <a:lnTo>
                      <a:pt x="1349" y="1119"/>
                    </a:lnTo>
                    <a:lnTo>
                      <a:pt x="1349" y="1120"/>
                    </a:lnTo>
                    <a:lnTo>
                      <a:pt x="1351" y="1122"/>
                    </a:lnTo>
                    <a:lnTo>
                      <a:pt x="1352" y="1122"/>
                    </a:lnTo>
                    <a:lnTo>
                      <a:pt x="1352" y="1123"/>
                    </a:lnTo>
                    <a:lnTo>
                      <a:pt x="1354" y="1124"/>
                    </a:lnTo>
                    <a:lnTo>
                      <a:pt x="1353" y="1124"/>
                    </a:lnTo>
                    <a:lnTo>
                      <a:pt x="1352" y="1124"/>
                    </a:lnTo>
                    <a:lnTo>
                      <a:pt x="1352" y="1125"/>
                    </a:lnTo>
                    <a:lnTo>
                      <a:pt x="1352" y="1126"/>
                    </a:lnTo>
                    <a:lnTo>
                      <a:pt x="1352" y="1127"/>
                    </a:lnTo>
                    <a:lnTo>
                      <a:pt x="1352" y="1128"/>
                    </a:lnTo>
                    <a:lnTo>
                      <a:pt x="1350" y="1128"/>
                    </a:lnTo>
                    <a:lnTo>
                      <a:pt x="1350" y="1131"/>
                    </a:lnTo>
                    <a:lnTo>
                      <a:pt x="1351" y="1132"/>
                    </a:lnTo>
                    <a:lnTo>
                      <a:pt x="1350" y="1133"/>
                    </a:lnTo>
                    <a:lnTo>
                      <a:pt x="1350" y="1132"/>
                    </a:lnTo>
                    <a:lnTo>
                      <a:pt x="1350" y="1131"/>
                    </a:lnTo>
                    <a:lnTo>
                      <a:pt x="1349" y="1126"/>
                    </a:lnTo>
                    <a:lnTo>
                      <a:pt x="1348" y="1126"/>
                    </a:lnTo>
                    <a:lnTo>
                      <a:pt x="1345" y="1122"/>
                    </a:lnTo>
                    <a:lnTo>
                      <a:pt x="1344" y="1121"/>
                    </a:lnTo>
                    <a:lnTo>
                      <a:pt x="1343" y="1120"/>
                    </a:lnTo>
                    <a:lnTo>
                      <a:pt x="1341" y="1114"/>
                    </a:lnTo>
                    <a:lnTo>
                      <a:pt x="1341" y="1113"/>
                    </a:lnTo>
                    <a:lnTo>
                      <a:pt x="1341" y="1109"/>
                    </a:lnTo>
                    <a:lnTo>
                      <a:pt x="1341" y="1108"/>
                    </a:lnTo>
                    <a:lnTo>
                      <a:pt x="1339" y="1105"/>
                    </a:lnTo>
                    <a:lnTo>
                      <a:pt x="1338" y="1105"/>
                    </a:lnTo>
                    <a:lnTo>
                      <a:pt x="1338" y="1104"/>
                    </a:lnTo>
                    <a:lnTo>
                      <a:pt x="1338" y="1103"/>
                    </a:lnTo>
                    <a:close/>
                    <a:moveTo>
                      <a:pt x="1319" y="1108"/>
                    </a:moveTo>
                    <a:lnTo>
                      <a:pt x="1323" y="1106"/>
                    </a:lnTo>
                    <a:lnTo>
                      <a:pt x="1324" y="1106"/>
                    </a:lnTo>
                    <a:lnTo>
                      <a:pt x="1326" y="1106"/>
                    </a:lnTo>
                    <a:lnTo>
                      <a:pt x="1326" y="1107"/>
                    </a:lnTo>
                    <a:lnTo>
                      <a:pt x="1326" y="1111"/>
                    </a:lnTo>
                    <a:lnTo>
                      <a:pt x="1325" y="1111"/>
                    </a:lnTo>
                    <a:lnTo>
                      <a:pt x="1324" y="1111"/>
                    </a:lnTo>
                    <a:lnTo>
                      <a:pt x="1319" y="1113"/>
                    </a:lnTo>
                    <a:lnTo>
                      <a:pt x="1319" y="1114"/>
                    </a:lnTo>
                    <a:lnTo>
                      <a:pt x="1318" y="1113"/>
                    </a:lnTo>
                    <a:lnTo>
                      <a:pt x="1315" y="1113"/>
                    </a:lnTo>
                    <a:lnTo>
                      <a:pt x="1316" y="1111"/>
                    </a:lnTo>
                    <a:lnTo>
                      <a:pt x="1316" y="1110"/>
                    </a:lnTo>
                    <a:lnTo>
                      <a:pt x="1319" y="1108"/>
                    </a:lnTo>
                    <a:close/>
                    <a:moveTo>
                      <a:pt x="1367" y="1122"/>
                    </a:moveTo>
                    <a:lnTo>
                      <a:pt x="1373" y="1122"/>
                    </a:lnTo>
                    <a:lnTo>
                      <a:pt x="1377" y="1122"/>
                    </a:lnTo>
                    <a:lnTo>
                      <a:pt x="1378" y="1124"/>
                    </a:lnTo>
                    <a:lnTo>
                      <a:pt x="1373" y="1126"/>
                    </a:lnTo>
                    <a:lnTo>
                      <a:pt x="1371" y="1126"/>
                    </a:lnTo>
                    <a:lnTo>
                      <a:pt x="1370" y="1126"/>
                    </a:lnTo>
                    <a:lnTo>
                      <a:pt x="1369" y="1126"/>
                    </a:lnTo>
                    <a:lnTo>
                      <a:pt x="1369" y="1127"/>
                    </a:lnTo>
                    <a:lnTo>
                      <a:pt x="1366" y="1129"/>
                    </a:lnTo>
                    <a:lnTo>
                      <a:pt x="1365" y="1129"/>
                    </a:lnTo>
                    <a:lnTo>
                      <a:pt x="1365" y="1130"/>
                    </a:lnTo>
                    <a:lnTo>
                      <a:pt x="1364" y="1130"/>
                    </a:lnTo>
                    <a:lnTo>
                      <a:pt x="1364" y="1131"/>
                    </a:lnTo>
                    <a:lnTo>
                      <a:pt x="1364" y="1132"/>
                    </a:lnTo>
                    <a:lnTo>
                      <a:pt x="1364" y="1133"/>
                    </a:lnTo>
                    <a:lnTo>
                      <a:pt x="1360" y="1129"/>
                    </a:lnTo>
                    <a:lnTo>
                      <a:pt x="1360" y="1128"/>
                    </a:lnTo>
                    <a:lnTo>
                      <a:pt x="1359" y="1126"/>
                    </a:lnTo>
                    <a:lnTo>
                      <a:pt x="1360" y="1126"/>
                    </a:lnTo>
                    <a:lnTo>
                      <a:pt x="1361" y="1126"/>
                    </a:lnTo>
                    <a:lnTo>
                      <a:pt x="1362" y="1126"/>
                    </a:lnTo>
                    <a:lnTo>
                      <a:pt x="1364" y="1125"/>
                    </a:lnTo>
                    <a:lnTo>
                      <a:pt x="1365" y="1125"/>
                    </a:lnTo>
                    <a:lnTo>
                      <a:pt x="1365" y="1124"/>
                    </a:lnTo>
                    <a:lnTo>
                      <a:pt x="1366" y="1124"/>
                    </a:lnTo>
                    <a:lnTo>
                      <a:pt x="1366" y="1123"/>
                    </a:lnTo>
                    <a:lnTo>
                      <a:pt x="1366" y="1122"/>
                    </a:lnTo>
                    <a:lnTo>
                      <a:pt x="1367" y="1122"/>
                    </a:lnTo>
                    <a:close/>
                    <a:moveTo>
                      <a:pt x="1346" y="1137"/>
                    </a:moveTo>
                    <a:lnTo>
                      <a:pt x="1348" y="1136"/>
                    </a:lnTo>
                    <a:lnTo>
                      <a:pt x="1349" y="1136"/>
                    </a:lnTo>
                    <a:lnTo>
                      <a:pt x="1349" y="1137"/>
                    </a:lnTo>
                    <a:lnTo>
                      <a:pt x="1350" y="1138"/>
                    </a:lnTo>
                    <a:lnTo>
                      <a:pt x="1349" y="1139"/>
                    </a:lnTo>
                    <a:lnTo>
                      <a:pt x="1348" y="1139"/>
                    </a:lnTo>
                    <a:lnTo>
                      <a:pt x="1347" y="1138"/>
                    </a:lnTo>
                    <a:lnTo>
                      <a:pt x="1347" y="1137"/>
                    </a:lnTo>
                    <a:lnTo>
                      <a:pt x="1346" y="1137"/>
                    </a:lnTo>
                    <a:close/>
                    <a:moveTo>
                      <a:pt x="1305" y="1138"/>
                    </a:moveTo>
                    <a:lnTo>
                      <a:pt x="1305" y="1138"/>
                    </a:lnTo>
                    <a:lnTo>
                      <a:pt x="1306" y="1137"/>
                    </a:lnTo>
                    <a:lnTo>
                      <a:pt x="1307" y="1137"/>
                    </a:lnTo>
                    <a:lnTo>
                      <a:pt x="1307" y="1139"/>
                    </a:lnTo>
                    <a:lnTo>
                      <a:pt x="1305" y="1139"/>
                    </a:lnTo>
                    <a:lnTo>
                      <a:pt x="1304" y="1139"/>
                    </a:lnTo>
                    <a:lnTo>
                      <a:pt x="1304" y="1138"/>
                    </a:lnTo>
                    <a:lnTo>
                      <a:pt x="1305" y="1138"/>
                    </a:lnTo>
                    <a:close/>
                    <a:moveTo>
                      <a:pt x="1390" y="1171"/>
                    </a:moveTo>
                    <a:lnTo>
                      <a:pt x="1392" y="1171"/>
                    </a:lnTo>
                    <a:lnTo>
                      <a:pt x="1392" y="1172"/>
                    </a:lnTo>
                    <a:lnTo>
                      <a:pt x="1392" y="1173"/>
                    </a:lnTo>
                    <a:lnTo>
                      <a:pt x="1391" y="1174"/>
                    </a:lnTo>
                    <a:lnTo>
                      <a:pt x="1390" y="1174"/>
                    </a:lnTo>
                    <a:lnTo>
                      <a:pt x="1391" y="1172"/>
                    </a:lnTo>
                    <a:lnTo>
                      <a:pt x="1390" y="1171"/>
                    </a:lnTo>
                    <a:close/>
                    <a:moveTo>
                      <a:pt x="4" y="303"/>
                    </a:moveTo>
                    <a:lnTo>
                      <a:pt x="3" y="303"/>
                    </a:lnTo>
                    <a:lnTo>
                      <a:pt x="1" y="304"/>
                    </a:lnTo>
                    <a:lnTo>
                      <a:pt x="1" y="305"/>
                    </a:lnTo>
                    <a:lnTo>
                      <a:pt x="1" y="306"/>
                    </a:lnTo>
                    <a:lnTo>
                      <a:pt x="0" y="306"/>
                    </a:lnTo>
                    <a:lnTo>
                      <a:pt x="0" y="307"/>
                    </a:lnTo>
                    <a:lnTo>
                      <a:pt x="0" y="309"/>
                    </a:lnTo>
                    <a:lnTo>
                      <a:pt x="0" y="310"/>
                    </a:lnTo>
                    <a:lnTo>
                      <a:pt x="1" y="311"/>
                    </a:lnTo>
                    <a:lnTo>
                      <a:pt x="1" y="312"/>
                    </a:lnTo>
                    <a:lnTo>
                      <a:pt x="3" y="313"/>
                    </a:lnTo>
                    <a:lnTo>
                      <a:pt x="5" y="313"/>
                    </a:lnTo>
                    <a:lnTo>
                      <a:pt x="5" y="312"/>
                    </a:lnTo>
                    <a:lnTo>
                      <a:pt x="5" y="311"/>
                    </a:lnTo>
                    <a:lnTo>
                      <a:pt x="6" y="311"/>
                    </a:lnTo>
                    <a:lnTo>
                      <a:pt x="7" y="311"/>
                    </a:lnTo>
                    <a:lnTo>
                      <a:pt x="8" y="311"/>
                    </a:lnTo>
                    <a:lnTo>
                      <a:pt x="9" y="310"/>
                    </a:lnTo>
                    <a:lnTo>
                      <a:pt x="10" y="310"/>
                    </a:lnTo>
                    <a:lnTo>
                      <a:pt x="10" y="309"/>
                    </a:lnTo>
                    <a:lnTo>
                      <a:pt x="10" y="308"/>
                    </a:lnTo>
                    <a:lnTo>
                      <a:pt x="11" y="307"/>
                    </a:lnTo>
                    <a:lnTo>
                      <a:pt x="10" y="306"/>
                    </a:lnTo>
                    <a:lnTo>
                      <a:pt x="10" y="304"/>
                    </a:lnTo>
                    <a:lnTo>
                      <a:pt x="9" y="304"/>
                    </a:lnTo>
                    <a:lnTo>
                      <a:pt x="5" y="303"/>
                    </a:lnTo>
                    <a:lnTo>
                      <a:pt x="4" y="303"/>
                    </a:lnTo>
                    <a:close/>
                    <a:moveTo>
                      <a:pt x="1099" y="818"/>
                    </a:moveTo>
                    <a:lnTo>
                      <a:pt x="1099" y="818"/>
                    </a:lnTo>
                    <a:lnTo>
                      <a:pt x="1097" y="819"/>
                    </a:lnTo>
                    <a:lnTo>
                      <a:pt x="1095" y="820"/>
                    </a:lnTo>
                    <a:lnTo>
                      <a:pt x="1096" y="822"/>
                    </a:lnTo>
                    <a:lnTo>
                      <a:pt x="1096" y="823"/>
                    </a:lnTo>
                    <a:lnTo>
                      <a:pt x="1097" y="824"/>
                    </a:lnTo>
                    <a:lnTo>
                      <a:pt x="1099" y="826"/>
                    </a:lnTo>
                    <a:lnTo>
                      <a:pt x="1100" y="826"/>
                    </a:lnTo>
                    <a:lnTo>
                      <a:pt x="1100" y="827"/>
                    </a:lnTo>
                    <a:lnTo>
                      <a:pt x="1101" y="827"/>
                    </a:lnTo>
                    <a:lnTo>
                      <a:pt x="1102" y="827"/>
                    </a:lnTo>
                    <a:lnTo>
                      <a:pt x="1103" y="826"/>
                    </a:lnTo>
                    <a:lnTo>
                      <a:pt x="1104" y="826"/>
                    </a:lnTo>
                    <a:lnTo>
                      <a:pt x="1105" y="826"/>
                    </a:lnTo>
                    <a:lnTo>
                      <a:pt x="1106" y="824"/>
                    </a:lnTo>
                    <a:lnTo>
                      <a:pt x="1107" y="824"/>
                    </a:lnTo>
                    <a:lnTo>
                      <a:pt x="1108" y="822"/>
                    </a:lnTo>
                    <a:lnTo>
                      <a:pt x="1107" y="821"/>
                    </a:lnTo>
                    <a:lnTo>
                      <a:pt x="1106" y="820"/>
                    </a:lnTo>
                    <a:lnTo>
                      <a:pt x="1105" y="820"/>
                    </a:lnTo>
                    <a:lnTo>
                      <a:pt x="1104" y="819"/>
                    </a:lnTo>
                    <a:lnTo>
                      <a:pt x="1101" y="818"/>
                    </a:lnTo>
                    <a:lnTo>
                      <a:pt x="1100" y="818"/>
                    </a:lnTo>
                    <a:lnTo>
                      <a:pt x="1099" y="818"/>
                    </a:lnTo>
                    <a:close/>
                    <a:moveTo>
                      <a:pt x="1110" y="856"/>
                    </a:moveTo>
                    <a:lnTo>
                      <a:pt x="1109" y="856"/>
                    </a:lnTo>
                    <a:lnTo>
                      <a:pt x="1107" y="857"/>
                    </a:lnTo>
                    <a:lnTo>
                      <a:pt x="1107" y="858"/>
                    </a:lnTo>
                    <a:lnTo>
                      <a:pt x="1107" y="859"/>
                    </a:lnTo>
                    <a:lnTo>
                      <a:pt x="1106" y="859"/>
                    </a:lnTo>
                    <a:lnTo>
                      <a:pt x="1106" y="860"/>
                    </a:lnTo>
                    <a:lnTo>
                      <a:pt x="1106" y="861"/>
                    </a:lnTo>
                    <a:lnTo>
                      <a:pt x="1107" y="862"/>
                    </a:lnTo>
                    <a:lnTo>
                      <a:pt x="1107" y="863"/>
                    </a:lnTo>
                    <a:lnTo>
                      <a:pt x="1109" y="865"/>
                    </a:lnTo>
                    <a:lnTo>
                      <a:pt x="1110" y="865"/>
                    </a:lnTo>
                    <a:lnTo>
                      <a:pt x="1111" y="866"/>
                    </a:lnTo>
                    <a:lnTo>
                      <a:pt x="1112" y="866"/>
                    </a:lnTo>
                    <a:lnTo>
                      <a:pt x="1113" y="866"/>
                    </a:lnTo>
                    <a:lnTo>
                      <a:pt x="1114" y="866"/>
                    </a:lnTo>
                    <a:lnTo>
                      <a:pt x="1115" y="865"/>
                    </a:lnTo>
                    <a:lnTo>
                      <a:pt x="1115" y="864"/>
                    </a:lnTo>
                    <a:lnTo>
                      <a:pt x="1116" y="863"/>
                    </a:lnTo>
                    <a:lnTo>
                      <a:pt x="1115" y="862"/>
                    </a:lnTo>
                    <a:lnTo>
                      <a:pt x="1115" y="860"/>
                    </a:lnTo>
                    <a:lnTo>
                      <a:pt x="1114" y="859"/>
                    </a:lnTo>
                    <a:lnTo>
                      <a:pt x="1112" y="857"/>
                    </a:lnTo>
                    <a:lnTo>
                      <a:pt x="1111" y="857"/>
                    </a:lnTo>
                    <a:lnTo>
                      <a:pt x="1111" y="856"/>
                    </a:lnTo>
                    <a:lnTo>
                      <a:pt x="1110" y="85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23" name="Freeform 756"/>
              <p:cNvSpPr>
                <a:spLocks noEditPoints="1"/>
              </p:cNvSpPr>
              <p:nvPr/>
            </p:nvSpPr>
            <p:spPr bwMode="auto">
              <a:xfrm>
                <a:off x="3398035" y="3141067"/>
                <a:ext cx="3582987" cy="2582863"/>
              </a:xfrm>
              <a:custGeom>
                <a:avLst/>
                <a:gdLst>
                  <a:gd name="T0" fmla="*/ 2147483646 w 1481"/>
                  <a:gd name="T1" fmla="*/ 2147483646 h 1202"/>
                  <a:gd name="T2" fmla="*/ 2147483646 w 1481"/>
                  <a:gd name="T3" fmla="*/ 2147483646 h 1202"/>
                  <a:gd name="T4" fmla="*/ 2147483646 w 1481"/>
                  <a:gd name="T5" fmla="*/ 2147483646 h 1202"/>
                  <a:gd name="T6" fmla="*/ 2147483646 w 1481"/>
                  <a:gd name="T7" fmla="*/ 2147483646 h 1202"/>
                  <a:gd name="T8" fmla="*/ 2147483646 w 1481"/>
                  <a:gd name="T9" fmla="*/ 2147483646 h 1202"/>
                  <a:gd name="T10" fmla="*/ 2147483646 w 1481"/>
                  <a:gd name="T11" fmla="*/ 2147483646 h 1202"/>
                  <a:gd name="T12" fmla="*/ 2147483646 w 1481"/>
                  <a:gd name="T13" fmla="*/ 2147483646 h 1202"/>
                  <a:gd name="T14" fmla="*/ 2147483646 w 1481"/>
                  <a:gd name="T15" fmla="*/ 2147483646 h 1202"/>
                  <a:gd name="T16" fmla="*/ 2147483646 w 1481"/>
                  <a:gd name="T17" fmla="*/ 2147483646 h 1202"/>
                  <a:gd name="T18" fmla="*/ 2147483646 w 1481"/>
                  <a:gd name="T19" fmla="*/ 2147483646 h 1202"/>
                  <a:gd name="T20" fmla="*/ 2147483646 w 1481"/>
                  <a:gd name="T21" fmla="*/ 2147483646 h 1202"/>
                  <a:gd name="T22" fmla="*/ 2147483646 w 1481"/>
                  <a:gd name="T23" fmla="*/ 2147483646 h 1202"/>
                  <a:gd name="T24" fmla="*/ 2147483646 w 1481"/>
                  <a:gd name="T25" fmla="*/ 2147483646 h 1202"/>
                  <a:gd name="T26" fmla="*/ 2147483646 w 1481"/>
                  <a:gd name="T27" fmla="*/ 2147483646 h 1202"/>
                  <a:gd name="T28" fmla="*/ 2147483646 w 1481"/>
                  <a:gd name="T29" fmla="*/ 2147483646 h 1202"/>
                  <a:gd name="T30" fmla="*/ 2147483646 w 1481"/>
                  <a:gd name="T31" fmla="*/ 2147483646 h 1202"/>
                  <a:gd name="T32" fmla="*/ 2147483646 w 1481"/>
                  <a:gd name="T33" fmla="*/ 2147483646 h 1202"/>
                  <a:gd name="T34" fmla="*/ 2147483646 w 1481"/>
                  <a:gd name="T35" fmla="*/ 2147483646 h 1202"/>
                  <a:gd name="T36" fmla="*/ 2147483646 w 1481"/>
                  <a:gd name="T37" fmla="*/ 2147483646 h 1202"/>
                  <a:gd name="T38" fmla="*/ 2147483646 w 1481"/>
                  <a:gd name="T39" fmla="*/ 2147483646 h 1202"/>
                  <a:gd name="T40" fmla="*/ 2147483646 w 1481"/>
                  <a:gd name="T41" fmla="*/ 2147483646 h 1202"/>
                  <a:gd name="T42" fmla="*/ 2147483646 w 1481"/>
                  <a:gd name="T43" fmla="*/ 2147483646 h 1202"/>
                  <a:gd name="T44" fmla="*/ 2147483646 w 1481"/>
                  <a:gd name="T45" fmla="*/ 2147483646 h 1202"/>
                  <a:gd name="T46" fmla="*/ 2147483646 w 1481"/>
                  <a:gd name="T47" fmla="*/ 2147483646 h 1202"/>
                  <a:gd name="T48" fmla="*/ 2147483646 w 1481"/>
                  <a:gd name="T49" fmla="*/ 2147483646 h 1202"/>
                  <a:gd name="T50" fmla="*/ 2147483646 w 1481"/>
                  <a:gd name="T51" fmla="*/ 2147483646 h 1202"/>
                  <a:gd name="T52" fmla="*/ 2147483646 w 1481"/>
                  <a:gd name="T53" fmla="*/ 2147483646 h 1202"/>
                  <a:gd name="T54" fmla="*/ 2147483646 w 1481"/>
                  <a:gd name="T55" fmla="*/ 2147483646 h 1202"/>
                  <a:gd name="T56" fmla="*/ 2147483646 w 1481"/>
                  <a:gd name="T57" fmla="*/ 2147483646 h 1202"/>
                  <a:gd name="T58" fmla="*/ 2147483646 w 1481"/>
                  <a:gd name="T59" fmla="*/ 2147483646 h 1202"/>
                  <a:gd name="T60" fmla="*/ 2147483646 w 1481"/>
                  <a:gd name="T61" fmla="*/ 2147483646 h 1202"/>
                  <a:gd name="T62" fmla="*/ 2147483646 w 1481"/>
                  <a:gd name="T63" fmla="*/ 2147483646 h 1202"/>
                  <a:gd name="T64" fmla="*/ 2147483646 w 1481"/>
                  <a:gd name="T65" fmla="*/ 2147483646 h 1202"/>
                  <a:gd name="T66" fmla="*/ 2147483646 w 1481"/>
                  <a:gd name="T67" fmla="*/ 2147483646 h 1202"/>
                  <a:gd name="T68" fmla="*/ 2147483646 w 1481"/>
                  <a:gd name="T69" fmla="*/ 2147483646 h 1202"/>
                  <a:gd name="T70" fmla="*/ 2147483646 w 1481"/>
                  <a:gd name="T71" fmla="*/ 2147483646 h 1202"/>
                  <a:gd name="T72" fmla="*/ 2147483646 w 1481"/>
                  <a:gd name="T73" fmla="*/ 2147483646 h 1202"/>
                  <a:gd name="T74" fmla="*/ 2147483646 w 1481"/>
                  <a:gd name="T75" fmla="*/ 2147483646 h 1202"/>
                  <a:gd name="T76" fmla="*/ 2147483646 w 1481"/>
                  <a:gd name="T77" fmla="*/ 2147483646 h 1202"/>
                  <a:gd name="T78" fmla="*/ 2147483646 w 1481"/>
                  <a:gd name="T79" fmla="*/ 2147483646 h 1202"/>
                  <a:gd name="T80" fmla="*/ 2147483646 w 1481"/>
                  <a:gd name="T81" fmla="*/ 2147483646 h 1202"/>
                  <a:gd name="T82" fmla="*/ 2147483646 w 1481"/>
                  <a:gd name="T83" fmla="*/ 2147483646 h 1202"/>
                  <a:gd name="T84" fmla="*/ 2147483646 w 1481"/>
                  <a:gd name="T85" fmla="*/ 2147483646 h 1202"/>
                  <a:gd name="T86" fmla="*/ 2147483646 w 1481"/>
                  <a:gd name="T87" fmla="*/ 2147483646 h 1202"/>
                  <a:gd name="T88" fmla="*/ 2147483646 w 1481"/>
                  <a:gd name="T89" fmla="*/ 2147483646 h 1202"/>
                  <a:gd name="T90" fmla="*/ 2147483646 w 1481"/>
                  <a:gd name="T91" fmla="*/ 2147483646 h 1202"/>
                  <a:gd name="T92" fmla="*/ 2147483646 w 1481"/>
                  <a:gd name="T93" fmla="*/ 2147483646 h 1202"/>
                  <a:gd name="T94" fmla="*/ 2147483646 w 1481"/>
                  <a:gd name="T95" fmla="*/ 2147483646 h 1202"/>
                  <a:gd name="T96" fmla="*/ 2147483646 w 1481"/>
                  <a:gd name="T97" fmla="*/ 2147483646 h 1202"/>
                  <a:gd name="T98" fmla="*/ 2147483646 w 1481"/>
                  <a:gd name="T99" fmla="*/ 2147483646 h 1202"/>
                  <a:gd name="T100" fmla="*/ 2147483646 w 1481"/>
                  <a:gd name="T101" fmla="*/ 2147483646 h 1202"/>
                  <a:gd name="T102" fmla="*/ 2147483646 w 1481"/>
                  <a:gd name="T103" fmla="*/ 2147483646 h 1202"/>
                  <a:gd name="T104" fmla="*/ 2147483646 w 1481"/>
                  <a:gd name="T105" fmla="*/ 2147483646 h 1202"/>
                  <a:gd name="T106" fmla="*/ 2147483646 w 1481"/>
                  <a:gd name="T107" fmla="*/ 2147483646 h 1202"/>
                  <a:gd name="T108" fmla="*/ 2147483646 w 1481"/>
                  <a:gd name="T109" fmla="*/ 2147483646 h 1202"/>
                  <a:gd name="T110" fmla="*/ 2147483646 w 1481"/>
                  <a:gd name="T111" fmla="*/ 2147483646 h 1202"/>
                  <a:gd name="T112" fmla="*/ 2147483646 w 1481"/>
                  <a:gd name="T113" fmla="*/ 2147483646 h 1202"/>
                  <a:gd name="T114" fmla="*/ 2147483646 w 1481"/>
                  <a:gd name="T115" fmla="*/ 2147483646 h 1202"/>
                  <a:gd name="T116" fmla="*/ 2147483646 w 1481"/>
                  <a:gd name="T117" fmla="*/ 2147483646 h 1202"/>
                  <a:gd name="T118" fmla="*/ 2147483646 w 1481"/>
                  <a:gd name="T119" fmla="*/ 2147483646 h 1202"/>
                  <a:gd name="T120" fmla="*/ 2147483646 w 1481"/>
                  <a:gd name="T121" fmla="*/ 2147483646 h 1202"/>
                  <a:gd name="T122" fmla="*/ 2147483646 w 1481"/>
                  <a:gd name="T123" fmla="*/ 2147483646 h 1202"/>
                  <a:gd name="T124" fmla="*/ 2147483646 w 1481"/>
                  <a:gd name="T125" fmla="*/ 2147483646 h 120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1481" h="1202">
                    <a:moveTo>
                      <a:pt x="1028" y="6"/>
                    </a:moveTo>
                    <a:lnTo>
                      <a:pt x="1029" y="10"/>
                    </a:lnTo>
                    <a:lnTo>
                      <a:pt x="1033" y="13"/>
                    </a:lnTo>
                    <a:lnTo>
                      <a:pt x="1034" y="15"/>
                    </a:lnTo>
                    <a:lnTo>
                      <a:pt x="1034" y="16"/>
                    </a:lnTo>
                    <a:lnTo>
                      <a:pt x="1035" y="18"/>
                    </a:lnTo>
                    <a:lnTo>
                      <a:pt x="1035" y="19"/>
                    </a:lnTo>
                    <a:lnTo>
                      <a:pt x="1035" y="20"/>
                    </a:lnTo>
                    <a:lnTo>
                      <a:pt x="1035" y="21"/>
                    </a:lnTo>
                    <a:lnTo>
                      <a:pt x="1040" y="23"/>
                    </a:lnTo>
                    <a:lnTo>
                      <a:pt x="1042" y="23"/>
                    </a:lnTo>
                    <a:lnTo>
                      <a:pt x="1042" y="24"/>
                    </a:lnTo>
                    <a:lnTo>
                      <a:pt x="1041" y="25"/>
                    </a:lnTo>
                    <a:lnTo>
                      <a:pt x="1040" y="26"/>
                    </a:lnTo>
                    <a:lnTo>
                      <a:pt x="1041" y="27"/>
                    </a:lnTo>
                    <a:lnTo>
                      <a:pt x="1042" y="28"/>
                    </a:lnTo>
                    <a:lnTo>
                      <a:pt x="1043" y="34"/>
                    </a:lnTo>
                    <a:lnTo>
                      <a:pt x="1045" y="35"/>
                    </a:lnTo>
                    <a:lnTo>
                      <a:pt x="1045" y="36"/>
                    </a:lnTo>
                    <a:lnTo>
                      <a:pt x="1045" y="39"/>
                    </a:lnTo>
                    <a:lnTo>
                      <a:pt x="1046" y="42"/>
                    </a:lnTo>
                    <a:lnTo>
                      <a:pt x="1047" y="45"/>
                    </a:lnTo>
                    <a:lnTo>
                      <a:pt x="1049" y="49"/>
                    </a:lnTo>
                    <a:lnTo>
                      <a:pt x="1048" y="51"/>
                    </a:lnTo>
                    <a:lnTo>
                      <a:pt x="1050" y="55"/>
                    </a:lnTo>
                    <a:lnTo>
                      <a:pt x="1054" y="57"/>
                    </a:lnTo>
                    <a:lnTo>
                      <a:pt x="1056" y="58"/>
                    </a:lnTo>
                    <a:lnTo>
                      <a:pt x="1059" y="62"/>
                    </a:lnTo>
                    <a:lnTo>
                      <a:pt x="1060" y="62"/>
                    </a:lnTo>
                    <a:lnTo>
                      <a:pt x="1062" y="63"/>
                    </a:lnTo>
                    <a:lnTo>
                      <a:pt x="1063" y="64"/>
                    </a:lnTo>
                    <a:lnTo>
                      <a:pt x="1065" y="66"/>
                    </a:lnTo>
                    <a:lnTo>
                      <a:pt x="1062" y="70"/>
                    </a:lnTo>
                    <a:lnTo>
                      <a:pt x="1061" y="72"/>
                    </a:lnTo>
                    <a:lnTo>
                      <a:pt x="1060" y="75"/>
                    </a:lnTo>
                    <a:lnTo>
                      <a:pt x="1060" y="76"/>
                    </a:lnTo>
                    <a:lnTo>
                      <a:pt x="1063" y="79"/>
                    </a:lnTo>
                    <a:lnTo>
                      <a:pt x="1065" y="81"/>
                    </a:lnTo>
                    <a:lnTo>
                      <a:pt x="1064" y="86"/>
                    </a:lnTo>
                    <a:lnTo>
                      <a:pt x="1063" y="86"/>
                    </a:lnTo>
                    <a:lnTo>
                      <a:pt x="1062" y="86"/>
                    </a:lnTo>
                    <a:lnTo>
                      <a:pt x="1058" y="87"/>
                    </a:lnTo>
                    <a:lnTo>
                      <a:pt x="1058" y="88"/>
                    </a:lnTo>
                    <a:lnTo>
                      <a:pt x="1059" y="89"/>
                    </a:lnTo>
                    <a:lnTo>
                      <a:pt x="1061" y="92"/>
                    </a:lnTo>
                    <a:lnTo>
                      <a:pt x="1062" y="94"/>
                    </a:lnTo>
                    <a:lnTo>
                      <a:pt x="1061" y="95"/>
                    </a:lnTo>
                    <a:lnTo>
                      <a:pt x="1060" y="96"/>
                    </a:lnTo>
                    <a:lnTo>
                      <a:pt x="1061" y="98"/>
                    </a:lnTo>
                    <a:lnTo>
                      <a:pt x="1062" y="99"/>
                    </a:lnTo>
                    <a:lnTo>
                      <a:pt x="1063" y="100"/>
                    </a:lnTo>
                    <a:lnTo>
                      <a:pt x="1064" y="100"/>
                    </a:lnTo>
                    <a:lnTo>
                      <a:pt x="1066" y="102"/>
                    </a:lnTo>
                    <a:lnTo>
                      <a:pt x="1067" y="102"/>
                    </a:lnTo>
                    <a:lnTo>
                      <a:pt x="1069" y="103"/>
                    </a:lnTo>
                    <a:lnTo>
                      <a:pt x="1069" y="104"/>
                    </a:lnTo>
                    <a:lnTo>
                      <a:pt x="1068" y="105"/>
                    </a:lnTo>
                    <a:lnTo>
                      <a:pt x="1068" y="106"/>
                    </a:lnTo>
                    <a:lnTo>
                      <a:pt x="1067" y="107"/>
                    </a:lnTo>
                    <a:lnTo>
                      <a:pt x="1067" y="111"/>
                    </a:lnTo>
                    <a:lnTo>
                      <a:pt x="1068" y="112"/>
                    </a:lnTo>
                    <a:lnTo>
                      <a:pt x="1068" y="113"/>
                    </a:lnTo>
                    <a:lnTo>
                      <a:pt x="1069" y="113"/>
                    </a:lnTo>
                    <a:lnTo>
                      <a:pt x="1070" y="113"/>
                    </a:lnTo>
                    <a:lnTo>
                      <a:pt x="1072" y="113"/>
                    </a:lnTo>
                    <a:lnTo>
                      <a:pt x="1080" y="124"/>
                    </a:lnTo>
                    <a:lnTo>
                      <a:pt x="1081" y="134"/>
                    </a:lnTo>
                    <a:lnTo>
                      <a:pt x="1082" y="136"/>
                    </a:lnTo>
                    <a:lnTo>
                      <a:pt x="1083" y="138"/>
                    </a:lnTo>
                    <a:lnTo>
                      <a:pt x="1084" y="139"/>
                    </a:lnTo>
                    <a:lnTo>
                      <a:pt x="1085" y="142"/>
                    </a:lnTo>
                    <a:lnTo>
                      <a:pt x="1085" y="145"/>
                    </a:lnTo>
                    <a:lnTo>
                      <a:pt x="1088" y="148"/>
                    </a:lnTo>
                    <a:lnTo>
                      <a:pt x="1089" y="149"/>
                    </a:lnTo>
                    <a:lnTo>
                      <a:pt x="1090" y="150"/>
                    </a:lnTo>
                    <a:lnTo>
                      <a:pt x="1091" y="155"/>
                    </a:lnTo>
                    <a:lnTo>
                      <a:pt x="1091" y="157"/>
                    </a:lnTo>
                    <a:lnTo>
                      <a:pt x="1094" y="164"/>
                    </a:lnTo>
                    <a:lnTo>
                      <a:pt x="1094" y="169"/>
                    </a:lnTo>
                    <a:lnTo>
                      <a:pt x="1095" y="173"/>
                    </a:lnTo>
                    <a:lnTo>
                      <a:pt x="1098" y="174"/>
                    </a:lnTo>
                    <a:lnTo>
                      <a:pt x="1103" y="175"/>
                    </a:lnTo>
                    <a:lnTo>
                      <a:pt x="1114" y="173"/>
                    </a:lnTo>
                    <a:lnTo>
                      <a:pt x="1119" y="178"/>
                    </a:lnTo>
                    <a:lnTo>
                      <a:pt x="1115" y="210"/>
                    </a:lnTo>
                    <a:lnTo>
                      <a:pt x="1092" y="222"/>
                    </a:lnTo>
                    <a:lnTo>
                      <a:pt x="1092" y="224"/>
                    </a:lnTo>
                    <a:lnTo>
                      <a:pt x="1091" y="225"/>
                    </a:lnTo>
                    <a:lnTo>
                      <a:pt x="1090" y="225"/>
                    </a:lnTo>
                    <a:lnTo>
                      <a:pt x="1089" y="225"/>
                    </a:lnTo>
                    <a:lnTo>
                      <a:pt x="1086" y="230"/>
                    </a:lnTo>
                    <a:lnTo>
                      <a:pt x="1085" y="234"/>
                    </a:lnTo>
                    <a:lnTo>
                      <a:pt x="1085" y="235"/>
                    </a:lnTo>
                    <a:lnTo>
                      <a:pt x="1086" y="237"/>
                    </a:lnTo>
                    <a:lnTo>
                      <a:pt x="1088" y="238"/>
                    </a:lnTo>
                    <a:lnTo>
                      <a:pt x="1093" y="245"/>
                    </a:lnTo>
                    <a:lnTo>
                      <a:pt x="1091" y="246"/>
                    </a:lnTo>
                    <a:lnTo>
                      <a:pt x="1090" y="246"/>
                    </a:lnTo>
                    <a:lnTo>
                      <a:pt x="1089" y="246"/>
                    </a:lnTo>
                    <a:lnTo>
                      <a:pt x="1089" y="247"/>
                    </a:lnTo>
                    <a:lnTo>
                      <a:pt x="1089" y="249"/>
                    </a:lnTo>
                    <a:lnTo>
                      <a:pt x="1088" y="249"/>
                    </a:lnTo>
                    <a:lnTo>
                      <a:pt x="1088" y="252"/>
                    </a:lnTo>
                    <a:lnTo>
                      <a:pt x="1088" y="255"/>
                    </a:lnTo>
                    <a:lnTo>
                      <a:pt x="1088" y="256"/>
                    </a:lnTo>
                    <a:lnTo>
                      <a:pt x="1088" y="257"/>
                    </a:lnTo>
                    <a:lnTo>
                      <a:pt x="1090" y="260"/>
                    </a:lnTo>
                    <a:lnTo>
                      <a:pt x="1092" y="264"/>
                    </a:lnTo>
                    <a:lnTo>
                      <a:pt x="1098" y="277"/>
                    </a:lnTo>
                    <a:lnTo>
                      <a:pt x="1097" y="278"/>
                    </a:lnTo>
                    <a:lnTo>
                      <a:pt x="1096" y="280"/>
                    </a:lnTo>
                    <a:lnTo>
                      <a:pt x="1094" y="281"/>
                    </a:lnTo>
                    <a:lnTo>
                      <a:pt x="1094" y="282"/>
                    </a:lnTo>
                    <a:lnTo>
                      <a:pt x="1094" y="283"/>
                    </a:lnTo>
                    <a:lnTo>
                      <a:pt x="1095" y="288"/>
                    </a:lnTo>
                    <a:lnTo>
                      <a:pt x="1095" y="289"/>
                    </a:lnTo>
                    <a:lnTo>
                      <a:pt x="1096" y="289"/>
                    </a:lnTo>
                    <a:lnTo>
                      <a:pt x="1096" y="290"/>
                    </a:lnTo>
                    <a:lnTo>
                      <a:pt x="1105" y="300"/>
                    </a:lnTo>
                    <a:lnTo>
                      <a:pt x="1105" y="301"/>
                    </a:lnTo>
                    <a:lnTo>
                      <a:pt x="1105" y="304"/>
                    </a:lnTo>
                    <a:lnTo>
                      <a:pt x="1103" y="306"/>
                    </a:lnTo>
                    <a:lnTo>
                      <a:pt x="1097" y="308"/>
                    </a:lnTo>
                    <a:lnTo>
                      <a:pt x="1096" y="307"/>
                    </a:lnTo>
                    <a:lnTo>
                      <a:pt x="1094" y="307"/>
                    </a:lnTo>
                    <a:lnTo>
                      <a:pt x="1093" y="307"/>
                    </a:lnTo>
                    <a:lnTo>
                      <a:pt x="1092" y="307"/>
                    </a:lnTo>
                    <a:lnTo>
                      <a:pt x="1092" y="309"/>
                    </a:lnTo>
                    <a:lnTo>
                      <a:pt x="1092" y="310"/>
                    </a:lnTo>
                    <a:lnTo>
                      <a:pt x="1091" y="311"/>
                    </a:lnTo>
                    <a:lnTo>
                      <a:pt x="1092" y="313"/>
                    </a:lnTo>
                    <a:lnTo>
                      <a:pt x="1092" y="315"/>
                    </a:lnTo>
                    <a:lnTo>
                      <a:pt x="1089" y="323"/>
                    </a:lnTo>
                    <a:lnTo>
                      <a:pt x="1088" y="323"/>
                    </a:lnTo>
                    <a:lnTo>
                      <a:pt x="1088" y="326"/>
                    </a:lnTo>
                    <a:lnTo>
                      <a:pt x="1088" y="332"/>
                    </a:lnTo>
                    <a:lnTo>
                      <a:pt x="1088" y="334"/>
                    </a:lnTo>
                    <a:lnTo>
                      <a:pt x="1087" y="334"/>
                    </a:lnTo>
                    <a:lnTo>
                      <a:pt x="1086" y="334"/>
                    </a:lnTo>
                    <a:lnTo>
                      <a:pt x="1085" y="335"/>
                    </a:lnTo>
                    <a:lnTo>
                      <a:pt x="1084" y="337"/>
                    </a:lnTo>
                    <a:lnTo>
                      <a:pt x="1084" y="338"/>
                    </a:lnTo>
                    <a:lnTo>
                      <a:pt x="1084" y="339"/>
                    </a:lnTo>
                    <a:lnTo>
                      <a:pt x="1081" y="345"/>
                    </a:lnTo>
                    <a:lnTo>
                      <a:pt x="1078" y="347"/>
                    </a:lnTo>
                    <a:lnTo>
                      <a:pt x="1079" y="352"/>
                    </a:lnTo>
                    <a:lnTo>
                      <a:pt x="1079" y="353"/>
                    </a:lnTo>
                    <a:lnTo>
                      <a:pt x="1078" y="354"/>
                    </a:lnTo>
                    <a:lnTo>
                      <a:pt x="1077" y="356"/>
                    </a:lnTo>
                    <a:lnTo>
                      <a:pt x="1078" y="358"/>
                    </a:lnTo>
                    <a:lnTo>
                      <a:pt x="1079" y="359"/>
                    </a:lnTo>
                    <a:lnTo>
                      <a:pt x="1079" y="360"/>
                    </a:lnTo>
                    <a:lnTo>
                      <a:pt x="1079" y="363"/>
                    </a:lnTo>
                    <a:lnTo>
                      <a:pt x="1079" y="367"/>
                    </a:lnTo>
                    <a:lnTo>
                      <a:pt x="1079" y="369"/>
                    </a:lnTo>
                    <a:lnTo>
                      <a:pt x="1079" y="370"/>
                    </a:lnTo>
                    <a:lnTo>
                      <a:pt x="1078" y="371"/>
                    </a:lnTo>
                    <a:lnTo>
                      <a:pt x="1077" y="371"/>
                    </a:lnTo>
                    <a:lnTo>
                      <a:pt x="1075" y="373"/>
                    </a:lnTo>
                    <a:lnTo>
                      <a:pt x="1074" y="375"/>
                    </a:lnTo>
                    <a:lnTo>
                      <a:pt x="1075" y="377"/>
                    </a:lnTo>
                    <a:lnTo>
                      <a:pt x="1075" y="378"/>
                    </a:lnTo>
                    <a:lnTo>
                      <a:pt x="1076" y="380"/>
                    </a:lnTo>
                    <a:lnTo>
                      <a:pt x="1078" y="384"/>
                    </a:lnTo>
                    <a:lnTo>
                      <a:pt x="1079" y="385"/>
                    </a:lnTo>
                    <a:lnTo>
                      <a:pt x="1079" y="387"/>
                    </a:lnTo>
                    <a:lnTo>
                      <a:pt x="1079" y="388"/>
                    </a:lnTo>
                    <a:lnTo>
                      <a:pt x="1081" y="389"/>
                    </a:lnTo>
                    <a:lnTo>
                      <a:pt x="1081" y="392"/>
                    </a:lnTo>
                    <a:lnTo>
                      <a:pt x="1082" y="395"/>
                    </a:lnTo>
                    <a:lnTo>
                      <a:pt x="1082" y="398"/>
                    </a:lnTo>
                    <a:lnTo>
                      <a:pt x="1084" y="401"/>
                    </a:lnTo>
                    <a:lnTo>
                      <a:pt x="1085" y="402"/>
                    </a:lnTo>
                    <a:lnTo>
                      <a:pt x="1086" y="402"/>
                    </a:lnTo>
                    <a:lnTo>
                      <a:pt x="1086" y="404"/>
                    </a:lnTo>
                    <a:lnTo>
                      <a:pt x="1085" y="408"/>
                    </a:lnTo>
                    <a:lnTo>
                      <a:pt x="1084" y="409"/>
                    </a:lnTo>
                    <a:lnTo>
                      <a:pt x="1083" y="410"/>
                    </a:lnTo>
                    <a:lnTo>
                      <a:pt x="1082" y="410"/>
                    </a:lnTo>
                    <a:lnTo>
                      <a:pt x="1080" y="411"/>
                    </a:lnTo>
                    <a:lnTo>
                      <a:pt x="1079" y="415"/>
                    </a:lnTo>
                    <a:lnTo>
                      <a:pt x="1079" y="418"/>
                    </a:lnTo>
                    <a:lnTo>
                      <a:pt x="1078" y="424"/>
                    </a:lnTo>
                    <a:lnTo>
                      <a:pt x="1079" y="427"/>
                    </a:lnTo>
                    <a:lnTo>
                      <a:pt x="1079" y="428"/>
                    </a:lnTo>
                    <a:lnTo>
                      <a:pt x="1081" y="429"/>
                    </a:lnTo>
                    <a:lnTo>
                      <a:pt x="1081" y="430"/>
                    </a:lnTo>
                    <a:lnTo>
                      <a:pt x="1079" y="432"/>
                    </a:lnTo>
                    <a:lnTo>
                      <a:pt x="1077" y="433"/>
                    </a:lnTo>
                    <a:lnTo>
                      <a:pt x="1077" y="432"/>
                    </a:lnTo>
                    <a:lnTo>
                      <a:pt x="1075" y="434"/>
                    </a:lnTo>
                    <a:lnTo>
                      <a:pt x="1075" y="435"/>
                    </a:lnTo>
                    <a:lnTo>
                      <a:pt x="1076" y="439"/>
                    </a:lnTo>
                    <a:lnTo>
                      <a:pt x="1077" y="444"/>
                    </a:lnTo>
                    <a:lnTo>
                      <a:pt x="1077" y="447"/>
                    </a:lnTo>
                    <a:lnTo>
                      <a:pt x="1082" y="455"/>
                    </a:lnTo>
                    <a:lnTo>
                      <a:pt x="1084" y="456"/>
                    </a:lnTo>
                    <a:lnTo>
                      <a:pt x="1085" y="457"/>
                    </a:lnTo>
                    <a:lnTo>
                      <a:pt x="1087" y="457"/>
                    </a:lnTo>
                    <a:lnTo>
                      <a:pt x="1088" y="457"/>
                    </a:lnTo>
                    <a:lnTo>
                      <a:pt x="1090" y="458"/>
                    </a:lnTo>
                    <a:lnTo>
                      <a:pt x="1090" y="459"/>
                    </a:lnTo>
                    <a:lnTo>
                      <a:pt x="1090" y="462"/>
                    </a:lnTo>
                    <a:lnTo>
                      <a:pt x="1088" y="462"/>
                    </a:lnTo>
                    <a:lnTo>
                      <a:pt x="1088" y="463"/>
                    </a:lnTo>
                    <a:lnTo>
                      <a:pt x="1090" y="468"/>
                    </a:lnTo>
                    <a:lnTo>
                      <a:pt x="1090" y="469"/>
                    </a:lnTo>
                    <a:lnTo>
                      <a:pt x="1090" y="470"/>
                    </a:lnTo>
                    <a:lnTo>
                      <a:pt x="1092" y="470"/>
                    </a:lnTo>
                    <a:lnTo>
                      <a:pt x="1096" y="475"/>
                    </a:lnTo>
                    <a:lnTo>
                      <a:pt x="1097" y="476"/>
                    </a:lnTo>
                    <a:lnTo>
                      <a:pt x="1097" y="477"/>
                    </a:lnTo>
                    <a:lnTo>
                      <a:pt x="1097" y="479"/>
                    </a:lnTo>
                    <a:lnTo>
                      <a:pt x="1097" y="480"/>
                    </a:lnTo>
                    <a:lnTo>
                      <a:pt x="1099" y="485"/>
                    </a:lnTo>
                    <a:lnTo>
                      <a:pt x="1102" y="487"/>
                    </a:lnTo>
                    <a:lnTo>
                      <a:pt x="1104" y="488"/>
                    </a:lnTo>
                    <a:lnTo>
                      <a:pt x="1104" y="490"/>
                    </a:lnTo>
                    <a:lnTo>
                      <a:pt x="1103" y="492"/>
                    </a:lnTo>
                    <a:lnTo>
                      <a:pt x="1103" y="494"/>
                    </a:lnTo>
                    <a:lnTo>
                      <a:pt x="1103" y="496"/>
                    </a:lnTo>
                    <a:lnTo>
                      <a:pt x="1103" y="497"/>
                    </a:lnTo>
                    <a:lnTo>
                      <a:pt x="1104" y="498"/>
                    </a:lnTo>
                    <a:lnTo>
                      <a:pt x="1107" y="501"/>
                    </a:lnTo>
                    <a:lnTo>
                      <a:pt x="1108" y="501"/>
                    </a:lnTo>
                    <a:lnTo>
                      <a:pt x="1109" y="500"/>
                    </a:lnTo>
                    <a:lnTo>
                      <a:pt x="1111" y="500"/>
                    </a:lnTo>
                    <a:lnTo>
                      <a:pt x="1113" y="501"/>
                    </a:lnTo>
                    <a:lnTo>
                      <a:pt x="1114" y="504"/>
                    </a:lnTo>
                    <a:lnTo>
                      <a:pt x="1115" y="505"/>
                    </a:lnTo>
                    <a:lnTo>
                      <a:pt x="1114" y="505"/>
                    </a:lnTo>
                    <a:lnTo>
                      <a:pt x="1113" y="509"/>
                    </a:lnTo>
                    <a:lnTo>
                      <a:pt x="1115" y="517"/>
                    </a:lnTo>
                    <a:lnTo>
                      <a:pt x="1115" y="518"/>
                    </a:lnTo>
                    <a:lnTo>
                      <a:pt x="1116" y="520"/>
                    </a:lnTo>
                    <a:lnTo>
                      <a:pt x="1121" y="530"/>
                    </a:lnTo>
                    <a:lnTo>
                      <a:pt x="1119" y="532"/>
                    </a:lnTo>
                    <a:lnTo>
                      <a:pt x="1118" y="532"/>
                    </a:lnTo>
                    <a:lnTo>
                      <a:pt x="1116" y="532"/>
                    </a:lnTo>
                    <a:lnTo>
                      <a:pt x="1115" y="532"/>
                    </a:lnTo>
                    <a:lnTo>
                      <a:pt x="1116" y="534"/>
                    </a:lnTo>
                    <a:lnTo>
                      <a:pt x="1116" y="536"/>
                    </a:lnTo>
                    <a:lnTo>
                      <a:pt x="1115" y="540"/>
                    </a:lnTo>
                    <a:lnTo>
                      <a:pt x="1114" y="544"/>
                    </a:lnTo>
                    <a:lnTo>
                      <a:pt x="1114" y="554"/>
                    </a:lnTo>
                    <a:lnTo>
                      <a:pt x="1115" y="557"/>
                    </a:lnTo>
                    <a:lnTo>
                      <a:pt x="1115" y="558"/>
                    </a:lnTo>
                    <a:lnTo>
                      <a:pt x="1115" y="559"/>
                    </a:lnTo>
                    <a:lnTo>
                      <a:pt x="1115" y="560"/>
                    </a:lnTo>
                    <a:lnTo>
                      <a:pt x="1113" y="561"/>
                    </a:lnTo>
                    <a:lnTo>
                      <a:pt x="1112" y="561"/>
                    </a:lnTo>
                    <a:lnTo>
                      <a:pt x="1111" y="561"/>
                    </a:lnTo>
                    <a:lnTo>
                      <a:pt x="1111" y="562"/>
                    </a:lnTo>
                    <a:lnTo>
                      <a:pt x="1111" y="563"/>
                    </a:lnTo>
                    <a:lnTo>
                      <a:pt x="1112" y="564"/>
                    </a:lnTo>
                    <a:lnTo>
                      <a:pt x="1116" y="566"/>
                    </a:lnTo>
                    <a:lnTo>
                      <a:pt x="1118" y="571"/>
                    </a:lnTo>
                    <a:lnTo>
                      <a:pt x="1119" y="574"/>
                    </a:lnTo>
                    <a:lnTo>
                      <a:pt x="1118" y="575"/>
                    </a:lnTo>
                    <a:lnTo>
                      <a:pt x="1119" y="575"/>
                    </a:lnTo>
                    <a:lnTo>
                      <a:pt x="1122" y="580"/>
                    </a:lnTo>
                    <a:lnTo>
                      <a:pt x="1122" y="581"/>
                    </a:lnTo>
                    <a:lnTo>
                      <a:pt x="1121" y="582"/>
                    </a:lnTo>
                    <a:lnTo>
                      <a:pt x="1121" y="583"/>
                    </a:lnTo>
                    <a:lnTo>
                      <a:pt x="1124" y="588"/>
                    </a:lnTo>
                    <a:lnTo>
                      <a:pt x="1124" y="590"/>
                    </a:lnTo>
                    <a:lnTo>
                      <a:pt x="1123" y="590"/>
                    </a:lnTo>
                    <a:lnTo>
                      <a:pt x="1122" y="591"/>
                    </a:lnTo>
                    <a:lnTo>
                      <a:pt x="1120" y="591"/>
                    </a:lnTo>
                    <a:lnTo>
                      <a:pt x="1118" y="594"/>
                    </a:lnTo>
                    <a:lnTo>
                      <a:pt x="1118" y="597"/>
                    </a:lnTo>
                    <a:lnTo>
                      <a:pt x="1119" y="598"/>
                    </a:lnTo>
                    <a:lnTo>
                      <a:pt x="1119" y="599"/>
                    </a:lnTo>
                    <a:lnTo>
                      <a:pt x="1113" y="601"/>
                    </a:lnTo>
                    <a:lnTo>
                      <a:pt x="1111" y="601"/>
                    </a:lnTo>
                    <a:lnTo>
                      <a:pt x="1111" y="613"/>
                    </a:lnTo>
                    <a:lnTo>
                      <a:pt x="1116" y="620"/>
                    </a:lnTo>
                    <a:lnTo>
                      <a:pt x="1116" y="623"/>
                    </a:lnTo>
                    <a:lnTo>
                      <a:pt x="1116" y="624"/>
                    </a:lnTo>
                    <a:lnTo>
                      <a:pt x="1115" y="626"/>
                    </a:lnTo>
                    <a:lnTo>
                      <a:pt x="1117" y="629"/>
                    </a:lnTo>
                    <a:lnTo>
                      <a:pt x="1119" y="631"/>
                    </a:lnTo>
                    <a:lnTo>
                      <a:pt x="1119" y="632"/>
                    </a:lnTo>
                    <a:lnTo>
                      <a:pt x="1120" y="636"/>
                    </a:lnTo>
                    <a:lnTo>
                      <a:pt x="1120" y="637"/>
                    </a:lnTo>
                    <a:lnTo>
                      <a:pt x="1120" y="639"/>
                    </a:lnTo>
                    <a:lnTo>
                      <a:pt x="1122" y="642"/>
                    </a:lnTo>
                    <a:lnTo>
                      <a:pt x="1123" y="643"/>
                    </a:lnTo>
                    <a:lnTo>
                      <a:pt x="1129" y="651"/>
                    </a:lnTo>
                    <a:lnTo>
                      <a:pt x="1130" y="653"/>
                    </a:lnTo>
                    <a:lnTo>
                      <a:pt x="1130" y="656"/>
                    </a:lnTo>
                    <a:lnTo>
                      <a:pt x="1133" y="662"/>
                    </a:lnTo>
                    <a:lnTo>
                      <a:pt x="1134" y="662"/>
                    </a:lnTo>
                    <a:lnTo>
                      <a:pt x="1135" y="664"/>
                    </a:lnTo>
                    <a:lnTo>
                      <a:pt x="1137" y="664"/>
                    </a:lnTo>
                    <a:lnTo>
                      <a:pt x="1138" y="665"/>
                    </a:lnTo>
                    <a:lnTo>
                      <a:pt x="1139" y="666"/>
                    </a:lnTo>
                    <a:lnTo>
                      <a:pt x="1139" y="667"/>
                    </a:lnTo>
                    <a:lnTo>
                      <a:pt x="1139" y="670"/>
                    </a:lnTo>
                    <a:lnTo>
                      <a:pt x="1138" y="671"/>
                    </a:lnTo>
                    <a:lnTo>
                      <a:pt x="1137" y="672"/>
                    </a:lnTo>
                    <a:lnTo>
                      <a:pt x="1135" y="671"/>
                    </a:lnTo>
                    <a:lnTo>
                      <a:pt x="1135" y="672"/>
                    </a:lnTo>
                    <a:lnTo>
                      <a:pt x="1134" y="672"/>
                    </a:lnTo>
                    <a:lnTo>
                      <a:pt x="1128" y="676"/>
                    </a:lnTo>
                    <a:lnTo>
                      <a:pt x="1128" y="677"/>
                    </a:lnTo>
                    <a:lnTo>
                      <a:pt x="1128" y="679"/>
                    </a:lnTo>
                    <a:lnTo>
                      <a:pt x="1129" y="681"/>
                    </a:lnTo>
                    <a:lnTo>
                      <a:pt x="1129" y="682"/>
                    </a:lnTo>
                    <a:lnTo>
                      <a:pt x="1131" y="687"/>
                    </a:lnTo>
                    <a:lnTo>
                      <a:pt x="1132" y="690"/>
                    </a:lnTo>
                    <a:lnTo>
                      <a:pt x="1132" y="693"/>
                    </a:lnTo>
                    <a:lnTo>
                      <a:pt x="1133" y="698"/>
                    </a:lnTo>
                    <a:lnTo>
                      <a:pt x="1133" y="699"/>
                    </a:lnTo>
                    <a:lnTo>
                      <a:pt x="1131" y="699"/>
                    </a:lnTo>
                    <a:lnTo>
                      <a:pt x="1130" y="699"/>
                    </a:lnTo>
                    <a:lnTo>
                      <a:pt x="1128" y="698"/>
                    </a:lnTo>
                    <a:lnTo>
                      <a:pt x="1128" y="700"/>
                    </a:lnTo>
                    <a:lnTo>
                      <a:pt x="1130" y="702"/>
                    </a:lnTo>
                    <a:lnTo>
                      <a:pt x="1133" y="709"/>
                    </a:lnTo>
                    <a:lnTo>
                      <a:pt x="1134" y="713"/>
                    </a:lnTo>
                    <a:lnTo>
                      <a:pt x="1132" y="714"/>
                    </a:lnTo>
                    <a:lnTo>
                      <a:pt x="1131" y="715"/>
                    </a:lnTo>
                    <a:lnTo>
                      <a:pt x="1132" y="717"/>
                    </a:lnTo>
                    <a:lnTo>
                      <a:pt x="1133" y="718"/>
                    </a:lnTo>
                    <a:lnTo>
                      <a:pt x="1135" y="720"/>
                    </a:lnTo>
                    <a:lnTo>
                      <a:pt x="1136" y="720"/>
                    </a:lnTo>
                    <a:lnTo>
                      <a:pt x="1137" y="720"/>
                    </a:lnTo>
                    <a:lnTo>
                      <a:pt x="1137" y="721"/>
                    </a:lnTo>
                    <a:lnTo>
                      <a:pt x="1137" y="724"/>
                    </a:lnTo>
                    <a:lnTo>
                      <a:pt x="1136" y="724"/>
                    </a:lnTo>
                    <a:lnTo>
                      <a:pt x="1135" y="724"/>
                    </a:lnTo>
                    <a:lnTo>
                      <a:pt x="1135" y="728"/>
                    </a:lnTo>
                    <a:lnTo>
                      <a:pt x="1136" y="729"/>
                    </a:lnTo>
                    <a:lnTo>
                      <a:pt x="1136" y="730"/>
                    </a:lnTo>
                    <a:lnTo>
                      <a:pt x="1136" y="731"/>
                    </a:lnTo>
                    <a:lnTo>
                      <a:pt x="1136" y="732"/>
                    </a:lnTo>
                    <a:lnTo>
                      <a:pt x="1135" y="732"/>
                    </a:lnTo>
                    <a:lnTo>
                      <a:pt x="1135" y="733"/>
                    </a:lnTo>
                    <a:lnTo>
                      <a:pt x="1140" y="739"/>
                    </a:lnTo>
                    <a:lnTo>
                      <a:pt x="1141" y="741"/>
                    </a:lnTo>
                    <a:lnTo>
                      <a:pt x="1141" y="742"/>
                    </a:lnTo>
                    <a:lnTo>
                      <a:pt x="1142" y="744"/>
                    </a:lnTo>
                    <a:lnTo>
                      <a:pt x="1144" y="750"/>
                    </a:lnTo>
                    <a:lnTo>
                      <a:pt x="1143" y="751"/>
                    </a:lnTo>
                    <a:lnTo>
                      <a:pt x="1144" y="753"/>
                    </a:lnTo>
                    <a:lnTo>
                      <a:pt x="1145" y="754"/>
                    </a:lnTo>
                    <a:lnTo>
                      <a:pt x="1146" y="756"/>
                    </a:lnTo>
                    <a:lnTo>
                      <a:pt x="1148" y="759"/>
                    </a:lnTo>
                    <a:lnTo>
                      <a:pt x="1147" y="761"/>
                    </a:lnTo>
                    <a:lnTo>
                      <a:pt x="1147" y="762"/>
                    </a:lnTo>
                    <a:lnTo>
                      <a:pt x="1153" y="769"/>
                    </a:lnTo>
                    <a:lnTo>
                      <a:pt x="1154" y="769"/>
                    </a:lnTo>
                    <a:lnTo>
                      <a:pt x="1155" y="771"/>
                    </a:lnTo>
                    <a:lnTo>
                      <a:pt x="1156" y="773"/>
                    </a:lnTo>
                    <a:lnTo>
                      <a:pt x="1156" y="774"/>
                    </a:lnTo>
                    <a:lnTo>
                      <a:pt x="1158" y="776"/>
                    </a:lnTo>
                    <a:lnTo>
                      <a:pt x="1157" y="777"/>
                    </a:lnTo>
                    <a:lnTo>
                      <a:pt x="1154" y="779"/>
                    </a:lnTo>
                    <a:lnTo>
                      <a:pt x="1153" y="779"/>
                    </a:lnTo>
                    <a:lnTo>
                      <a:pt x="1152" y="777"/>
                    </a:lnTo>
                    <a:lnTo>
                      <a:pt x="1151" y="777"/>
                    </a:lnTo>
                    <a:lnTo>
                      <a:pt x="1150" y="777"/>
                    </a:lnTo>
                    <a:lnTo>
                      <a:pt x="1150" y="778"/>
                    </a:lnTo>
                    <a:lnTo>
                      <a:pt x="1150" y="782"/>
                    </a:lnTo>
                    <a:lnTo>
                      <a:pt x="1152" y="784"/>
                    </a:lnTo>
                    <a:lnTo>
                      <a:pt x="1153" y="784"/>
                    </a:lnTo>
                    <a:lnTo>
                      <a:pt x="1154" y="790"/>
                    </a:lnTo>
                    <a:lnTo>
                      <a:pt x="1153" y="790"/>
                    </a:lnTo>
                    <a:lnTo>
                      <a:pt x="1153" y="791"/>
                    </a:lnTo>
                    <a:lnTo>
                      <a:pt x="1154" y="792"/>
                    </a:lnTo>
                    <a:lnTo>
                      <a:pt x="1155" y="794"/>
                    </a:lnTo>
                    <a:lnTo>
                      <a:pt x="1156" y="796"/>
                    </a:lnTo>
                    <a:lnTo>
                      <a:pt x="1158" y="799"/>
                    </a:lnTo>
                    <a:lnTo>
                      <a:pt x="1158" y="800"/>
                    </a:lnTo>
                    <a:lnTo>
                      <a:pt x="1158" y="801"/>
                    </a:lnTo>
                    <a:lnTo>
                      <a:pt x="1158" y="802"/>
                    </a:lnTo>
                    <a:lnTo>
                      <a:pt x="1158" y="803"/>
                    </a:lnTo>
                    <a:lnTo>
                      <a:pt x="1159" y="804"/>
                    </a:lnTo>
                    <a:lnTo>
                      <a:pt x="1160" y="805"/>
                    </a:lnTo>
                    <a:lnTo>
                      <a:pt x="1162" y="807"/>
                    </a:lnTo>
                    <a:lnTo>
                      <a:pt x="1164" y="808"/>
                    </a:lnTo>
                    <a:lnTo>
                      <a:pt x="1167" y="808"/>
                    </a:lnTo>
                    <a:lnTo>
                      <a:pt x="1168" y="808"/>
                    </a:lnTo>
                    <a:lnTo>
                      <a:pt x="1171" y="809"/>
                    </a:lnTo>
                    <a:lnTo>
                      <a:pt x="1173" y="813"/>
                    </a:lnTo>
                    <a:lnTo>
                      <a:pt x="1173" y="814"/>
                    </a:lnTo>
                    <a:lnTo>
                      <a:pt x="1171" y="813"/>
                    </a:lnTo>
                    <a:lnTo>
                      <a:pt x="1169" y="814"/>
                    </a:lnTo>
                    <a:lnTo>
                      <a:pt x="1169" y="816"/>
                    </a:lnTo>
                    <a:lnTo>
                      <a:pt x="1170" y="818"/>
                    </a:lnTo>
                    <a:lnTo>
                      <a:pt x="1178" y="822"/>
                    </a:lnTo>
                    <a:lnTo>
                      <a:pt x="1179" y="825"/>
                    </a:lnTo>
                    <a:lnTo>
                      <a:pt x="1179" y="826"/>
                    </a:lnTo>
                    <a:lnTo>
                      <a:pt x="1178" y="826"/>
                    </a:lnTo>
                    <a:lnTo>
                      <a:pt x="1177" y="826"/>
                    </a:lnTo>
                    <a:lnTo>
                      <a:pt x="1177" y="827"/>
                    </a:lnTo>
                    <a:lnTo>
                      <a:pt x="1177" y="828"/>
                    </a:lnTo>
                    <a:lnTo>
                      <a:pt x="1179" y="830"/>
                    </a:lnTo>
                    <a:lnTo>
                      <a:pt x="1183" y="832"/>
                    </a:lnTo>
                    <a:lnTo>
                      <a:pt x="1184" y="833"/>
                    </a:lnTo>
                    <a:lnTo>
                      <a:pt x="1183" y="837"/>
                    </a:lnTo>
                    <a:lnTo>
                      <a:pt x="1182" y="837"/>
                    </a:lnTo>
                    <a:lnTo>
                      <a:pt x="1182" y="840"/>
                    </a:lnTo>
                    <a:lnTo>
                      <a:pt x="1183" y="841"/>
                    </a:lnTo>
                    <a:lnTo>
                      <a:pt x="1184" y="842"/>
                    </a:lnTo>
                    <a:lnTo>
                      <a:pt x="1185" y="845"/>
                    </a:lnTo>
                    <a:lnTo>
                      <a:pt x="1184" y="846"/>
                    </a:lnTo>
                    <a:lnTo>
                      <a:pt x="1184" y="847"/>
                    </a:lnTo>
                    <a:lnTo>
                      <a:pt x="1186" y="847"/>
                    </a:lnTo>
                    <a:lnTo>
                      <a:pt x="1187" y="848"/>
                    </a:lnTo>
                    <a:lnTo>
                      <a:pt x="1193" y="848"/>
                    </a:lnTo>
                    <a:lnTo>
                      <a:pt x="1194" y="847"/>
                    </a:lnTo>
                    <a:lnTo>
                      <a:pt x="1196" y="847"/>
                    </a:lnTo>
                    <a:lnTo>
                      <a:pt x="1201" y="848"/>
                    </a:lnTo>
                    <a:lnTo>
                      <a:pt x="1203" y="849"/>
                    </a:lnTo>
                    <a:lnTo>
                      <a:pt x="1205" y="852"/>
                    </a:lnTo>
                    <a:lnTo>
                      <a:pt x="1205" y="853"/>
                    </a:lnTo>
                    <a:lnTo>
                      <a:pt x="1204" y="853"/>
                    </a:lnTo>
                    <a:lnTo>
                      <a:pt x="1204" y="856"/>
                    </a:lnTo>
                    <a:lnTo>
                      <a:pt x="1205" y="857"/>
                    </a:lnTo>
                    <a:lnTo>
                      <a:pt x="1205" y="858"/>
                    </a:lnTo>
                    <a:lnTo>
                      <a:pt x="1205" y="860"/>
                    </a:lnTo>
                    <a:lnTo>
                      <a:pt x="1204" y="860"/>
                    </a:lnTo>
                    <a:lnTo>
                      <a:pt x="1203" y="860"/>
                    </a:lnTo>
                    <a:lnTo>
                      <a:pt x="1201" y="860"/>
                    </a:lnTo>
                    <a:lnTo>
                      <a:pt x="1199" y="858"/>
                    </a:lnTo>
                    <a:lnTo>
                      <a:pt x="1198" y="858"/>
                    </a:lnTo>
                    <a:lnTo>
                      <a:pt x="1196" y="859"/>
                    </a:lnTo>
                    <a:lnTo>
                      <a:pt x="1195" y="859"/>
                    </a:lnTo>
                    <a:lnTo>
                      <a:pt x="1194" y="858"/>
                    </a:lnTo>
                    <a:lnTo>
                      <a:pt x="1192" y="858"/>
                    </a:lnTo>
                    <a:lnTo>
                      <a:pt x="1191" y="859"/>
                    </a:lnTo>
                    <a:lnTo>
                      <a:pt x="1191" y="860"/>
                    </a:lnTo>
                    <a:lnTo>
                      <a:pt x="1188" y="859"/>
                    </a:lnTo>
                    <a:lnTo>
                      <a:pt x="1186" y="858"/>
                    </a:lnTo>
                    <a:lnTo>
                      <a:pt x="1185" y="858"/>
                    </a:lnTo>
                    <a:lnTo>
                      <a:pt x="1184" y="859"/>
                    </a:lnTo>
                    <a:lnTo>
                      <a:pt x="1184" y="860"/>
                    </a:lnTo>
                    <a:lnTo>
                      <a:pt x="1186" y="863"/>
                    </a:lnTo>
                    <a:lnTo>
                      <a:pt x="1190" y="864"/>
                    </a:lnTo>
                    <a:lnTo>
                      <a:pt x="1195" y="864"/>
                    </a:lnTo>
                    <a:lnTo>
                      <a:pt x="1199" y="865"/>
                    </a:lnTo>
                    <a:lnTo>
                      <a:pt x="1201" y="866"/>
                    </a:lnTo>
                    <a:lnTo>
                      <a:pt x="1203" y="868"/>
                    </a:lnTo>
                    <a:lnTo>
                      <a:pt x="1209" y="873"/>
                    </a:lnTo>
                    <a:lnTo>
                      <a:pt x="1211" y="875"/>
                    </a:lnTo>
                    <a:lnTo>
                      <a:pt x="1209" y="881"/>
                    </a:lnTo>
                    <a:lnTo>
                      <a:pt x="1207" y="882"/>
                    </a:lnTo>
                    <a:lnTo>
                      <a:pt x="1206" y="882"/>
                    </a:lnTo>
                    <a:lnTo>
                      <a:pt x="1205" y="882"/>
                    </a:lnTo>
                    <a:lnTo>
                      <a:pt x="1204" y="882"/>
                    </a:lnTo>
                    <a:lnTo>
                      <a:pt x="1203" y="883"/>
                    </a:lnTo>
                    <a:lnTo>
                      <a:pt x="1204" y="886"/>
                    </a:lnTo>
                    <a:lnTo>
                      <a:pt x="1205" y="888"/>
                    </a:lnTo>
                    <a:lnTo>
                      <a:pt x="1207" y="892"/>
                    </a:lnTo>
                    <a:lnTo>
                      <a:pt x="1209" y="892"/>
                    </a:lnTo>
                    <a:lnTo>
                      <a:pt x="1211" y="893"/>
                    </a:lnTo>
                    <a:lnTo>
                      <a:pt x="1211" y="894"/>
                    </a:lnTo>
                    <a:lnTo>
                      <a:pt x="1213" y="896"/>
                    </a:lnTo>
                    <a:lnTo>
                      <a:pt x="1213" y="897"/>
                    </a:lnTo>
                    <a:lnTo>
                      <a:pt x="1212" y="897"/>
                    </a:lnTo>
                    <a:lnTo>
                      <a:pt x="1211" y="898"/>
                    </a:lnTo>
                    <a:lnTo>
                      <a:pt x="1211" y="899"/>
                    </a:lnTo>
                    <a:lnTo>
                      <a:pt x="1211" y="900"/>
                    </a:lnTo>
                    <a:lnTo>
                      <a:pt x="1211" y="901"/>
                    </a:lnTo>
                    <a:lnTo>
                      <a:pt x="1210" y="901"/>
                    </a:lnTo>
                    <a:lnTo>
                      <a:pt x="1209" y="901"/>
                    </a:lnTo>
                    <a:lnTo>
                      <a:pt x="1208" y="901"/>
                    </a:lnTo>
                    <a:lnTo>
                      <a:pt x="1211" y="903"/>
                    </a:lnTo>
                    <a:lnTo>
                      <a:pt x="1213" y="903"/>
                    </a:lnTo>
                    <a:lnTo>
                      <a:pt x="1213" y="904"/>
                    </a:lnTo>
                    <a:lnTo>
                      <a:pt x="1216" y="910"/>
                    </a:lnTo>
                    <a:lnTo>
                      <a:pt x="1219" y="913"/>
                    </a:lnTo>
                    <a:lnTo>
                      <a:pt x="1221" y="916"/>
                    </a:lnTo>
                    <a:lnTo>
                      <a:pt x="1221" y="918"/>
                    </a:lnTo>
                    <a:lnTo>
                      <a:pt x="1219" y="921"/>
                    </a:lnTo>
                    <a:lnTo>
                      <a:pt x="1218" y="921"/>
                    </a:lnTo>
                    <a:lnTo>
                      <a:pt x="1216" y="921"/>
                    </a:lnTo>
                    <a:lnTo>
                      <a:pt x="1216" y="922"/>
                    </a:lnTo>
                    <a:lnTo>
                      <a:pt x="1218" y="928"/>
                    </a:lnTo>
                    <a:lnTo>
                      <a:pt x="1223" y="931"/>
                    </a:lnTo>
                    <a:lnTo>
                      <a:pt x="1224" y="933"/>
                    </a:lnTo>
                    <a:lnTo>
                      <a:pt x="1224" y="934"/>
                    </a:lnTo>
                    <a:lnTo>
                      <a:pt x="1224" y="935"/>
                    </a:lnTo>
                    <a:lnTo>
                      <a:pt x="1221" y="936"/>
                    </a:lnTo>
                    <a:lnTo>
                      <a:pt x="1220" y="938"/>
                    </a:lnTo>
                    <a:lnTo>
                      <a:pt x="1220" y="940"/>
                    </a:lnTo>
                    <a:lnTo>
                      <a:pt x="1219" y="940"/>
                    </a:lnTo>
                    <a:lnTo>
                      <a:pt x="1218" y="940"/>
                    </a:lnTo>
                    <a:lnTo>
                      <a:pt x="1217" y="940"/>
                    </a:lnTo>
                    <a:lnTo>
                      <a:pt x="1216" y="940"/>
                    </a:lnTo>
                    <a:lnTo>
                      <a:pt x="1216" y="941"/>
                    </a:lnTo>
                    <a:lnTo>
                      <a:pt x="1216" y="942"/>
                    </a:lnTo>
                    <a:lnTo>
                      <a:pt x="1216" y="943"/>
                    </a:lnTo>
                    <a:lnTo>
                      <a:pt x="1217" y="943"/>
                    </a:lnTo>
                    <a:lnTo>
                      <a:pt x="1218" y="946"/>
                    </a:lnTo>
                    <a:lnTo>
                      <a:pt x="1218" y="947"/>
                    </a:lnTo>
                    <a:lnTo>
                      <a:pt x="1218" y="949"/>
                    </a:lnTo>
                    <a:lnTo>
                      <a:pt x="1218" y="950"/>
                    </a:lnTo>
                    <a:lnTo>
                      <a:pt x="1218" y="956"/>
                    </a:lnTo>
                    <a:lnTo>
                      <a:pt x="1219" y="957"/>
                    </a:lnTo>
                    <a:lnTo>
                      <a:pt x="1220" y="958"/>
                    </a:lnTo>
                    <a:lnTo>
                      <a:pt x="1221" y="958"/>
                    </a:lnTo>
                    <a:lnTo>
                      <a:pt x="1222" y="958"/>
                    </a:lnTo>
                    <a:lnTo>
                      <a:pt x="1226" y="960"/>
                    </a:lnTo>
                    <a:lnTo>
                      <a:pt x="1230" y="969"/>
                    </a:lnTo>
                    <a:lnTo>
                      <a:pt x="1228" y="970"/>
                    </a:lnTo>
                    <a:lnTo>
                      <a:pt x="1226" y="971"/>
                    </a:lnTo>
                    <a:lnTo>
                      <a:pt x="1225" y="971"/>
                    </a:lnTo>
                    <a:lnTo>
                      <a:pt x="1225" y="972"/>
                    </a:lnTo>
                    <a:lnTo>
                      <a:pt x="1224" y="973"/>
                    </a:lnTo>
                    <a:lnTo>
                      <a:pt x="1230" y="982"/>
                    </a:lnTo>
                    <a:lnTo>
                      <a:pt x="1230" y="983"/>
                    </a:lnTo>
                    <a:lnTo>
                      <a:pt x="1228" y="986"/>
                    </a:lnTo>
                    <a:lnTo>
                      <a:pt x="1227" y="986"/>
                    </a:lnTo>
                    <a:lnTo>
                      <a:pt x="1226" y="987"/>
                    </a:lnTo>
                    <a:lnTo>
                      <a:pt x="1225" y="987"/>
                    </a:lnTo>
                    <a:lnTo>
                      <a:pt x="1224" y="987"/>
                    </a:lnTo>
                    <a:lnTo>
                      <a:pt x="1223" y="988"/>
                    </a:lnTo>
                    <a:lnTo>
                      <a:pt x="1222" y="988"/>
                    </a:lnTo>
                    <a:lnTo>
                      <a:pt x="1222" y="990"/>
                    </a:lnTo>
                    <a:lnTo>
                      <a:pt x="1222" y="996"/>
                    </a:lnTo>
                    <a:lnTo>
                      <a:pt x="1224" y="997"/>
                    </a:lnTo>
                    <a:lnTo>
                      <a:pt x="1216" y="998"/>
                    </a:lnTo>
                    <a:lnTo>
                      <a:pt x="1216" y="1002"/>
                    </a:lnTo>
                    <a:lnTo>
                      <a:pt x="1216" y="1005"/>
                    </a:lnTo>
                    <a:lnTo>
                      <a:pt x="1217" y="1005"/>
                    </a:lnTo>
                    <a:lnTo>
                      <a:pt x="1219" y="1007"/>
                    </a:lnTo>
                    <a:lnTo>
                      <a:pt x="1224" y="1013"/>
                    </a:lnTo>
                    <a:lnTo>
                      <a:pt x="1223" y="1014"/>
                    </a:lnTo>
                    <a:lnTo>
                      <a:pt x="1224" y="1017"/>
                    </a:lnTo>
                    <a:lnTo>
                      <a:pt x="1226" y="1018"/>
                    </a:lnTo>
                    <a:lnTo>
                      <a:pt x="1226" y="1019"/>
                    </a:lnTo>
                    <a:lnTo>
                      <a:pt x="1227" y="1020"/>
                    </a:lnTo>
                    <a:lnTo>
                      <a:pt x="1226" y="1020"/>
                    </a:lnTo>
                    <a:lnTo>
                      <a:pt x="1226" y="1022"/>
                    </a:lnTo>
                    <a:lnTo>
                      <a:pt x="1227" y="1022"/>
                    </a:lnTo>
                    <a:lnTo>
                      <a:pt x="1228" y="1024"/>
                    </a:lnTo>
                    <a:lnTo>
                      <a:pt x="1233" y="1026"/>
                    </a:lnTo>
                    <a:lnTo>
                      <a:pt x="1236" y="1029"/>
                    </a:lnTo>
                    <a:lnTo>
                      <a:pt x="1237" y="1030"/>
                    </a:lnTo>
                    <a:lnTo>
                      <a:pt x="1245" y="1041"/>
                    </a:lnTo>
                    <a:lnTo>
                      <a:pt x="1246" y="1042"/>
                    </a:lnTo>
                    <a:lnTo>
                      <a:pt x="1247" y="1042"/>
                    </a:lnTo>
                    <a:lnTo>
                      <a:pt x="1247" y="1043"/>
                    </a:lnTo>
                    <a:lnTo>
                      <a:pt x="1248" y="1042"/>
                    </a:lnTo>
                    <a:lnTo>
                      <a:pt x="1249" y="1042"/>
                    </a:lnTo>
                    <a:lnTo>
                      <a:pt x="1249" y="1041"/>
                    </a:lnTo>
                    <a:lnTo>
                      <a:pt x="1250" y="1041"/>
                    </a:lnTo>
                    <a:lnTo>
                      <a:pt x="1250" y="1039"/>
                    </a:lnTo>
                    <a:lnTo>
                      <a:pt x="1251" y="1039"/>
                    </a:lnTo>
                    <a:lnTo>
                      <a:pt x="1253" y="1038"/>
                    </a:lnTo>
                    <a:lnTo>
                      <a:pt x="1254" y="1038"/>
                    </a:lnTo>
                    <a:lnTo>
                      <a:pt x="1255" y="1038"/>
                    </a:lnTo>
                    <a:lnTo>
                      <a:pt x="1256" y="1039"/>
                    </a:lnTo>
                    <a:lnTo>
                      <a:pt x="1257" y="1039"/>
                    </a:lnTo>
                    <a:lnTo>
                      <a:pt x="1258" y="1039"/>
                    </a:lnTo>
                    <a:lnTo>
                      <a:pt x="1258" y="1038"/>
                    </a:lnTo>
                    <a:lnTo>
                      <a:pt x="1258" y="1037"/>
                    </a:lnTo>
                    <a:lnTo>
                      <a:pt x="1259" y="1037"/>
                    </a:lnTo>
                    <a:lnTo>
                      <a:pt x="1260" y="1037"/>
                    </a:lnTo>
                    <a:lnTo>
                      <a:pt x="1263" y="1037"/>
                    </a:lnTo>
                    <a:lnTo>
                      <a:pt x="1265" y="1039"/>
                    </a:lnTo>
                    <a:lnTo>
                      <a:pt x="1265" y="1041"/>
                    </a:lnTo>
                    <a:lnTo>
                      <a:pt x="1265" y="1042"/>
                    </a:lnTo>
                    <a:lnTo>
                      <a:pt x="1269" y="1044"/>
                    </a:lnTo>
                    <a:lnTo>
                      <a:pt x="1269" y="1045"/>
                    </a:lnTo>
                    <a:lnTo>
                      <a:pt x="1271" y="1050"/>
                    </a:lnTo>
                    <a:lnTo>
                      <a:pt x="1270" y="1050"/>
                    </a:lnTo>
                    <a:lnTo>
                      <a:pt x="1270" y="1052"/>
                    </a:lnTo>
                    <a:lnTo>
                      <a:pt x="1271" y="1054"/>
                    </a:lnTo>
                    <a:lnTo>
                      <a:pt x="1272" y="1054"/>
                    </a:lnTo>
                    <a:lnTo>
                      <a:pt x="1274" y="1055"/>
                    </a:lnTo>
                    <a:lnTo>
                      <a:pt x="1275" y="1056"/>
                    </a:lnTo>
                    <a:lnTo>
                      <a:pt x="1275" y="1057"/>
                    </a:lnTo>
                    <a:lnTo>
                      <a:pt x="1275" y="1058"/>
                    </a:lnTo>
                    <a:lnTo>
                      <a:pt x="1277" y="1061"/>
                    </a:lnTo>
                    <a:lnTo>
                      <a:pt x="1277" y="1063"/>
                    </a:lnTo>
                    <a:lnTo>
                      <a:pt x="1277" y="1064"/>
                    </a:lnTo>
                    <a:lnTo>
                      <a:pt x="1277" y="1065"/>
                    </a:lnTo>
                    <a:lnTo>
                      <a:pt x="1282" y="1070"/>
                    </a:lnTo>
                    <a:lnTo>
                      <a:pt x="1283" y="1071"/>
                    </a:lnTo>
                    <a:lnTo>
                      <a:pt x="1284" y="1071"/>
                    </a:lnTo>
                    <a:lnTo>
                      <a:pt x="1288" y="1072"/>
                    </a:lnTo>
                    <a:lnTo>
                      <a:pt x="1292" y="1075"/>
                    </a:lnTo>
                    <a:lnTo>
                      <a:pt x="1294" y="1076"/>
                    </a:lnTo>
                    <a:lnTo>
                      <a:pt x="1294" y="1077"/>
                    </a:lnTo>
                    <a:lnTo>
                      <a:pt x="1296" y="1079"/>
                    </a:lnTo>
                    <a:lnTo>
                      <a:pt x="1341" y="1079"/>
                    </a:lnTo>
                    <a:lnTo>
                      <a:pt x="1356" y="1084"/>
                    </a:lnTo>
                    <a:lnTo>
                      <a:pt x="1362" y="1084"/>
                    </a:lnTo>
                    <a:lnTo>
                      <a:pt x="1369" y="1086"/>
                    </a:lnTo>
                    <a:lnTo>
                      <a:pt x="1373" y="1088"/>
                    </a:lnTo>
                    <a:lnTo>
                      <a:pt x="1384" y="1089"/>
                    </a:lnTo>
                    <a:lnTo>
                      <a:pt x="1384" y="1091"/>
                    </a:lnTo>
                    <a:lnTo>
                      <a:pt x="1383" y="1089"/>
                    </a:lnTo>
                    <a:lnTo>
                      <a:pt x="1382" y="1089"/>
                    </a:lnTo>
                    <a:lnTo>
                      <a:pt x="1375" y="1088"/>
                    </a:lnTo>
                    <a:lnTo>
                      <a:pt x="1374" y="1088"/>
                    </a:lnTo>
                    <a:lnTo>
                      <a:pt x="1371" y="1088"/>
                    </a:lnTo>
                    <a:lnTo>
                      <a:pt x="1370" y="1088"/>
                    </a:lnTo>
                    <a:lnTo>
                      <a:pt x="1365" y="1086"/>
                    </a:lnTo>
                    <a:lnTo>
                      <a:pt x="1364" y="1086"/>
                    </a:lnTo>
                    <a:lnTo>
                      <a:pt x="1362" y="1086"/>
                    </a:lnTo>
                    <a:lnTo>
                      <a:pt x="1358" y="1087"/>
                    </a:lnTo>
                    <a:lnTo>
                      <a:pt x="1358" y="1088"/>
                    </a:lnTo>
                    <a:lnTo>
                      <a:pt x="1360" y="1091"/>
                    </a:lnTo>
                    <a:lnTo>
                      <a:pt x="1359" y="1093"/>
                    </a:lnTo>
                    <a:lnTo>
                      <a:pt x="1359" y="1094"/>
                    </a:lnTo>
                    <a:lnTo>
                      <a:pt x="1358" y="1094"/>
                    </a:lnTo>
                    <a:lnTo>
                      <a:pt x="1358" y="1095"/>
                    </a:lnTo>
                    <a:lnTo>
                      <a:pt x="1355" y="1095"/>
                    </a:lnTo>
                    <a:lnTo>
                      <a:pt x="1354" y="1094"/>
                    </a:lnTo>
                    <a:lnTo>
                      <a:pt x="1352" y="1095"/>
                    </a:lnTo>
                    <a:lnTo>
                      <a:pt x="1341" y="1101"/>
                    </a:lnTo>
                    <a:lnTo>
                      <a:pt x="1334" y="1101"/>
                    </a:lnTo>
                    <a:lnTo>
                      <a:pt x="1336" y="1106"/>
                    </a:lnTo>
                    <a:lnTo>
                      <a:pt x="1337" y="1107"/>
                    </a:lnTo>
                    <a:lnTo>
                      <a:pt x="1339" y="1109"/>
                    </a:lnTo>
                    <a:lnTo>
                      <a:pt x="1339" y="1113"/>
                    </a:lnTo>
                    <a:lnTo>
                      <a:pt x="1339" y="1114"/>
                    </a:lnTo>
                    <a:lnTo>
                      <a:pt x="1339" y="1115"/>
                    </a:lnTo>
                    <a:lnTo>
                      <a:pt x="1341" y="1121"/>
                    </a:lnTo>
                    <a:lnTo>
                      <a:pt x="1342" y="1122"/>
                    </a:lnTo>
                    <a:lnTo>
                      <a:pt x="1343" y="1124"/>
                    </a:lnTo>
                    <a:lnTo>
                      <a:pt x="1346" y="1128"/>
                    </a:lnTo>
                    <a:lnTo>
                      <a:pt x="1348" y="1132"/>
                    </a:lnTo>
                    <a:lnTo>
                      <a:pt x="1348" y="1133"/>
                    </a:lnTo>
                    <a:lnTo>
                      <a:pt x="1347" y="1134"/>
                    </a:lnTo>
                    <a:lnTo>
                      <a:pt x="1343" y="1136"/>
                    </a:lnTo>
                    <a:lnTo>
                      <a:pt x="1338" y="1134"/>
                    </a:lnTo>
                    <a:lnTo>
                      <a:pt x="1337" y="1134"/>
                    </a:lnTo>
                    <a:lnTo>
                      <a:pt x="1334" y="1134"/>
                    </a:lnTo>
                    <a:lnTo>
                      <a:pt x="1333" y="1134"/>
                    </a:lnTo>
                    <a:lnTo>
                      <a:pt x="1332" y="1133"/>
                    </a:lnTo>
                    <a:lnTo>
                      <a:pt x="1327" y="1131"/>
                    </a:lnTo>
                    <a:lnTo>
                      <a:pt x="1322" y="1131"/>
                    </a:lnTo>
                    <a:lnTo>
                      <a:pt x="1320" y="1130"/>
                    </a:lnTo>
                    <a:lnTo>
                      <a:pt x="1314" y="1127"/>
                    </a:lnTo>
                    <a:lnTo>
                      <a:pt x="1309" y="1123"/>
                    </a:lnTo>
                    <a:lnTo>
                      <a:pt x="1307" y="1122"/>
                    </a:lnTo>
                    <a:lnTo>
                      <a:pt x="1306" y="1119"/>
                    </a:lnTo>
                    <a:lnTo>
                      <a:pt x="1308" y="1116"/>
                    </a:lnTo>
                    <a:lnTo>
                      <a:pt x="1313" y="1117"/>
                    </a:lnTo>
                    <a:lnTo>
                      <a:pt x="1314" y="1118"/>
                    </a:lnTo>
                    <a:lnTo>
                      <a:pt x="1315" y="1119"/>
                    </a:lnTo>
                    <a:lnTo>
                      <a:pt x="1315" y="1120"/>
                    </a:lnTo>
                    <a:lnTo>
                      <a:pt x="1315" y="1121"/>
                    </a:lnTo>
                    <a:lnTo>
                      <a:pt x="1314" y="1122"/>
                    </a:lnTo>
                    <a:lnTo>
                      <a:pt x="1313" y="1122"/>
                    </a:lnTo>
                    <a:lnTo>
                      <a:pt x="1314" y="1122"/>
                    </a:lnTo>
                    <a:lnTo>
                      <a:pt x="1316" y="1122"/>
                    </a:lnTo>
                    <a:lnTo>
                      <a:pt x="1317" y="1121"/>
                    </a:lnTo>
                    <a:lnTo>
                      <a:pt x="1317" y="1120"/>
                    </a:lnTo>
                    <a:lnTo>
                      <a:pt x="1315" y="1118"/>
                    </a:lnTo>
                    <a:lnTo>
                      <a:pt x="1315" y="1116"/>
                    </a:lnTo>
                    <a:lnTo>
                      <a:pt x="1318" y="1116"/>
                    </a:lnTo>
                    <a:lnTo>
                      <a:pt x="1323" y="1122"/>
                    </a:lnTo>
                    <a:lnTo>
                      <a:pt x="1323" y="1123"/>
                    </a:lnTo>
                    <a:lnTo>
                      <a:pt x="1322" y="1124"/>
                    </a:lnTo>
                    <a:lnTo>
                      <a:pt x="1321" y="1125"/>
                    </a:lnTo>
                    <a:lnTo>
                      <a:pt x="1320" y="1125"/>
                    </a:lnTo>
                    <a:lnTo>
                      <a:pt x="1320" y="1126"/>
                    </a:lnTo>
                    <a:lnTo>
                      <a:pt x="1321" y="1126"/>
                    </a:lnTo>
                    <a:lnTo>
                      <a:pt x="1324" y="1125"/>
                    </a:lnTo>
                    <a:lnTo>
                      <a:pt x="1324" y="1123"/>
                    </a:lnTo>
                    <a:lnTo>
                      <a:pt x="1323" y="1121"/>
                    </a:lnTo>
                    <a:lnTo>
                      <a:pt x="1322" y="1120"/>
                    </a:lnTo>
                    <a:lnTo>
                      <a:pt x="1321" y="1118"/>
                    </a:lnTo>
                    <a:lnTo>
                      <a:pt x="1320" y="1116"/>
                    </a:lnTo>
                    <a:lnTo>
                      <a:pt x="1325" y="1113"/>
                    </a:lnTo>
                    <a:lnTo>
                      <a:pt x="1326" y="1113"/>
                    </a:lnTo>
                    <a:lnTo>
                      <a:pt x="1327" y="1113"/>
                    </a:lnTo>
                    <a:lnTo>
                      <a:pt x="1328" y="1113"/>
                    </a:lnTo>
                    <a:lnTo>
                      <a:pt x="1330" y="1106"/>
                    </a:lnTo>
                    <a:lnTo>
                      <a:pt x="1329" y="1105"/>
                    </a:lnTo>
                    <a:lnTo>
                      <a:pt x="1327" y="1103"/>
                    </a:lnTo>
                    <a:lnTo>
                      <a:pt x="1325" y="1103"/>
                    </a:lnTo>
                    <a:lnTo>
                      <a:pt x="1322" y="1103"/>
                    </a:lnTo>
                    <a:lnTo>
                      <a:pt x="1318" y="1105"/>
                    </a:lnTo>
                    <a:lnTo>
                      <a:pt x="1315" y="1108"/>
                    </a:lnTo>
                    <a:lnTo>
                      <a:pt x="1313" y="1109"/>
                    </a:lnTo>
                    <a:lnTo>
                      <a:pt x="1313" y="1110"/>
                    </a:lnTo>
                    <a:lnTo>
                      <a:pt x="1313" y="1113"/>
                    </a:lnTo>
                    <a:lnTo>
                      <a:pt x="1311" y="1113"/>
                    </a:lnTo>
                    <a:lnTo>
                      <a:pt x="1309" y="1113"/>
                    </a:lnTo>
                    <a:lnTo>
                      <a:pt x="1307" y="1111"/>
                    </a:lnTo>
                    <a:lnTo>
                      <a:pt x="1306" y="1111"/>
                    </a:lnTo>
                    <a:lnTo>
                      <a:pt x="1304" y="1110"/>
                    </a:lnTo>
                    <a:lnTo>
                      <a:pt x="1299" y="1111"/>
                    </a:lnTo>
                    <a:lnTo>
                      <a:pt x="1299" y="1112"/>
                    </a:lnTo>
                    <a:lnTo>
                      <a:pt x="1301" y="1112"/>
                    </a:lnTo>
                    <a:lnTo>
                      <a:pt x="1303" y="1112"/>
                    </a:lnTo>
                    <a:lnTo>
                      <a:pt x="1309" y="1114"/>
                    </a:lnTo>
                    <a:lnTo>
                      <a:pt x="1309" y="1115"/>
                    </a:lnTo>
                    <a:lnTo>
                      <a:pt x="1307" y="1116"/>
                    </a:lnTo>
                    <a:lnTo>
                      <a:pt x="1306" y="1116"/>
                    </a:lnTo>
                    <a:lnTo>
                      <a:pt x="1305" y="1115"/>
                    </a:lnTo>
                    <a:lnTo>
                      <a:pt x="1303" y="1115"/>
                    </a:lnTo>
                    <a:lnTo>
                      <a:pt x="1301" y="1115"/>
                    </a:lnTo>
                    <a:lnTo>
                      <a:pt x="1303" y="1116"/>
                    </a:lnTo>
                    <a:lnTo>
                      <a:pt x="1304" y="1116"/>
                    </a:lnTo>
                    <a:lnTo>
                      <a:pt x="1305" y="1116"/>
                    </a:lnTo>
                    <a:lnTo>
                      <a:pt x="1305" y="1120"/>
                    </a:lnTo>
                    <a:lnTo>
                      <a:pt x="1304" y="1120"/>
                    </a:lnTo>
                    <a:lnTo>
                      <a:pt x="1303" y="1120"/>
                    </a:lnTo>
                    <a:lnTo>
                      <a:pt x="1301" y="1119"/>
                    </a:lnTo>
                    <a:lnTo>
                      <a:pt x="1302" y="1120"/>
                    </a:lnTo>
                    <a:lnTo>
                      <a:pt x="1305" y="1122"/>
                    </a:lnTo>
                    <a:lnTo>
                      <a:pt x="1306" y="1122"/>
                    </a:lnTo>
                    <a:lnTo>
                      <a:pt x="1310" y="1124"/>
                    </a:lnTo>
                    <a:lnTo>
                      <a:pt x="1311" y="1125"/>
                    </a:lnTo>
                    <a:lnTo>
                      <a:pt x="1311" y="1126"/>
                    </a:lnTo>
                    <a:lnTo>
                      <a:pt x="1309" y="1126"/>
                    </a:lnTo>
                    <a:lnTo>
                      <a:pt x="1308" y="1126"/>
                    </a:lnTo>
                    <a:lnTo>
                      <a:pt x="1307" y="1125"/>
                    </a:lnTo>
                    <a:lnTo>
                      <a:pt x="1301" y="1122"/>
                    </a:lnTo>
                    <a:lnTo>
                      <a:pt x="1295" y="1120"/>
                    </a:lnTo>
                    <a:lnTo>
                      <a:pt x="1294" y="1120"/>
                    </a:lnTo>
                    <a:lnTo>
                      <a:pt x="1290" y="1118"/>
                    </a:lnTo>
                    <a:lnTo>
                      <a:pt x="1289" y="1118"/>
                    </a:lnTo>
                    <a:lnTo>
                      <a:pt x="1288" y="1118"/>
                    </a:lnTo>
                    <a:lnTo>
                      <a:pt x="1286" y="1116"/>
                    </a:lnTo>
                    <a:lnTo>
                      <a:pt x="1283" y="1114"/>
                    </a:lnTo>
                    <a:lnTo>
                      <a:pt x="1288" y="1114"/>
                    </a:lnTo>
                    <a:lnTo>
                      <a:pt x="1290" y="1114"/>
                    </a:lnTo>
                    <a:lnTo>
                      <a:pt x="1291" y="1114"/>
                    </a:lnTo>
                    <a:lnTo>
                      <a:pt x="1294" y="1116"/>
                    </a:lnTo>
                    <a:lnTo>
                      <a:pt x="1298" y="1118"/>
                    </a:lnTo>
                    <a:lnTo>
                      <a:pt x="1299" y="1118"/>
                    </a:lnTo>
                    <a:lnTo>
                      <a:pt x="1299" y="1116"/>
                    </a:lnTo>
                    <a:lnTo>
                      <a:pt x="1295" y="1114"/>
                    </a:lnTo>
                    <a:lnTo>
                      <a:pt x="1296" y="1114"/>
                    </a:lnTo>
                    <a:lnTo>
                      <a:pt x="1298" y="1114"/>
                    </a:lnTo>
                    <a:lnTo>
                      <a:pt x="1296" y="1113"/>
                    </a:lnTo>
                    <a:lnTo>
                      <a:pt x="1295" y="1113"/>
                    </a:lnTo>
                    <a:lnTo>
                      <a:pt x="1294" y="1113"/>
                    </a:lnTo>
                    <a:lnTo>
                      <a:pt x="1294" y="1114"/>
                    </a:lnTo>
                    <a:lnTo>
                      <a:pt x="1293" y="1114"/>
                    </a:lnTo>
                    <a:lnTo>
                      <a:pt x="1290" y="1113"/>
                    </a:lnTo>
                    <a:lnTo>
                      <a:pt x="1291" y="1112"/>
                    </a:lnTo>
                    <a:lnTo>
                      <a:pt x="1291" y="1111"/>
                    </a:lnTo>
                    <a:lnTo>
                      <a:pt x="1290" y="1110"/>
                    </a:lnTo>
                    <a:lnTo>
                      <a:pt x="1289" y="1109"/>
                    </a:lnTo>
                    <a:lnTo>
                      <a:pt x="1287" y="1107"/>
                    </a:lnTo>
                    <a:lnTo>
                      <a:pt x="1286" y="1105"/>
                    </a:lnTo>
                    <a:lnTo>
                      <a:pt x="1286" y="1104"/>
                    </a:lnTo>
                    <a:lnTo>
                      <a:pt x="1290" y="1101"/>
                    </a:lnTo>
                    <a:lnTo>
                      <a:pt x="1294" y="1103"/>
                    </a:lnTo>
                    <a:lnTo>
                      <a:pt x="1297" y="1104"/>
                    </a:lnTo>
                    <a:lnTo>
                      <a:pt x="1298" y="1103"/>
                    </a:lnTo>
                    <a:lnTo>
                      <a:pt x="1299" y="1102"/>
                    </a:lnTo>
                    <a:lnTo>
                      <a:pt x="1301" y="1099"/>
                    </a:lnTo>
                    <a:lnTo>
                      <a:pt x="1304" y="1098"/>
                    </a:lnTo>
                    <a:lnTo>
                      <a:pt x="1308" y="1099"/>
                    </a:lnTo>
                    <a:lnTo>
                      <a:pt x="1309" y="1100"/>
                    </a:lnTo>
                    <a:lnTo>
                      <a:pt x="1314" y="1100"/>
                    </a:lnTo>
                    <a:lnTo>
                      <a:pt x="1315" y="1099"/>
                    </a:lnTo>
                    <a:lnTo>
                      <a:pt x="1317" y="1098"/>
                    </a:lnTo>
                    <a:lnTo>
                      <a:pt x="1315" y="1096"/>
                    </a:lnTo>
                    <a:lnTo>
                      <a:pt x="1314" y="1096"/>
                    </a:lnTo>
                    <a:lnTo>
                      <a:pt x="1313" y="1096"/>
                    </a:lnTo>
                    <a:lnTo>
                      <a:pt x="1312" y="1096"/>
                    </a:lnTo>
                    <a:lnTo>
                      <a:pt x="1299" y="1095"/>
                    </a:lnTo>
                    <a:lnTo>
                      <a:pt x="1296" y="1095"/>
                    </a:lnTo>
                    <a:lnTo>
                      <a:pt x="1295" y="1096"/>
                    </a:lnTo>
                    <a:lnTo>
                      <a:pt x="1295" y="1099"/>
                    </a:lnTo>
                    <a:lnTo>
                      <a:pt x="1291" y="1097"/>
                    </a:lnTo>
                    <a:lnTo>
                      <a:pt x="1291" y="1096"/>
                    </a:lnTo>
                    <a:lnTo>
                      <a:pt x="1292" y="1096"/>
                    </a:lnTo>
                    <a:lnTo>
                      <a:pt x="1293" y="1095"/>
                    </a:lnTo>
                    <a:lnTo>
                      <a:pt x="1292" y="1094"/>
                    </a:lnTo>
                    <a:lnTo>
                      <a:pt x="1290" y="1095"/>
                    </a:lnTo>
                    <a:lnTo>
                      <a:pt x="1290" y="1096"/>
                    </a:lnTo>
                    <a:lnTo>
                      <a:pt x="1288" y="1096"/>
                    </a:lnTo>
                    <a:lnTo>
                      <a:pt x="1284" y="1096"/>
                    </a:lnTo>
                    <a:lnTo>
                      <a:pt x="1283" y="1098"/>
                    </a:lnTo>
                    <a:lnTo>
                      <a:pt x="1284" y="1098"/>
                    </a:lnTo>
                    <a:lnTo>
                      <a:pt x="1285" y="1097"/>
                    </a:lnTo>
                    <a:lnTo>
                      <a:pt x="1288" y="1099"/>
                    </a:lnTo>
                    <a:lnTo>
                      <a:pt x="1289" y="1099"/>
                    </a:lnTo>
                    <a:lnTo>
                      <a:pt x="1288" y="1101"/>
                    </a:lnTo>
                    <a:lnTo>
                      <a:pt x="1288" y="1102"/>
                    </a:lnTo>
                    <a:lnTo>
                      <a:pt x="1287" y="1103"/>
                    </a:lnTo>
                    <a:lnTo>
                      <a:pt x="1285" y="1103"/>
                    </a:lnTo>
                    <a:lnTo>
                      <a:pt x="1284" y="1104"/>
                    </a:lnTo>
                    <a:lnTo>
                      <a:pt x="1284" y="1105"/>
                    </a:lnTo>
                    <a:lnTo>
                      <a:pt x="1288" y="1109"/>
                    </a:lnTo>
                    <a:lnTo>
                      <a:pt x="1289" y="1110"/>
                    </a:lnTo>
                    <a:lnTo>
                      <a:pt x="1289" y="1111"/>
                    </a:lnTo>
                    <a:lnTo>
                      <a:pt x="1286" y="1112"/>
                    </a:lnTo>
                    <a:lnTo>
                      <a:pt x="1286" y="1113"/>
                    </a:lnTo>
                    <a:lnTo>
                      <a:pt x="1284" y="1113"/>
                    </a:lnTo>
                    <a:lnTo>
                      <a:pt x="1281" y="1112"/>
                    </a:lnTo>
                    <a:lnTo>
                      <a:pt x="1277" y="1109"/>
                    </a:lnTo>
                    <a:lnTo>
                      <a:pt x="1279" y="1107"/>
                    </a:lnTo>
                    <a:lnTo>
                      <a:pt x="1280" y="1106"/>
                    </a:lnTo>
                    <a:lnTo>
                      <a:pt x="1277" y="1106"/>
                    </a:lnTo>
                    <a:lnTo>
                      <a:pt x="1271" y="1103"/>
                    </a:lnTo>
                    <a:lnTo>
                      <a:pt x="1274" y="1103"/>
                    </a:lnTo>
                    <a:lnTo>
                      <a:pt x="1275" y="1103"/>
                    </a:lnTo>
                    <a:lnTo>
                      <a:pt x="1278" y="1103"/>
                    </a:lnTo>
                    <a:lnTo>
                      <a:pt x="1277" y="1102"/>
                    </a:lnTo>
                    <a:lnTo>
                      <a:pt x="1277" y="1101"/>
                    </a:lnTo>
                    <a:lnTo>
                      <a:pt x="1277" y="1094"/>
                    </a:lnTo>
                    <a:lnTo>
                      <a:pt x="1281" y="1095"/>
                    </a:lnTo>
                    <a:lnTo>
                      <a:pt x="1281" y="1094"/>
                    </a:lnTo>
                    <a:lnTo>
                      <a:pt x="1277" y="1094"/>
                    </a:lnTo>
                    <a:lnTo>
                      <a:pt x="1275" y="1094"/>
                    </a:lnTo>
                    <a:lnTo>
                      <a:pt x="1276" y="1096"/>
                    </a:lnTo>
                    <a:lnTo>
                      <a:pt x="1276" y="1097"/>
                    </a:lnTo>
                    <a:lnTo>
                      <a:pt x="1275" y="1099"/>
                    </a:lnTo>
                    <a:lnTo>
                      <a:pt x="1273" y="1099"/>
                    </a:lnTo>
                    <a:lnTo>
                      <a:pt x="1272" y="1097"/>
                    </a:lnTo>
                    <a:lnTo>
                      <a:pt x="1271" y="1097"/>
                    </a:lnTo>
                    <a:lnTo>
                      <a:pt x="1269" y="1099"/>
                    </a:lnTo>
                    <a:lnTo>
                      <a:pt x="1269" y="1100"/>
                    </a:lnTo>
                    <a:lnTo>
                      <a:pt x="1268" y="1101"/>
                    </a:lnTo>
                    <a:lnTo>
                      <a:pt x="1266" y="1101"/>
                    </a:lnTo>
                    <a:lnTo>
                      <a:pt x="1264" y="1097"/>
                    </a:lnTo>
                    <a:lnTo>
                      <a:pt x="1265" y="1096"/>
                    </a:lnTo>
                    <a:lnTo>
                      <a:pt x="1266" y="1096"/>
                    </a:lnTo>
                    <a:lnTo>
                      <a:pt x="1265" y="1096"/>
                    </a:lnTo>
                    <a:lnTo>
                      <a:pt x="1264" y="1095"/>
                    </a:lnTo>
                    <a:lnTo>
                      <a:pt x="1262" y="1092"/>
                    </a:lnTo>
                    <a:lnTo>
                      <a:pt x="1261" y="1091"/>
                    </a:lnTo>
                    <a:lnTo>
                      <a:pt x="1261" y="1090"/>
                    </a:lnTo>
                    <a:lnTo>
                      <a:pt x="1263" y="1091"/>
                    </a:lnTo>
                    <a:lnTo>
                      <a:pt x="1262" y="1089"/>
                    </a:lnTo>
                    <a:lnTo>
                      <a:pt x="1260" y="1086"/>
                    </a:lnTo>
                    <a:lnTo>
                      <a:pt x="1255" y="1082"/>
                    </a:lnTo>
                    <a:lnTo>
                      <a:pt x="1254" y="1081"/>
                    </a:lnTo>
                    <a:lnTo>
                      <a:pt x="1254" y="1080"/>
                    </a:lnTo>
                    <a:lnTo>
                      <a:pt x="1255" y="1080"/>
                    </a:lnTo>
                    <a:lnTo>
                      <a:pt x="1256" y="1082"/>
                    </a:lnTo>
                    <a:lnTo>
                      <a:pt x="1261" y="1085"/>
                    </a:lnTo>
                    <a:lnTo>
                      <a:pt x="1262" y="1085"/>
                    </a:lnTo>
                    <a:lnTo>
                      <a:pt x="1262" y="1084"/>
                    </a:lnTo>
                    <a:lnTo>
                      <a:pt x="1265" y="1086"/>
                    </a:lnTo>
                    <a:lnTo>
                      <a:pt x="1266" y="1086"/>
                    </a:lnTo>
                    <a:lnTo>
                      <a:pt x="1267" y="1086"/>
                    </a:lnTo>
                    <a:lnTo>
                      <a:pt x="1268" y="1086"/>
                    </a:lnTo>
                    <a:lnTo>
                      <a:pt x="1268" y="1084"/>
                    </a:lnTo>
                    <a:lnTo>
                      <a:pt x="1268" y="1082"/>
                    </a:lnTo>
                    <a:lnTo>
                      <a:pt x="1271" y="1081"/>
                    </a:lnTo>
                    <a:lnTo>
                      <a:pt x="1272" y="1081"/>
                    </a:lnTo>
                    <a:lnTo>
                      <a:pt x="1273" y="1085"/>
                    </a:lnTo>
                    <a:lnTo>
                      <a:pt x="1277" y="1087"/>
                    </a:lnTo>
                    <a:lnTo>
                      <a:pt x="1278" y="1087"/>
                    </a:lnTo>
                    <a:lnTo>
                      <a:pt x="1278" y="1086"/>
                    </a:lnTo>
                    <a:lnTo>
                      <a:pt x="1277" y="1082"/>
                    </a:lnTo>
                    <a:lnTo>
                      <a:pt x="1277" y="1081"/>
                    </a:lnTo>
                    <a:lnTo>
                      <a:pt x="1276" y="1082"/>
                    </a:lnTo>
                    <a:lnTo>
                      <a:pt x="1276" y="1083"/>
                    </a:lnTo>
                    <a:lnTo>
                      <a:pt x="1277" y="1084"/>
                    </a:lnTo>
                    <a:lnTo>
                      <a:pt x="1277" y="1085"/>
                    </a:lnTo>
                    <a:lnTo>
                      <a:pt x="1275" y="1084"/>
                    </a:lnTo>
                    <a:lnTo>
                      <a:pt x="1273" y="1082"/>
                    </a:lnTo>
                    <a:lnTo>
                      <a:pt x="1273" y="1078"/>
                    </a:lnTo>
                    <a:lnTo>
                      <a:pt x="1274" y="1077"/>
                    </a:lnTo>
                    <a:lnTo>
                      <a:pt x="1277" y="1079"/>
                    </a:lnTo>
                    <a:lnTo>
                      <a:pt x="1278" y="1080"/>
                    </a:lnTo>
                    <a:lnTo>
                      <a:pt x="1280" y="1082"/>
                    </a:lnTo>
                    <a:lnTo>
                      <a:pt x="1281" y="1082"/>
                    </a:lnTo>
                    <a:lnTo>
                      <a:pt x="1284" y="1085"/>
                    </a:lnTo>
                    <a:lnTo>
                      <a:pt x="1286" y="1089"/>
                    </a:lnTo>
                    <a:lnTo>
                      <a:pt x="1285" y="1090"/>
                    </a:lnTo>
                    <a:lnTo>
                      <a:pt x="1282" y="1091"/>
                    </a:lnTo>
                    <a:lnTo>
                      <a:pt x="1279" y="1093"/>
                    </a:lnTo>
                    <a:lnTo>
                      <a:pt x="1281" y="1093"/>
                    </a:lnTo>
                    <a:lnTo>
                      <a:pt x="1286" y="1091"/>
                    </a:lnTo>
                    <a:lnTo>
                      <a:pt x="1286" y="1090"/>
                    </a:lnTo>
                    <a:lnTo>
                      <a:pt x="1288" y="1089"/>
                    </a:lnTo>
                    <a:lnTo>
                      <a:pt x="1286" y="1086"/>
                    </a:lnTo>
                    <a:lnTo>
                      <a:pt x="1286" y="1085"/>
                    </a:lnTo>
                    <a:lnTo>
                      <a:pt x="1279" y="1081"/>
                    </a:lnTo>
                    <a:lnTo>
                      <a:pt x="1277" y="1079"/>
                    </a:lnTo>
                    <a:lnTo>
                      <a:pt x="1278" y="1078"/>
                    </a:lnTo>
                    <a:lnTo>
                      <a:pt x="1281" y="1078"/>
                    </a:lnTo>
                    <a:lnTo>
                      <a:pt x="1282" y="1077"/>
                    </a:lnTo>
                    <a:lnTo>
                      <a:pt x="1279" y="1073"/>
                    </a:lnTo>
                    <a:lnTo>
                      <a:pt x="1277" y="1071"/>
                    </a:lnTo>
                    <a:lnTo>
                      <a:pt x="1270" y="1067"/>
                    </a:lnTo>
                    <a:lnTo>
                      <a:pt x="1269" y="1067"/>
                    </a:lnTo>
                    <a:lnTo>
                      <a:pt x="1268" y="1066"/>
                    </a:lnTo>
                    <a:lnTo>
                      <a:pt x="1267" y="1066"/>
                    </a:lnTo>
                    <a:lnTo>
                      <a:pt x="1265" y="1065"/>
                    </a:lnTo>
                    <a:lnTo>
                      <a:pt x="1260" y="1064"/>
                    </a:lnTo>
                    <a:lnTo>
                      <a:pt x="1260" y="1063"/>
                    </a:lnTo>
                    <a:lnTo>
                      <a:pt x="1258" y="1063"/>
                    </a:lnTo>
                    <a:lnTo>
                      <a:pt x="1257" y="1063"/>
                    </a:lnTo>
                    <a:lnTo>
                      <a:pt x="1256" y="1063"/>
                    </a:lnTo>
                    <a:lnTo>
                      <a:pt x="1255" y="1063"/>
                    </a:lnTo>
                    <a:lnTo>
                      <a:pt x="1256" y="1064"/>
                    </a:lnTo>
                    <a:lnTo>
                      <a:pt x="1257" y="1065"/>
                    </a:lnTo>
                    <a:lnTo>
                      <a:pt x="1258" y="1064"/>
                    </a:lnTo>
                    <a:lnTo>
                      <a:pt x="1260" y="1064"/>
                    </a:lnTo>
                    <a:lnTo>
                      <a:pt x="1263" y="1065"/>
                    </a:lnTo>
                    <a:lnTo>
                      <a:pt x="1272" y="1070"/>
                    </a:lnTo>
                    <a:lnTo>
                      <a:pt x="1273" y="1070"/>
                    </a:lnTo>
                    <a:lnTo>
                      <a:pt x="1276" y="1071"/>
                    </a:lnTo>
                    <a:lnTo>
                      <a:pt x="1277" y="1071"/>
                    </a:lnTo>
                    <a:lnTo>
                      <a:pt x="1277" y="1073"/>
                    </a:lnTo>
                    <a:lnTo>
                      <a:pt x="1276" y="1074"/>
                    </a:lnTo>
                    <a:lnTo>
                      <a:pt x="1274" y="1075"/>
                    </a:lnTo>
                    <a:lnTo>
                      <a:pt x="1272" y="1073"/>
                    </a:lnTo>
                    <a:lnTo>
                      <a:pt x="1271" y="1073"/>
                    </a:lnTo>
                    <a:lnTo>
                      <a:pt x="1266" y="1071"/>
                    </a:lnTo>
                    <a:lnTo>
                      <a:pt x="1258" y="1067"/>
                    </a:lnTo>
                    <a:lnTo>
                      <a:pt x="1257" y="1067"/>
                    </a:lnTo>
                    <a:lnTo>
                      <a:pt x="1260" y="1071"/>
                    </a:lnTo>
                    <a:lnTo>
                      <a:pt x="1261" y="1071"/>
                    </a:lnTo>
                    <a:lnTo>
                      <a:pt x="1262" y="1071"/>
                    </a:lnTo>
                    <a:lnTo>
                      <a:pt x="1263" y="1071"/>
                    </a:lnTo>
                    <a:lnTo>
                      <a:pt x="1264" y="1071"/>
                    </a:lnTo>
                    <a:lnTo>
                      <a:pt x="1265" y="1072"/>
                    </a:lnTo>
                    <a:lnTo>
                      <a:pt x="1267" y="1073"/>
                    </a:lnTo>
                    <a:lnTo>
                      <a:pt x="1266" y="1075"/>
                    </a:lnTo>
                    <a:lnTo>
                      <a:pt x="1265" y="1075"/>
                    </a:lnTo>
                    <a:lnTo>
                      <a:pt x="1264" y="1075"/>
                    </a:lnTo>
                    <a:lnTo>
                      <a:pt x="1266" y="1075"/>
                    </a:lnTo>
                    <a:lnTo>
                      <a:pt x="1267" y="1075"/>
                    </a:lnTo>
                    <a:lnTo>
                      <a:pt x="1268" y="1074"/>
                    </a:lnTo>
                    <a:lnTo>
                      <a:pt x="1269" y="1075"/>
                    </a:lnTo>
                    <a:lnTo>
                      <a:pt x="1269" y="1076"/>
                    </a:lnTo>
                    <a:lnTo>
                      <a:pt x="1268" y="1077"/>
                    </a:lnTo>
                    <a:lnTo>
                      <a:pt x="1267" y="1077"/>
                    </a:lnTo>
                    <a:lnTo>
                      <a:pt x="1266" y="1077"/>
                    </a:lnTo>
                    <a:lnTo>
                      <a:pt x="1266" y="1079"/>
                    </a:lnTo>
                    <a:lnTo>
                      <a:pt x="1267" y="1082"/>
                    </a:lnTo>
                    <a:lnTo>
                      <a:pt x="1266" y="1082"/>
                    </a:lnTo>
                    <a:lnTo>
                      <a:pt x="1264" y="1080"/>
                    </a:lnTo>
                    <a:lnTo>
                      <a:pt x="1258" y="1071"/>
                    </a:lnTo>
                    <a:lnTo>
                      <a:pt x="1257" y="1070"/>
                    </a:lnTo>
                    <a:lnTo>
                      <a:pt x="1256" y="1069"/>
                    </a:lnTo>
                    <a:lnTo>
                      <a:pt x="1258" y="1071"/>
                    </a:lnTo>
                    <a:lnTo>
                      <a:pt x="1265" y="1083"/>
                    </a:lnTo>
                    <a:lnTo>
                      <a:pt x="1266" y="1084"/>
                    </a:lnTo>
                    <a:lnTo>
                      <a:pt x="1265" y="1084"/>
                    </a:lnTo>
                    <a:lnTo>
                      <a:pt x="1258" y="1081"/>
                    </a:lnTo>
                    <a:lnTo>
                      <a:pt x="1258" y="1080"/>
                    </a:lnTo>
                    <a:lnTo>
                      <a:pt x="1256" y="1080"/>
                    </a:lnTo>
                    <a:lnTo>
                      <a:pt x="1256" y="1079"/>
                    </a:lnTo>
                    <a:lnTo>
                      <a:pt x="1252" y="1075"/>
                    </a:lnTo>
                    <a:lnTo>
                      <a:pt x="1253" y="1074"/>
                    </a:lnTo>
                    <a:lnTo>
                      <a:pt x="1254" y="1075"/>
                    </a:lnTo>
                    <a:lnTo>
                      <a:pt x="1260" y="1080"/>
                    </a:lnTo>
                    <a:lnTo>
                      <a:pt x="1261" y="1080"/>
                    </a:lnTo>
                    <a:lnTo>
                      <a:pt x="1252" y="1072"/>
                    </a:lnTo>
                    <a:lnTo>
                      <a:pt x="1253" y="1071"/>
                    </a:lnTo>
                    <a:lnTo>
                      <a:pt x="1254" y="1071"/>
                    </a:lnTo>
                    <a:lnTo>
                      <a:pt x="1254" y="1070"/>
                    </a:lnTo>
                    <a:lnTo>
                      <a:pt x="1251" y="1071"/>
                    </a:lnTo>
                    <a:lnTo>
                      <a:pt x="1250" y="1073"/>
                    </a:lnTo>
                    <a:lnTo>
                      <a:pt x="1247" y="1071"/>
                    </a:lnTo>
                    <a:lnTo>
                      <a:pt x="1245" y="1069"/>
                    </a:lnTo>
                    <a:lnTo>
                      <a:pt x="1243" y="1068"/>
                    </a:lnTo>
                    <a:lnTo>
                      <a:pt x="1239" y="1062"/>
                    </a:lnTo>
                    <a:lnTo>
                      <a:pt x="1238" y="1060"/>
                    </a:lnTo>
                    <a:lnTo>
                      <a:pt x="1241" y="1061"/>
                    </a:lnTo>
                    <a:lnTo>
                      <a:pt x="1245" y="1063"/>
                    </a:lnTo>
                    <a:lnTo>
                      <a:pt x="1249" y="1067"/>
                    </a:lnTo>
                    <a:lnTo>
                      <a:pt x="1249" y="1068"/>
                    </a:lnTo>
                    <a:lnTo>
                      <a:pt x="1250" y="1068"/>
                    </a:lnTo>
                    <a:lnTo>
                      <a:pt x="1249" y="1067"/>
                    </a:lnTo>
                    <a:lnTo>
                      <a:pt x="1239" y="1056"/>
                    </a:lnTo>
                    <a:lnTo>
                      <a:pt x="1239" y="1055"/>
                    </a:lnTo>
                    <a:lnTo>
                      <a:pt x="1241" y="1056"/>
                    </a:lnTo>
                    <a:lnTo>
                      <a:pt x="1242" y="1058"/>
                    </a:lnTo>
                    <a:lnTo>
                      <a:pt x="1239" y="1054"/>
                    </a:lnTo>
                    <a:lnTo>
                      <a:pt x="1238" y="1054"/>
                    </a:lnTo>
                    <a:lnTo>
                      <a:pt x="1237" y="1056"/>
                    </a:lnTo>
                    <a:lnTo>
                      <a:pt x="1236" y="1056"/>
                    </a:lnTo>
                    <a:lnTo>
                      <a:pt x="1232" y="1056"/>
                    </a:lnTo>
                    <a:lnTo>
                      <a:pt x="1230" y="1055"/>
                    </a:lnTo>
                    <a:lnTo>
                      <a:pt x="1228" y="1051"/>
                    </a:lnTo>
                    <a:lnTo>
                      <a:pt x="1225" y="1050"/>
                    </a:lnTo>
                    <a:lnTo>
                      <a:pt x="1223" y="1047"/>
                    </a:lnTo>
                    <a:lnTo>
                      <a:pt x="1224" y="1046"/>
                    </a:lnTo>
                    <a:lnTo>
                      <a:pt x="1224" y="1045"/>
                    </a:lnTo>
                    <a:lnTo>
                      <a:pt x="1230" y="1045"/>
                    </a:lnTo>
                    <a:lnTo>
                      <a:pt x="1231" y="1046"/>
                    </a:lnTo>
                    <a:lnTo>
                      <a:pt x="1232" y="1047"/>
                    </a:lnTo>
                    <a:lnTo>
                      <a:pt x="1232" y="1043"/>
                    </a:lnTo>
                    <a:lnTo>
                      <a:pt x="1230" y="1040"/>
                    </a:lnTo>
                    <a:lnTo>
                      <a:pt x="1230" y="1039"/>
                    </a:lnTo>
                    <a:lnTo>
                      <a:pt x="1232" y="1039"/>
                    </a:lnTo>
                    <a:lnTo>
                      <a:pt x="1233" y="1039"/>
                    </a:lnTo>
                    <a:lnTo>
                      <a:pt x="1235" y="1039"/>
                    </a:lnTo>
                    <a:lnTo>
                      <a:pt x="1235" y="1040"/>
                    </a:lnTo>
                    <a:lnTo>
                      <a:pt x="1236" y="1041"/>
                    </a:lnTo>
                    <a:lnTo>
                      <a:pt x="1236" y="1039"/>
                    </a:lnTo>
                    <a:lnTo>
                      <a:pt x="1234" y="1038"/>
                    </a:lnTo>
                    <a:lnTo>
                      <a:pt x="1232" y="1037"/>
                    </a:lnTo>
                    <a:lnTo>
                      <a:pt x="1230" y="1036"/>
                    </a:lnTo>
                    <a:lnTo>
                      <a:pt x="1229" y="1035"/>
                    </a:lnTo>
                    <a:lnTo>
                      <a:pt x="1230" y="1035"/>
                    </a:lnTo>
                    <a:lnTo>
                      <a:pt x="1231" y="1034"/>
                    </a:lnTo>
                    <a:lnTo>
                      <a:pt x="1231" y="1033"/>
                    </a:lnTo>
                    <a:lnTo>
                      <a:pt x="1230" y="1031"/>
                    </a:lnTo>
                    <a:lnTo>
                      <a:pt x="1228" y="1035"/>
                    </a:lnTo>
                    <a:lnTo>
                      <a:pt x="1229" y="1040"/>
                    </a:lnTo>
                    <a:lnTo>
                      <a:pt x="1230" y="1041"/>
                    </a:lnTo>
                    <a:lnTo>
                      <a:pt x="1230" y="1042"/>
                    </a:lnTo>
                    <a:lnTo>
                      <a:pt x="1229" y="1044"/>
                    </a:lnTo>
                    <a:lnTo>
                      <a:pt x="1228" y="1044"/>
                    </a:lnTo>
                    <a:lnTo>
                      <a:pt x="1226" y="1044"/>
                    </a:lnTo>
                    <a:lnTo>
                      <a:pt x="1223" y="1043"/>
                    </a:lnTo>
                    <a:lnTo>
                      <a:pt x="1218" y="1037"/>
                    </a:lnTo>
                    <a:lnTo>
                      <a:pt x="1215" y="1033"/>
                    </a:lnTo>
                    <a:lnTo>
                      <a:pt x="1216" y="1033"/>
                    </a:lnTo>
                    <a:lnTo>
                      <a:pt x="1218" y="1033"/>
                    </a:lnTo>
                    <a:lnTo>
                      <a:pt x="1219" y="1034"/>
                    </a:lnTo>
                    <a:lnTo>
                      <a:pt x="1221" y="1035"/>
                    </a:lnTo>
                    <a:lnTo>
                      <a:pt x="1222" y="1035"/>
                    </a:lnTo>
                    <a:lnTo>
                      <a:pt x="1225" y="1035"/>
                    </a:lnTo>
                    <a:lnTo>
                      <a:pt x="1224" y="1035"/>
                    </a:lnTo>
                    <a:lnTo>
                      <a:pt x="1222" y="1035"/>
                    </a:lnTo>
                    <a:lnTo>
                      <a:pt x="1220" y="1033"/>
                    </a:lnTo>
                    <a:lnTo>
                      <a:pt x="1218" y="1032"/>
                    </a:lnTo>
                    <a:lnTo>
                      <a:pt x="1214" y="1032"/>
                    </a:lnTo>
                    <a:lnTo>
                      <a:pt x="1208" y="1030"/>
                    </a:lnTo>
                    <a:lnTo>
                      <a:pt x="1200" y="1025"/>
                    </a:lnTo>
                    <a:lnTo>
                      <a:pt x="1200" y="1024"/>
                    </a:lnTo>
                    <a:lnTo>
                      <a:pt x="1200" y="1023"/>
                    </a:lnTo>
                    <a:lnTo>
                      <a:pt x="1201" y="1022"/>
                    </a:lnTo>
                    <a:lnTo>
                      <a:pt x="1203" y="1022"/>
                    </a:lnTo>
                    <a:lnTo>
                      <a:pt x="1205" y="1022"/>
                    </a:lnTo>
                    <a:lnTo>
                      <a:pt x="1207" y="1022"/>
                    </a:lnTo>
                    <a:lnTo>
                      <a:pt x="1209" y="1023"/>
                    </a:lnTo>
                    <a:lnTo>
                      <a:pt x="1210" y="1024"/>
                    </a:lnTo>
                    <a:lnTo>
                      <a:pt x="1213" y="1026"/>
                    </a:lnTo>
                    <a:lnTo>
                      <a:pt x="1219" y="1028"/>
                    </a:lnTo>
                    <a:lnTo>
                      <a:pt x="1221" y="1028"/>
                    </a:lnTo>
                    <a:lnTo>
                      <a:pt x="1222" y="1028"/>
                    </a:lnTo>
                    <a:lnTo>
                      <a:pt x="1214" y="1025"/>
                    </a:lnTo>
                    <a:lnTo>
                      <a:pt x="1213" y="1025"/>
                    </a:lnTo>
                    <a:lnTo>
                      <a:pt x="1212" y="1024"/>
                    </a:lnTo>
                    <a:lnTo>
                      <a:pt x="1205" y="1018"/>
                    </a:lnTo>
                    <a:lnTo>
                      <a:pt x="1204" y="1018"/>
                    </a:lnTo>
                    <a:lnTo>
                      <a:pt x="1205" y="1016"/>
                    </a:lnTo>
                    <a:lnTo>
                      <a:pt x="1206" y="1017"/>
                    </a:lnTo>
                    <a:lnTo>
                      <a:pt x="1207" y="1017"/>
                    </a:lnTo>
                    <a:lnTo>
                      <a:pt x="1211" y="1019"/>
                    </a:lnTo>
                    <a:lnTo>
                      <a:pt x="1218" y="1021"/>
                    </a:lnTo>
                    <a:lnTo>
                      <a:pt x="1217" y="1020"/>
                    </a:lnTo>
                    <a:lnTo>
                      <a:pt x="1216" y="1020"/>
                    </a:lnTo>
                    <a:lnTo>
                      <a:pt x="1205" y="1016"/>
                    </a:lnTo>
                    <a:lnTo>
                      <a:pt x="1204" y="1015"/>
                    </a:lnTo>
                    <a:lnTo>
                      <a:pt x="1202" y="1013"/>
                    </a:lnTo>
                    <a:lnTo>
                      <a:pt x="1204" y="1012"/>
                    </a:lnTo>
                    <a:lnTo>
                      <a:pt x="1205" y="1011"/>
                    </a:lnTo>
                    <a:lnTo>
                      <a:pt x="1206" y="1011"/>
                    </a:lnTo>
                    <a:lnTo>
                      <a:pt x="1207" y="1011"/>
                    </a:lnTo>
                    <a:lnTo>
                      <a:pt x="1208" y="1011"/>
                    </a:lnTo>
                    <a:lnTo>
                      <a:pt x="1205" y="1011"/>
                    </a:lnTo>
                    <a:lnTo>
                      <a:pt x="1203" y="1011"/>
                    </a:lnTo>
                    <a:lnTo>
                      <a:pt x="1201" y="1010"/>
                    </a:lnTo>
                    <a:lnTo>
                      <a:pt x="1200" y="1008"/>
                    </a:lnTo>
                    <a:lnTo>
                      <a:pt x="1200" y="1007"/>
                    </a:lnTo>
                    <a:lnTo>
                      <a:pt x="1201" y="1006"/>
                    </a:lnTo>
                    <a:lnTo>
                      <a:pt x="1205" y="1005"/>
                    </a:lnTo>
                    <a:lnTo>
                      <a:pt x="1208" y="1005"/>
                    </a:lnTo>
                    <a:lnTo>
                      <a:pt x="1209" y="1006"/>
                    </a:lnTo>
                    <a:lnTo>
                      <a:pt x="1211" y="1008"/>
                    </a:lnTo>
                    <a:lnTo>
                      <a:pt x="1211" y="1009"/>
                    </a:lnTo>
                    <a:lnTo>
                      <a:pt x="1213" y="1009"/>
                    </a:lnTo>
                    <a:lnTo>
                      <a:pt x="1216" y="1011"/>
                    </a:lnTo>
                    <a:lnTo>
                      <a:pt x="1217" y="1013"/>
                    </a:lnTo>
                    <a:lnTo>
                      <a:pt x="1217" y="1011"/>
                    </a:lnTo>
                    <a:lnTo>
                      <a:pt x="1216" y="1010"/>
                    </a:lnTo>
                    <a:lnTo>
                      <a:pt x="1215" y="1009"/>
                    </a:lnTo>
                    <a:lnTo>
                      <a:pt x="1214" y="1009"/>
                    </a:lnTo>
                    <a:lnTo>
                      <a:pt x="1212" y="1009"/>
                    </a:lnTo>
                    <a:lnTo>
                      <a:pt x="1211" y="1007"/>
                    </a:lnTo>
                    <a:lnTo>
                      <a:pt x="1209" y="1005"/>
                    </a:lnTo>
                    <a:lnTo>
                      <a:pt x="1208" y="1004"/>
                    </a:lnTo>
                    <a:lnTo>
                      <a:pt x="1207" y="1004"/>
                    </a:lnTo>
                    <a:lnTo>
                      <a:pt x="1203" y="1003"/>
                    </a:lnTo>
                    <a:lnTo>
                      <a:pt x="1201" y="1001"/>
                    </a:lnTo>
                    <a:lnTo>
                      <a:pt x="1201" y="997"/>
                    </a:lnTo>
                    <a:lnTo>
                      <a:pt x="1201" y="996"/>
                    </a:lnTo>
                    <a:lnTo>
                      <a:pt x="1203" y="997"/>
                    </a:lnTo>
                    <a:lnTo>
                      <a:pt x="1204" y="998"/>
                    </a:lnTo>
                    <a:lnTo>
                      <a:pt x="1205" y="999"/>
                    </a:lnTo>
                    <a:lnTo>
                      <a:pt x="1207" y="999"/>
                    </a:lnTo>
                    <a:lnTo>
                      <a:pt x="1206" y="999"/>
                    </a:lnTo>
                    <a:lnTo>
                      <a:pt x="1205" y="998"/>
                    </a:lnTo>
                    <a:lnTo>
                      <a:pt x="1202" y="996"/>
                    </a:lnTo>
                    <a:lnTo>
                      <a:pt x="1199" y="992"/>
                    </a:lnTo>
                    <a:lnTo>
                      <a:pt x="1199" y="991"/>
                    </a:lnTo>
                    <a:lnTo>
                      <a:pt x="1199" y="990"/>
                    </a:lnTo>
                    <a:lnTo>
                      <a:pt x="1200" y="989"/>
                    </a:lnTo>
                    <a:lnTo>
                      <a:pt x="1201" y="989"/>
                    </a:lnTo>
                    <a:lnTo>
                      <a:pt x="1201" y="990"/>
                    </a:lnTo>
                    <a:lnTo>
                      <a:pt x="1203" y="990"/>
                    </a:lnTo>
                    <a:lnTo>
                      <a:pt x="1201" y="989"/>
                    </a:lnTo>
                    <a:lnTo>
                      <a:pt x="1198" y="989"/>
                    </a:lnTo>
                    <a:lnTo>
                      <a:pt x="1198" y="990"/>
                    </a:lnTo>
                    <a:lnTo>
                      <a:pt x="1199" y="993"/>
                    </a:lnTo>
                    <a:lnTo>
                      <a:pt x="1199" y="996"/>
                    </a:lnTo>
                    <a:lnTo>
                      <a:pt x="1199" y="998"/>
                    </a:lnTo>
                    <a:lnTo>
                      <a:pt x="1201" y="1004"/>
                    </a:lnTo>
                    <a:lnTo>
                      <a:pt x="1201" y="1005"/>
                    </a:lnTo>
                    <a:lnTo>
                      <a:pt x="1200" y="1005"/>
                    </a:lnTo>
                    <a:lnTo>
                      <a:pt x="1196" y="1001"/>
                    </a:lnTo>
                    <a:lnTo>
                      <a:pt x="1194" y="999"/>
                    </a:lnTo>
                    <a:lnTo>
                      <a:pt x="1188" y="988"/>
                    </a:lnTo>
                    <a:lnTo>
                      <a:pt x="1186" y="985"/>
                    </a:lnTo>
                    <a:lnTo>
                      <a:pt x="1185" y="984"/>
                    </a:lnTo>
                    <a:lnTo>
                      <a:pt x="1184" y="983"/>
                    </a:lnTo>
                    <a:lnTo>
                      <a:pt x="1184" y="982"/>
                    </a:lnTo>
                    <a:lnTo>
                      <a:pt x="1185" y="980"/>
                    </a:lnTo>
                    <a:lnTo>
                      <a:pt x="1186" y="980"/>
                    </a:lnTo>
                    <a:lnTo>
                      <a:pt x="1187" y="981"/>
                    </a:lnTo>
                    <a:lnTo>
                      <a:pt x="1188" y="980"/>
                    </a:lnTo>
                    <a:lnTo>
                      <a:pt x="1189" y="980"/>
                    </a:lnTo>
                    <a:lnTo>
                      <a:pt x="1191" y="980"/>
                    </a:lnTo>
                    <a:lnTo>
                      <a:pt x="1193" y="980"/>
                    </a:lnTo>
                    <a:lnTo>
                      <a:pt x="1191" y="980"/>
                    </a:lnTo>
                    <a:lnTo>
                      <a:pt x="1190" y="980"/>
                    </a:lnTo>
                    <a:lnTo>
                      <a:pt x="1189" y="980"/>
                    </a:lnTo>
                    <a:lnTo>
                      <a:pt x="1188" y="980"/>
                    </a:lnTo>
                    <a:lnTo>
                      <a:pt x="1186" y="980"/>
                    </a:lnTo>
                    <a:lnTo>
                      <a:pt x="1184" y="979"/>
                    </a:lnTo>
                    <a:lnTo>
                      <a:pt x="1182" y="977"/>
                    </a:lnTo>
                    <a:lnTo>
                      <a:pt x="1183" y="975"/>
                    </a:lnTo>
                    <a:lnTo>
                      <a:pt x="1184" y="973"/>
                    </a:lnTo>
                    <a:lnTo>
                      <a:pt x="1186" y="973"/>
                    </a:lnTo>
                    <a:lnTo>
                      <a:pt x="1190" y="975"/>
                    </a:lnTo>
                    <a:lnTo>
                      <a:pt x="1190" y="974"/>
                    </a:lnTo>
                    <a:lnTo>
                      <a:pt x="1189" y="971"/>
                    </a:lnTo>
                    <a:lnTo>
                      <a:pt x="1186" y="970"/>
                    </a:lnTo>
                    <a:lnTo>
                      <a:pt x="1185" y="969"/>
                    </a:lnTo>
                    <a:lnTo>
                      <a:pt x="1183" y="969"/>
                    </a:lnTo>
                    <a:lnTo>
                      <a:pt x="1183" y="968"/>
                    </a:lnTo>
                    <a:lnTo>
                      <a:pt x="1185" y="967"/>
                    </a:lnTo>
                    <a:lnTo>
                      <a:pt x="1181" y="967"/>
                    </a:lnTo>
                    <a:lnTo>
                      <a:pt x="1173" y="962"/>
                    </a:lnTo>
                    <a:lnTo>
                      <a:pt x="1170" y="960"/>
                    </a:lnTo>
                    <a:lnTo>
                      <a:pt x="1169" y="960"/>
                    </a:lnTo>
                    <a:lnTo>
                      <a:pt x="1167" y="959"/>
                    </a:lnTo>
                    <a:lnTo>
                      <a:pt x="1168" y="958"/>
                    </a:lnTo>
                    <a:lnTo>
                      <a:pt x="1170" y="956"/>
                    </a:lnTo>
                    <a:lnTo>
                      <a:pt x="1173" y="958"/>
                    </a:lnTo>
                    <a:lnTo>
                      <a:pt x="1175" y="959"/>
                    </a:lnTo>
                    <a:lnTo>
                      <a:pt x="1178" y="961"/>
                    </a:lnTo>
                    <a:lnTo>
                      <a:pt x="1179" y="964"/>
                    </a:lnTo>
                    <a:lnTo>
                      <a:pt x="1181" y="965"/>
                    </a:lnTo>
                    <a:lnTo>
                      <a:pt x="1182" y="965"/>
                    </a:lnTo>
                    <a:lnTo>
                      <a:pt x="1179" y="961"/>
                    </a:lnTo>
                    <a:lnTo>
                      <a:pt x="1176" y="959"/>
                    </a:lnTo>
                    <a:lnTo>
                      <a:pt x="1175" y="958"/>
                    </a:lnTo>
                    <a:lnTo>
                      <a:pt x="1176" y="958"/>
                    </a:lnTo>
                    <a:lnTo>
                      <a:pt x="1181" y="958"/>
                    </a:lnTo>
                    <a:lnTo>
                      <a:pt x="1182" y="958"/>
                    </a:lnTo>
                    <a:lnTo>
                      <a:pt x="1183" y="959"/>
                    </a:lnTo>
                    <a:lnTo>
                      <a:pt x="1185" y="960"/>
                    </a:lnTo>
                    <a:lnTo>
                      <a:pt x="1188" y="960"/>
                    </a:lnTo>
                    <a:lnTo>
                      <a:pt x="1189" y="959"/>
                    </a:lnTo>
                    <a:lnTo>
                      <a:pt x="1196" y="962"/>
                    </a:lnTo>
                    <a:lnTo>
                      <a:pt x="1196" y="964"/>
                    </a:lnTo>
                    <a:lnTo>
                      <a:pt x="1198" y="965"/>
                    </a:lnTo>
                    <a:lnTo>
                      <a:pt x="1198" y="964"/>
                    </a:lnTo>
                    <a:lnTo>
                      <a:pt x="1199" y="964"/>
                    </a:lnTo>
                    <a:lnTo>
                      <a:pt x="1200" y="964"/>
                    </a:lnTo>
                    <a:lnTo>
                      <a:pt x="1201" y="964"/>
                    </a:lnTo>
                    <a:lnTo>
                      <a:pt x="1202" y="964"/>
                    </a:lnTo>
                    <a:lnTo>
                      <a:pt x="1203" y="963"/>
                    </a:lnTo>
                    <a:lnTo>
                      <a:pt x="1203" y="962"/>
                    </a:lnTo>
                    <a:lnTo>
                      <a:pt x="1202" y="961"/>
                    </a:lnTo>
                    <a:lnTo>
                      <a:pt x="1201" y="960"/>
                    </a:lnTo>
                    <a:lnTo>
                      <a:pt x="1202" y="962"/>
                    </a:lnTo>
                    <a:lnTo>
                      <a:pt x="1201" y="963"/>
                    </a:lnTo>
                    <a:lnTo>
                      <a:pt x="1200" y="963"/>
                    </a:lnTo>
                    <a:lnTo>
                      <a:pt x="1198" y="962"/>
                    </a:lnTo>
                    <a:lnTo>
                      <a:pt x="1192" y="958"/>
                    </a:lnTo>
                    <a:lnTo>
                      <a:pt x="1190" y="955"/>
                    </a:lnTo>
                    <a:lnTo>
                      <a:pt x="1192" y="955"/>
                    </a:lnTo>
                    <a:lnTo>
                      <a:pt x="1193" y="956"/>
                    </a:lnTo>
                    <a:lnTo>
                      <a:pt x="1194" y="957"/>
                    </a:lnTo>
                    <a:lnTo>
                      <a:pt x="1195" y="957"/>
                    </a:lnTo>
                    <a:lnTo>
                      <a:pt x="1196" y="958"/>
                    </a:lnTo>
                    <a:lnTo>
                      <a:pt x="1197" y="958"/>
                    </a:lnTo>
                    <a:lnTo>
                      <a:pt x="1202" y="958"/>
                    </a:lnTo>
                    <a:lnTo>
                      <a:pt x="1201" y="957"/>
                    </a:lnTo>
                    <a:lnTo>
                      <a:pt x="1199" y="957"/>
                    </a:lnTo>
                    <a:lnTo>
                      <a:pt x="1198" y="957"/>
                    </a:lnTo>
                    <a:lnTo>
                      <a:pt x="1197" y="957"/>
                    </a:lnTo>
                    <a:lnTo>
                      <a:pt x="1196" y="957"/>
                    </a:lnTo>
                    <a:lnTo>
                      <a:pt x="1194" y="956"/>
                    </a:lnTo>
                    <a:lnTo>
                      <a:pt x="1187" y="951"/>
                    </a:lnTo>
                    <a:lnTo>
                      <a:pt x="1186" y="950"/>
                    </a:lnTo>
                    <a:lnTo>
                      <a:pt x="1185" y="949"/>
                    </a:lnTo>
                    <a:lnTo>
                      <a:pt x="1186" y="948"/>
                    </a:lnTo>
                    <a:lnTo>
                      <a:pt x="1186" y="947"/>
                    </a:lnTo>
                    <a:lnTo>
                      <a:pt x="1184" y="945"/>
                    </a:lnTo>
                    <a:lnTo>
                      <a:pt x="1183" y="944"/>
                    </a:lnTo>
                    <a:lnTo>
                      <a:pt x="1183" y="946"/>
                    </a:lnTo>
                    <a:lnTo>
                      <a:pt x="1184" y="946"/>
                    </a:lnTo>
                    <a:lnTo>
                      <a:pt x="1184" y="947"/>
                    </a:lnTo>
                    <a:lnTo>
                      <a:pt x="1186" y="952"/>
                    </a:lnTo>
                    <a:lnTo>
                      <a:pt x="1185" y="952"/>
                    </a:lnTo>
                    <a:lnTo>
                      <a:pt x="1182" y="953"/>
                    </a:lnTo>
                    <a:lnTo>
                      <a:pt x="1181" y="953"/>
                    </a:lnTo>
                    <a:lnTo>
                      <a:pt x="1180" y="952"/>
                    </a:lnTo>
                    <a:lnTo>
                      <a:pt x="1179" y="952"/>
                    </a:lnTo>
                    <a:lnTo>
                      <a:pt x="1178" y="951"/>
                    </a:lnTo>
                    <a:lnTo>
                      <a:pt x="1177" y="951"/>
                    </a:lnTo>
                    <a:lnTo>
                      <a:pt x="1170" y="950"/>
                    </a:lnTo>
                    <a:lnTo>
                      <a:pt x="1168" y="950"/>
                    </a:lnTo>
                    <a:lnTo>
                      <a:pt x="1167" y="951"/>
                    </a:lnTo>
                    <a:lnTo>
                      <a:pt x="1165" y="951"/>
                    </a:lnTo>
                    <a:lnTo>
                      <a:pt x="1162" y="950"/>
                    </a:lnTo>
                    <a:lnTo>
                      <a:pt x="1161" y="949"/>
                    </a:lnTo>
                    <a:lnTo>
                      <a:pt x="1162" y="945"/>
                    </a:lnTo>
                    <a:lnTo>
                      <a:pt x="1163" y="944"/>
                    </a:lnTo>
                    <a:lnTo>
                      <a:pt x="1164" y="944"/>
                    </a:lnTo>
                    <a:lnTo>
                      <a:pt x="1165" y="945"/>
                    </a:lnTo>
                    <a:lnTo>
                      <a:pt x="1166" y="945"/>
                    </a:lnTo>
                    <a:lnTo>
                      <a:pt x="1168" y="945"/>
                    </a:lnTo>
                    <a:lnTo>
                      <a:pt x="1171" y="949"/>
                    </a:lnTo>
                    <a:lnTo>
                      <a:pt x="1173" y="950"/>
                    </a:lnTo>
                    <a:lnTo>
                      <a:pt x="1174" y="950"/>
                    </a:lnTo>
                    <a:lnTo>
                      <a:pt x="1175" y="950"/>
                    </a:lnTo>
                    <a:lnTo>
                      <a:pt x="1173" y="950"/>
                    </a:lnTo>
                    <a:lnTo>
                      <a:pt x="1172" y="949"/>
                    </a:lnTo>
                    <a:lnTo>
                      <a:pt x="1171" y="948"/>
                    </a:lnTo>
                    <a:lnTo>
                      <a:pt x="1171" y="947"/>
                    </a:lnTo>
                    <a:lnTo>
                      <a:pt x="1173" y="947"/>
                    </a:lnTo>
                    <a:lnTo>
                      <a:pt x="1175" y="947"/>
                    </a:lnTo>
                    <a:lnTo>
                      <a:pt x="1176" y="947"/>
                    </a:lnTo>
                    <a:lnTo>
                      <a:pt x="1177" y="947"/>
                    </a:lnTo>
                    <a:lnTo>
                      <a:pt x="1175" y="944"/>
                    </a:lnTo>
                    <a:lnTo>
                      <a:pt x="1173" y="945"/>
                    </a:lnTo>
                    <a:lnTo>
                      <a:pt x="1171" y="946"/>
                    </a:lnTo>
                    <a:lnTo>
                      <a:pt x="1170" y="946"/>
                    </a:lnTo>
                    <a:lnTo>
                      <a:pt x="1162" y="941"/>
                    </a:lnTo>
                    <a:lnTo>
                      <a:pt x="1162" y="939"/>
                    </a:lnTo>
                    <a:lnTo>
                      <a:pt x="1164" y="937"/>
                    </a:lnTo>
                    <a:lnTo>
                      <a:pt x="1164" y="934"/>
                    </a:lnTo>
                    <a:lnTo>
                      <a:pt x="1167" y="933"/>
                    </a:lnTo>
                    <a:lnTo>
                      <a:pt x="1167" y="934"/>
                    </a:lnTo>
                    <a:lnTo>
                      <a:pt x="1168" y="935"/>
                    </a:lnTo>
                    <a:lnTo>
                      <a:pt x="1169" y="936"/>
                    </a:lnTo>
                    <a:lnTo>
                      <a:pt x="1171" y="938"/>
                    </a:lnTo>
                    <a:lnTo>
                      <a:pt x="1169" y="935"/>
                    </a:lnTo>
                    <a:lnTo>
                      <a:pt x="1169" y="934"/>
                    </a:lnTo>
                    <a:lnTo>
                      <a:pt x="1169" y="933"/>
                    </a:lnTo>
                    <a:lnTo>
                      <a:pt x="1169" y="932"/>
                    </a:lnTo>
                    <a:lnTo>
                      <a:pt x="1171" y="928"/>
                    </a:lnTo>
                    <a:lnTo>
                      <a:pt x="1168" y="927"/>
                    </a:lnTo>
                    <a:lnTo>
                      <a:pt x="1167" y="927"/>
                    </a:lnTo>
                    <a:lnTo>
                      <a:pt x="1167" y="926"/>
                    </a:lnTo>
                    <a:lnTo>
                      <a:pt x="1166" y="927"/>
                    </a:lnTo>
                    <a:lnTo>
                      <a:pt x="1165" y="927"/>
                    </a:lnTo>
                    <a:lnTo>
                      <a:pt x="1161" y="924"/>
                    </a:lnTo>
                    <a:lnTo>
                      <a:pt x="1160" y="922"/>
                    </a:lnTo>
                    <a:lnTo>
                      <a:pt x="1159" y="921"/>
                    </a:lnTo>
                    <a:lnTo>
                      <a:pt x="1157" y="920"/>
                    </a:lnTo>
                    <a:lnTo>
                      <a:pt x="1150" y="921"/>
                    </a:lnTo>
                    <a:lnTo>
                      <a:pt x="1151" y="922"/>
                    </a:lnTo>
                    <a:lnTo>
                      <a:pt x="1152" y="922"/>
                    </a:lnTo>
                    <a:lnTo>
                      <a:pt x="1156" y="923"/>
                    </a:lnTo>
                    <a:lnTo>
                      <a:pt x="1156" y="924"/>
                    </a:lnTo>
                    <a:lnTo>
                      <a:pt x="1155" y="924"/>
                    </a:lnTo>
                    <a:lnTo>
                      <a:pt x="1153" y="924"/>
                    </a:lnTo>
                    <a:lnTo>
                      <a:pt x="1140" y="920"/>
                    </a:lnTo>
                    <a:lnTo>
                      <a:pt x="1137" y="917"/>
                    </a:lnTo>
                    <a:lnTo>
                      <a:pt x="1137" y="916"/>
                    </a:lnTo>
                    <a:lnTo>
                      <a:pt x="1137" y="915"/>
                    </a:lnTo>
                    <a:lnTo>
                      <a:pt x="1137" y="914"/>
                    </a:lnTo>
                    <a:lnTo>
                      <a:pt x="1138" y="913"/>
                    </a:lnTo>
                    <a:lnTo>
                      <a:pt x="1137" y="911"/>
                    </a:lnTo>
                    <a:lnTo>
                      <a:pt x="1137" y="912"/>
                    </a:lnTo>
                    <a:lnTo>
                      <a:pt x="1135" y="914"/>
                    </a:lnTo>
                    <a:lnTo>
                      <a:pt x="1135" y="915"/>
                    </a:lnTo>
                    <a:lnTo>
                      <a:pt x="1134" y="916"/>
                    </a:lnTo>
                    <a:lnTo>
                      <a:pt x="1130" y="917"/>
                    </a:lnTo>
                    <a:lnTo>
                      <a:pt x="1130" y="916"/>
                    </a:lnTo>
                    <a:lnTo>
                      <a:pt x="1128" y="916"/>
                    </a:lnTo>
                    <a:lnTo>
                      <a:pt x="1127" y="917"/>
                    </a:lnTo>
                    <a:lnTo>
                      <a:pt x="1126" y="918"/>
                    </a:lnTo>
                    <a:lnTo>
                      <a:pt x="1125" y="918"/>
                    </a:lnTo>
                    <a:lnTo>
                      <a:pt x="1124" y="920"/>
                    </a:lnTo>
                    <a:lnTo>
                      <a:pt x="1125" y="920"/>
                    </a:lnTo>
                    <a:lnTo>
                      <a:pt x="1126" y="920"/>
                    </a:lnTo>
                    <a:lnTo>
                      <a:pt x="1128" y="918"/>
                    </a:lnTo>
                    <a:lnTo>
                      <a:pt x="1129" y="918"/>
                    </a:lnTo>
                    <a:lnTo>
                      <a:pt x="1130" y="918"/>
                    </a:lnTo>
                    <a:lnTo>
                      <a:pt x="1134" y="924"/>
                    </a:lnTo>
                    <a:lnTo>
                      <a:pt x="1133" y="926"/>
                    </a:lnTo>
                    <a:lnTo>
                      <a:pt x="1131" y="926"/>
                    </a:lnTo>
                    <a:lnTo>
                      <a:pt x="1130" y="926"/>
                    </a:lnTo>
                    <a:lnTo>
                      <a:pt x="1126" y="924"/>
                    </a:lnTo>
                    <a:lnTo>
                      <a:pt x="1124" y="921"/>
                    </a:lnTo>
                    <a:lnTo>
                      <a:pt x="1122" y="919"/>
                    </a:lnTo>
                    <a:lnTo>
                      <a:pt x="1121" y="916"/>
                    </a:lnTo>
                    <a:lnTo>
                      <a:pt x="1122" y="914"/>
                    </a:lnTo>
                    <a:lnTo>
                      <a:pt x="1124" y="914"/>
                    </a:lnTo>
                    <a:lnTo>
                      <a:pt x="1125" y="914"/>
                    </a:lnTo>
                    <a:lnTo>
                      <a:pt x="1127" y="911"/>
                    </a:lnTo>
                    <a:lnTo>
                      <a:pt x="1126" y="911"/>
                    </a:lnTo>
                    <a:lnTo>
                      <a:pt x="1126" y="909"/>
                    </a:lnTo>
                    <a:lnTo>
                      <a:pt x="1127" y="909"/>
                    </a:lnTo>
                    <a:lnTo>
                      <a:pt x="1128" y="908"/>
                    </a:lnTo>
                    <a:lnTo>
                      <a:pt x="1130" y="909"/>
                    </a:lnTo>
                    <a:lnTo>
                      <a:pt x="1129" y="907"/>
                    </a:lnTo>
                    <a:lnTo>
                      <a:pt x="1129" y="906"/>
                    </a:lnTo>
                    <a:lnTo>
                      <a:pt x="1130" y="903"/>
                    </a:lnTo>
                    <a:lnTo>
                      <a:pt x="1131" y="903"/>
                    </a:lnTo>
                    <a:lnTo>
                      <a:pt x="1133" y="903"/>
                    </a:lnTo>
                    <a:lnTo>
                      <a:pt x="1135" y="900"/>
                    </a:lnTo>
                    <a:lnTo>
                      <a:pt x="1135" y="892"/>
                    </a:lnTo>
                    <a:lnTo>
                      <a:pt x="1140" y="891"/>
                    </a:lnTo>
                    <a:lnTo>
                      <a:pt x="1142" y="890"/>
                    </a:lnTo>
                    <a:lnTo>
                      <a:pt x="1143" y="890"/>
                    </a:lnTo>
                    <a:lnTo>
                      <a:pt x="1144" y="892"/>
                    </a:lnTo>
                    <a:lnTo>
                      <a:pt x="1145" y="891"/>
                    </a:lnTo>
                    <a:lnTo>
                      <a:pt x="1147" y="890"/>
                    </a:lnTo>
                    <a:lnTo>
                      <a:pt x="1148" y="891"/>
                    </a:lnTo>
                    <a:lnTo>
                      <a:pt x="1149" y="892"/>
                    </a:lnTo>
                    <a:lnTo>
                      <a:pt x="1152" y="895"/>
                    </a:lnTo>
                    <a:lnTo>
                      <a:pt x="1152" y="898"/>
                    </a:lnTo>
                    <a:lnTo>
                      <a:pt x="1153" y="899"/>
                    </a:lnTo>
                    <a:lnTo>
                      <a:pt x="1152" y="900"/>
                    </a:lnTo>
                    <a:lnTo>
                      <a:pt x="1152" y="901"/>
                    </a:lnTo>
                    <a:lnTo>
                      <a:pt x="1154" y="899"/>
                    </a:lnTo>
                    <a:lnTo>
                      <a:pt x="1153" y="898"/>
                    </a:lnTo>
                    <a:lnTo>
                      <a:pt x="1152" y="897"/>
                    </a:lnTo>
                    <a:lnTo>
                      <a:pt x="1152" y="896"/>
                    </a:lnTo>
                    <a:lnTo>
                      <a:pt x="1155" y="898"/>
                    </a:lnTo>
                    <a:lnTo>
                      <a:pt x="1156" y="899"/>
                    </a:lnTo>
                    <a:lnTo>
                      <a:pt x="1156" y="900"/>
                    </a:lnTo>
                    <a:lnTo>
                      <a:pt x="1156" y="901"/>
                    </a:lnTo>
                    <a:lnTo>
                      <a:pt x="1155" y="902"/>
                    </a:lnTo>
                    <a:lnTo>
                      <a:pt x="1154" y="903"/>
                    </a:lnTo>
                    <a:lnTo>
                      <a:pt x="1152" y="903"/>
                    </a:lnTo>
                    <a:lnTo>
                      <a:pt x="1150" y="904"/>
                    </a:lnTo>
                    <a:lnTo>
                      <a:pt x="1149" y="904"/>
                    </a:lnTo>
                    <a:lnTo>
                      <a:pt x="1148" y="904"/>
                    </a:lnTo>
                    <a:lnTo>
                      <a:pt x="1145" y="902"/>
                    </a:lnTo>
                    <a:lnTo>
                      <a:pt x="1148" y="904"/>
                    </a:lnTo>
                    <a:lnTo>
                      <a:pt x="1149" y="905"/>
                    </a:lnTo>
                    <a:lnTo>
                      <a:pt x="1150" y="905"/>
                    </a:lnTo>
                    <a:lnTo>
                      <a:pt x="1154" y="904"/>
                    </a:lnTo>
                    <a:lnTo>
                      <a:pt x="1155" y="903"/>
                    </a:lnTo>
                    <a:lnTo>
                      <a:pt x="1156" y="903"/>
                    </a:lnTo>
                    <a:lnTo>
                      <a:pt x="1158" y="905"/>
                    </a:lnTo>
                    <a:lnTo>
                      <a:pt x="1162" y="907"/>
                    </a:lnTo>
                    <a:lnTo>
                      <a:pt x="1163" y="907"/>
                    </a:lnTo>
                    <a:lnTo>
                      <a:pt x="1162" y="906"/>
                    </a:lnTo>
                    <a:lnTo>
                      <a:pt x="1160" y="905"/>
                    </a:lnTo>
                    <a:lnTo>
                      <a:pt x="1157" y="903"/>
                    </a:lnTo>
                    <a:lnTo>
                      <a:pt x="1157" y="901"/>
                    </a:lnTo>
                    <a:lnTo>
                      <a:pt x="1159" y="901"/>
                    </a:lnTo>
                    <a:lnTo>
                      <a:pt x="1164" y="904"/>
                    </a:lnTo>
                    <a:lnTo>
                      <a:pt x="1164" y="906"/>
                    </a:lnTo>
                    <a:lnTo>
                      <a:pt x="1164" y="907"/>
                    </a:lnTo>
                    <a:lnTo>
                      <a:pt x="1164" y="908"/>
                    </a:lnTo>
                    <a:lnTo>
                      <a:pt x="1164" y="909"/>
                    </a:lnTo>
                    <a:lnTo>
                      <a:pt x="1164" y="911"/>
                    </a:lnTo>
                    <a:lnTo>
                      <a:pt x="1163" y="911"/>
                    </a:lnTo>
                    <a:lnTo>
                      <a:pt x="1162" y="914"/>
                    </a:lnTo>
                    <a:lnTo>
                      <a:pt x="1165" y="915"/>
                    </a:lnTo>
                    <a:lnTo>
                      <a:pt x="1166" y="915"/>
                    </a:lnTo>
                    <a:lnTo>
                      <a:pt x="1167" y="914"/>
                    </a:lnTo>
                    <a:lnTo>
                      <a:pt x="1167" y="912"/>
                    </a:lnTo>
                    <a:lnTo>
                      <a:pt x="1167" y="911"/>
                    </a:lnTo>
                    <a:lnTo>
                      <a:pt x="1166" y="910"/>
                    </a:lnTo>
                    <a:lnTo>
                      <a:pt x="1169" y="905"/>
                    </a:lnTo>
                    <a:lnTo>
                      <a:pt x="1168" y="903"/>
                    </a:lnTo>
                    <a:lnTo>
                      <a:pt x="1169" y="899"/>
                    </a:lnTo>
                    <a:lnTo>
                      <a:pt x="1167" y="901"/>
                    </a:lnTo>
                    <a:lnTo>
                      <a:pt x="1167" y="903"/>
                    </a:lnTo>
                    <a:lnTo>
                      <a:pt x="1167" y="904"/>
                    </a:lnTo>
                    <a:lnTo>
                      <a:pt x="1167" y="905"/>
                    </a:lnTo>
                    <a:lnTo>
                      <a:pt x="1167" y="906"/>
                    </a:lnTo>
                    <a:lnTo>
                      <a:pt x="1166" y="907"/>
                    </a:lnTo>
                    <a:lnTo>
                      <a:pt x="1165" y="905"/>
                    </a:lnTo>
                    <a:lnTo>
                      <a:pt x="1165" y="904"/>
                    </a:lnTo>
                    <a:lnTo>
                      <a:pt x="1165" y="903"/>
                    </a:lnTo>
                    <a:lnTo>
                      <a:pt x="1165" y="900"/>
                    </a:lnTo>
                    <a:lnTo>
                      <a:pt x="1165" y="899"/>
                    </a:lnTo>
                    <a:lnTo>
                      <a:pt x="1162" y="896"/>
                    </a:lnTo>
                    <a:lnTo>
                      <a:pt x="1163" y="891"/>
                    </a:lnTo>
                    <a:lnTo>
                      <a:pt x="1164" y="888"/>
                    </a:lnTo>
                    <a:lnTo>
                      <a:pt x="1165" y="887"/>
                    </a:lnTo>
                    <a:lnTo>
                      <a:pt x="1166" y="887"/>
                    </a:lnTo>
                    <a:lnTo>
                      <a:pt x="1167" y="887"/>
                    </a:lnTo>
                    <a:lnTo>
                      <a:pt x="1169" y="887"/>
                    </a:lnTo>
                    <a:lnTo>
                      <a:pt x="1169" y="886"/>
                    </a:lnTo>
                    <a:lnTo>
                      <a:pt x="1165" y="886"/>
                    </a:lnTo>
                    <a:lnTo>
                      <a:pt x="1164" y="886"/>
                    </a:lnTo>
                    <a:lnTo>
                      <a:pt x="1163" y="888"/>
                    </a:lnTo>
                    <a:lnTo>
                      <a:pt x="1162" y="890"/>
                    </a:lnTo>
                    <a:lnTo>
                      <a:pt x="1160" y="887"/>
                    </a:lnTo>
                    <a:lnTo>
                      <a:pt x="1158" y="880"/>
                    </a:lnTo>
                    <a:lnTo>
                      <a:pt x="1160" y="877"/>
                    </a:lnTo>
                    <a:lnTo>
                      <a:pt x="1162" y="876"/>
                    </a:lnTo>
                    <a:lnTo>
                      <a:pt x="1164" y="875"/>
                    </a:lnTo>
                    <a:lnTo>
                      <a:pt x="1165" y="876"/>
                    </a:lnTo>
                    <a:lnTo>
                      <a:pt x="1165" y="877"/>
                    </a:lnTo>
                    <a:lnTo>
                      <a:pt x="1171" y="880"/>
                    </a:lnTo>
                    <a:lnTo>
                      <a:pt x="1173" y="880"/>
                    </a:lnTo>
                    <a:lnTo>
                      <a:pt x="1175" y="881"/>
                    </a:lnTo>
                    <a:lnTo>
                      <a:pt x="1175" y="879"/>
                    </a:lnTo>
                    <a:lnTo>
                      <a:pt x="1173" y="878"/>
                    </a:lnTo>
                    <a:lnTo>
                      <a:pt x="1173" y="879"/>
                    </a:lnTo>
                    <a:lnTo>
                      <a:pt x="1172" y="879"/>
                    </a:lnTo>
                    <a:lnTo>
                      <a:pt x="1169" y="878"/>
                    </a:lnTo>
                    <a:lnTo>
                      <a:pt x="1163" y="874"/>
                    </a:lnTo>
                    <a:lnTo>
                      <a:pt x="1162" y="873"/>
                    </a:lnTo>
                    <a:lnTo>
                      <a:pt x="1161" y="874"/>
                    </a:lnTo>
                    <a:lnTo>
                      <a:pt x="1161" y="875"/>
                    </a:lnTo>
                    <a:lnTo>
                      <a:pt x="1160" y="875"/>
                    </a:lnTo>
                    <a:lnTo>
                      <a:pt x="1158" y="875"/>
                    </a:lnTo>
                    <a:lnTo>
                      <a:pt x="1157" y="875"/>
                    </a:lnTo>
                    <a:lnTo>
                      <a:pt x="1157" y="874"/>
                    </a:lnTo>
                    <a:lnTo>
                      <a:pt x="1156" y="872"/>
                    </a:lnTo>
                    <a:lnTo>
                      <a:pt x="1157" y="872"/>
                    </a:lnTo>
                    <a:lnTo>
                      <a:pt x="1158" y="872"/>
                    </a:lnTo>
                    <a:lnTo>
                      <a:pt x="1159" y="871"/>
                    </a:lnTo>
                    <a:lnTo>
                      <a:pt x="1156" y="868"/>
                    </a:lnTo>
                    <a:lnTo>
                      <a:pt x="1155" y="867"/>
                    </a:lnTo>
                    <a:lnTo>
                      <a:pt x="1155" y="865"/>
                    </a:lnTo>
                    <a:lnTo>
                      <a:pt x="1156" y="865"/>
                    </a:lnTo>
                    <a:lnTo>
                      <a:pt x="1158" y="865"/>
                    </a:lnTo>
                    <a:lnTo>
                      <a:pt x="1160" y="864"/>
                    </a:lnTo>
                    <a:lnTo>
                      <a:pt x="1164" y="862"/>
                    </a:lnTo>
                    <a:lnTo>
                      <a:pt x="1167" y="858"/>
                    </a:lnTo>
                    <a:lnTo>
                      <a:pt x="1167" y="856"/>
                    </a:lnTo>
                    <a:lnTo>
                      <a:pt x="1167" y="850"/>
                    </a:lnTo>
                    <a:lnTo>
                      <a:pt x="1166" y="847"/>
                    </a:lnTo>
                    <a:lnTo>
                      <a:pt x="1165" y="848"/>
                    </a:lnTo>
                    <a:lnTo>
                      <a:pt x="1164" y="849"/>
                    </a:lnTo>
                    <a:lnTo>
                      <a:pt x="1158" y="846"/>
                    </a:lnTo>
                    <a:lnTo>
                      <a:pt x="1157" y="845"/>
                    </a:lnTo>
                    <a:lnTo>
                      <a:pt x="1154" y="844"/>
                    </a:lnTo>
                    <a:lnTo>
                      <a:pt x="1152" y="843"/>
                    </a:lnTo>
                    <a:lnTo>
                      <a:pt x="1150" y="843"/>
                    </a:lnTo>
                    <a:lnTo>
                      <a:pt x="1147" y="841"/>
                    </a:lnTo>
                    <a:lnTo>
                      <a:pt x="1146" y="839"/>
                    </a:lnTo>
                    <a:lnTo>
                      <a:pt x="1145" y="839"/>
                    </a:lnTo>
                    <a:lnTo>
                      <a:pt x="1148" y="835"/>
                    </a:lnTo>
                    <a:lnTo>
                      <a:pt x="1147" y="835"/>
                    </a:lnTo>
                    <a:lnTo>
                      <a:pt x="1148" y="829"/>
                    </a:lnTo>
                    <a:lnTo>
                      <a:pt x="1149" y="829"/>
                    </a:lnTo>
                    <a:lnTo>
                      <a:pt x="1152" y="828"/>
                    </a:lnTo>
                    <a:lnTo>
                      <a:pt x="1151" y="827"/>
                    </a:lnTo>
                    <a:lnTo>
                      <a:pt x="1150" y="826"/>
                    </a:lnTo>
                    <a:lnTo>
                      <a:pt x="1150" y="827"/>
                    </a:lnTo>
                    <a:lnTo>
                      <a:pt x="1150" y="828"/>
                    </a:lnTo>
                    <a:lnTo>
                      <a:pt x="1149" y="828"/>
                    </a:lnTo>
                    <a:lnTo>
                      <a:pt x="1146" y="827"/>
                    </a:lnTo>
                    <a:lnTo>
                      <a:pt x="1145" y="826"/>
                    </a:lnTo>
                    <a:lnTo>
                      <a:pt x="1144" y="822"/>
                    </a:lnTo>
                    <a:lnTo>
                      <a:pt x="1140" y="818"/>
                    </a:lnTo>
                    <a:lnTo>
                      <a:pt x="1139" y="814"/>
                    </a:lnTo>
                    <a:lnTo>
                      <a:pt x="1140" y="813"/>
                    </a:lnTo>
                    <a:lnTo>
                      <a:pt x="1141" y="812"/>
                    </a:lnTo>
                    <a:lnTo>
                      <a:pt x="1142" y="812"/>
                    </a:lnTo>
                    <a:lnTo>
                      <a:pt x="1143" y="811"/>
                    </a:lnTo>
                    <a:lnTo>
                      <a:pt x="1141" y="809"/>
                    </a:lnTo>
                    <a:lnTo>
                      <a:pt x="1141" y="808"/>
                    </a:lnTo>
                    <a:lnTo>
                      <a:pt x="1141" y="807"/>
                    </a:lnTo>
                    <a:lnTo>
                      <a:pt x="1141" y="805"/>
                    </a:lnTo>
                    <a:lnTo>
                      <a:pt x="1142" y="805"/>
                    </a:lnTo>
                    <a:lnTo>
                      <a:pt x="1145" y="805"/>
                    </a:lnTo>
                    <a:lnTo>
                      <a:pt x="1143" y="801"/>
                    </a:lnTo>
                    <a:lnTo>
                      <a:pt x="1141" y="800"/>
                    </a:lnTo>
                    <a:lnTo>
                      <a:pt x="1139" y="799"/>
                    </a:lnTo>
                    <a:lnTo>
                      <a:pt x="1139" y="798"/>
                    </a:lnTo>
                    <a:lnTo>
                      <a:pt x="1137" y="797"/>
                    </a:lnTo>
                    <a:lnTo>
                      <a:pt x="1135" y="790"/>
                    </a:lnTo>
                    <a:lnTo>
                      <a:pt x="1135" y="788"/>
                    </a:lnTo>
                    <a:lnTo>
                      <a:pt x="1138" y="788"/>
                    </a:lnTo>
                    <a:lnTo>
                      <a:pt x="1139" y="788"/>
                    </a:lnTo>
                    <a:lnTo>
                      <a:pt x="1139" y="789"/>
                    </a:lnTo>
                    <a:lnTo>
                      <a:pt x="1142" y="790"/>
                    </a:lnTo>
                    <a:lnTo>
                      <a:pt x="1143" y="790"/>
                    </a:lnTo>
                    <a:lnTo>
                      <a:pt x="1142" y="789"/>
                    </a:lnTo>
                    <a:lnTo>
                      <a:pt x="1141" y="789"/>
                    </a:lnTo>
                    <a:lnTo>
                      <a:pt x="1140" y="788"/>
                    </a:lnTo>
                    <a:lnTo>
                      <a:pt x="1138" y="788"/>
                    </a:lnTo>
                    <a:lnTo>
                      <a:pt x="1131" y="782"/>
                    </a:lnTo>
                    <a:lnTo>
                      <a:pt x="1132" y="781"/>
                    </a:lnTo>
                    <a:lnTo>
                      <a:pt x="1133" y="780"/>
                    </a:lnTo>
                    <a:lnTo>
                      <a:pt x="1137" y="779"/>
                    </a:lnTo>
                    <a:lnTo>
                      <a:pt x="1139" y="781"/>
                    </a:lnTo>
                    <a:lnTo>
                      <a:pt x="1144" y="787"/>
                    </a:lnTo>
                    <a:lnTo>
                      <a:pt x="1145" y="788"/>
                    </a:lnTo>
                    <a:lnTo>
                      <a:pt x="1145" y="787"/>
                    </a:lnTo>
                    <a:lnTo>
                      <a:pt x="1143" y="784"/>
                    </a:lnTo>
                    <a:lnTo>
                      <a:pt x="1139" y="777"/>
                    </a:lnTo>
                    <a:lnTo>
                      <a:pt x="1138" y="773"/>
                    </a:lnTo>
                    <a:lnTo>
                      <a:pt x="1137" y="772"/>
                    </a:lnTo>
                    <a:lnTo>
                      <a:pt x="1136" y="772"/>
                    </a:lnTo>
                    <a:lnTo>
                      <a:pt x="1135" y="773"/>
                    </a:lnTo>
                    <a:lnTo>
                      <a:pt x="1134" y="774"/>
                    </a:lnTo>
                    <a:lnTo>
                      <a:pt x="1131" y="773"/>
                    </a:lnTo>
                    <a:lnTo>
                      <a:pt x="1128" y="772"/>
                    </a:lnTo>
                    <a:lnTo>
                      <a:pt x="1127" y="771"/>
                    </a:lnTo>
                    <a:lnTo>
                      <a:pt x="1126" y="770"/>
                    </a:lnTo>
                    <a:lnTo>
                      <a:pt x="1127" y="768"/>
                    </a:lnTo>
                    <a:lnTo>
                      <a:pt x="1130" y="765"/>
                    </a:lnTo>
                    <a:lnTo>
                      <a:pt x="1131" y="765"/>
                    </a:lnTo>
                    <a:lnTo>
                      <a:pt x="1134" y="764"/>
                    </a:lnTo>
                    <a:lnTo>
                      <a:pt x="1135" y="764"/>
                    </a:lnTo>
                    <a:lnTo>
                      <a:pt x="1136" y="762"/>
                    </a:lnTo>
                    <a:lnTo>
                      <a:pt x="1137" y="762"/>
                    </a:lnTo>
                    <a:lnTo>
                      <a:pt x="1135" y="756"/>
                    </a:lnTo>
                    <a:lnTo>
                      <a:pt x="1133" y="756"/>
                    </a:lnTo>
                    <a:lnTo>
                      <a:pt x="1135" y="762"/>
                    </a:lnTo>
                    <a:lnTo>
                      <a:pt x="1133" y="763"/>
                    </a:lnTo>
                    <a:lnTo>
                      <a:pt x="1131" y="764"/>
                    </a:lnTo>
                    <a:lnTo>
                      <a:pt x="1130" y="764"/>
                    </a:lnTo>
                    <a:lnTo>
                      <a:pt x="1128" y="763"/>
                    </a:lnTo>
                    <a:lnTo>
                      <a:pt x="1127" y="761"/>
                    </a:lnTo>
                    <a:lnTo>
                      <a:pt x="1123" y="758"/>
                    </a:lnTo>
                    <a:lnTo>
                      <a:pt x="1122" y="758"/>
                    </a:lnTo>
                    <a:lnTo>
                      <a:pt x="1119" y="757"/>
                    </a:lnTo>
                    <a:lnTo>
                      <a:pt x="1118" y="758"/>
                    </a:lnTo>
                    <a:lnTo>
                      <a:pt x="1117" y="758"/>
                    </a:lnTo>
                    <a:lnTo>
                      <a:pt x="1116" y="760"/>
                    </a:lnTo>
                    <a:lnTo>
                      <a:pt x="1117" y="762"/>
                    </a:lnTo>
                    <a:lnTo>
                      <a:pt x="1118" y="762"/>
                    </a:lnTo>
                    <a:lnTo>
                      <a:pt x="1119" y="764"/>
                    </a:lnTo>
                    <a:lnTo>
                      <a:pt x="1118" y="766"/>
                    </a:lnTo>
                    <a:lnTo>
                      <a:pt x="1116" y="766"/>
                    </a:lnTo>
                    <a:lnTo>
                      <a:pt x="1116" y="767"/>
                    </a:lnTo>
                    <a:lnTo>
                      <a:pt x="1113" y="766"/>
                    </a:lnTo>
                    <a:lnTo>
                      <a:pt x="1111" y="766"/>
                    </a:lnTo>
                    <a:lnTo>
                      <a:pt x="1110" y="767"/>
                    </a:lnTo>
                    <a:lnTo>
                      <a:pt x="1109" y="767"/>
                    </a:lnTo>
                    <a:lnTo>
                      <a:pt x="1107" y="766"/>
                    </a:lnTo>
                    <a:lnTo>
                      <a:pt x="1103" y="766"/>
                    </a:lnTo>
                    <a:lnTo>
                      <a:pt x="1102" y="766"/>
                    </a:lnTo>
                    <a:lnTo>
                      <a:pt x="1101" y="763"/>
                    </a:lnTo>
                    <a:lnTo>
                      <a:pt x="1102" y="762"/>
                    </a:lnTo>
                    <a:lnTo>
                      <a:pt x="1103" y="761"/>
                    </a:lnTo>
                    <a:lnTo>
                      <a:pt x="1104" y="761"/>
                    </a:lnTo>
                    <a:lnTo>
                      <a:pt x="1105" y="761"/>
                    </a:lnTo>
                    <a:lnTo>
                      <a:pt x="1105" y="758"/>
                    </a:lnTo>
                    <a:lnTo>
                      <a:pt x="1105" y="759"/>
                    </a:lnTo>
                    <a:lnTo>
                      <a:pt x="1105" y="760"/>
                    </a:lnTo>
                    <a:lnTo>
                      <a:pt x="1104" y="761"/>
                    </a:lnTo>
                    <a:lnTo>
                      <a:pt x="1101" y="760"/>
                    </a:lnTo>
                    <a:lnTo>
                      <a:pt x="1099" y="760"/>
                    </a:lnTo>
                    <a:lnTo>
                      <a:pt x="1096" y="757"/>
                    </a:lnTo>
                    <a:lnTo>
                      <a:pt x="1095" y="756"/>
                    </a:lnTo>
                    <a:lnTo>
                      <a:pt x="1095" y="754"/>
                    </a:lnTo>
                    <a:lnTo>
                      <a:pt x="1094" y="752"/>
                    </a:lnTo>
                    <a:lnTo>
                      <a:pt x="1092" y="749"/>
                    </a:lnTo>
                    <a:lnTo>
                      <a:pt x="1090" y="748"/>
                    </a:lnTo>
                    <a:lnTo>
                      <a:pt x="1090" y="747"/>
                    </a:lnTo>
                    <a:lnTo>
                      <a:pt x="1086" y="741"/>
                    </a:lnTo>
                    <a:lnTo>
                      <a:pt x="1086" y="730"/>
                    </a:lnTo>
                    <a:lnTo>
                      <a:pt x="1086" y="729"/>
                    </a:lnTo>
                    <a:lnTo>
                      <a:pt x="1086" y="727"/>
                    </a:lnTo>
                    <a:lnTo>
                      <a:pt x="1086" y="726"/>
                    </a:lnTo>
                    <a:lnTo>
                      <a:pt x="1084" y="724"/>
                    </a:lnTo>
                    <a:lnTo>
                      <a:pt x="1083" y="716"/>
                    </a:lnTo>
                    <a:lnTo>
                      <a:pt x="1084" y="715"/>
                    </a:lnTo>
                    <a:lnTo>
                      <a:pt x="1083" y="713"/>
                    </a:lnTo>
                    <a:lnTo>
                      <a:pt x="1082" y="712"/>
                    </a:lnTo>
                    <a:lnTo>
                      <a:pt x="1081" y="711"/>
                    </a:lnTo>
                    <a:lnTo>
                      <a:pt x="1081" y="710"/>
                    </a:lnTo>
                    <a:lnTo>
                      <a:pt x="1081" y="709"/>
                    </a:lnTo>
                    <a:lnTo>
                      <a:pt x="1085" y="707"/>
                    </a:lnTo>
                    <a:lnTo>
                      <a:pt x="1088" y="707"/>
                    </a:lnTo>
                    <a:lnTo>
                      <a:pt x="1088" y="706"/>
                    </a:lnTo>
                    <a:lnTo>
                      <a:pt x="1086" y="703"/>
                    </a:lnTo>
                    <a:lnTo>
                      <a:pt x="1086" y="698"/>
                    </a:lnTo>
                    <a:lnTo>
                      <a:pt x="1087" y="698"/>
                    </a:lnTo>
                    <a:lnTo>
                      <a:pt x="1087" y="695"/>
                    </a:lnTo>
                    <a:lnTo>
                      <a:pt x="1087" y="692"/>
                    </a:lnTo>
                    <a:lnTo>
                      <a:pt x="1086" y="692"/>
                    </a:lnTo>
                    <a:lnTo>
                      <a:pt x="1086" y="690"/>
                    </a:lnTo>
                    <a:lnTo>
                      <a:pt x="1084" y="687"/>
                    </a:lnTo>
                    <a:lnTo>
                      <a:pt x="1069" y="665"/>
                    </a:lnTo>
                    <a:lnTo>
                      <a:pt x="1067" y="662"/>
                    </a:lnTo>
                    <a:lnTo>
                      <a:pt x="1067" y="660"/>
                    </a:lnTo>
                    <a:lnTo>
                      <a:pt x="1067" y="658"/>
                    </a:lnTo>
                    <a:lnTo>
                      <a:pt x="1066" y="657"/>
                    </a:lnTo>
                    <a:lnTo>
                      <a:pt x="1066" y="656"/>
                    </a:lnTo>
                    <a:lnTo>
                      <a:pt x="1067" y="655"/>
                    </a:lnTo>
                    <a:lnTo>
                      <a:pt x="1065" y="650"/>
                    </a:lnTo>
                    <a:lnTo>
                      <a:pt x="1062" y="645"/>
                    </a:lnTo>
                    <a:lnTo>
                      <a:pt x="1058" y="641"/>
                    </a:lnTo>
                    <a:lnTo>
                      <a:pt x="1056" y="640"/>
                    </a:lnTo>
                    <a:lnTo>
                      <a:pt x="1054" y="636"/>
                    </a:lnTo>
                    <a:lnTo>
                      <a:pt x="1055" y="634"/>
                    </a:lnTo>
                    <a:lnTo>
                      <a:pt x="1056" y="634"/>
                    </a:lnTo>
                    <a:lnTo>
                      <a:pt x="1055" y="632"/>
                    </a:lnTo>
                    <a:lnTo>
                      <a:pt x="1055" y="631"/>
                    </a:lnTo>
                    <a:lnTo>
                      <a:pt x="1054" y="630"/>
                    </a:lnTo>
                    <a:lnTo>
                      <a:pt x="1053" y="629"/>
                    </a:lnTo>
                    <a:lnTo>
                      <a:pt x="1052" y="628"/>
                    </a:lnTo>
                    <a:lnTo>
                      <a:pt x="1051" y="623"/>
                    </a:lnTo>
                    <a:lnTo>
                      <a:pt x="1051" y="622"/>
                    </a:lnTo>
                    <a:lnTo>
                      <a:pt x="1052" y="622"/>
                    </a:lnTo>
                    <a:lnTo>
                      <a:pt x="1054" y="623"/>
                    </a:lnTo>
                    <a:lnTo>
                      <a:pt x="1054" y="624"/>
                    </a:lnTo>
                    <a:lnTo>
                      <a:pt x="1057" y="624"/>
                    </a:lnTo>
                    <a:lnTo>
                      <a:pt x="1058" y="624"/>
                    </a:lnTo>
                    <a:lnTo>
                      <a:pt x="1059" y="624"/>
                    </a:lnTo>
                    <a:lnTo>
                      <a:pt x="1060" y="624"/>
                    </a:lnTo>
                    <a:lnTo>
                      <a:pt x="1061" y="624"/>
                    </a:lnTo>
                    <a:lnTo>
                      <a:pt x="1062" y="623"/>
                    </a:lnTo>
                    <a:lnTo>
                      <a:pt x="1062" y="622"/>
                    </a:lnTo>
                    <a:lnTo>
                      <a:pt x="1062" y="621"/>
                    </a:lnTo>
                    <a:lnTo>
                      <a:pt x="1062" y="619"/>
                    </a:lnTo>
                    <a:lnTo>
                      <a:pt x="1059" y="607"/>
                    </a:lnTo>
                    <a:lnTo>
                      <a:pt x="1060" y="607"/>
                    </a:lnTo>
                    <a:lnTo>
                      <a:pt x="1061" y="608"/>
                    </a:lnTo>
                    <a:lnTo>
                      <a:pt x="1062" y="609"/>
                    </a:lnTo>
                    <a:lnTo>
                      <a:pt x="1063" y="608"/>
                    </a:lnTo>
                    <a:lnTo>
                      <a:pt x="1062" y="602"/>
                    </a:lnTo>
                    <a:lnTo>
                      <a:pt x="1063" y="596"/>
                    </a:lnTo>
                    <a:lnTo>
                      <a:pt x="1060" y="585"/>
                    </a:lnTo>
                    <a:lnTo>
                      <a:pt x="1061" y="585"/>
                    </a:lnTo>
                    <a:lnTo>
                      <a:pt x="1064" y="581"/>
                    </a:lnTo>
                    <a:lnTo>
                      <a:pt x="1064" y="580"/>
                    </a:lnTo>
                    <a:lnTo>
                      <a:pt x="1064" y="579"/>
                    </a:lnTo>
                    <a:lnTo>
                      <a:pt x="1063" y="577"/>
                    </a:lnTo>
                    <a:lnTo>
                      <a:pt x="1060" y="573"/>
                    </a:lnTo>
                    <a:lnTo>
                      <a:pt x="1060" y="572"/>
                    </a:lnTo>
                    <a:lnTo>
                      <a:pt x="1061" y="571"/>
                    </a:lnTo>
                    <a:lnTo>
                      <a:pt x="1062" y="570"/>
                    </a:lnTo>
                    <a:lnTo>
                      <a:pt x="1063" y="563"/>
                    </a:lnTo>
                    <a:lnTo>
                      <a:pt x="1063" y="562"/>
                    </a:lnTo>
                    <a:lnTo>
                      <a:pt x="1064" y="561"/>
                    </a:lnTo>
                    <a:lnTo>
                      <a:pt x="1065" y="560"/>
                    </a:lnTo>
                    <a:lnTo>
                      <a:pt x="1066" y="558"/>
                    </a:lnTo>
                    <a:lnTo>
                      <a:pt x="1066" y="557"/>
                    </a:lnTo>
                    <a:lnTo>
                      <a:pt x="1066" y="556"/>
                    </a:lnTo>
                    <a:lnTo>
                      <a:pt x="1065" y="551"/>
                    </a:lnTo>
                    <a:lnTo>
                      <a:pt x="1065" y="548"/>
                    </a:lnTo>
                    <a:lnTo>
                      <a:pt x="1066" y="547"/>
                    </a:lnTo>
                    <a:lnTo>
                      <a:pt x="1066" y="545"/>
                    </a:lnTo>
                    <a:lnTo>
                      <a:pt x="1066" y="543"/>
                    </a:lnTo>
                    <a:lnTo>
                      <a:pt x="1065" y="539"/>
                    </a:lnTo>
                    <a:lnTo>
                      <a:pt x="1064" y="536"/>
                    </a:lnTo>
                    <a:lnTo>
                      <a:pt x="1065" y="535"/>
                    </a:lnTo>
                    <a:lnTo>
                      <a:pt x="1065" y="534"/>
                    </a:lnTo>
                    <a:lnTo>
                      <a:pt x="1064" y="530"/>
                    </a:lnTo>
                    <a:lnTo>
                      <a:pt x="1063" y="530"/>
                    </a:lnTo>
                    <a:lnTo>
                      <a:pt x="1063" y="529"/>
                    </a:lnTo>
                    <a:lnTo>
                      <a:pt x="1062" y="528"/>
                    </a:lnTo>
                    <a:lnTo>
                      <a:pt x="1064" y="522"/>
                    </a:lnTo>
                    <a:lnTo>
                      <a:pt x="1064" y="521"/>
                    </a:lnTo>
                    <a:lnTo>
                      <a:pt x="1064" y="519"/>
                    </a:lnTo>
                    <a:lnTo>
                      <a:pt x="1064" y="516"/>
                    </a:lnTo>
                    <a:lnTo>
                      <a:pt x="1065" y="516"/>
                    </a:lnTo>
                    <a:lnTo>
                      <a:pt x="1066" y="516"/>
                    </a:lnTo>
                    <a:lnTo>
                      <a:pt x="1067" y="515"/>
                    </a:lnTo>
                    <a:lnTo>
                      <a:pt x="1067" y="513"/>
                    </a:lnTo>
                    <a:lnTo>
                      <a:pt x="1067" y="509"/>
                    </a:lnTo>
                    <a:lnTo>
                      <a:pt x="1064" y="504"/>
                    </a:lnTo>
                    <a:lnTo>
                      <a:pt x="1062" y="500"/>
                    </a:lnTo>
                    <a:lnTo>
                      <a:pt x="1060" y="495"/>
                    </a:lnTo>
                    <a:lnTo>
                      <a:pt x="1060" y="494"/>
                    </a:lnTo>
                    <a:lnTo>
                      <a:pt x="1061" y="494"/>
                    </a:lnTo>
                    <a:lnTo>
                      <a:pt x="1064" y="492"/>
                    </a:lnTo>
                    <a:lnTo>
                      <a:pt x="1064" y="488"/>
                    </a:lnTo>
                    <a:lnTo>
                      <a:pt x="1064" y="485"/>
                    </a:lnTo>
                    <a:lnTo>
                      <a:pt x="1064" y="482"/>
                    </a:lnTo>
                    <a:lnTo>
                      <a:pt x="1064" y="481"/>
                    </a:lnTo>
                    <a:lnTo>
                      <a:pt x="1062" y="476"/>
                    </a:lnTo>
                    <a:lnTo>
                      <a:pt x="1062" y="473"/>
                    </a:lnTo>
                    <a:lnTo>
                      <a:pt x="1058" y="468"/>
                    </a:lnTo>
                    <a:lnTo>
                      <a:pt x="1057" y="466"/>
                    </a:lnTo>
                    <a:lnTo>
                      <a:pt x="1056" y="464"/>
                    </a:lnTo>
                    <a:lnTo>
                      <a:pt x="1056" y="460"/>
                    </a:lnTo>
                    <a:lnTo>
                      <a:pt x="1054" y="453"/>
                    </a:lnTo>
                    <a:lnTo>
                      <a:pt x="1053" y="451"/>
                    </a:lnTo>
                    <a:lnTo>
                      <a:pt x="1052" y="449"/>
                    </a:lnTo>
                    <a:lnTo>
                      <a:pt x="1051" y="447"/>
                    </a:lnTo>
                    <a:lnTo>
                      <a:pt x="1045" y="434"/>
                    </a:lnTo>
                    <a:lnTo>
                      <a:pt x="1045" y="433"/>
                    </a:lnTo>
                    <a:lnTo>
                      <a:pt x="1045" y="432"/>
                    </a:lnTo>
                    <a:lnTo>
                      <a:pt x="1044" y="428"/>
                    </a:lnTo>
                    <a:lnTo>
                      <a:pt x="1043" y="428"/>
                    </a:lnTo>
                    <a:lnTo>
                      <a:pt x="1043" y="427"/>
                    </a:lnTo>
                    <a:lnTo>
                      <a:pt x="1041" y="422"/>
                    </a:lnTo>
                    <a:lnTo>
                      <a:pt x="1038" y="409"/>
                    </a:lnTo>
                    <a:lnTo>
                      <a:pt x="1039" y="406"/>
                    </a:lnTo>
                    <a:lnTo>
                      <a:pt x="1040" y="407"/>
                    </a:lnTo>
                    <a:lnTo>
                      <a:pt x="1041" y="407"/>
                    </a:lnTo>
                    <a:lnTo>
                      <a:pt x="1042" y="406"/>
                    </a:lnTo>
                    <a:lnTo>
                      <a:pt x="1045" y="404"/>
                    </a:lnTo>
                    <a:lnTo>
                      <a:pt x="1045" y="403"/>
                    </a:lnTo>
                    <a:lnTo>
                      <a:pt x="1044" y="396"/>
                    </a:lnTo>
                    <a:lnTo>
                      <a:pt x="1045" y="395"/>
                    </a:lnTo>
                    <a:lnTo>
                      <a:pt x="1045" y="392"/>
                    </a:lnTo>
                    <a:lnTo>
                      <a:pt x="1044" y="392"/>
                    </a:lnTo>
                    <a:lnTo>
                      <a:pt x="1043" y="390"/>
                    </a:lnTo>
                    <a:lnTo>
                      <a:pt x="1041" y="384"/>
                    </a:lnTo>
                    <a:lnTo>
                      <a:pt x="1041" y="381"/>
                    </a:lnTo>
                    <a:lnTo>
                      <a:pt x="1041" y="380"/>
                    </a:lnTo>
                    <a:lnTo>
                      <a:pt x="1041" y="379"/>
                    </a:lnTo>
                    <a:lnTo>
                      <a:pt x="1039" y="377"/>
                    </a:lnTo>
                    <a:lnTo>
                      <a:pt x="1039" y="376"/>
                    </a:lnTo>
                    <a:lnTo>
                      <a:pt x="1038" y="375"/>
                    </a:lnTo>
                    <a:lnTo>
                      <a:pt x="1036" y="374"/>
                    </a:lnTo>
                    <a:lnTo>
                      <a:pt x="1035" y="373"/>
                    </a:lnTo>
                    <a:lnTo>
                      <a:pt x="1035" y="372"/>
                    </a:lnTo>
                    <a:lnTo>
                      <a:pt x="1034" y="370"/>
                    </a:lnTo>
                    <a:lnTo>
                      <a:pt x="1033" y="366"/>
                    </a:lnTo>
                    <a:lnTo>
                      <a:pt x="1032" y="363"/>
                    </a:lnTo>
                    <a:lnTo>
                      <a:pt x="1032" y="362"/>
                    </a:lnTo>
                    <a:lnTo>
                      <a:pt x="1035" y="359"/>
                    </a:lnTo>
                    <a:lnTo>
                      <a:pt x="1036" y="356"/>
                    </a:lnTo>
                    <a:lnTo>
                      <a:pt x="1035" y="353"/>
                    </a:lnTo>
                    <a:lnTo>
                      <a:pt x="1036" y="351"/>
                    </a:lnTo>
                    <a:lnTo>
                      <a:pt x="1037" y="350"/>
                    </a:lnTo>
                    <a:lnTo>
                      <a:pt x="1037" y="346"/>
                    </a:lnTo>
                    <a:lnTo>
                      <a:pt x="1035" y="334"/>
                    </a:lnTo>
                    <a:lnTo>
                      <a:pt x="1035" y="328"/>
                    </a:lnTo>
                    <a:lnTo>
                      <a:pt x="1036" y="326"/>
                    </a:lnTo>
                    <a:lnTo>
                      <a:pt x="1037" y="325"/>
                    </a:lnTo>
                    <a:lnTo>
                      <a:pt x="1038" y="324"/>
                    </a:lnTo>
                    <a:lnTo>
                      <a:pt x="1039" y="323"/>
                    </a:lnTo>
                    <a:lnTo>
                      <a:pt x="1039" y="319"/>
                    </a:lnTo>
                    <a:lnTo>
                      <a:pt x="1035" y="309"/>
                    </a:lnTo>
                    <a:lnTo>
                      <a:pt x="1035" y="307"/>
                    </a:lnTo>
                    <a:lnTo>
                      <a:pt x="1037" y="307"/>
                    </a:lnTo>
                    <a:lnTo>
                      <a:pt x="1038" y="305"/>
                    </a:lnTo>
                    <a:lnTo>
                      <a:pt x="1039" y="304"/>
                    </a:lnTo>
                    <a:lnTo>
                      <a:pt x="1037" y="302"/>
                    </a:lnTo>
                    <a:lnTo>
                      <a:pt x="1037" y="300"/>
                    </a:lnTo>
                    <a:lnTo>
                      <a:pt x="1038" y="291"/>
                    </a:lnTo>
                    <a:lnTo>
                      <a:pt x="1038" y="290"/>
                    </a:lnTo>
                    <a:lnTo>
                      <a:pt x="1038" y="286"/>
                    </a:lnTo>
                    <a:lnTo>
                      <a:pt x="1038" y="282"/>
                    </a:lnTo>
                    <a:lnTo>
                      <a:pt x="1037" y="279"/>
                    </a:lnTo>
                    <a:lnTo>
                      <a:pt x="1037" y="277"/>
                    </a:lnTo>
                    <a:lnTo>
                      <a:pt x="1036" y="275"/>
                    </a:lnTo>
                    <a:lnTo>
                      <a:pt x="1037" y="273"/>
                    </a:lnTo>
                    <a:lnTo>
                      <a:pt x="1037" y="272"/>
                    </a:lnTo>
                    <a:lnTo>
                      <a:pt x="1035" y="270"/>
                    </a:lnTo>
                    <a:lnTo>
                      <a:pt x="1034" y="269"/>
                    </a:lnTo>
                    <a:lnTo>
                      <a:pt x="1033" y="266"/>
                    </a:lnTo>
                    <a:lnTo>
                      <a:pt x="1033" y="262"/>
                    </a:lnTo>
                    <a:lnTo>
                      <a:pt x="1034" y="258"/>
                    </a:lnTo>
                    <a:lnTo>
                      <a:pt x="1035" y="257"/>
                    </a:lnTo>
                    <a:lnTo>
                      <a:pt x="1036" y="256"/>
                    </a:lnTo>
                    <a:lnTo>
                      <a:pt x="1037" y="253"/>
                    </a:lnTo>
                    <a:lnTo>
                      <a:pt x="1037" y="249"/>
                    </a:lnTo>
                    <a:lnTo>
                      <a:pt x="1037" y="247"/>
                    </a:lnTo>
                    <a:lnTo>
                      <a:pt x="1036" y="245"/>
                    </a:lnTo>
                    <a:lnTo>
                      <a:pt x="1035" y="243"/>
                    </a:lnTo>
                    <a:lnTo>
                      <a:pt x="1034" y="240"/>
                    </a:lnTo>
                    <a:lnTo>
                      <a:pt x="1033" y="238"/>
                    </a:lnTo>
                    <a:lnTo>
                      <a:pt x="1031" y="232"/>
                    </a:lnTo>
                    <a:lnTo>
                      <a:pt x="1030" y="221"/>
                    </a:lnTo>
                    <a:lnTo>
                      <a:pt x="1030" y="220"/>
                    </a:lnTo>
                    <a:lnTo>
                      <a:pt x="1030" y="217"/>
                    </a:lnTo>
                    <a:lnTo>
                      <a:pt x="1030" y="216"/>
                    </a:lnTo>
                    <a:lnTo>
                      <a:pt x="1030" y="215"/>
                    </a:lnTo>
                    <a:lnTo>
                      <a:pt x="1030" y="213"/>
                    </a:lnTo>
                    <a:lnTo>
                      <a:pt x="1030" y="211"/>
                    </a:lnTo>
                    <a:lnTo>
                      <a:pt x="1029" y="210"/>
                    </a:lnTo>
                    <a:lnTo>
                      <a:pt x="1028" y="205"/>
                    </a:lnTo>
                    <a:lnTo>
                      <a:pt x="1028" y="203"/>
                    </a:lnTo>
                    <a:lnTo>
                      <a:pt x="1029" y="202"/>
                    </a:lnTo>
                    <a:lnTo>
                      <a:pt x="1030" y="201"/>
                    </a:lnTo>
                    <a:lnTo>
                      <a:pt x="1030" y="200"/>
                    </a:lnTo>
                    <a:lnTo>
                      <a:pt x="1030" y="197"/>
                    </a:lnTo>
                    <a:lnTo>
                      <a:pt x="1030" y="196"/>
                    </a:lnTo>
                    <a:lnTo>
                      <a:pt x="1030" y="194"/>
                    </a:lnTo>
                    <a:lnTo>
                      <a:pt x="1029" y="193"/>
                    </a:lnTo>
                    <a:lnTo>
                      <a:pt x="1028" y="192"/>
                    </a:lnTo>
                    <a:lnTo>
                      <a:pt x="1027" y="192"/>
                    </a:lnTo>
                    <a:lnTo>
                      <a:pt x="1026" y="192"/>
                    </a:lnTo>
                    <a:lnTo>
                      <a:pt x="1026" y="194"/>
                    </a:lnTo>
                    <a:lnTo>
                      <a:pt x="1024" y="194"/>
                    </a:lnTo>
                    <a:lnTo>
                      <a:pt x="1024" y="190"/>
                    </a:lnTo>
                    <a:lnTo>
                      <a:pt x="1023" y="180"/>
                    </a:lnTo>
                    <a:lnTo>
                      <a:pt x="1024" y="179"/>
                    </a:lnTo>
                    <a:lnTo>
                      <a:pt x="1025" y="179"/>
                    </a:lnTo>
                    <a:lnTo>
                      <a:pt x="1025" y="180"/>
                    </a:lnTo>
                    <a:lnTo>
                      <a:pt x="1026" y="181"/>
                    </a:lnTo>
                    <a:lnTo>
                      <a:pt x="1028" y="181"/>
                    </a:lnTo>
                    <a:lnTo>
                      <a:pt x="1028" y="180"/>
                    </a:lnTo>
                    <a:lnTo>
                      <a:pt x="1028" y="179"/>
                    </a:lnTo>
                    <a:lnTo>
                      <a:pt x="1029" y="179"/>
                    </a:lnTo>
                    <a:lnTo>
                      <a:pt x="1029" y="178"/>
                    </a:lnTo>
                    <a:lnTo>
                      <a:pt x="1030" y="175"/>
                    </a:lnTo>
                    <a:lnTo>
                      <a:pt x="1030" y="174"/>
                    </a:lnTo>
                    <a:lnTo>
                      <a:pt x="1030" y="173"/>
                    </a:lnTo>
                    <a:lnTo>
                      <a:pt x="1029" y="172"/>
                    </a:lnTo>
                    <a:lnTo>
                      <a:pt x="1028" y="152"/>
                    </a:lnTo>
                    <a:lnTo>
                      <a:pt x="1029" y="147"/>
                    </a:lnTo>
                    <a:lnTo>
                      <a:pt x="1028" y="140"/>
                    </a:lnTo>
                    <a:lnTo>
                      <a:pt x="1028" y="139"/>
                    </a:lnTo>
                    <a:lnTo>
                      <a:pt x="1028" y="137"/>
                    </a:lnTo>
                    <a:lnTo>
                      <a:pt x="1028" y="135"/>
                    </a:lnTo>
                    <a:lnTo>
                      <a:pt x="1030" y="134"/>
                    </a:lnTo>
                    <a:lnTo>
                      <a:pt x="1029" y="132"/>
                    </a:lnTo>
                    <a:lnTo>
                      <a:pt x="1030" y="129"/>
                    </a:lnTo>
                    <a:lnTo>
                      <a:pt x="1028" y="127"/>
                    </a:lnTo>
                    <a:lnTo>
                      <a:pt x="1028" y="126"/>
                    </a:lnTo>
                    <a:lnTo>
                      <a:pt x="1029" y="125"/>
                    </a:lnTo>
                    <a:lnTo>
                      <a:pt x="1026" y="119"/>
                    </a:lnTo>
                    <a:lnTo>
                      <a:pt x="1025" y="116"/>
                    </a:lnTo>
                    <a:lnTo>
                      <a:pt x="1025" y="114"/>
                    </a:lnTo>
                    <a:lnTo>
                      <a:pt x="1025" y="113"/>
                    </a:lnTo>
                    <a:lnTo>
                      <a:pt x="1025" y="111"/>
                    </a:lnTo>
                    <a:lnTo>
                      <a:pt x="1024" y="111"/>
                    </a:lnTo>
                    <a:lnTo>
                      <a:pt x="1022" y="109"/>
                    </a:lnTo>
                    <a:lnTo>
                      <a:pt x="1022" y="96"/>
                    </a:lnTo>
                    <a:lnTo>
                      <a:pt x="1022" y="94"/>
                    </a:lnTo>
                    <a:lnTo>
                      <a:pt x="1022" y="92"/>
                    </a:lnTo>
                    <a:lnTo>
                      <a:pt x="1022" y="91"/>
                    </a:lnTo>
                    <a:lnTo>
                      <a:pt x="1022" y="89"/>
                    </a:lnTo>
                    <a:lnTo>
                      <a:pt x="1022" y="87"/>
                    </a:lnTo>
                    <a:lnTo>
                      <a:pt x="1021" y="83"/>
                    </a:lnTo>
                    <a:lnTo>
                      <a:pt x="1016" y="64"/>
                    </a:lnTo>
                    <a:lnTo>
                      <a:pt x="1014" y="62"/>
                    </a:lnTo>
                    <a:lnTo>
                      <a:pt x="1014" y="59"/>
                    </a:lnTo>
                    <a:lnTo>
                      <a:pt x="1014" y="58"/>
                    </a:lnTo>
                    <a:lnTo>
                      <a:pt x="1014" y="57"/>
                    </a:lnTo>
                    <a:lnTo>
                      <a:pt x="1011" y="49"/>
                    </a:lnTo>
                    <a:lnTo>
                      <a:pt x="1011" y="47"/>
                    </a:lnTo>
                    <a:lnTo>
                      <a:pt x="1009" y="42"/>
                    </a:lnTo>
                    <a:lnTo>
                      <a:pt x="1010" y="35"/>
                    </a:lnTo>
                    <a:lnTo>
                      <a:pt x="1009" y="34"/>
                    </a:lnTo>
                    <a:lnTo>
                      <a:pt x="1008" y="33"/>
                    </a:lnTo>
                    <a:lnTo>
                      <a:pt x="1007" y="32"/>
                    </a:lnTo>
                    <a:lnTo>
                      <a:pt x="1009" y="32"/>
                    </a:lnTo>
                    <a:lnTo>
                      <a:pt x="1012" y="32"/>
                    </a:lnTo>
                    <a:lnTo>
                      <a:pt x="1013" y="32"/>
                    </a:lnTo>
                    <a:lnTo>
                      <a:pt x="1014" y="32"/>
                    </a:lnTo>
                    <a:lnTo>
                      <a:pt x="1018" y="30"/>
                    </a:lnTo>
                    <a:lnTo>
                      <a:pt x="1018" y="29"/>
                    </a:lnTo>
                    <a:lnTo>
                      <a:pt x="1021" y="26"/>
                    </a:lnTo>
                    <a:lnTo>
                      <a:pt x="1022" y="21"/>
                    </a:lnTo>
                    <a:lnTo>
                      <a:pt x="1022" y="20"/>
                    </a:lnTo>
                    <a:lnTo>
                      <a:pt x="1020" y="15"/>
                    </a:lnTo>
                    <a:lnTo>
                      <a:pt x="1020" y="14"/>
                    </a:lnTo>
                    <a:lnTo>
                      <a:pt x="1020" y="13"/>
                    </a:lnTo>
                    <a:lnTo>
                      <a:pt x="1019" y="12"/>
                    </a:lnTo>
                    <a:lnTo>
                      <a:pt x="1020" y="11"/>
                    </a:lnTo>
                    <a:lnTo>
                      <a:pt x="1024" y="11"/>
                    </a:lnTo>
                    <a:lnTo>
                      <a:pt x="1028" y="6"/>
                    </a:lnTo>
                    <a:moveTo>
                      <a:pt x="4" y="306"/>
                    </a:moveTo>
                    <a:lnTo>
                      <a:pt x="8" y="307"/>
                    </a:lnTo>
                    <a:lnTo>
                      <a:pt x="9" y="307"/>
                    </a:lnTo>
                    <a:lnTo>
                      <a:pt x="8" y="308"/>
                    </a:lnTo>
                    <a:lnTo>
                      <a:pt x="7" y="308"/>
                    </a:lnTo>
                    <a:lnTo>
                      <a:pt x="6" y="308"/>
                    </a:lnTo>
                    <a:lnTo>
                      <a:pt x="5" y="308"/>
                    </a:lnTo>
                    <a:lnTo>
                      <a:pt x="5" y="309"/>
                    </a:lnTo>
                    <a:lnTo>
                      <a:pt x="4" y="309"/>
                    </a:lnTo>
                    <a:lnTo>
                      <a:pt x="3" y="310"/>
                    </a:lnTo>
                    <a:lnTo>
                      <a:pt x="3" y="309"/>
                    </a:lnTo>
                    <a:lnTo>
                      <a:pt x="3" y="307"/>
                    </a:lnTo>
                    <a:lnTo>
                      <a:pt x="3" y="306"/>
                    </a:lnTo>
                    <a:lnTo>
                      <a:pt x="4" y="306"/>
                    </a:lnTo>
                    <a:moveTo>
                      <a:pt x="1096" y="766"/>
                    </a:moveTo>
                    <a:lnTo>
                      <a:pt x="1098" y="766"/>
                    </a:lnTo>
                    <a:lnTo>
                      <a:pt x="1099" y="767"/>
                    </a:lnTo>
                    <a:lnTo>
                      <a:pt x="1099" y="768"/>
                    </a:lnTo>
                    <a:lnTo>
                      <a:pt x="1098" y="767"/>
                    </a:lnTo>
                    <a:lnTo>
                      <a:pt x="1097" y="767"/>
                    </a:lnTo>
                    <a:lnTo>
                      <a:pt x="1097" y="768"/>
                    </a:lnTo>
                    <a:lnTo>
                      <a:pt x="1098" y="769"/>
                    </a:lnTo>
                    <a:lnTo>
                      <a:pt x="1101" y="770"/>
                    </a:lnTo>
                    <a:lnTo>
                      <a:pt x="1101" y="769"/>
                    </a:lnTo>
                    <a:lnTo>
                      <a:pt x="1104" y="767"/>
                    </a:lnTo>
                    <a:lnTo>
                      <a:pt x="1107" y="767"/>
                    </a:lnTo>
                    <a:lnTo>
                      <a:pt x="1109" y="768"/>
                    </a:lnTo>
                    <a:lnTo>
                      <a:pt x="1111" y="772"/>
                    </a:lnTo>
                    <a:lnTo>
                      <a:pt x="1114" y="775"/>
                    </a:lnTo>
                    <a:lnTo>
                      <a:pt x="1114" y="776"/>
                    </a:lnTo>
                    <a:lnTo>
                      <a:pt x="1113" y="776"/>
                    </a:lnTo>
                    <a:lnTo>
                      <a:pt x="1113" y="777"/>
                    </a:lnTo>
                    <a:lnTo>
                      <a:pt x="1114" y="778"/>
                    </a:lnTo>
                    <a:lnTo>
                      <a:pt x="1116" y="779"/>
                    </a:lnTo>
                    <a:lnTo>
                      <a:pt x="1118" y="781"/>
                    </a:lnTo>
                    <a:lnTo>
                      <a:pt x="1118" y="782"/>
                    </a:lnTo>
                    <a:lnTo>
                      <a:pt x="1116" y="783"/>
                    </a:lnTo>
                    <a:lnTo>
                      <a:pt x="1115" y="783"/>
                    </a:lnTo>
                    <a:lnTo>
                      <a:pt x="1114" y="783"/>
                    </a:lnTo>
                    <a:lnTo>
                      <a:pt x="1113" y="784"/>
                    </a:lnTo>
                    <a:lnTo>
                      <a:pt x="1112" y="784"/>
                    </a:lnTo>
                    <a:lnTo>
                      <a:pt x="1113" y="787"/>
                    </a:lnTo>
                    <a:lnTo>
                      <a:pt x="1114" y="788"/>
                    </a:lnTo>
                    <a:lnTo>
                      <a:pt x="1115" y="788"/>
                    </a:lnTo>
                    <a:lnTo>
                      <a:pt x="1115" y="789"/>
                    </a:lnTo>
                    <a:lnTo>
                      <a:pt x="1113" y="790"/>
                    </a:lnTo>
                    <a:lnTo>
                      <a:pt x="1111" y="789"/>
                    </a:lnTo>
                    <a:lnTo>
                      <a:pt x="1111" y="788"/>
                    </a:lnTo>
                    <a:lnTo>
                      <a:pt x="1110" y="789"/>
                    </a:lnTo>
                    <a:lnTo>
                      <a:pt x="1112" y="792"/>
                    </a:lnTo>
                    <a:lnTo>
                      <a:pt x="1118" y="796"/>
                    </a:lnTo>
                    <a:lnTo>
                      <a:pt x="1120" y="796"/>
                    </a:lnTo>
                    <a:lnTo>
                      <a:pt x="1122" y="798"/>
                    </a:lnTo>
                    <a:lnTo>
                      <a:pt x="1123" y="799"/>
                    </a:lnTo>
                    <a:lnTo>
                      <a:pt x="1123" y="800"/>
                    </a:lnTo>
                    <a:lnTo>
                      <a:pt x="1122" y="801"/>
                    </a:lnTo>
                    <a:lnTo>
                      <a:pt x="1120" y="800"/>
                    </a:lnTo>
                    <a:lnTo>
                      <a:pt x="1120" y="801"/>
                    </a:lnTo>
                    <a:lnTo>
                      <a:pt x="1120" y="802"/>
                    </a:lnTo>
                    <a:lnTo>
                      <a:pt x="1121" y="803"/>
                    </a:lnTo>
                    <a:lnTo>
                      <a:pt x="1123" y="804"/>
                    </a:lnTo>
                    <a:lnTo>
                      <a:pt x="1126" y="807"/>
                    </a:lnTo>
                    <a:lnTo>
                      <a:pt x="1126" y="808"/>
                    </a:lnTo>
                    <a:lnTo>
                      <a:pt x="1120" y="807"/>
                    </a:lnTo>
                    <a:lnTo>
                      <a:pt x="1119" y="808"/>
                    </a:lnTo>
                    <a:lnTo>
                      <a:pt x="1121" y="811"/>
                    </a:lnTo>
                    <a:lnTo>
                      <a:pt x="1122" y="811"/>
                    </a:lnTo>
                    <a:lnTo>
                      <a:pt x="1123" y="812"/>
                    </a:lnTo>
                    <a:lnTo>
                      <a:pt x="1124" y="813"/>
                    </a:lnTo>
                    <a:lnTo>
                      <a:pt x="1124" y="815"/>
                    </a:lnTo>
                    <a:lnTo>
                      <a:pt x="1124" y="816"/>
                    </a:lnTo>
                    <a:lnTo>
                      <a:pt x="1121" y="816"/>
                    </a:lnTo>
                    <a:lnTo>
                      <a:pt x="1119" y="815"/>
                    </a:lnTo>
                    <a:lnTo>
                      <a:pt x="1118" y="815"/>
                    </a:lnTo>
                    <a:lnTo>
                      <a:pt x="1113" y="815"/>
                    </a:lnTo>
                    <a:lnTo>
                      <a:pt x="1109" y="814"/>
                    </a:lnTo>
                    <a:lnTo>
                      <a:pt x="1107" y="813"/>
                    </a:lnTo>
                    <a:lnTo>
                      <a:pt x="1106" y="813"/>
                    </a:lnTo>
                    <a:lnTo>
                      <a:pt x="1105" y="812"/>
                    </a:lnTo>
                    <a:lnTo>
                      <a:pt x="1105" y="807"/>
                    </a:lnTo>
                    <a:lnTo>
                      <a:pt x="1107" y="805"/>
                    </a:lnTo>
                    <a:lnTo>
                      <a:pt x="1106" y="804"/>
                    </a:lnTo>
                    <a:lnTo>
                      <a:pt x="1106" y="803"/>
                    </a:lnTo>
                    <a:lnTo>
                      <a:pt x="1106" y="801"/>
                    </a:lnTo>
                    <a:lnTo>
                      <a:pt x="1104" y="793"/>
                    </a:lnTo>
                    <a:lnTo>
                      <a:pt x="1103" y="791"/>
                    </a:lnTo>
                    <a:lnTo>
                      <a:pt x="1101" y="789"/>
                    </a:lnTo>
                    <a:lnTo>
                      <a:pt x="1100" y="788"/>
                    </a:lnTo>
                    <a:lnTo>
                      <a:pt x="1098" y="781"/>
                    </a:lnTo>
                    <a:lnTo>
                      <a:pt x="1098" y="780"/>
                    </a:lnTo>
                    <a:lnTo>
                      <a:pt x="1098" y="779"/>
                    </a:lnTo>
                    <a:lnTo>
                      <a:pt x="1099" y="777"/>
                    </a:lnTo>
                    <a:lnTo>
                      <a:pt x="1099" y="775"/>
                    </a:lnTo>
                    <a:lnTo>
                      <a:pt x="1098" y="770"/>
                    </a:lnTo>
                    <a:lnTo>
                      <a:pt x="1095" y="768"/>
                    </a:lnTo>
                    <a:lnTo>
                      <a:pt x="1095" y="767"/>
                    </a:lnTo>
                    <a:lnTo>
                      <a:pt x="1096" y="766"/>
                    </a:lnTo>
                    <a:moveTo>
                      <a:pt x="1115" y="784"/>
                    </a:moveTo>
                    <a:lnTo>
                      <a:pt x="1115" y="784"/>
                    </a:lnTo>
                    <a:lnTo>
                      <a:pt x="1116" y="785"/>
                    </a:lnTo>
                    <a:lnTo>
                      <a:pt x="1120" y="789"/>
                    </a:lnTo>
                    <a:lnTo>
                      <a:pt x="1121" y="790"/>
                    </a:lnTo>
                    <a:lnTo>
                      <a:pt x="1120" y="790"/>
                    </a:lnTo>
                    <a:lnTo>
                      <a:pt x="1120" y="789"/>
                    </a:lnTo>
                    <a:lnTo>
                      <a:pt x="1119" y="789"/>
                    </a:lnTo>
                    <a:lnTo>
                      <a:pt x="1119" y="788"/>
                    </a:lnTo>
                    <a:lnTo>
                      <a:pt x="1116" y="787"/>
                    </a:lnTo>
                    <a:lnTo>
                      <a:pt x="1115" y="787"/>
                    </a:lnTo>
                    <a:lnTo>
                      <a:pt x="1113" y="785"/>
                    </a:lnTo>
                    <a:lnTo>
                      <a:pt x="1113" y="784"/>
                    </a:lnTo>
                    <a:lnTo>
                      <a:pt x="1114" y="784"/>
                    </a:lnTo>
                    <a:lnTo>
                      <a:pt x="1115" y="784"/>
                    </a:lnTo>
                    <a:moveTo>
                      <a:pt x="1100" y="820"/>
                    </a:moveTo>
                    <a:lnTo>
                      <a:pt x="1100" y="820"/>
                    </a:lnTo>
                    <a:lnTo>
                      <a:pt x="1103" y="821"/>
                    </a:lnTo>
                    <a:lnTo>
                      <a:pt x="1104" y="822"/>
                    </a:lnTo>
                    <a:lnTo>
                      <a:pt x="1105" y="822"/>
                    </a:lnTo>
                    <a:lnTo>
                      <a:pt x="1104" y="823"/>
                    </a:lnTo>
                    <a:lnTo>
                      <a:pt x="1103" y="823"/>
                    </a:lnTo>
                    <a:lnTo>
                      <a:pt x="1102" y="823"/>
                    </a:lnTo>
                    <a:lnTo>
                      <a:pt x="1102" y="824"/>
                    </a:lnTo>
                    <a:lnTo>
                      <a:pt x="1101" y="824"/>
                    </a:lnTo>
                    <a:lnTo>
                      <a:pt x="1098" y="822"/>
                    </a:lnTo>
                    <a:lnTo>
                      <a:pt x="1098" y="821"/>
                    </a:lnTo>
                    <a:lnTo>
                      <a:pt x="1100" y="820"/>
                    </a:lnTo>
                    <a:moveTo>
                      <a:pt x="1126" y="828"/>
                    </a:moveTo>
                    <a:lnTo>
                      <a:pt x="1129" y="830"/>
                    </a:lnTo>
                    <a:lnTo>
                      <a:pt x="1130" y="831"/>
                    </a:lnTo>
                    <a:lnTo>
                      <a:pt x="1130" y="832"/>
                    </a:lnTo>
                    <a:lnTo>
                      <a:pt x="1128" y="832"/>
                    </a:lnTo>
                    <a:lnTo>
                      <a:pt x="1127" y="832"/>
                    </a:lnTo>
                    <a:lnTo>
                      <a:pt x="1127" y="831"/>
                    </a:lnTo>
                    <a:lnTo>
                      <a:pt x="1127" y="830"/>
                    </a:lnTo>
                    <a:lnTo>
                      <a:pt x="1126" y="830"/>
                    </a:lnTo>
                    <a:lnTo>
                      <a:pt x="1125" y="830"/>
                    </a:lnTo>
                    <a:lnTo>
                      <a:pt x="1125" y="831"/>
                    </a:lnTo>
                    <a:lnTo>
                      <a:pt x="1125" y="832"/>
                    </a:lnTo>
                    <a:lnTo>
                      <a:pt x="1126" y="832"/>
                    </a:lnTo>
                    <a:lnTo>
                      <a:pt x="1126" y="833"/>
                    </a:lnTo>
                    <a:lnTo>
                      <a:pt x="1125" y="833"/>
                    </a:lnTo>
                    <a:lnTo>
                      <a:pt x="1124" y="832"/>
                    </a:lnTo>
                    <a:lnTo>
                      <a:pt x="1120" y="832"/>
                    </a:lnTo>
                    <a:lnTo>
                      <a:pt x="1120" y="831"/>
                    </a:lnTo>
                    <a:lnTo>
                      <a:pt x="1120" y="830"/>
                    </a:lnTo>
                    <a:lnTo>
                      <a:pt x="1120" y="829"/>
                    </a:lnTo>
                    <a:lnTo>
                      <a:pt x="1122" y="829"/>
                    </a:lnTo>
                    <a:lnTo>
                      <a:pt x="1122" y="830"/>
                    </a:lnTo>
                    <a:lnTo>
                      <a:pt x="1125" y="829"/>
                    </a:lnTo>
                    <a:lnTo>
                      <a:pt x="1126" y="828"/>
                    </a:lnTo>
                    <a:moveTo>
                      <a:pt x="1145" y="832"/>
                    </a:moveTo>
                    <a:lnTo>
                      <a:pt x="1145" y="832"/>
                    </a:lnTo>
                    <a:lnTo>
                      <a:pt x="1146" y="832"/>
                    </a:lnTo>
                    <a:lnTo>
                      <a:pt x="1147" y="835"/>
                    </a:lnTo>
                    <a:lnTo>
                      <a:pt x="1147" y="836"/>
                    </a:lnTo>
                    <a:lnTo>
                      <a:pt x="1147" y="835"/>
                    </a:lnTo>
                    <a:lnTo>
                      <a:pt x="1144" y="835"/>
                    </a:lnTo>
                    <a:lnTo>
                      <a:pt x="1143" y="835"/>
                    </a:lnTo>
                    <a:lnTo>
                      <a:pt x="1143" y="834"/>
                    </a:lnTo>
                    <a:lnTo>
                      <a:pt x="1143" y="833"/>
                    </a:lnTo>
                    <a:lnTo>
                      <a:pt x="1143" y="832"/>
                    </a:lnTo>
                    <a:lnTo>
                      <a:pt x="1145" y="832"/>
                    </a:lnTo>
                    <a:moveTo>
                      <a:pt x="1131" y="833"/>
                    </a:moveTo>
                    <a:lnTo>
                      <a:pt x="1132" y="833"/>
                    </a:lnTo>
                    <a:lnTo>
                      <a:pt x="1135" y="835"/>
                    </a:lnTo>
                    <a:lnTo>
                      <a:pt x="1137" y="837"/>
                    </a:lnTo>
                    <a:lnTo>
                      <a:pt x="1137" y="838"/>
                    </a:lnTo>
                    <a:lnTo>
                      <a:pt x="1137" y="839"/>
                    </a:lnTo>
                    <a:lnTo>
                      <a:pt x="1136" y="839"/>
                    </a:lnTo>
                    <a:lnTo>
                      <a:pt x="1132" y="835"/>
                    </a:lnTo>
                    <a:lnTo>
                      <a:pt x="1131" y="834"/>
                    </a:lnTo>
                    <a:lnTo>
                      <a:pt x="1131" y="833"/>
                    </a:lnTo>
                    <a:moveTo>
                      <a:pt x="1129" y="838"/>
                    </a:moveTo>
                    <a:lnTo>
                      <a:pt x="1130" y="838"/>
                    </a:lnTo>
                    <a:lnTo>
                      <a:pt x="1131" y="839"/>
                    </a:lnTo>
                    <a:lnTo>
                      <a:pt x="1132" y="840"/>
                    </a:lnTo>
                    <a:lnTo>
                      <a:pt x="1133" y="841"/>
                    </a:lnTo>
                    <a:lnTo>
                      <a:pt x="1132" y="841"/>
                    </a:lnTo>
                    <a:lnTo>
                      <a:pt x="1129" y="841"/>
                    </a:lnTo>
                    <a:lnTo>
                      <a:pt x="1128" y="841"/>
                    </a:lnTo>
                    <a:lnTo>
                      <a:pt x="1128" y="840"/>
                    </a:lnTo>
                    <a:lnTo>
                      <a:pt x="1128" y="839"/>
                    </a:lnTo>
                    <a:lnTo>
                      <a:pt x="1128" y="838"/>
                    </a:lnTo>
                    <a:lnTo>
                      <a:pt x="1129" y="838"/>
                    </a:lnTo>
                    <a:moveTo>
                      <a:pt x="1126" y="839"/>
                    </a:moveTo>
                    <a:lnTo>
                      <a:pt x="1127" y="840"/>
                    </a:lnTo>
                    <a:lnTo>
                      <a:pt x="1130" y="843"/>
                    </a:lnTo>
                    <a:lnTo>
                      <a:pt x="1129" y="843"/>
                    </a:lnTo>
                    <a:lnTo>
                      <a:pt x="1130" y="843"/>
                    </a:lnTo>
                    <a:lnTo>
                      <a:pt x="1130" y="845"/>
                    </a:lnTo>
                    <a:lnTo>
                      <a:pt x="1128" y="845"/>
                    </a:lnTo>
                    <a:lnTo>
                      <a:pt x="1128" y="844"/>
                    </a:lnTo>
                    <a:lnTo>
                      <a:pt x="1126" y="841"/>
                    </a:lnTo>
                    <a:lnTo>
                      <a:pt x="1126" y="839"/>
                    </a:lnTo>
                    <a:moveTo>
                      <a:pt x="1134" y="843"/>
                    </a:moveTo>
                    <a:lnTo>
                      <a:pt x="1135" y="843"/>
                    </a:lnTo>
                    <a:lnTo>
                      <a:pt x="1135" y="845"/>
                    </a:lnTo>
                    <a:lnTo>
                      <a:pt x="1134" y="845"/>
                    </a:lnTo>
                    <a:lnTo>
                      <a:pt x="1131" y="845"/>
                    </a:lnTo>
                    <a:lnTo>
                      <a:pt x="1130" y="844"/>
                    </a:lnTo>
                    <a:lnTo>
                      <a:pt x="1134" y="843"/>
                    </a:lnTo>
                    <a:moveTo>
                      <a:pt x="1128" y="845"/>
                    </a:moveTo>
                    <a:lnTo>
                      <a:pt x="1133" y="846"/>
                    </a:lnTo>
                    <a:lnTo>
                      <a:pt x="1134" y="848"/>
                    </a:lnTo>
                    <a:lnTo>
                      <a:pt x="1134" y="849"/>
                    </a:lnTo>
                    <a:lnTo>
                      <a:pt x="1133" y="848"/>
                    </a:lnTo>
                    <a:lnTo>
                      <a:pt x="1130" y="847"/>
                    </a:lnTo>
                    <a:lnTo>
                      <a:pt x="1129" y="847"/>
                    </a:lnTo>
                    <a:lnTo>
                      <a:pt x="1128" y="845"/>
                    </a:lnTo>
                    <a:moveTo>
                      <a:pt x="1156" y="847"/>
                    </a:moveTo>
                    <a:lnTo>
                      <a:pt x="1156" y="847"/>
                    </a:lnTo>
                    <a:lnTo>
                      <a:pt x="1160" y="848"/>
                    </a:lnTo>
                    <a:lnTo>
                      <a:pt x="1162" y="849"/>
                    </a:lnTo>
                    <a:lnTo>
                      <a:pt x="1163" y="850"/>
                    </a:lnTo>
                    <a:lnTo>
                      <a:pt x="1165" y="852"/>
                    </a:lnTo>
                    <a:lnTo>
                      <a:pt x="1165" y="854"/>
                    </a:lnTo>
                    <a:lnTo>
                      <a:pt x="1164" y="854"/>
                    </a:lnTo>
                    <a:lnTo>
                      <a:pt x="1164" y="855"/>
                    </a:lnTo>
                    <a:lnTo>
                      <a:pt x="1162" y="855"/>
                    </a:lnTo>
                    <a:lnTo>
                      <a:pt x="1162" y="854"/>
                    </a:lnTo>
                    <a:lnTo>
                      <a:pt x="1160" y="854"/>
                    </a:lnTo>
                    <a:lnTo>
                      <a:pt x="1162" y="856"/>
                    </a:lnTo>
                    <a:lnTo>
                      <a:pt x="1164" y="856"/>
                    </a:lnTo>
                    <a:lnTo>
                      <a:pt x="1165" y="856"/>
                    </a:lnTo>
                    <a:lnTo>
                      <a:pt x="1165" y="857"/>
                    </a:lnTo>
                    <a:lnTo>
                      <a:pt x="1164" y="858"/>
                    </a:lnTo>
                    <a:lnTo>
                      <a:pt x="1164" y="859"/>
                    </a:lnTo>
                    <a:lnTo>
                      <a:pt x="1162" y="860"/>
                    </a:lnTo>
                    <a:lnTo>
                      <a:pt x="1162" y="861"/>
                    </a:lnTo>
                    <a:lnTo>
                      <a:pt x="1162" y="862"/>
                    </a:lnTo>
                    <a:lnTo>
                      <a:pt x="1160" y="863"/>
                    </a:lnTo>
                    <a:lnTo>
                      <a:pt x="1159" y="864"/>
                    </a:lnTo>
                    <a:lnTo>
                      <a:pt x="1158" y="864"/>
                    </a:lnTo>
                    <a:lnTo>
                      <a:pt x="1157" y="864"/>
                    </a:lnTo>
                    <a:lnTo>
                      <a:pt x="1156" y="864"/>
                    </a:lnTo>
                    <a:lnTo>
                      <a:pt x="1152" y="861"/>
                    </a:lnTo>
                    <a:lnTo>
                      <a:pt x="1152" y="860"/>
                    </a:lnTo>
                    <a:lnTo>
                      <a:pt x="1154" y="860"/>
                    </a:lnTo>
                    <a:lnTo>
                      <a:pt x="1155" y="860"/>
                    </a:lnTo>
                    <a:lnTo>
                      <a:pt x="1156" y="860"/>
                    </a:lnTo>
                    <a:lnTo>
                      <a:pt x="1157" y="860"/>
                    </a:lnTo>
                    <a:lnTo>
                      <a:pt x="1156" y="859"/>
                    </a:lnTo>
                    <a:lnTo>
                      <a:pt x="1154" y="858"/>
                    </a:lnTo>
                    <a:lnTo>
                      <a:pt x="1153" y="859"/>
                    </a:lnTo>
                    <a:lnTo>
                      <a:pt x="1153" y="860"/>
                    </a:lnTo>
                    <a:lnTo>
                      <a:pt x="1152" y="860"/>
                    </a:lnTo>
                    <a:lnTo>
                      <a:pt x="1152" y="859"/>
                    </a:lnTo>
                    <a:lnTo>
                      <a:pt x="1150" y="857"/>
                    </a:lnTo>
                    <a:lnTo>
                      <a:pt x="1148" y="855"/>
                    </a:lnTo>
                    <a:lnTo>
                      <a:pt x="1148" y="854"/>
                    </a:lnTo>
                    <a:lnTo>
                      <a:pt x="1149" y="853"/>
                    </a:lnTo>
                    <a:lnTo>
                      <a:pt x="1150" y="853"/>
                    </a:lnTo>
                    <a:lnTo>
                      <a:pt x="1152" y="853"/>
                    </a:lnTo>
                    <a:lnTo>
                      <a:pt x="1152" y="852"/>
                    </a:lnTo>
                    <a:lnTo>
                      <a:pt x="1151" y="850"/>
                    </a:lnTo>
                    <a:lnTo>
                      <a:pt x="1151" y="849"/>
                    </a:lnTo>
                    <a:lnTo>
                      <a:pt x="1151" y="848"/>
                    </a:lnTo>
                    <a:lnTo>
                      <a:pt x="1154" y="847"/>
                    </a:lnTo>
                    <a:lnTo>
                      <a:pt x="1156" y="847"/>
                    </a:lnTo>
                    <a:moveTo>
                      <a:pt x="1124" y="847"/>
                    </a:moveTo>
                    <a:lnTo>
                      <a:pt x="1125" y="848"/>
                    </a:lnTo>
                    <a:lnTo>
                      <a:pt x="1127" y="849"/>
                    </a:lnTo>
                    <a:lnTo>
                      <a:pt x="1127" y="850"/>
                    </a:lnTo>
                    <a:lnTo>
                      <a:pt x="1126" y="850"/>
                    </a:lnTo>
                    <a:lnTo>
                      <a:pt x="1123" y="850"/>
                    </a:lnTo>
                    <a:lnTo>
                      <a:pt x="1123" y="851"/>
                    </a:lnTo>
                    <a:lnTo>
                      <a:pt x="1124" y="852"/>
                    </a:lnTo>
                    <a:lnTo>
                      <a:pt x="1120" y="851"/>
                    </a:lnTo>
                    <a:lnTo>
                      <a:pt x="1120" y="850"/>
                    </a:lnTo>
                    <a:lnTo>
                      <a:pt x="1119" y="850"/>
                    </a:lnTo>
                    <a:lnTo>
                      <a:pt x="1119" y="849"/>
                    </a:lnTo>
                    <a:lnTo>
                      <a:pt x="1119" y="848"/>
                    </a:lnTo>
                    <a:lnTo>
                      <a:pt x="1124" y="847"/>
                    </a:lnTo>
                    <a:moveTo>
                      <a:pt x="1129" y="849"/>
                    </a:moveTo>
                    <a:lnTo>
                      <a:pt x="1132" y="849"/>
                    </a:lnTo>
                    <a:lnTo>
                      <a:pt x="1133" y="850"/>
                    </a:lnTo>
                    <a:lnTo>
                      <a:pt x="1134" y="850"/>
                    </a:lnTo>
                    <a:lnTo>
                      <a:pt x="1134" y="851"/>
                    </a:lnTo>
                    <a:lnTo>
                      <a:pt x="1135" y="851"/>
                    </a:lnTo>
                    <a:lnTo>
                      <a:pt x="1135" y="852"/>
                    </a:lnTo>
                    <a:lnTo>
                      <a:pt x="1133" y="852"/>
                    </a:lnTo>
                    <a:lnTo>
                      <a:pt x="1131" y="852"/>
                    </a:lnTo>
                    <a:lnTo>
                      <a:pt x="1130" y="852"/>
                    </a:lnTo>
                    <a:lnTo>
                      <a:pt x="1130" y="851"/>
                    </a:lnTo>
                    <a:lnTo>
                      <a:pt x="1129" y="849"/>
                    </a:lnTo>
                    <a:moveTo>
                      <a:pt x="1128" y="850"/>
                    </a:moveTo>
                    <a:lnTo>
                      <a:pt x="1130" y="852"/>
                    </a:lnTo>
                    <a:lnTo>
                      <a:pt x="1126" y="853"/>
                    </a:lnTo>
                    <a:lnTo>
                      <a:pt x="1125" y="852"/>
                    </a:lnTo>
                    <a:lnTo>
                      <a:pt x="1124" y="852"/>
                    </a:lnTo>
                    <a:lnTo>
                      <a:pt x="1124" y="851"/>
                    </a:lnTo>
                    <a:lnTo>
                      <a:pt x="1126" y="850"/>
                    </a:lnTo>
                    <a:lnTo>
                      <a:pt x="1128" y="850"/>
                    </a:lnTo>
                    <a:moveTo>
                      <a:pt x="1141" y="852"/>
                    </a:moveTo>
                    <a:lnTo>
                      <a:pt x="1141" y="852"/>
                    </a:lnTo>
                    <a:lnTo>
                      <a:pt x="1142" y="852"/>
                    </a:lnTo>
                    <a:lnTo>
                      <a:pt x="1146" y="857"/>
                    </a:lnTo>
                    <a:lnTo>
                      <a:pt x="1143" y="858"/>
                    </a:lnTo>
                    <a:lnTo>
                      <a:pt x="1140" y="856"/>
                    </a:lnTo>
                    <a:lnTo>
                      <a:pt x="1139" y="853"/>
                    </a:lnTo>
                    <a:lnTo>
                      <a:pt x="1138" y="852"/>
                    </a:lnTo>
                    <a:lnTo>
                      <a:pt x="1139" y="852"/>
                    </a:lnTo>
                    <a:lnTo>
                      <a:pt x="1141" y="852"/>
                    </a:lnTo>
                    <a:moveTo>
                      <a:pt x="1114" y="852"/>
                    </a:moveTo>
                    <a:lnTo>
                      <a:pt x="1116" y="852"/>
                    </a:lnTo>
                    <a:lnTo>
                      <a:pt x="1116" y="853"/>
                    </a:lnTo>
                    <a:lnTo>
                      <a:pt x="1116" y="854"/>
                    </a:lnTo>
                    <a:lnTo>
                      <a:pt x="1117" y="856"/>
                    </a:lnTo>
                    <a:lnTo>
                      <a:pt x="1116" y="856"/>
                    </a:lnTo>
                    <a:lnTo>
                      <a:pt x="1115" y="856"/>
                    </a:lnTo>
                    <a:lnTo>
                      <a:pt x="1115" y="855"/>
                    </a:lnTo>
                    <a:lnTo>
                      <a:pt x="1114" y="854"/>
                    </a:lnTo>
                    <a:lnTo>
                      <a:pt x="1113" y="852"/>
                    </a:lnTo>
                    <a:lnTo>
                      <a:pt x="1114" y="852"/>
                    </a:lnTo>
                    <a:moveTo>
                      <a:pt x="1128" y="854"/>
                    </a:moveTo>
                    <a:lnTo>
                      <a:pt x="1134" y="854"/>
                    </a:lnTo>
                    <a:lnTo>
                      <a:pt x="1135" y="854"/>
                    </a:lnTo>
                    <a:lnTo>
                      <a:pt x="1137" y="854"/>
                    </a:lnTo>
                    <a:lnTo>
                      <a:pt x="1138" y="856"/>
                    </a:lnTo>
                    <a:lnTo>
                      <a:pt x="1139" y="856"/>
                    </a:lnTo>
                    <a:lnTo>
                      <a:pt x="1135" y="857"/>
                    </a:lnTo>
                    <a:lnTo>
                      <a:pt x="1132" y="859"/>
                    </a:lnTo>
                    <a:lnTo>
                      <a:pt x="1131" y="860"/>
                    </a:lnTo>
                    <a:lnTo>
                      <a:pt x="1130" y="860"/>
                    </a:lnTo>
                    <a:lnTo>
                      <a:pt x="1129" y="860"/>
                    </a:lnTo>
                    <a:lnTo>
                      <a:pt x="1127" y="858"/>
                    </a:lnTo>
                    <a:lnTo>
                      <a:pt x="1125" y="856"/>
                    </a:lnTo>
                    <a:lnTo>
                      <a:pt x="1124" y="854"/>
                    </a:lnTo>
                    <a:lnTo>
                      <a:pt x="1125" y="854"/>
                    </a:lnTo>
                    <a:lnTo>
                      <a:pt x="1128" y="854"/>
                    </a:lnTo>
                    <a:moveTo>
                      <a:pt x="1120" y="854"/>
                    </a:moveTo>
                    <a:lnTo>
                      <a:pt x="1120" y="854"/>
                    </a:lnTo>
                    <a:lnTo>
                      <a:pt x="1123" y="854"/>
                    </a:lnTo>
                    <a:lnTo>
                      <a:pt x="1124" y="855"/>
                    </a:lnTo>
                    <a:lnTo>
                      <a:pt x="1124" y="856"/>
                    </a:lnTo>
                    <a:lnTo>
                      <a:pt x="1120" y="856"/>
                    </a:lnTo>
                    <a:lnTo>
                      <a:pt x="1118" y="856"/>
                    </a:lnTo>
                    <a:lnTo>
                      <a:pt x="1118" y="855"/>
                    </a:lnTo>
                    <a:lnTo>
                      <a:pt x="1119" y="854"/>
                    </a:lnTo>
                    <a:lnTo>
                      <a:pt x="1120" y="854"/>
                    </a:lnTo>
                    <a:moveTo>
                      <a:pt x="1125" y="857"/>
                    </a:moveTo>
                    <a:lnTo>
                      <a:pt x="1126" y="857"/>
                    </a:lnTo>
                    <a:lnTo>
                      <a:pt x="1130" y="861"/>
                    </a:lnTo>
                    <a:lnTo>
                      <a:pt x="1129" y="862"/>
                    </a:lnTo>
                    <a:lnTo>
                      <a:pt x="1128" y="862"/>
                    </a:lnTo>
                    <a:lnTo>
                      <a:pt x="1126" y="861"/>
                    </a:lnTo>
                    <a:lnTo>
                      <a:pt x="1124" y="858"/>
                    </a:lnTo>
                    <a:lnTo>
                      <a:pt x="1123" y="858"/>
                    </a:lnTo>
                    <a:lnTo>
                      <a:pt x="1124" y="858"/>
                    </a:lnTo>
                    <a:lnTo>
                      <a:pt x="1125" y="857"/>
                    </a:lnTo>
                    <a:moveTo>
                      <a:pt x="1146" y="858"/>
                    </a:moveTo>
                    <a:lnTo>
                      <a:pt x="1146" y="858"/>
                    </a:lnTo>
                    <a:lnTo>
                      <a:pt x="1147" y="858"/>
                    </a:lnTo>
                    <a:lnTo>
                      <a:pt x="1147" y="861"/>
                    </a:lnTo>
                    <a:lnTo>
                      <a:pt x="1146" y="861"/>
                    </a:lnTo>
                    <a:lnTo>
                      <a:pt x="1145" y="861"/>
                    </a:lnTo>
                    <a:lnTo>
                      <a:pt x="1143" y="860"/>
                    </a:lnTo>
                    <a:lnTo>
                      <a:pt x="1143" y="859"/>
                    </a:lnTo>
                    <a:lnTo>
                      <a:pt x="1143" y="858"/>
                    </a:lnTo>
                    <a:lnTo>
                      <a:pt x="1145" y="858"/>
                    </a:lnTo>
                    <a:lnTo>
                      <a:pt x="1146" y="858"/>
                    </a:lnTo>
                    <a:moveTo>
                      <a:pt x="1140" y="859"/>
                    </a:moveTo>
                    <a:lnTo>
                      <a:pt x="1141" y="859"/>
                    </a:lnTo>
                    <a:lnTo>
                      <a:pt x="1141" y="860"/>
                    </a:lnTo>
                    <a:lnTo>
                      <a:pt x="1145" y="863"/>
                    </a:lnTo>
                    <a:lnTo>
                      <a:pt x="1145" y="864"/>
                    </a:lnTo>
                    <a:lnTo>
                      <a:pt x="1145" y="865"/>
                    </a:lnTo>
                    <a:lnTo>
                      <a:pt x="1144" y="865"/>
                    </a:lnTo>
                    <a:lnTo>
                      <a:pt x="1143" y="865"/>
                    </a:lnTo>
                    <a:lnTo>
                      <a:pt x="1141" y="863"/>
                    </a:lnTo>
                    <a:lnTo>
                      <a:pt x="1140" y="862"/>
                    </a:lnTo>
                    <a:lnTo>
                      <a:pt x="1139" y="860"/>
                    </a:lnTo>
                    <a:lnTo>
                      <a:pt x="1139" y="859"/>
                    </a:lnTo>
                    <a:lnTo>
                      <a:pt x="1140" y="859"/>
                    </a:lnTo>
                    <a:moveTo>
                      <a:pt x="1137" y="859"/>
                    </a:moveTo>
                    <a:lnTo>
                      <a:pt x="1137" y="859"/>
                    </a:lnTo>
                    <a:lnTo>
                      <a:pt x="1138" y="860"/>
                    </a:lnTo>
                    <a:lnTo>
                      <a:pt x="1139" y="861"/>
                    </a:lnTo>
                    <a:lnTo>
                      <a:pt x="1138" y="861"/>
                    </a:lnTo>
                    <a:lnTo>
                      <a:pt x="1137" y="862"/>
                    </a:lnTo>
                    <a:lnTo>
                      <a:pt x="1136" y="862"/>
                    </a:lnTo>
                    <a:lnTo>
                      <a:pt x="1133" y="860"/>
                    </a:lnTo>
                    <a:lnTo>
                      <a:pt x="1135" y="860"/>
                    </a:lnTo>
                    <a:lnTo>
                      <a:pt x="1136" y="859"/>
                    </a:lnTo>
                    <a:lnTo>
                      <a:pt x="1137" y="859"/>
                    </a:lnTo>
                    <a:moveTo>
                      <a:pt x="1109" y="859"/>
                    </a:moveTo>
                    <a:lnTo>
                      <a:pt x="1110" y="859"/>
                    </a:lnTo>
                    <a:lnTo>
                      <a:pt x="1113" y="861"/>
                    </a:lnTo>
                    <a:lnTo>
                      <a:pt x="1113" y="863"/>
                    </a:lnTo>
                    <a:lnTo>
                      <a:pt x="1113" y="864"/>
                    </a:lnTo>
                    <a:lnTo>
                      <a:pt x="1112" y="864"/>
                    </a:lnTo>
                    <a:lnTo>
                      <a:pt x="1111" y="864"/>
                    </a:lnTo>
                    <a:lnTo>
                      <a:pt x="1109" y="861"/>
                    </a:lnTo>
                    <a:lnTo>
                      <a:pt x="1109" y="860"/>
                    </a:lnTo>
                    <a:lnTo>
                      <a:pt x="1109" y="859"/>
                    </a:lnTo>
                    <a:moveTo>
                      <a:pt x="1134" y="862"/>
                    </a:moveTo>
                    <a:lnTo>
                      <a:pt x="1134" y="862"/>
                    </a:lnTo>
                    <a:lnTo>
                      <a:pt x="1139" y="863"/>
                    </a:lnTo>
                    <a:lnTo>
                      <a:pt x="1140" y="863"/>
                    </a:lnTo>
                    <a:lnTo>
                      <a:pt x="1141" y="864"/>
                    </a:lnTo>
                    <a:lnTo>
                      <a:pt x="1141" y="865"/>
                    </a:lnTo>
                    <a:lnTo>
                      <a:pt x="1139" y="865"/>
                    </a:lnTo>
                    <a:lnTo>
                      <a:pt x="1135" y="865"/>
                    </a:lnTo>
                    <a:lnTo>
                      <a:pt x="1135" y="866"/>
                    </a:lnTo>
                    <a:lnTo>
                      <a:pt x="1133" y="867"/>
                    </a:lnTo>
                    <a:lnTo>
                      <a:pt x="1131" y="866"/>
                    </a:lnTo>
                    <a:lnTo>
                      <a:pt x="1131" y="865"/>
                    </a:lnTo>
                    <a:lnTo>
                      <a:pt x="1133" y="862"/>
                    </a:lnTo>
                    <a:lnTo>
                      <a:pt x="1134" y="862"/>
                    </a:lnTo>
                    <a:moveTo>
                      <a:pt x="1143" y="865"/>
                    </a:moveTo>
                    <a:lnTo>
                      <a:pt x="1143" y="865"/>
                    </a:lnTo>
                    <a:lnTo>
                      <a:pt x="1143" y="866"/>
                    </a:lnTo>
                    <a:lnTo>
                      <a:pt x="1144" y="866"/>
                    </a:lnTo>
                    <a:lnTo>
                      <a:pt x="1148" y="869"/>
                    </a:lnTo>
                    <a:lnTo>
                      <a:pt x="1149" y="870"/>
                    </a:lnTo>
                    <a:lnTo>
                      <a:pt x="1150" y="871"/>
                    </a:lnTo>
                    <a:lnTo>
                      <a:pt x="1150" y="875"/>
                    </a:lnTo>
                    <a:lnTo>
                      <a:pt x="1149" y="874"/>
                    </a:lnTo>
                    <a:lnTo>
                      <a:pt x="1148" y="873"/>
                    </a:lnTo>
                    <a:lnTo>
                      <a:pt x="1147" y="873"/>
                    </a:lnTo>
                    <a:lnTo>
                      <a:pt x="1145" y="873"/>
                    </a:lnTo>
                    <a:lnTo>
                      <a:pt x="1144" y="873"/>
                    </a:lnTo>
                    <a:lnTo>
                      <a:pt x="1143" y="873"/>
                    </a:lnTo>
                    <a:lnTo>
                      <a:pt x="1139" y="871"/>
                    </a:lnTo>
                    <a:lnTo>
                      <a:pt x="1137" y="871"/>
                    </a:lnTo>
                    <a:lnTo>
                      <a:pt x="1135" y="869"/>
                    </a:lnTo>
                    <a:lnTo>
                      <a:pt x="1135" y="868"/>
                    </a:lnTo>
                    <a:lnTo>
                      <a:pt x="1136" y="867"/>
                    </a:lnTo>
                    <a:lnTo>
                      <a:pt x="1137" y="867"/>
                    </a:lnTo>
                    <a:lnTo>
                      <a:pt x="1138" y="867"/>
                    </a:lnTo>
                    <a:lnTo>
                      <a:pt x="1141" y="867"/>
                    </a:lnTo>
                    <a:lnTo>
                      <a:pt x="1141" y="866"/>
                    </a:lnTo>
                    <a:lnTo>
                      <a:pt x="1142" y="866"/>
                    </a:lnTo>
                    <a:lnTo>
                      <a:pt x="1142" y="865"/>
                    </a:lnTo>
                    <a:lnTo>
                      <a:pt x="1143" y="865"/>
                    </a:lnTo>
                    <a:moveTo>
                      <a:pt x="1133" y="871"/>
                    </a:moveTo>
                    <a:lnTo>
                      <a:pt x="1133" y="871"/>
                    </a:lnTo>
                    <a:lnTo>
                      <a:pt x="1136" y="873"/>
                    </a:lnTo>
                    <a:lnTo>
                      <a:pt x="1137" y="875"/>
                    </a:lnTo>
                    <a:lnTo>
                      <a:pt x="1136" y="875"/>
                    </a:lnTo>
                    <a:lnTo>
                      <a:pt x="1133" y="873"/>
                    </a:lnTo>
                    <a:lnTo>
                      <a:pt x="1132" y="871"/>
                    </a:lnTo>
                    <a:lnTo>
                      <a:pt x="1133" y="871"/>
                    </a:lnTo>
                    <a:moveTo>
                      <a:pt x="1141" y="873"/>
                    </a:moveTo>
                    <a:lnTo>
                      <a:pt x="1142" y="873"/>
                    </a:lnTo>
                    <a:lnTo>
                      <a:pt x="1143" y="873"/>
                    </a:lnTo>
                    <a:lnTo>
                      <a:pt x="1143" y="874"/>
                    </a:lnTo>
                    <a:lnTo>
                      <a:pt x="1145" y="874"/>
                    </a:lnTo>
                    <a:lnTo>
                      <a:pt x="1146" y="874"/>
                    </a:lnTo>
                    <a:lnTo>
                      <a:pt x="1147" y="874"/>
                    </a:lnTo>
                    <a:lnTo>
                      <a:pt x="1148" y="874"/>
                    </a:lnTo>
                    <a:lnTo>
                      <a:pt x="1148" y="875"/>
                    </a:lnTo>
                    <a:lnTo>
                      <a:pt x="1149" y="875"/>
                    </a:lnTo>
                    <a:lnTo>
                      <a:pt x="1150" y="875"/>
                    </a:lnTo>
                    <a:lnTo>
                      <a:pt x="1150" y="876"/>
                    </a:lnTo>
                    <a:lnTo>
                      <a:pt x="1150" y="877"/>
                    </a:lnTo>
                    <a:lnTo>
                      <a:pt x="1146" y="877"/>
                    </a:lnTo>
                    <a:lnTo>
                      <a:pt x="1145" y="877"/>
                    </a:lnTo>
                    <a:lnTo>
                      <a:pt x="1141" y="876"/>
                    </a:lnTo>
                    <a:lnTo>
                      <a:pt x="1141" y="875"/>
                    </a:lnTo>
                    <a:lnTo>
                      <a:pt x="1139" y="873"/>
                    </a:lnTo>
                    <a:lnTo>
                      <a:pt x="1141" y="873"/>
                    </a:lnTo>
                    <a:moveTo>
                      <a:pt x="1133" y="875"/>
                    </a:moveTo>
                    <a:lnTo>
                      <a:pt x="1134" y="875"/>
                    </a:lnTo>
                    <a:lnTo>
                      <a:pt x="1135" y="875"/>
                    </a:lnTo>
                    <a:lnTo>
                      <a:pt x="1138" y="878"/>
                    </a:lnTo>
                    <a:lnTo>
                      <a:pt x="1137" y="878"/>
                    </a:lnTo>
                    <a:lnTo>
                      <a:pt x="1137" y="879"/>
                    </a:lnTo>
                    <a:lnTo>
                      <a:pt x="1136" y="879"/>
                    </a:lnTo>
                    <a:lnTo>
                      <a:pt x="1136" y="878"/>
                    </a:lnTo>
                    <a:lnTo>
                      <a:pt x="1133" y="877"/>
                    </a:lnTo>
                    <a:lnTo>
                      <a:pt x="1131" y="876"/>
                    </a:lnTo>
                    <a:lnTo>
                      <a:pt x="1131" y="875"/>
                    </a:lnTo>
                    <a:lnTo>
                      <a:pt x="1132" y="875"/>
                    </a:lnTo>
                    <a:lnTo>
                      <a:pt x="1133" y="875"/>
                    </a:lnTo>
                    <a:moveTo>
                      <a:pt x="1147" y="877"/>
                    </a:moveTo>
                    <a:lnTo>
                      <a:pt x="1149" y="877"/>
                    </a:lnTo>
                    <a:lnTo>
                      <a:pt x="1150" y="877"/>
                    </a:lnTo>
                    <a:lnTo>
                      <a:pt x="1150" y="878"/>
                    </a:lnTo>
                    <a:lnTo>
                      <a:pt x="1150" y="879"/>
                    </a:lnTo>
                    <a:lnTo>
                      <a:pt x="1148" y="879"/>
                    </a:lnTo>
                    <a:lnTo>
                      <a:pt x="1145" y="879"/>
                    </a:lnTo>
                    <a:lnTo>
                      <a:pt x="1145" y="878"/>
                    </a:lnTo>
                    <a:lnTo>
                      <a:pt x="1146" y="877"/>
                    </a:lnTo>
                    <a:lnTo>
                      <a:pt x="1147" y="877"/>
                    </a:lnTo>
                    <a:moveTo>
                      <a:pt x="1145" y="879"/>
                    </a:moveTo>
                    <a:lnTo>
                      <a:pt x="1146" y="879"/>
                    </a:lnTo>
                    <a:lnTo>
                      <a:pt x="1147" y="879"/>
                    </a:lnTo>
                    <a:lnTo>
                      <a:pt x="1147" y="880"/>
                    </a:lnTo>
                    <a:lnTo>
                      <a:pt x="1148" y="880"/>
                    </a:lnTo>
                    <a:lnTo>
                      <a:pt x="1149" y="881"/>
                    </a:lnTo>
                    <a:lnTo>
                      <a:pt x="1150" y="881"/>
                    </a:lnTo>
                    <a:lnTo>
                      <a:pt x="1150" y="880"/>
                    </a:lnTo>
                    <a:lnTo>
                      <a:pt x="1151" y="880"/>
                    </a:lnTo>
                    <a:lnTo>
                      <a:pt x="1151" y="881"/>
                    </a:lnTo>
                    <a:lnTo>
                      <a:pt x="1151" y="882"/>
                    </a:lnTo>
                    <a:lnTo>
                      <a:pt x="1151" y="883"/>
                    </a:lnTo>
                    <a:lnTo>
                      <a:pt x="1150" y="883"/>
                    </a:lnTo>
                    <a:lnTo>
                      <a:pt x="1149" y="882"/>
                    </a:lnTo>
                    <a:lnTo>
                      <a:pt x="1148" y="882"/>
                    </a:lnTo>
                    <a:lnTo>
                      <a:pt x="1147" y="882"/>
                    </a:lnTo>
                    <a:lnTo>
                      <a:pt x="1146" y="882"/>
                    </a:lnTo>
                    <a:lnTo>
                      <a:pt x="1145" y="882"/>
                    </a:lnTo>
                    <a:lnTo>
                      <a:pt x="1145" y="883"/>
                    </a:lnTo>
                    <a:lnTo>
                      <a:pt x="1145" y="884"/>
                    </a:lnTo>
                    <a:lnTo>
                      <a:pt x="1144" y="882"/>
                    </a:lnTo>
                    <a:lnTo>
                      <a:pt x="1145" y="881"/>
                    </a:lnTo>
                    <a:lnTo>
                      <a:pt x="1144" y="881"/>
                    </a:lnTo>
                    <a:lnTo>
                      <a:pt x="1144" y="880"/>
                    </a:lnTo>
                    <a:lnTo>
                      <a:pt x="1145" y="879"/>
                    </a:lnTo>
                    <a:moveTo>
                      <a:pt x="1154" y="879"/>
                    </a:moveTo>
                    <a:lnTo>
                      <a:pt x="1154" y="879"/>
                    </a:lnTo>
                    <a:lnTo>
                      <a:pt x="1156" y="880"/>
                    </a:lnTo>
                    <a:lnTo>
                      <a:pt x="1157" y="881"/>
                    </a:lnTo>
                    <a:lnTo>
                      <a:pt x="1158" y="881"/>
                    </a:lnTo>
                    <a:lnTo>
                      <a:pt x="1160" y="887"/>
                    </a:lnTo>
                    <a:lnTo>
                      <a:pt x="1160" y="889"/>
                    </a:lnTo>
                    <a:lnTo>
                      <a:pt x="1159" y="889"/>
                    </a:lnTo>
                    <a:lnTo>
                      <a:pt x="1158" y="889"/>
                    </a:lnTo>
                    <a:lnTo>
                      <a:pt x="1155" y="886"/>
                    </a:lnTo>
                    <a:lnTo>
                      <a:pt x="1153" y="882"/>
                    </a:lnTo>
                    <a:lnTo>
                      <a:pt x="1153" y="880"/>
                    </a:lnTo>
                    <a:lnTo>
                      <a:pt x="1154" y="880"/>
                    </a:lnTo>
                    <a:lnTo>
                      <a:pt x="1154" y="879"/>
                    </a:lnTo>
                    <a:moveTo>
                      <a:pt x="1137" y="880"/>
                    </a:moveTo>
                    <a:lnTo>
                      <a:pt x="1139" y="881"/>
                    </a:lnTo>
                    <a:lnTo>
                      <a:pt x="1140" y="881"/>
                    </a:lnTo>
                    <a:lnTo>
                      <a:pt x="1144" y="886"/>
                    </a:lnTo>
                    <a:lnTo>
                      <a:pt x="1144" y="887"/>
                    </a:lnTo>
                    <a:lnTo>
                      <a:pt x="1141" y="890"/>
                    </a:lnTo>
                    <a:lnTo>
                      <a:pt x="1139" y="890"/>
                    </a:lnTo>
                    <a:lnTo>
                      <a:pt x="1139" y="889"/>
                    </a:lnTo>
                    <a:lnTo>
                      <a:pt x="1138" y="889"/>
                    </a:lnTo>
                    <a:lnTo>
                      <a:pt x="1138" y="888"/>
                    </a:lnTo>
                    <a:lnTo>
                      <a:pt x="1139" y="887"/>
                    </a:lnTo>
                    <a:lnTo>
                      <a:pt x="1138" y="886"/>
                    </a:lnTo>
                    <a:lnTo>
                      <a:pt x="1136" y="883"/>
                    </a:lnTo>
                    <a:lnTo>
                      <a:pt x="1136" y="882"/>
                    </a:lnTo>
                    <a:lnTo>
                      <a:pt x="1136" y="881"/>
                    </a:lnTo>
                    <a:lnTo>
                      <a:pt x="1136" y="880"/>
                    </a:lnTo>
                    <a:lnTo>
                      <a:pt x="1137" y="880"/>
                    </a:lnTo>
                    <a:moveTo>
                      <a:pt x="1147" y="882"/>
                    </a:moveTo>
                    <a:lnTo>
                      <a:pt x="1148" y="883"/>
                    </a:lnTo>
                    <a:lnTo>
                      <a:pt x="1150" y="884"/>
                    </a:lnTo>
                    <a:lnTo>
                      <a:pt x="1151" y="885"/>
                    </a:lnTo>
                    <a:lnTo>
                      <a:pt x="1152" y="885"/>
                    </a:lnTo>
                    <a:lnTo>
                      <a:pt x="1152" y="886"/>
                    </a:lnTo>
                    <a:lnTo>
                      <a:pt x="1152" y="888"/>
                    </a:lnTo>
                    <a:lnTo>
                      <a:pt x="1150" y="888"/>
                    </a:lnTo>
                    <a:lnTo>
                      <a:pt x="1149" y="888"/>
                    </a:lnTo>
                    <a:lnTo>
                      <a:pt x="1148" y="888"/>
                    </a:lnTo>
                    <a:lnTo>
                      <a:pt x="1146" y="885"/>
                    </a:lnTo>
                    <a:lnTo>
                      <a:pt x="1146" y="884"/>
                    </a:lnTo>
                    <a:lnTo>
                      <a:pt x="1146" y="883"/>
                    </a:lnTo>
                    <a:lnTo>
                      <a:pt x="1147" y="882"/>
                    </a:lnTo>
                    <a:moveTo>
                      <a:pt x="1134" y="884"/>
                    </a:moveTo>
                    <a:lnTo>
                      <a:pt x="1134" y="884"/>
                    </a:lnTo>
                    <a:lnTo>
                      <a:pt x="1135" y="884"/>
                    </a:lnTo>
                    <a:lnTo>
                      <a:pt x="1136" y="887"/>
                    </a:lnTo>
                    <a:lnTo>
                      <a:pt x="1136" y="889"/>
                    </a:lnTo>
                    <a:lnTo>
                      <a:pt x="1135" y="889"/>
                    </a:lnTo>
                    <a:lnTo>
                      <a:pt x="1133" y="889"/>
                    </a:lnTo>
                    <a:lnTo>
                      <a:pt x="1133" y="888"/>
                    </a:lnTo>
                    <a:lnTo>
                      <a:pt x="1132" y="888"/>
                    </a:lnTo>
                    <a:lnTo>
                      <a:pt x="1132" y="886"/>
                    </a:lnTo>
                    <a:lnTo>
                      <a:pt x="1132" y="885"/>
                    </a:lnTo>
                    <a:lnTo>
                      <a:pt x="1132" y="884"/>
                    </a:lnTo>
                    <a:lnTo>
                      <a:pt x="1133" y="884"/>
                    </a:lnTo>
                    <a:lnTo>
                      <a:pt x="1134" y="884"/>
                    </a:lnTo>
                    <a:moveTo>
                      <a:pt x="1150" y="888"/>
                    </a:moveTo>
                    <a:lnTo>
                      <a:pt x="1152" y="889"/>
                    </a:lnTo>
                    <a:lnTo>
                      <a:pt x="1153" y="892"/>
                    </a:lnTo>
                    <a:lnTo>
                      <a:pt x="1153" y="893"/>
                    </a:lnTo>
                    <a:lnTo>
                      <a:pt x="1153" y="894"/>
                    </a:lnTo>
                    <a:lnTo>
                      <a:pt x="1152" y="894"/>
                    </a:lnTo>
                    <a:lnTo>
                      <a:pt x="1149" y="891"/>
                    </a:lnTo>
                    <a:lnTo>
                      <a:pt x="1148" y="890"/>
                    </a:lnTo>
                    <a:lnTo>
                      <a:pt x="1148" y="889"/>
                    </a:lnTo>
                    <a:lnTo>
                      <a:pt x="1149" y="888"/>
                    </a:lnTo>
                    <a:lnTo>
                      <a:pt x="1150" y="888"/>
                    </a:lnTo>
                    <a:moveTo>
                      <a:pt x="1158" y="890"/>
                    </a:moveTo>
                    <a:lnTo>
                      <a:pt x="1158" y="890"/>
                    </a:lnTo>
                    <a:lnTo>
                      <a:pt x="1158" y="891"/>
                    </a:lnTo>
                    <a:lnTo>
                      <a:pt x="1159" y="892"/>
                    </a:lnTo>
                    <a:lnTo>
                      <a:pt x="1160" y="894"/>
                    </a:lnTo>
                    <a:lnTo>
                      <a:pt x="1160" y="893"/>
                    </a:lnTo>
                    <a:lnTo>
                      <a:pt x="1159" y="893"/>
                    </a:lnTo>
                    <a:lnTo>
                      <a:pt x="1158" y="893"/>
                    </a:lnTo>
                    <a:lnTo>
                      <a:pt x="1158" y="895"/>
                    </a:lnTo>
                    <a:lnTo>
                      <a:pt x="1158" y="896"/>
                    </a:lnTo>
                    <a:lnTo>
                      <a:pt x="1156" y="896"/>
                    </a:lnTo>
                    <a:lnTo>
                      <a:pt x="1154" y="895"/>
                    </a:lnTo>
                    <a:lnTo>
                      <a:pt x="1154" y="894"/>
                    </a:lnTo>
                    <a:lnTo>
                      <a:pt x="1154" y="893"/>
                    </a:lnTo>
                    <a:lnTo>
                      <a:pt x="1155" y="892"/>
                    </a:lnTo>
                    <a:lnTo>
                      <a:pt x="1158" y="890"/>
                    </a:lnTo>
                    <a:moveTo>
                      <a:pt x="1133" y="890"/>
                    </a:moveTo>
                    <a:lnTo>
                      <a:pt x="1134" y="891"/>
                    </a:lnTo>
                    <a:lnTo>
                      <a:pt x="1134" y="892"/>
                    </a:lnTo>
                    <a:lnTo>
                      <a:pt x="1135" y="896"/>
                    </a:lnTo>
                    <a:lnTo>
                      <a:pt x="1135" y="897"/>
                    </a:lnTo>
                    <a:lnTo>
                      <a:pt x="1135" y="898"/>
                    </a:lnTo>
                    <a:lnTo>
                      <a:pt x="1133" y="900"/>
                    </a:lnTo>
                    <a:lnTo>
                      <a:pt x="1131" y="900"/>
                    </a:lnTo>
                    <a:lnTo>
                      <a:pt x="1130" y="900"/>
                    </a:lnTo>
                    <a:lnTo>
                      <a:pt x="1129" y="899"/>
                    </a:lnTo>
                    <a:lnTo>
                      <a:pt x="1128" y="899"/>
                    </a:lnTo>
                    <a:lnTo>
                      <a:pt x="1128" y="898"/>
                    </a:lnTo>
                    <a:lnTo>
                      <a:pt x="1130" y="897"/>
                    </a:lnTo>
                    <a:lnTo>
                      <a:pt x="1131" y="897"/>
                    </a:lnTo>
                    <a:lnTo>
                      <a:pt x="1130" y="896"/>
                    </a:lnTo>
                    <a:lnTo>
                      <a:pt x="1129" y="896"/>
                    </a:lnTo>
                    <a:lnTo>
                      <a:pt x="1128" y="896"/>
                    </a:lnTo>
                    <a:lnTo>
                      <a:pt x="1127" y="896"/>
                    </a:lnTo>
                    <a:lnTo>
                      <a:pt x="1125" y="893"/>
                    </a:lnTo>
                    <a:lnTo>
                      <a:pt x="1126" y="892"/>
                    </a:lnTo>
                    <a:lnTo>
                      <a:pt x="1129" y="894"/>
                    </a:lnTo>
                    <a:lnTo>
                      <a:pt x="1130" y="894"/>
                    </a:lnTo>
                    <a:lnTo>
                      <a:pt x="1131" y="893"/>
                    </a:lnTo>
                    <a:lnTo>
                      <a:pt x="1132" y="891"/>
                    </a:lnTo>
                    <a:lnTo>
                      <a:pt x="1133" y="891"/>
                    </a:lnTo>
                    <a:lnTo>
                      <a:pt x="1133" y="890"/>
                    </a:lnTo>
                    <a:moveTo>
                      <a:pt x="1159" y="894"/>
                    </a:moveTo>
                    <a:lnTo>
                      <a:pt x="1160" y="894"/>
                    </a:lnTo>
                    <a:lnTo>
                      <a:pt x="1162" y="898"/>
                    </a:lnTo>
                    <a:lnTo>
                      <a:pt x="1160" y="897"/>
                    </a:lnTo>
                    <a:lnTo>
                      <a:pt x="1158" y="897"/>
                    </a:lnTo>
                    <a:lnTo>
                      <a:pt x="1158" y="896"/>
                    </a:lnTo>
                    <a:lnTo>
                      <a:pt x="1158" y="894"/>
                    </a:lnTo>
                    <a:lnTo>
                      <a:pt x="1159" y="894"/>
                    </a:lnTo>
                    <a:moveTo>
                      <a:pt x="1158" y="897"/>
                    </a:moveTo>
                    <a:lnTo>
                      <a:pt x="1158" y="897"/>
                    </a:lnTo>
                    <a:lnTo>
                      <a:pt x="1161" y="898"/>
                    </a:lnTo>
                    <a:lnTo>
                      <a:pt x="1162" y="899"/>
                    </a:lnTo>
                    <a:lnTo>
                      <a:pt x="1163" y="899"/>
                    </a:lnTo>
                    <a:lnTo>
                      <a:pt x="1164" y="899"/>
                    </a:lnTo>
                    <a:lnTo>
                      <a:pt x="1164" y="900"/>
                    </a:lnTo>
                    <a:lnTo>
                      <a:pt x="1163" y="903"/>
                    </a:lnTo>
                    <a:lnTo>
                      <a:pt x="1157" y="899"/>
                    </a:lnTo>
                    <a:lnTo>
                      <a:pt x="1156" y="898"/>
                    </a:lnTo>
                    <a:lnTo>
                      <a:pt x="1157" y="897"/>
                    </a:lnTo>
                    <a:lnTo>
                      <a:pt x="1158" y="897"/>
                    </a:lnTo>
                    <a:moveTo>
                      <a:pt x="1165" y="928"/>
                    </a:moveTo>
                    <a:lnTo>
                      <a:pt x="1168" y="928"/>
                    </a:lnTo>
                    <a:lnTo>
                      <a:pt x="1170" y="929"/>
                    </a:lnTo>
                    <a:lnTo>
                      <a:pt x="1169" y="931"/>
                    </a:lnTo>
                    <a:lnTo>
                      <a:pt x="1169" y="932"/>
                    </a:lnTo>
                    <a:lnTo>
                      <a:pt x="1168" y="932"/>
                    </a:lnTo>
                    <a:lnTo>
                      <a:pt x="1167" y="933"/>
                    </a:lnTo>
                    <a:lnTo>
                      <a:pt x="1165" y="931"/>
                    </a:lnTo>
                    <a:lnTo>
                      <a:pt x="1164" y="930"/>
                    </a:lnTo>
                    <a:lnTo>
                      <a:pt x="1164" y="928"/>
                    </a:lnTo>
                    <a:lnTo>
                      <a:pt x="1165" y="928"/>
                    </a:lnTo>
                    <a:moveTo>
                      <a:pt x="1160" y="929"/>
                    </a:moveTo>
                    <a:lnTo>
                      <a:pt x="1161" y="929"/>
                    </a:lnTo>
                    <a:lnTo>
                      <a:pt x="1162" y="929"/>
                    </a:lnTo>
                    <a:lnTo>
                      <a:pt x="1162" y="930"/>
                    </a:lnTo>
                    <a:lnTo>
                      <a:pt x="1162" y="931"/>
                    </a:lnTo>
                    <a:lnTo>
                      <a:pt x="1160" y="933"/>
                    </a:lnTo>
                    <a:lnTo>
                      <a:pt x="1160" y="932"/>
                    </a:lnTo>
                    <a:lnTo>
                      <a:pt x="1158" y="931"/>
                    </a:lnTo>
                    <a:lnTo>
                      <a:pt x="1158" y="930"/>
                    </a:lnTo>
                    <a:lnTo>
                      <a:pt x="1159" y="929"/>
                    </a:lnTo>
                    <a:lnTo>
                      <a:pt x="1160" y="929"/>
                    </a:lnTo>
                    <a:moveTo>
                      <a:pt x="1153" y="948"/>
                    </a:moveTo>
                    <a:lnTo>
                      <a:pt x="1156" y="949"/>
                    </a:lnTo>
                    <a:lnTo>
                      <a:pt x="1157" y="950"/>
                    </a:lnTo>
                    <a:lnTo>
                      <a:pt x="1158" y="950"/>
                    </a:lnTo>
                    <a:lnTo>
                      <a:pt x="1158" y="951"/>
                    </a:lnTo>
                    <a:lnTo>
                      <a:pt x="1157" y="951"/>
                    </a:lnTo>
                    <a:lnTo>
                      <a:pt x="1156" y="952"/>
                    </a:lnTo>
                    <a:lnTo>
                      <a:pt x="1156" y="951"/>
                    </a:lnTo>
                    <a:lnTo>
                      <a:pt x="1154" y="950"/>
                    </a:lnTo>
                    <a:lnTo>
                      <a:pt x="1152" y="948"/>
                    </a:lnTo>
                    <a:lnTo>
                      <a:pt x="1153" y="948"/>
                    </a:lnTo>
                    <a:moveTo>
                      <a:pt x="1151" y="948"/>
                    </a:moveTo>
                    <a:lnTo>
                      <a:pt x="1152" y="949"/>
                    </a:lnTo>
                    <a:lnTo>
                      <a:pt x="1152" y="950"/>
                    </a:lnTo>
                    <a:lnTo>
                      <a:pt x="1153" y="950"/>
                    </a:lnTo>
                    <a:lnTo>
                      <a:pt x="1154" y="952"/>
                    </a:lnTo>
                    <a:lnTo>
                      <a:pt x="1154" y="953"/>
                    </a:lnTo>
                    <a:lnTo>
                      <a:pt x="1152" y="954"/>
                    </a:lnTo>
                    <a:lnTo>
                      <a:pt x="1152" y="953"/>
                    </a:lnTo>
                    <a:lnTo>
                      <a:pt x="1152" y="952"/>
                    </a:lnTo>
                    <a:lnTo>
                      <a:pt x="1151" y="952"/>
                    </a:lnTo>
                    <a:lnTo>
                      <a:pt x="1150" y="952"/>
                    </a:lnTo>
                    <a:lnTo>
                      <a:pt x="1149" y="952"/>
                    </a:lnTo>
                    <a:lnTo>
                      <a:pt x="1148" y="951"/>
                    </a:lnTo>
                    <a:lnTo>
                      <a:pt x="1148" y="950"/>
                    </a:lnTo>
                    <a:lnTo>
                      <a:pt x="1151" y="948"/>
                    </a:lnTo>
                    <a:moveTo>
                      <a:pt x="1173" y="952"/>
                    </a:moveTo>
                    <a:lnTo>
                      <a:pt x="1183" y="954"/>
                    </a:lnTo>
                    <a:lnTo>
                      <a:pt x="1184" y="954"/>
                    </a:lnTo>
                    <a:lnTo>
                      <a:pt x="1185" y="954"/>
                    </a:lnTo>
                    <a:lnTo>
                      <a:pt x="1186" y="954"/>
                    </a:lnTo>
                    <a:lnTo>
                      <a:pt x="1186" y="956"/>
                    </a:lnTo>
                    <a:lnTo>
                      <a:pt x="1186" y="957"/>
                    </a:lnTo>
                    <a:lnTo>
                      <a:pt x="1182" y="957"/>
                    </a:lnTo>
                    <a:lnTo>
                      <a:pt x="1181" y="957"/>
                    </a:lnTo>
                    <a:lnTo>
                      <a:pt x="1181" y="956"/>
                    </a:lnTo>
                    <a:lnTo>
                      <a:pt x="1180" y="956"/>
                    </a:lnTo>
                    <a:lnTo>
                      <a:pt x="1179" y="956"/>
                    </a:lnTo>
                    <a:lnTo>
                      <a:pt x="1175" y="958"/>
                    </a:lnTo>
                    <a:lnTo>
                      <a:pt x="1171" y="956"/>
                    </a:lnTo>
                    <a:lnTo>
                      <a:pt x="1170" y="956"/>
                    </a:lnTo>
                    <a:lnTo>
                      <a:pt x="1170" y="955"/>
                    </a:lnTo>
                    <a:lnTo>
                      <a:pt x="1171" y="953"/>
                    </a:lnTo>
                    <a:lnTo>
                      <a:pt x="1173" y="952"/>
                    </a:lnTo>
                    <a:moveTo>
                      <a:pt x="1160" y="952"/>
                    </a:moveTo>
                    <a:lnTo>
                      <a:pt x="1161" y="952"/>
                    </a:lnTo>
                    <a:lnTo>
                      <a:pt x="1164" y="959"/>
                    </a:lnTo>
                    <a:lnTo>
                      <a:pt x="1164" y="960"/>
                    </a:lnTo>
                    <a:lnTo>
                      <a:pt x="1163" y="960"/>
                    </a:lnTo>
                    <a:lnTo>
                      <a:pt x="1162" y="960"/>
                    </a:lnTo>
                    <a:lnTo>
                      <a:pt x="1159" y="959"/>
                    </a:lnTo>
                    <a:lnTo>
                      <a:pt x="1158" y="959"/>
                    </a:lnTo>
                    <a:lnTo>
                      <a:pt x="1158" y="958"/>
                    </a:lnTo>
                    <a:lnTo>
                      <a:pt x="1157" y="958"/>
                    </a:lnTo>
                    <a:lnTo>
                      <a:pt x="1156" y="958"/>
                    </a:lnTo>
                    <a:lnTo>
                      <a:pt x="1156" y="959"/>
                    </a:lnTo>
                    <a:lnTo>
                      <a:pt x="1155" y="959"/>
                    </a:lnTo>
                    <a:lnTo>
                      <a:pt x="1154" y="959"/>
                    </a:lnTo>
                    <a:lnTo>
                      <a:pt x="1153" y="959"/>
                    </a:lnTo>
                    <a:lnTo>
                      <a:pt x="1154" y="957"/>
                    </a:lnTo>
                    <a:lnTo>
                      <a:pt x="1154" y="956"/>
                    </a:lnTo>
                    <a:lnTo>
                      <a:pt x="1156" y="956"/>
                    </a:lnTo>
                    <a:lnTo>
                      <a:pt x="1157" y="956"/>
                    </a:lnTo>
                    <a:lnTo>
                      <a:pt x="1158" y="955"/>
                    </a:lnTo>
                    <a:lnTo>
                      <a:pt x="1159" y="952"/>
                    </a:lnTo>
                    <a:lnTo>
                      <a:pt x="1160" y="952"/>
                    </a:lnTo>
                    <a:moveTo>
                      <a:pt x="1150" y="958"/>
                    </a:moveTo>
                    <a:lnTo>
                      <a:pt x="1150" y="958"/>
                    </a:lnTo>
                    <a:lnTo>
                      <a:pt x="1151" y="958"/>
                    </a:lnTo>
                    <a:lnTo>
                      <a:pt x="1155" y="963"/>
                    </a:lnTo>
                    <a:lnTo>
                      <a:pt x="1156" y="965"/>
                    </a:lnTo>
                    <a:lnTo>
                      <a:pt x="1159" y="969"/>
                    </a:lnTo>
                    <a:lnTo>
                      <a:pt x="1160" y="969"/>
                    </a:lnTo>
                    <a:lnTo>
                      <a:pt x="1162" y="971"/>
                    </a:lnTo>
                    <a:lnTo>
                      <a:pt x="1165" y="973"/>
                    </a:lnTo>
                    <a:lnTo>
                      <a:pt x="1166" y="976"/>
                    </a:lnTo>
                    <a:lnTo>
                      <a:pt x="1166" y="977"/>
                    </a:lnTo>
                    <a:lnTo>
                      <a:pt x="1165" y="979"/>
                    </a:lnTo>
                    <a:lnTo>
                      <a:pt x="1164" y="979"/>
                    </a:lnTo>
                    <a:lnTo>
                      <a:pt x="1164" y="980"/>
                    </a:lnTo>
                    <a:lnTo>
                      <a:pt x="1162" y="977"/>
                    </a:lnTo>
                    <a:lnTo>
                      <a:pt x="1159" y="973"/>
                    </a:lnTo>
                    <a:lnTo>
                      <a:pt x="1158" y="973"/>
                    </a:lnTo>
                    <a:lnTo>
                      <a:pt x="1158" y="971"/>
                    </a:lnTo>
                    <a:lnTo>
                      <a:pt x="1155" y="970"/>
                    </a:lnTo>
                    <a:lnTo>
                      <a:pt x="1154" y="971"/>
                    </a:lnTo>
                    <a:lnTo>
                      <a:pt x="1153" y="971"/>
                    </a:lnTo>
                    <a:lnTo>
                      <a:pt x="1152" y="971"/>
                    </a:lnTo>
                    <a:lnTo>
                      <a:pt x="1152" y="970"/>
                    </a:lnTo>
                    <a:lnTo>
                      <a:pt x="1151" y="970"/>
                    </a:lnTo>
                    <a:lnTo>
                      <a:pt x="1151" y="969"/>
                    </a:lnTo>
                    <a:lnTo>
                      <a:pt x="1152" y="969"/>
                    </a:lnTo>
                    <a:lnTo>
                      <a:pt x="1154" y="969"/>
                    </a:lnTo>
                    <a:lnTo>
                      <a:pt x="1154" y="968"/>
                    </a:lnTo>
                    <a:lnTo>
                      <a:pt x="1155" y="968"/>
                    </a:lnTo>
                    <a:lnTo>
                      <a:pt x="1155" y="967"/>
                    </a:lnTo>
                    <a:lnTo>
                      <a:pt x="1154" y="967"/>
                    </a:lnTo>
                    <a:lnTo>
                      <a:pt x="1150" y="968"/>
                    </a:lnTo>
                    <a:lnTo>
                      <a:pt x="1150" y="967"/>
                    </a:lnTo>
                    <a:lnTo>
                      <a:pt x="1146" y="961"/>
                    </a:lnTo>
                    <a:lnTo>
                      <a:pt x="1146" y="960"/>
                    </a:lnTo>
                    <a:lnTo>
                      <a:pt x="1147" y="960"/>
                    </a:lnTo>
                    <a:lnTo>
                      <a:pt x="1147" y="959"/>
                    </a:lnTo>
                    <a:lnTo>
                      <a:pt x="1150" y="958"/>
                    </a:lnTo>
                    <a:moveTo>
                      <a:pt x="1154" y="960"/>
                    </a:moveTo>
                    <a:lnTo>
                      <a:pt x="1160" y="961"/>
                    </a:lnTo>
                    <a:lnTo>
                      <a:pt x="1160" y="962"/>
                    </a:lnTo>
                    <a:lnTo>
                      <a:pt x="1163" y="963"/>
                    </a:lnTo>
                    <a:lnTo>
                      <a:pt x="1166" y="964"/>
                    </a:lnTo>
                    <a:lnTo>
                      <a:pt x="1167" y="964"/>
                    </a:lnTo>
                    <a:lnTo>
                      <a:pt x="1168" y="969"/>
                    </a:lnTo>
                    <a:lnTo>
                      <a:pt x="1167" y="969"/>
                    </a:lnTo>
                    <a:lnTo>
                      <a:pt x="1165" y="971"/>
                    </a:lnTo>
                    <a:lnTo>
                      <a:pt x="1164" y="971"/>
                    </a:lnTo>
                    <a:lnTo>
                      <a:pt x="1154" y="961"/>
                    </a:lnTo>
                    <a:lnTo>
                      <a:pt x="1154" y="960"/>
                    </a:lnTo>
                    <a:moveTo>
                      <a:pt x="1171" y="962"/>
                    </a:moveTo>
                    <a:lnTo>
                      <a:pt x="1172" y="962"/>
                    </a:lnTo>
                    <a:lnTo>
                      <a:pt x="1177" y="965"/>
                    </a:lnTo>
                    <a:lnTo>
                      <a:pt x="1178" y="966"/>
                    </a:lnTo>
                    <a:lnTo>
                      <a:pt x="1178" y="967"/>
                    </a:lnTo>
                    <a:lnTo>
                      <a:pt x="1175" y="968"/>
                    </a:lnTo>
                    <a:lnTo>
                      <a:pt x="1173" y="965"/>
                    </a:lnTo>
                    <a:lnTo>
                      <a:pt x="1172" y="965"/>
                    </a:lnTo>
                    <a:lnTo>
                      <a:pt x="1171" y="963"/>
                    </a:lnTo>
                    <a:lnTo>
                      <a:pt x="1171" y="962"/>
                    </a:lnTo>
                    <a:moveTo>
                      <a:pt x="1167" y="962"/>
                    </a:moveTo>
                    <a:lnTo>
                      <a:pt x="1167" y="962"/>
                    </a:lnTo>
                    <a:lnTo>
                      <a:pt x="1169" y="963"/>
                    </a:lnTo>
                    <a:lnTo>
                      <a:pt x="1169" y="964"/>
                    </a:lnTo>
                    <a:lnTo>
                      <a:pt x="1171" y="967"/>
                    </a:lnTo>
                    <a:lnTo>
                      <a:pt x="1175" y="971"/>
                    </a:lnTo>
                    <a:lnTo>
                      <a:pt x="1175" y="972"/>
                    </a:lnTo>
                    <a:lnTo>
                      <a:pt x="1177" y="975"/>
                    </a:lnTo>
                    <a:lnTo>
                      <a:pt x="1179" y="977"/>
                    </a:lnTo>
                    <a:lnTo>
                      <a:pt x="1180" y="977"/>
                    </a:lnTo>
                    <a:lnTo>
                      <a:pt x="1179" y="976"/>
                    </a:lnTo>
                    <a:lnTo>
                      <a:pt x="1180" y="976"/>
                    </a:lnTo>
                    <a:lnTo>
                      <a:pt x="1181" y="976"/>
                    </a:lnTo>
                    <a:lnTo>
                      <a:pt x="1181" y="977"/>
                    </a:lnTo>
                    <a:lnTo>
                      <a:pt x="1181" y="978"/>
                    </a:lnTo>
                    <a:lnTo>
                      <a:pt x="1181" y="979"/>
                    </a:lnTo>
                    <a:lnTo>
                      <a:pt x="1180" y="979"/>
                    </a:lnTo>
                    <a:lnTo>
                      <a:pt x="1179" y="979"/>
                    </a:lnTo>
                    <a:lnTo>
                      <a:pt x="1175" y="977"/>
                    </a:lnTo>
                    <a:lnTo>
                      <a:pt x="1174" y="977"/>
                    </a:lnTo>
                    <a:lnTo>
                      <a:pt x="1173" y="978"/>
                    </a:lnTo>
                    <a:lnTo>
                      <a:pt x="1170" y="977"/>
                    </a:lnTo>
                    <a:lnTo>
                      <a:pt x="1168" y="977"/>
                    </a:lnTo>
                    <a:lnTo>
                      <a:pt x="1167" y="976"/>
                    </a:lnTo>
                    <a:lnTo>
                      <a:pt x="1166" y="973"/>
                    </a:lnTo>
                    <a:lnTo>
                      <a:pt x="1165" y="973"/>
                    </a:lnTo>
                    <a:lnTo>
                      <a:pt x="1167" y="971"/>
                    </a:lnTo>
                    <a:lnTo>
                      <a:pt x="1169" y="971"/>
                    </a:lnTo>
                    <a:lnTo>
                      <a:pt x="1170" y="971"/>
                    </a:lnTo>
                    <a:lnTo>
                      <a:pt x="1171" y="972"/>
                    </a:lnTo>
                    <a:lnTo>
                      <a:pt x="1171" y="973"/>
                    </a:lnTo>
                    <a:lnTo>
                      <a:pt x="1172" y="973"/>
                    </a:lnTo>
                    <a:lnTo>
                      <a:pt x="1173" y="972"/>
                    </a:lnTo>
                    <a:lnTo>
                      <a:pt x="1173" y="971"/>
                    </a:lnTo>
                    <a:lnTo>
                      <a:pt x="1172" y="971"/>
                    </a:lnTo>
                    <a:lnTo>
                      <a:pt x="1171" y="971"/>
                    </a:lnTo>
                    <a:lnTo>
                      <a:pt x="1169" y="969"/>
                    </a:lnTo>
                    <a:lnTo>
                      <a:pt x="1169" y="968"/>
                    </a:lnTo>
                    <a:lnTo>
                      <a:pt x="1168" y="967"/>
                    </a:lnTo>
                    <a:lnTo>
                      <a:pt x="1167" y="963"/>
                    </a:lnTo>
                    <a:lnTo>
                      <a:pt x="1167" y="962"/>
                    </a:lnTo>
                    <a:moveTo>
                      <a:pt x="1179" y="967"/>
                    </a:moveTo>
                    <a:lnTo>
                      <a:pt x="1180" y="967"/>
                    </a:lnTo>
                    <a:lnTo>
                      <a:pt x="1181" y="967"/>
                    </a:lnTo>
                    <a:lnTo>
                      <a:pt x="1181" y="968"/>
                    </a:lnTo>
                    <a:lnTo>
                      <a:pt x="1181" y="969"/>
                    </a:lnTo>
                    <a:lnTo>
                      <a:pt x="1182" y="970"/>
                    </a:lnTo>
                    <a:lnTo>
                      <a:pt x="1183" y="971"/>
                    </a:lnTo>
                    <a:lnTo>
                      <a:pt x="1184" y="971"/>
                    </a:lnTo>
                    <a:lnTo>
                      <a:pt x="1184" y="972"/>
                    </a:lnTo>
                    <a:lnTo>
                      <a:pt x="1183" y="972"/>
                    </a:lnTo>
                    <a:lnTo>
                      <a:pt x="1178" y="970"/>
                    </a:lnTo>
                    <a:lnTo>
                      <a:pt x="1177" y="969"/>
                    </a:lnTo>
                    <a:lnTo>
                      <a:pt x="1179" y="967"/>
                    </a:lnTo>
                    <a:moveTo>
                      <a:pt x="1184" y="969"/>
                    </a:moveTo>
                    <a:lnTo>
                      <a:pt x="1184" y="969"/>
                    </a:lnTo>
                    <a:lnTo>
                      <a:pt x="1188" y="971"/>
                    </a:lnTo>
                    <a:lnTo>
                      <a:pt x="1189" y="971"/>
                    </a:lnTo>
                    <a:lnTo>
                      <a:pt x="1189" y="973"/>
                    </a:lnTo>
                    <a:lnTo>
                      <a:pt x="1186" y="971"/>
                    </a:lnTo>
                    <a:lnTo>
                      <a:pt x="1183" y="970"/>
                    </a:lnTo>
                    <a:lnTo>
                      <a:pt x="1183" y="969"/>
                    </a:lnTo>
                    <a:lnTo>
                      <a:pt x="1184" y="969"/>
                    </a:lnTo>
                    <a:moveTo>
                      <a:pt x="1177" y="970"/>
                    </a:moveTo>
                    <a:lnTo>
                      <a:pt x="1178" y="970"/>
                    </a:lnTo>
                    <a:lnTo>
                      <a:pt x="1182" y="972"/>
                    </a:lnTo>
                    <a:lnTo>
                      <a:pt x="1183" y="973"/>
                    </a:lnTo>
                    <a:lnTo>
                      <a:pt x="1182" y="974"/>
                    </a:lnTo>
                    <a:lnTo>
                      <a:pt x="1181" y="974"/>
                    </a:lnTo>
                    <a:lnTo>
                      <a:pt x="1177" y="971"/>
                    </a:lnTo>
                    <a:lnTo>
                      <a:pt x="1177" y="970"/>
                    </a:lnTo>
                    <a:moveTo>
                      <a:pt x="1156" y="971"/>
                    </a:moveTo>
                    <a:lnTo>
                      <a:pt x="1157" y="971"/>
                    </a:lnTo>
                    <a:lnTo>
                      <a:pt x="1158" y="972"/>
                    </a:lnTo>
                    <a:lnTo>
                      <a:pt x="1160" y="976"/>
                    </a:lnTo>
                    <a:lnTo>
                      <a:pt x="1160" y="977"/>
                    </a:lnTo>
                    <a:lnTo>
                      <a:pt x="1158" y="979"/>
                    </a:lnTo>
                    <a:lnTo>
                      <a:pt x="1157" y="979"/>
                    </a:lnTo>
                    <a:lnTo>
                      <a:pt x="1156" y="979"/>
                    </a:lnTo>
                    <a:lnTo>
                      <a:pt x="1155" y="979"/>
                    </a:lnTo>
                    <a:lnTo>
                      <a:pt x="1154" y="979"/>
                    </a:lnTo>
                    <a:lnTo>
                      <a:pt x="1155" y="979"/>
                    </a:lnTo>
                    <a:lnTo>
                      <a:pt x="1156" y="979"/>
                    </a:lnTo>
                    <a:lnTo>
                      <a:pt x="1157" y="978"/>
                    </a:lnTo>
                    <a:lnTo>
                      <a:pt x="1158" y="978"/>
                    </a:lnTo>
                    <a:lnTo>
                      <a:pt x="1158" y="977"/>
                    </a:lnTo>
                    <a:lnTo>
                      <a:pt x="1157" y="977"/>
                    </a:lnTo>
                    <a:lnTo>
                      <a:pt x="1156" y="977"/>
                    </a:lnTo>
                    <a:lnTo>
                      <a:pt x="1154" y="977"/>
                    </a:lnTo>
                    <a:lnTo>
                      <a:pt x="1152" y="977"/>
                    </a:lnTo>
                    <a:lnTo>
                      <a:pt x="1152" y="976"/>
                    </a:lnTo>
                    <a:lnTo>
                      <a:pt x="1150" y="973"/>
                    </a:lnTo>
                    <a:lnTo>
                      <a:pt x="1150" y="971"/>
                    </a:lnTo>
                    <a:lnTo>
                      <a:pt x="1151" y="971"/>
                    </a:lnTo>
                    <a:lnTo>
                      <a:pt x="1156" y="971"/>
                    </a:lnTo>
                    <a:moveTo>
                      <a:pt x="1160" y="977"/>
                    </a:moveTo>
                    <a:lnTo>
                      <a:pt x="1162" y="978"/>
                    </a:lnTo>
                    <a:lnTo>
                      <a:pt x="1163" y="979"/>
                    </a:lnTo>
                    <a:lnTo>
                      <a:pt x="1163" y="980"/>
                    </a:lnTo>
                    <a:lnTo>
                      <a:pt x="1162" y="980"/>
                    </a:lnTo>
                    <a:lnTo>
                      <a:pt x="1159" y="982"/>
                    </a:lnTo>
                    <a:lnTo>
                      <a:pt x="1156" y="982"/>
                    </a:lnTo>
                    <a:lnTo>
                      <a:pt x="1155" y="982"/>
                    </a:lnTo>
                    <a:lnTo>
                      <a:pt x="1154" y="981"/>
                    </a:lnTo>
                    <a:lnTo>
                      <a:pt x="1154" y="979"/>
                    </a:lnTo>
                    <a:lnTo>
                      <a:pt x="1156" y="980"/>
                    </a:lnTo>
                    <a:lnTo>
                      <a:pt x="1158" y="980"/>
                    </a:lnTo>
                    <a:lnTo>
                      <a:pt x="1160" y="977"/>
                    </a:lnTo>
                    <a:moveTo>
                      <a:pt x="1167" y="977"/>
                    </a:moveTo>
                    <a:lnTo>
                      <a:pt x="1167" y="978"/>
                    </a:lnTo>
                    <a:lnTo>
                      <a:pt x="1168" y="979"/>
                    </a:lnTo>
                    <a:lnTo>
                      <a:pt x="1169" y="982"/>
                    </a:lnTo>
                    <a:lnTo>
                      <a:pt x="1169" y="983"/>
                    </a:lnTo>
                    <a:lnTo>
                      <a:pt x="1165" y="982"/>
                    </a:lnTo>
                    <a:lnTo>
                      <a:pt x="1165" y="981"/>
                    </a:lnTo>
                    <a:lnTo>
                      <a:pt x="1165" y="980"/>
                    </a:lnTo>
                    <a:lnTo>
                      <a:pt x="1167" y="977"/>
                    </a:lnTo>
                    <a:moveTo>
                      <a:pt x="1169" y="978"/>
                    </a:moveTo>
                    <a:lnTo>
                      <a:pt x="1171" y="978"/>
                    </a:lnTo>
                    <a:lnTo>
                      <a:pt x="1172" y="978"/>
                    </a:lnTo>
                    <a:lnTo>
                      <a:pt x="1173" y="979"/>
                    </a:lnTo>
                    <a:lnTo>
                      <a:pt x="1172" y="980"/>
                    </a:lnTo>
                    <a:lnTo>
                      <a:pt x="1171" y="980"/>
                    </a:lnTo>
                    <a:lnTo>
                      <a:pt x="1170" y="980"/>
                    </a:lnTo>
                    <a:lnTo>
                      <a:pt x="1169" y="980"/>
                    </a:lnTo>
                    <a:lnTo>
                      <a:pt x="1169" y="979"/>
                    </a:lnTo>
                    <a:lnTo>
                      <a:pt x="1169" y="978"/>
                    </a:lnTo>
                    <a:moveTo>
                      <a:pt x="1175" y="979"/>
                    </a:moveTo>
                    <a:lnTo>
                      <a:pt x="1181" y="980"/>
                    </a:lnTo>
                    <a:lnTo>
                      <a:pt x="1182" y="981"/>
                    </a:lnTo>
                    <a:lnTo>
                      <a:pt x="1184" y="986"/>
                    </a:lnTo>
                    <a:lnTo>
                      <a:pt x="1186" y="987"/>
                    </a:lnTo>
                    <a:lnTo>
                      <a:pt x="1186" y="988"/>
                    </a:lnTo>
                    <a:lnTo>
                      <a:pt x="1188" y="992"/>
                    </a:lnTo>
                    <a:lnTo>
                      <a:pt x="1191" y="996"/>
                    </a:lnTo>
                    <a:lnTo>
                      <a:pt x="1192" y="998"/>
                    </a:lnTo>
                    <a:lnTo>
                      <a:pt x="1194" y="1001"/>
                    </a:lnTo>
                    <a:lnTo>
                      <a:pt x="1194" y="1003"/>
                    </a:lnTo>
                    <a:lnTo>
                      <a:pt x="1194" y="1004"/>
                    </a:lnTo>
                    <a:lnTo>
                      <a:pt x="1194" y="1005"/>
                    </a:lnTo>
                    <a:lnTo>
                      <a:pt x="1195" y="1006"/>
                    </a:lnTo>
                    <a:lnTo>
                      <a:pt x="1195" y="1007"/>
                    </a:lnTo>
                    <a:lnTo>
                      <a:pt x="1194" y="1009"/>
                    </a:lnTo>
                    <a:lnTo>
                      <a:pt x="1195" y="1011"/>
                    </a:lnTo>
                    <a:lnTo>
                      <a:pt x="1196" y="1009"/>
                    </a:lnTo>
                    <a:lnTo>
                      <a:pt x="1196" y="1008"/>
                    </a:lnTo>
                    <a:lnTo>
                      <a:pt x="1197" y="1007"/>
                    </a:lnTo>
                    <a:lnTo>
                      <a:pt x="1198" y="1008"/>
                    </a:lnTo>
                    <a:lnTo>
                      <a:pt x="1199" y="1009"/>
                    </a:lnTo>
                    <a:lnTo>
                      <a:pt x="1199" y="1011"/>
                    </a:lnTo>
                    <a:lnTo>
                      <a:pt x="1201" y="1017"/>
                    </a:lnTo>
                    <a:lnTo>
                      <a:pt x="1201" y="1019"/>
                    </a:lnTo>
                    <a:lnTo>
                      <a:pt x="1199" y="1020"/>
                    </a:lnTo>
                    <a:lnTo>
                      <a:pt x="1196" y="1020"/>
                    </a:lnTo>
                    <a:lnTo>
                      <a:pt x="1194" y="1020"/>
                    </a:lnTo>
                    <a:lnTo>
                      <a:pt x="1193" y="1019"/>
                    </a:lnTo>
                    <a:lnTo>
                      <a:pt x="1193" y="1018"/>
                    </a:lnTo>
                    <a:lnTo>
                      <a:pt x="1194" y="1018"/>
                    </a:lnTo>
                    <a:lnTo>
                      <a:pt x="1194" y="1016"/>
                    </a:lnTo>
                    <a:lnTo>
                      <a:pt x="1195" y="1016"/>
                    </a:lnTo>
                    <a:lnTo>
                      <a:pt x="1197" y="1017"/>
                    </a:lnTo>
                    <a:lnTo>
                      <a:pt x="1195" y="1016"/>
                    </a:lnTo>
                    <a:lnTo>
                      <a:pt x="1194" y="1016"/>
                    </a:lnTo>
                    <a:lnTo>
                      <a:pt x="1192" y="1018"/>
                    </a:lnTo>
                    <a:lnTo>
                      <a:pt x="1190" y="1017"/>
                    </a:lnTo>
                    <a:lnTo>
                      <a:pt x="1189" y="1013"/>
                    </a:lnTo>
                    <a:lnTo>
                      <a:pt x="1186" y="1009"/>
                    </a:lnTo>
                    <a:lnTo>
                      <a:pt x="1185" y="1005"/>
                    </a:lnTo>
                    <a:lnTo>
                      <a:pt x="1186" y="1004"/>
                    </a:lnTo>
                    <a:lnTo>
                      <a:pt x="1186" y="1003"/>
                    </a:lnTo>
                    <a:lnTo>
                      <a:pt x="1188" y="999"/>
                    </a:lnTo>
                    <a:lnTo>
                      <a:pt x="1187" y="999"/>
                    </a:lnTo>
                    <a:lnTo>
                      <a:pt x="1186" y="1001"/>
                    </a:lnTo>
                    <a:lnTo>
                      <a:pt x="1185" y="1004"/>
                    </a:lnTo>
                    <a:lnTo>
                      <a:pt x="1184" y="1005"/>
                    </a:lnTo>
                    <a:lnTo>
                      <a:pt x="1183" y="1005"/>
                    </a:lnTo>
                    <a:lnTo>
                      <a:pt x="1182" y="1003"/>
                    </a:lnTo>
                    <a:lnTo>
                      <a:pt x="1182" y="1004"/>
                    </a:lnTo>
                    <a:lnTo>
                      <a:pt x="1182" y="1005"/>
                    </a:lnTo>
                    <a:lnTo>
                      <a:pt x="1184" y="1007"/>
                    </a:lnTo>
                    <a:lnTo>
                      <a:pt x="1184" y="1009"/>
                    </a:lnTo>
                    <a:lnTo>
                      <a:pt x="1186" y="1009"/>
                    </a:lnTo>
                    <a:lnTo>
                      <a:pt x="1187" y="1013"/>
                    </a:lnTo>
                    <a:lnTo>
                      <a:pt x="1188" y="1016"/>
                    </a:lnTo>
                    <a:lnTo>
                      <a:pt x="1187" y="1016"/>
                    </a:lnTo>
                    <a:lnTo>
                      <a:pt x="1184" y="1014"/>
                    </a:lnTo>
                    <a:lnTo>
                      <a:pt x="1177" y="1008"/>
                    </a:lnTo>
                    <a:lnTo>
                      <a:pt x="1177" y="1006"/>
                    </a:lnTo>
                    <a:lnTo>
                      <a:pt x="1175" y="1004"/>
                    </a:lnTo>
                    <a:lnTo>
                      <a:pt x="1173" y="1003"/>
                    </a:lnTo>
                    <a:lnTo>
                      <a:pt x="1172" y="1001"/>
                    </a:lnTo>
                    <a:lnTo>
                      <a:pt x="1171" y="1002"/>
                    </a:lnTo>
                    <a:lnTo>
                      <a:pt x="1171" y="1003"/>
                    </a:lnTo>
                    <a:lnTo>
                      <a:pt x="1169" y="1001"/>
                    </a:lnTo>
                    <a:lnTo>
                      <a:pt x="1169" y="1000"/>
                    </a:lnTo>
                    <a:lnTo>
                      <a:pt x="1167" y="998"/>
                    </a:lnTo>
                    <a:lnTo>
                      <a:pt x="1168" y="997"/>
                    </a:lnTo>
                    <a:lnTo>
                      <a:pt x="1169" y="997"/>
                    </a:lnTo>
                    <a:lnTo>
                      <a:pt x="1171" y="999"/>
                    </a:lnTo>
                    <a:lnTo>
                      <a:pt x="1172" y="1000"/>
                    </a:lnTo>
                    <a:lnTo>
                      <a:pt x="1174" y="1001"/>
                    </a:lnTo>
                    <a:lnTo>
                      <a:pt x="1177" y="1003"/>
                    </a:lnTo>
                    <a:lnTo>
                      <a:pt x="1178" y="1004"/>
                    </a:lnTo>
                    <a:lnTo>
                      <a:pt x="1178" y="1003"/>
                    </a:lnTo>
                    <a:lnTo>
                      <a:pt x="1173" y="1000"/>
                    </a:lnTo>
                    <a:lnTo>
                      <a:pt x="1171" y="998"/>
                    </a:lnTo>
                    <a:lnTo>
                      <a:pt x="1171" y="997"/>
                    </a:lnTo>
                    <a:lnTo>
                      <a:pt x="1171" y="996"/>
                    </a:lnTo>
                    <a:lnTo>
                      <a:pt x="1172" y="997"/>
                    </a:lnTo>
                    <a:lnTo>
                      <a:pt x="1175" y="999"/>
                    </a:lnTo>
                    <a:lnTo>
                      <a:pt x="1177" y="997"/>
                    </a:lnTo>
                    <a:lnTo>
                      <a:pt x="1176" y="996"/>
                    </a:lnTo>
                    <a:lnTo>
                      <a:pt x="1175" y="995"/>
                    </a:lnTo>
                    <a:lnTo>
                      <a:pt x="1176" y="996"/>
                    </a:lnTo>
                    <a:lnTo>
                      <a:pt x="1181" y="999"/>
                    </a:lnTo>
                    <a:lnTo>
                      <a:pt x="1181" y="997"/>
                    </a:lnTo>
                    <a:lnTo>
                      <a:pt x="1180" y="992"/>
                    </a:lnTo>
                    <a:lnTo>
                      <a:pt x="1176" y="989"/>
                    </a:lnTo>
                    <a:lnTo>
                      <a:pt x="1175" y="989"/>
                    </a:lnTo>
                    <a:lnTo>
                      <a:pt x="1170" y="984"/>
                    </a:lnTo>
                    <a:lnTo>
                      <a:pt x="1170" y="982"/>
                    </a:lnTo>
                    <a:lnTo>
                      <a:pt x="1173" y="979"/>
                    </a:lnTo>
                    <a:lnTo>
                      <a:pt x="1175" y="979"/>
                    </a:lnTo>
                    <a:moveTo>
                      <a:pt x="1164" y="982"/>
                    </a:moveTo>
                    <a:lnTo>
                      <a:pt x="1169" y="984"/>
                    </a:lnTo>
                    <a:lnTo>
                      <a:pt x="1171" y="985"/>
                    </a:lnTo>
                    <a:lnTo>
                      <a:pt x="1172" y="987"/>
                    </a:lnTo>
                    <a:lnTo>
                      <a:pt x="1172" y="988"/>
                    </a:lnTo>
                    <a:lnTo>
                      <a:pt x="1170" y="988"/>
                    </a:lnTo>
                    <a:lnTo>
                      <a:pt x="1169" y="988"/>
                    </a:lnTo>
                    <a:lnTo>
                      <a:pt x="1168" y="988"/>
                    </a:lnTo>
                    <a:lnTo>
                      <a:pt x="1164" y="982"/>
                    </a:lnTo>
                    <a:moveTo>
                      <a:pt x="1158" y="984"/>
                    </a:moveTo>
                    <a:lnTo>
                      <a:pt x="1163" y="984"/>
                    </a:lnTo>
                    <a:lnTo>
                      <a:pt x="1164" y="984"/>
                    </a:lnTo>
                    <a:lnTo>
                      <a:pt x="1165" y="984"/>
                    </a:lnTo>
                    <a:lnTo>
                      <a:pt x="1165" y="985"/>
                    </a:lnTo>
                    <a:lnTo>
                      <a:pt x="1169" y="990"/>
                    </a:lnTo>
                    <a:lnTo>
                      <a:pt x="1170" y="990"/>
                    </a:lnTo>
                    <a:lnTo>
                      <a:pt x="1169" y="991"/>
                    </a:lnTo>
                    <a:lnTo>
                      <a:pt x="1165" y="987"/>
                    </a:lnTo>
                    <a:lnTo>
                      <a:pt x="1164" y="988"/>
                    </a:lnTo>
                    <a:lnTo>
                      <a:pt x="1164" y="990"/>
                    </a:lnTo>
                    <a:lnTo>
                      <a:pt x="1163" y="990"/>
                    </a:lnTo>
                    <a:lnTo>
                      <a:pt x="1158" y="988"/>
                    </a:lnTo>
                    <a:lnTo>
                      <a:pt x="1158" y="987"/>
                    </a:lnTo>
                    <a:lnTo>
                      <a:pt x="1157" y="986"/>
                    </a:lnTo>
                    <a:lnTo>
                      <a:pt x="1157" y="984"/>
                    </a:lnTo>
                    <a:lnTo>
                      <a:pt x="1158" y="984"/>
                    </a:lnTo>
                    <a:moveTo>
                      <a:pt x="1165" y="988"/>
                    </a:moveTo>
                    <a:lnTo>
                      <a:pt x="1165" y="988"/>
                    </a:lnTo>
                    <a:lnTo>
                      <a:pt x="1168" y="991"/>
                    </a:lnTo>
                    <a:lnTo>
                      <a:pt x="1169" y="992"/>
                    </a:lnTo>
                    <a:lnTo>
                      <a:pt x="1169" y="993"/>
                    </a:lnTo>
                    <a:lnTo>
                      <a:pt x="1168" y="993"/>
                    </a:lnTo>
                    <a:lnTo>
                      <a:pt x="1167" y="996"/>
                    </a:lnTo>
                    <a:lnTo>
                      <a:pt x="1166" y="997"/>
                    </a:lnTo>
                    <a:lnTo>
                      <a:pt x="1165" y="997"/>
                    </a:lnTo>
                    <a:lnTo>
                      <a:pt x="1162" y="996"/>
                    </a:lnTo>
                    <a:lnTo>
                      <a:pt x="1162" y="995"/>
                    </a:lnTo>
                    <a:lnTo>
                      <a:pt x="1162" y="993"/>
                    </a:lnTo>
                    <a:lnTo>
                      <a:pt x="1163" y="992"/>
                    </a:lnTo>
                    <a:lnTo>
                      <a:pt x="1164" y="992"/>
                    </a:lnTo>
                    <a:lnTo>
                      <a:pt x="1164" y="991"/>
                    </a:lnTo>
                    <a:lnTo>
                      <a:pt x="1164" y="990"/>
                    </a:lnTo>
                    <a:lnTo>
                      <a:pt x="1165" y="988"/>
                    </a:lnTo>
                    <a:moveTo>
                      <a:pt x="1171" y="989"/>
                    </a:moveTo>
                    <a:lnTo>
                      <a:pt x="1175" y="990"/>
                    </a:lnTo>
                    <a:lnTo>
                      <a:pt x="1176" y="990"/>
                    </a:lnTo>
                    <a:lnTo>
                      <a:pt x="1178" y="991"/>
                    </a:lnTo>
                    <a:lnTo>
                      <a:pt x="1179" y="992"/>
                    </a:lnTo>
                    <a:lnTo>
                      <a:pt x="1181" y="997"/>
                    </a:lnTo>
                    <a:lnTo>
                      <a:pt x="1180" y="997"/>
                    </a:lnTo>
                    <a:lnTo>
                      <a:pt x="1176" y="995"/>
                    </a:lnTo>
                    <a:lnTo>
                      <a:pt x="1172" y="994"/>
                    </a:lnTo>
                    <a:lnTo>
                      <a:pt x="1171" y="993"/>
                    </a:lnTo>
                    <a:lnTo>
                      <a:pt x="1171" y="992"/>
                    </a:lnTo>
                    <a:lnTo>
                      <a:pt x="1171" y="991"/>
                    </a:lnTo>
                    <a:lnTo>
                      <a:pt x="1171" y="989"/>
                    </a:lnTo>
                    <a:moveTo>
                      <a:pt x="1194" y="1001"/>
                    </a:moveTo>
                    <a:lnTo>
                      <a:pt x="1198" y="1003"/>
                    </a:lnTo>
                    <a:lnTo>
                      <a:pt x="1199" y="1005"/>
                    </a:lnTo>
                    <a:lnTo>
                      <a:pt x="1200" y="1005"/>
                    </a:lnTo>
                    <a:lnTo>
                      <a:pt x="1198" y="1007"/>
                    </a:lnTo>
                    <a:lnTo>
                      <a:pt x="1195" y="1003"/>
                    </a:lnTo>
                    <a:lnTo>
                      <a:pt x="1194" y="1001"/>
                    </a:lnTo>
                    <a:moveTo>
                      <a:pt x="1175" y="1007"/>
                    </a:moveTo>
                    <a:lnTo>
                      <a:pt x="1175" y="1007"/>
                    </a:lnTo>
                    <a:lnTo>
                      <a:pt x="1177" y="1009"/>
                    </a:lnTo>
                    <a:lnTo>
                      <a:pt x="1182" y="1013"/>
                    </a:lnTo>
                    <a:lnTo>
                      <a:pt x="1182" y="1014"/>
                    </a:lnTo>
                    <a:lnTo>
                      <a:pt x="1184" y="1016"/>
                    </a:lnTo>
                    <a:lnTo>
                      <a:pt x="1183" y="1015"/>
                    </a:lnTo>
                    <a:lnTo>
                      <a:pt x="1181" y="1014"/>
                    </a:lnTo>
                    <a:lnTo>
                      <a:pt x="1181" y="1015"/>
                    </a:lnTo>
                    <a:lnTo>
                      <a:pt x="1182" y="1016"/>
                    </a:lnTo>
                    <a:lnTo>
                      <a:pt x="1181" y="1016"/>
                    </a:lnTo>
                    <a:lnTo>
                      <a:pt x="1179" y="1014"/>
                    </a:lnTo>
                    <a:lnTo>
                      <a:pt x="1178" y="1014"/>
                    </a:lnTo>
                    <a:lnTo>
                      <a:pt x="1178" y="1013"/>
                    </a:lnTo>
                    <a:lnTo>
                      <a:pt x="1177" y="1013"/>
                    </a:lnTo>
                    <a:lnTo>
                      <a:pt x="1176" y="1012"/>
                    </a:lnTo>
                    <a:lnTo>
                      <a:pt x="1174" y="1014"/>
                    </a:lnTo>
                    <a:lnTo>
                      <a:pt x="1173" y="1014"/>
                    </a:lnTo>
                    <a:lnTo>
                      <a:pt x="1172" y="1013"/>
                    </a:lnTo>
                    <a:lnTo>
                      <a:pt x="1170" y="1009"/>
                    </a:lnTo>
                    <a:lnTo>
                      <a:pt x="1170" y="1007"/>
                    </a:lnTo>
                    <a:lnTo>
                      <a:pt x="1175" y="1007"/>
                    </a:lnTo>
                    <a:moveTo>
                      <a:pt x="1182" y="1019"/>
                    </a:moveTo>
                    <a:lnTo>
                      <a:pt x="1186" y="1020"/>
                    </a:lnTo>
                    <a:lnTo>
                      <a:pt x="1187" y="1020"/>
                    </a:lnTo>
                    <a:lnTo>
                      <a:pt x="1192" y="1023"/>
                    </a:lnTo>
                    <a:lnTo>
                      <a:pt x="1191" y="1024"/>
                    </a:lnTo>
                    <a:lnTo>
                      <a:pt x="1191" y="1025"/>
                    </a:lnTo>
                    <a:lnTo>
                      <a:pt x="1192" y="1025"/>
                    </a:lnTo>
                    <a:lnTo>
                      <a:pt x="1196" y="1024"/>
                    </a:lnTo>
                    <a:lnTo>
                      <a:pt x="1196" y="1023"/>
                    </a:lnTo>
                    <a:lnTo>
                      <a:pt x="1195" y="1023"/>
                    </a:lnTo>
                    <a:lnTo>
                      <a:pt x="1196" y="1022"/>
                    </a:lnTo>
                    <a:lnTo>
                      <a:pt x="1196" y="1023"/>
                    </a:lnTo>
                    <a:lnTo>
                      <a:pt x="1197" y="1024"/>
                    </a:lnTo>
                    <a:lnTo>
                      <a:pt x="1198" y="1024"/>
                    </a:lnTo>
                    <a:lnTo>
                      <a:pt x="1198" y="1026"/>
                    </a:lnTo>
                    <a:lnTo>
                      <a:pt x="1194" y="1028"/>
                    </a:lnTo>
                    <a:lnTo>
                      <a:pt x="1193" y="1028"/>
                    </a:lnTo>
                    <a:lnTo>
                      <a:pt x="1193" y="1029"/>
                    </a:lnTo>
                    <a:lnTo>
                      <a:pt x="1192" y="1032"/>
                    </a:lnTo>
                    <a:lnTo>
                      <a:pt x="1191" y="1032"/>
                    </a:lnTo>
                    <a:lnTo>
                      <a:pt x="1190" y="1032"/>
                    </a:lnTo>
                    <a:lnTo>
                      <a:pt x="1189" y="1032"/>
                    </a:lnTo>
                    <a:lnTo>
                      <a:pt x="1189" y="1031"/>
                    </a:lnTo>
                    <a:lnTo>
                      <a:pt x="1188" y="1031"/>
                    </a:lnTo>
                    <a:lnTo>
                      <a:pt x="1189" y="1030"/>
                    </a:lnTo>
                    <a:lnTo>
                      <a:pt x="1190" y="1030"/>
                    </a:lnTo>
                    <a:lnTo>
                      <a:pt x="1190" y="1028"/>
                    </a:lnTo>
                    <a:lnTo>
                      <a:pt x="1188" y="1029"/>
                    </a:lnTo>
                    <a:lnTo>
                      <a:pt x="1187" y="1030"/>
                    </a:lnTo>
                    <a:lnTo>
                      <a:pt x="1185" y="1030"/>
                    </a:lnTo>
                    <a:lnTo>
                      <a:pt x="1184" y="1030"/>
                    </a:lnTo>
                    <a:lnTo>
                      <a:pt x="1183" y="1028"/>
                    </a:lnTo>
                    <a:lnTo>
                      <a:pt x="1183" y="1024"/>
                    </a:lnTo>
                    <a:lnTo>
                      <a:pt x="1183" y="1023"/>
                    </a:lnTo>
                    <a:lnTo>
                      <a:pt x="1184" y="1023"/>
                    </a:lnTo>
                    <a:lnTo>
                      <a:pt x="1186" y="1024"/>
                    </a:lnTo>
                    <a:lnTo>
                      <a:pt x="1186" y="1025"/>
                    </a:lnTo>
                    <a:lnTo>
                      <a:pt x="1184" y="1025"/>
                    </a:lnTo>
                    <a:lnTo>
                      <a:pt x="1185" y="1026"/>
                    </a:lnTo>
                    <a:lnTo>
                      <a:pt x="1186" y="1026"/>
                    </a:lnTo>
                    <a:lnTo>
                      <a:pt x="1187" y="1026"/>
                    </a:lnTo>
                    <a:lnTo>
                      <a:pt x="1189" y="1027"/>
                    </a:lnTo>
                    <a:lnTo>
                      <a:pt x="1190" y="1026"/>
                    </a:lnTo>
                    <a:lnTo>
                      <a:pt x="1189" y="1025"/>
                    </a:lnTo>
                    <a:lnTo>
                      <a:pt x="1188" y="1024"/>
                    </a:lnTo>
                    <a:lnTo>
                      <a:pt x="1186" y="1024"/>
                    </a:lnTo>
                    <a:lnTo>
                      <a:pt x="1182" y="1022"/>
                    </a:lnTo>
                    <a:lnTo>
                      <a:pt x="1181" y="1020"/>
                    </a:lnTo>
                    <a:lnTo>
                      <a:pt x="1182" y="1019"/>
                    </a:lnTo>
                    <a:moveTo>
                      <a:pt x="1203" y="1030"/>
                    </a:moveTo>
                    <a:lnTo>
                      <a:pt x="1205" y="1030"/>
                    </a:lnTo>
                    <a:lnTo>
                      <a:pt x="1207" y="1030"/>
                    </a:lnTo>
                    <a:lnTo>
                      <a:pt x="1207" y="1031"/>
                    </a:lnTo>
                    <a:lnTo>
                      <a:pt x="1204" y="1034"/>
                    </a:lnTo>
                    <a:lnTo>
                      <a:pt x="1203" y="1034"/>
                    </a:lnTo>
                    <a:lnTo>
                      <a:pt x="1203" y="1033"/>
                    </a:lnTo>
                    <a:lnTo>
                      <a:pt x="1202" y="1031"/>
                    </a:lnTo>
                    <a:lnTo>
                      <a:pt x="1203" y="1030"/>
                    </a:lnTo>
                    <a:moveTo>
                      <a:pt x="1207" y="1031"/>
                    </a:moveTo>
                    <a:lnTo>
                      <a:pt x="1208" y="1031"/>
                    </a:lnTo>
                    <a:lnTo>
                      <a:pt x="1213" y="1034"/>
                    </a:lnTo>
                    <a:lnTo>
                      <a:pt x="1222" y="1042"/>
                    </a:lnTo>
                    <a:lnTo>
                      <a:pt x="1222" y="1043"/>
                    </a:lnTo>
                    <a:lnTo>
                      <a:pt x="1223" y="1045"/>
                    </a:lnTo>
                    <a:lnTo>
                      <a:pt x="1222" y="1045"/>
                    </a:lnTo>
                    <a:lnTo>
                      <a:pt x="1221" y="1043"/>
                    </a:lnTo>
                    <a:lnTo>
                      <a:pt x="1220" y="1043"/>
                    </a:lnTo>
                    <a:lnTo>
                      <a:pt x="1219" y="1043"/>
                    </a:lnTo>
                    <a:lnTo>
                      <a:pt x="1216" y="1043"/>
                    </a:lnTo>
                    <a:lnTo>
                      <a:pt x="1213" y="1041"/>
                    </a:lnTo>
                    <a:lnTo>
                      <a:pt x="1211" y="1039"/>
                    </a:lnTo>
                    <a:lnTo>
                      <a:pt x="1210" y="1038"/>
                    </a:lnTo>
                    <a:lnTo>
                      <a:pt x="1210" y="1037"/>
                    </a:lnTo>
                    <a:lnTo>
                      <a:pt x="1212" y="1035"/>
                    </a:lnTo>
                    <a:lnTo>
                      <a:pt x="1210" y="1034"/>
                    </a:lnTo>
                    <a:lnTo>
                      <a:pt x="1209" y="1034"/>
                    </a:lnTo>
                    <a:lnTo>
                      <a:pt x="1209" y="1035"/>
                    </a:lnTo>
                    <a:lnTo>
                      <a:pt x="1205" y="1033"/>
                    </a:lnTo>
                    <a:lnTo>
                      <a:pt x="1206" y="1032"/>
                    </a:lnTo>
                    <a:lnTo>
                      <a:pt x="1207" y="1031"/>
                    </a:lnTo>
                    <a:moveTo>
                      <a:pt x="1188" y="1033"/>
                    </a:moveTo>
                    <a:lnTo>
                      <a:pt x="1193" y="1034"/>
                    </a:lnTo>
                    <a:lnTo>
                      <a:pt x="1196" y="1034"/>
                    </a:lnTo>
                    <a:lnTo>
                      <a:pt x="1196" y="1035"/>
                    </a:lnTo>
                    <a:lnTo>
                      <a:pt x="1195" y="1037"/>
                    </a:lnTo>
                    <a:lnTo>
                      <a:pt x="1194" y="1037"/>
                    </a:lnTo>
                    <a:lnTo>
                      <a:pt x="1193" y="1037"/>
                    </a:lnTo>
                    <a:lnTo>
                      <a:pt x="1192" y="1037"/>
                    </a:lnTo>
                    <a:lnTo>
                      <a:pt x="1193" y="1037"/>
                    </a:lnTo>
                    <a:lnTo>
                      <a:pt x="1196" y="1042"/>
                    </a:lnTo>
                    <a:lnTo>
                      <a:pt x="1196" y="1043"/>
                    </a:lnTo>
                    <a:lnTo>
                      <a:pt x="1195" y="1043"/>
                    </a:lnTo>
                    <a:lnTo>
                      <a:pt x="1192" y="1042"/>
                    </a:lnTo>
                    <a:lnTo>
                      <a:pt x="1191" y="1042"/>
                    </a:lnTo>
                    <a:lnTo>
                      <a:pt x="1188" y="1039"/>
                    </a:lnTo>
                    <a:lnTo>
                      <a:pt x="1188" y="1037"/>
                    </a:lnTo>
                    <a:lnTo>
                      <a:pt x="1189" y="1037"/>
                    </a:lnTo>
                    <a:lnTo>
                      <a:pt x="1190" y="1037"/>
                    </a:lnTo>
                    <a:lnTo>
                      <a:pt x="1191" y="1037"/>
                    </a:lnTo>
                    <a:lnTo>
                      <a:pt x="1190" y="1037"/>
                    </a:lnTo>
                    <a:lnTo>
                      <a:pt x="1189" y="1035"/>
                    </a:lnTo>
                    <a:lnTo>
                      <a:pt x="1187" y="1034"/>
                    </a:lnTo>
                    <a:lnTo>
                      <a:pt x="1186" y="1034"/>
                    </a:lnTo>
                    <a:lnTo>
                      <a:pt x="1187" y="1033"/>
                    </a:lnTo>
                    <a:lnTo>
                      <a:pt x="1188" y="1033"/>
                    </a:lnTo>
                    <a:moveTo>
                      <a:pt x="1199" y="1039"/>
                    </a:moveTo>
                    <a:lnTo>
                      <a:pt x="1201" y="1039"/>
                    </a:lnTo>
                    <a:lnTo>
                      <a:pt x="1203" y="1043"/>
                    </a:lnTo>
                    <a:lnTo>
                      <a:pt x="1202" y="1043"/>
                    </a:lnTo>
                    <a:lnTo>
                      <a:pt x="1201" y="1043"/>
                    </a:lnTo>
                    <a:lnTo>
                      <a:pt x="1200" y="1043"/>
                    </a:lnTo>
                    <a:lnTo>
                      <a:pt x="1199" y="1041"/>
                    </a:lnTo>
                    <a:lnTo>
                      <a:pt x="1198" y="1039"/>
                    </a:lnTo>
                    <a:lnTo>
                      <a:pt x="1199" y="1039"/>
                    </a:lnTo>
                    <a:moveTo>
                      <a:pt x="1205" y="1039"/>
                    </a:moveTo>
                    <a:lnTo>
                      <a:pt x="1205" y="1039"/>
                    </a:lnTo>
                    <a:lnTo>
                      <a:pt x="1207" y="1040"/>
                    </a:lnTo>
                    <a:lnTo>
                      <a:pt x="1211" y="1044"/>
                    </a:lnTo>
                    <a:lnTo>
                      <a:pt x="1212" y="1045"/>
                    </a:lnTo>
                    <a:lnTo>
                      <a:pt x="1212" y="1046"/>
                    </a:lnTo>
                    <a:lnTo>
                      <a:pt x="1211" y="1046"/>
                    </a:lnTo>
                    <a:lnTo>
                      <a:pt x="1209" y="1046"/>
                    </a:lnTo>
                    <a:lnTo>
                      <a:pt x="1205" y="1045"/>
                    </a:lnTo>
                    <a:lnTo>
                      <a:pt x="1203" y="1043"/>
                    </a:lnTo>
                    <a:lnTo>
                      <a:pt x="1203" y="1041"/>
                    </a:lnTo>
                    <a:lnTo>
                      <a:pt x="1203" y="1039"/>
                    </a:lnTo>
                    <a:lnTo>
                      <a:pt x="1205" y="1039"/>
                    </a:lnTo>
                    <a:moveTo>
                      <a:pt x="1210" y="1041"/>
                    </a:moveTo>
                    <a:lnTo>
                      <a:pt x="1211" y="1041"/>
                    </a:lnTo>
                    <a:lnTo>
                      <a:pt x="1213" y="1042"/>
                    </a:lnTo>
                    <a:lnTo>
                      <a:pt x="1215" y="1043"/>
                    </a:lnTo>
                    <a:lnTo>
                      <a:pt x="1217" y="1044"/>
                    </a:lnTo>
                    <a:lnTo>
                      <a:pt x="1218" y="1045"/>
                    </a:lnTo>
                    <a:lnTo>
                      <a:pt x="1222" y="1050"/>
                    </a:lnTo>
                    <a:lnTo>
                      <a:pt x="1222" y="1052"/>
                    </a:lnTo>
                    <a:lnTo>
                      <a:pt x="1221" y="1052"/>
                    </a:lnTo>
                    <a:lnTo>
                      <a:pt x="1221" y="1051"/>
                    </a:lnTo>
                    <a:lnTo>
                      <a:pt x="1220" y="1050"/>
                    </a:lnTo>
                    <a:lnTo>
                      <a:pt x="1219" y="1049"/>
                    </a:lnTo>
                    <a:lnTo>
                      <a:pt x="1218" y="1049"/>
                    </a:lnTo>
                    <a:lnTo>
                      <a:pt x="1216" y="1050"/>
                    </a:lnTo>
                    <a:lnTo>
                      <a:pt x="1216" y="1052"/>
                    </a:lnTo>
                    <a:lnTo>
                      <a:pt x="1215" y="1052"/>
                    </a:lnTo>
                    <a:lnTo>
                      <a:pt x="1210" y="1051"/>
                    </a:lnTo>
                    <a:lnTo>
                      <a:pt x="1207" y="1048"/>
                    </a:lnTo>
                    <a:lnTo>
                      <a:pt x="1206" y="1048"/>
                    </a:lnTo>
                    <a:lnTo>
                      <a:pt x="1206" y="1047"/>
                    </a:lnTo>
                    <a:lnTo>
                      <a:pt x="1206" y="1046"/>
                    </a:lnTo>
                    <a:lnTo>
                      <a:pt x="1207" y="1046"/>
                    </a:lnTo>
                    <a:lnTo>
                      <a:pt x="1212" y="1047"/>
                    </a:lnTo>
                    <a:lnTo>
                      <a:pt x="1213" y="1046"/>
                    </a:lnTo>
                    <a:lnTo>
                      <a:pt x="1213" y="1044"/>
                    </a:lnTo>
                    <a:lnTo>
                      <a:pt x="1212" y="1043"/>
                    </a:lnTo>
                    <a:lnTo>
                      <a:pt x="1211" y="1043"/>
                    </a:lnTo>
                    <a:lnTo>
                      <a:pt x="1211" y="1042"/>
                    </a:lnTo>
                    <a:lnTo>
                      <a:pt x="1210" y="1042"/>
                    </a:lnTo>
                    <a:lnTo>
                      <a:pt x="1209" y="1042"/>
                    </a:lnTo>
                    <a:lnTo>
                      <a:pt x="1209" y="1041"/>
                    </a:lnTo>
                    <a:lnTo>
                      <a:pt x="1210" y="1041"/>
                    </a:lnTo>
                    <a:moveTo>
                      <a:pt x="1221" y="1047"/>
                    </a:moveTo>
                    <a:lnTo>
                      <a:pt x="1228" y="1054"/>
                    </a:lnTo>
                    <a:lnTo>
                      <a:pt x="1228" y="1055"/>
                    </a:lnTo>
                    <a:lnTo>
                      <a:pt x="1228" y="1056"/>
                    </a:lnTo>
                    <a:lnTo>
                      <a:pt x="1228" y="1057"/>
                    </a:lnTo>
                    <a:lnTo>
                      <a:pt x="1228" y="1056"/>
                    </a:lnTo>
                    <a:lnTo>
                      <a:pt x="1227" y="1056"/>
                    </a:lnTo>
                    <a:lnTo>
                      <a:pt x="1220" y="1047"/>
                    </a:lnTo>
                    <a:lnTo>
                      <a:pt x="1221" y="1047"/>
                    </a:lnTo>
                    <a:moveTo>
                      <a:pt x="1219" y="1050"/>
                    </a:moveTo>
                    <a:lnTo>
                      <a:pt x="1219" y="1050"/>
                    </a:lnTo>
                    <a:lnTo>
                      <a:pt x="1222" y="1053"/>
                    </a:lnTo>
                    <a:lnTo>
                      <a:pt x="1223" y="1053"/>
                    </a:lnTo>
                    <a:lnTo>
                      <a:pt x="1223" y="1054"/>
                    </a:lnTo>
                    <a:lnTo>
                      <a:pt x="1224" y="1054"/>
                    </a:lnTo>
                    <a:lnTo>
                      <a:pt x="1224" y="1056"/>
                    </a:lnTo>
                    <a:lnTo>
                      <a:pt x="1223" y="1056"/>
                    </a:lnTo>
                    <a:lnTo>
                      <a:pt x="1219" y="1054"/>
                    </a:lnTo>
                    <a:lnTo>
                      <a:pt x="1218" y="1054"/>
                    </a:lnTo>
                    <a:lnTo>
                      <a:pt x="1217" y="1052"/>
                    </a:lnTo>
                    <a:lnTo>
                      <a:pt x="1216" y="1052"/>
                    </a:lnTo>
                    <a:lnTo>
                      <a:pt x="1218" y="1050"/>
                    </a:lnTo>
                    <a:lnTo>
                      <a:pt x="1219" y="1050"/>
                    </a:lnTo>
                    <a:moveTo>
                      <a:pt x="1218" y="1055"/>
                    </a:moveTo>
                    <a:lnTo>
                      <a:pt x="1220" y="1056"/>
                    </a:lnTo>
                    <a:lnTo>
                      <a:pt x="1222" y="1058"/>
                    </a:lnTo>
                    <a:lnTo>
                      <a:pt x="1223" y="1060"/>
                    </a:lnTo>
                    <a:lnTo>
                      <a:pt x="1222" y="1062"/>
                    </a:lnTo>
                    <a:lnTo>
                      <a:pt x="1221" y="1062"/>
                    </a:lnTo>
                    <a:lnTo>
                      <a:pt x="1219" y="1059"/>
                    </a:lnTo>
                    <a:lnTo>
                      <a:pt x="1218" y="1060"/>
                    </a:lnTo>
                    <a:lnTo>
                      <a:pt x="1218" y="1062"/>
                    </a:lnTo>
                    <a:lnTo>
                      <a:pt x="1217" y="1063"/>
                    </a:lnTo>
                    <a:lnTo>
                      <a:pt x="1215" y="1063"/>
                    </a:lnTo>
                    <a:lnTo>
                      <a:pt x="1214" y="1063"/>
                    </a:lnTo>
                    <a:lnTo>
                      <a:pt x="1213" y="1063"/>
                    </a:lnTo>
                    <a:lnTo>
                      <a:pt x="1213" y="1062"/>
                    </a:lnTo>
                    <a:lnTo>
                      <a:pt x="1214" y="1062"/>
                    </a:lnTo>
                    <a:lnTo>
                      <a:pt x="1215" y="1061"/>
                    </a:lnTo>
                    <a:lnTo>
                      <a:pt x="1216" y="1059"/>
                    </a:lnTo>
                    <a:lnTo>
                      <a:pt x="1214" y="1060"/>
                    </a:lnTo>
                    <a:lnTo>
                      <a:pt x="1213" y="1060"/>
                    </a:lnTo>
                    <a:lnTo>
                      <a:pt x="1213" y="1059"/>
                    </a:lnTo>
                    <a:lnTo>
                      <a:pt x="1215" y="1056"/>
                    </a:lnTo>
                    <a:lnTo>
                      <a:pt x="1216" y="1055"/>
                    </a:lnTo>
                    <a:lnTo>
                      <a:pt x="1218" y="1055"/>
                    </a:lnTo>
                    <a:moveTo>
                      <a:pt x="1232" y="1056"/>
                    </a:moveTo>
                    <a:lnTo>
                      <a:pt x="1233" y="1056"/>
                    </a:lnTo>
                    <a:lnTo>
                      <a:pt x="1235" y="1056"/>
                    </a:lnTo>
                    <a:lnTo>
                      <a:pt x="1235" y="1057"/>
                    </a:lnTo>
                    <a:lnTo>
                      <a:pt x="1236" y="1058"/>
                    </a:lnTo>
                    <a:lnTo>
                      <a:pt x="1236" y="1059"/>
                    </a:lnTo>
                    <a:lnTo>
                      <a:pt x="1235" y="1061"/>
                    </a:lnTo>
                    <a:lnTo>
                      <a:pt x="1234" y="1060"/>
                    </a:lnTo>
                    <a:lnTo>
                      <a:pt x="1233" y="1060"/>
                    </a:lnTo>
                    <a:lnTo>
                      <a:pt x="1232" y="1058"/>
                    </a:lnTo>
                    <a:lnTo>
                      <a:pt x="1231" y="1056"/>
                    </a:lnTo>
                    <a:lnTo>
                      <a:pt x="1232" y="1056"/>
                    </a:lnTo>
                    <a:moveTo>
                      <a:pt x="1238" y="1057"/>
                    </a:moveTo>
                    <a:lnTo>
                      <a:pt x="1239" y="1057"/>
                    </a:lnTo>
                    <a:lnTo>
                      <a:pt x="1240" y="1058"/>
                    </a:lnTo>
                    <a:lnTo>
                      <a:pt x="1241" y="1058"/>
                    </a:lnTo>
                    <a:lnTo>
                      <a:pt x="1241" y="1059"/>
                    </a:lnTo>
                    <a:lnTo>
                      <a:pt x="1241" y="1060"/>
                    </a:lnTo>
                    <a:lnTo>
                      <a:pt x="1239" y="1060"/>
                    </a:lnTo>
                    <a:lnTo>
                      <a:pt x="1238" y="1060"/>
                    </a:lnTo>
                    <a:lnTo>
                      <a:pt x="1237" y="1058"/>
                    </a:lnTo>
                    <a:lnTo>
                      <a:pt x="1237" y="1057"/>
                    </a:lnTo>
                    <a:lnTo>
                      <a:pt x="1238" y="1057"/>
                    </a:lnTo>
                    <a:moveTo>
                      <a:pt x="1207" y="1057"/>
                    </a:moveTo>
                    <a:lnTo>
                      <a:pt x="1211" y="1060"/>
                    </a:lnTo>
                    <a:lnTo>
                      <a:pt x="1212" y="1060"/>
                    </a:lnTo>
                    <a:lnTo>
                      <a:pt x="1213" y="1061"/>
                    </a:lnTo>
                    <a:lnTo>
                      <a:pt x="1213" y="1062"/>
                    </a:lnTo>
                    <a:lnTo>
                      <a:pt x="1212" y="1062"/>
                    </a:lnTo>
                    <a:lnTo>
                      <a:pt x="1211" y="1062"/>
                    </a:lnTo>
                    <a:lnTo>
                      <a:pt x="1211" y="1064"/>
                    </a:lnTo>
                    <a:lnTo>
                      <a:pt x="1212" y="1065"/>
                    </a:lnTo>
                    <a:lnTo>
                      <a:pt x="1212" y="1066"/>
                    </a:lnTo>
                    <a:lnTo>
                      <a:pt x="1212" y="1067"/>
                    </a:lnTo>
                    <a:lnTo>
                      <a:pt x="1210" y="1068"/>
                    </a:lnTo>
                    <a:lnTo>
                      <a:pt x="1209" y="1068"/>
                    </a:lnTo>
                    <a:lnTo>
                      <a:pt x="1207" y="1065"/>
                    </a:lnTo>
                    <a:lnTo>
                      <a:pt x="1208" y="1065"/>
                    </a:lnTo>
                    <a:lnTo>
                      <a:pt x="1209" y="1063"/>
                    </a:lnTo>
                    <a:lnTo>
                      <a:pt x="1208" y="1062"/>
                    </a:lnTo>
                    <a:lnTo>
                      <a:pt x="1206" y="1059"/>
                    </a:lnTo>
                    <a:lnTo>
                      <a:pt x="1206" y="1058"/>
                    </a:lnTo>
                    <a:lnTo>
                      <a:pt x="1207" y="1058"/>
                    </a:lnTo>
                    <a:lnTo>
                      <a:pt x="1207" y="1057"/>
                    </a:lnTo>
                    <a:moveTo>
                      <a:pt x="1230" y="1058"/>
                    </a:moveTo>
                    <a:lnTo>
                      <a:pt x="1231" y="1058"/>
                    </a:lnTo>
                    <a:lnTo>
                      <a:pt x="1233" y="1061"/>
                    </a:lnTo>
                    <a:lnTo>
                      <a:pt x="1235" y="1062"/>
                    </a:lnTo>
                    <a:lnTo>
                      <a:pt x="1235" y="1063"/>
                    </a:lnTo>
                    <a:lnTo>
                      <a:pt x="1234" y="1063"/>
                    </a:lnTo>
                    <a:lnTo>
                      <a:pt x="1231" y="1062"/>
                    </a:lnTo>
                    <a:lnTo>
                      <a:pt x="1230" y="1060"/>
                    </a:lnTo>
                    <a:lnTo>
                      <a:pt x="1229" y="1059"/>
                    </a:lnTo>
                    <a:lnTo>
                      <a:pt x="1229" y="1058"/>
                    </a:lnTo>
                    <a:lnTo>
                      <a:pt x="1230" y="1058"/>
                    </a:lnTo>
                    <a:moveTo>
                      <a:pt x="1237" y="1065"/>
                    </a:moveTo>
                    <a:lnTo>
                      <a:pt x="1237" y="1065"/>
                    </a:lnTo>
                    <a:lnTo>
                      <a:pt x="1244" y="1072"/>
                    </a:lnTo>
                    <a:lnTo>
                      <a:pt x="1245" y="1073"/>
                    </a:lnTo>
                    <a:lnTo>
                      <a:pt x="1244" y="1073"/>
                    </a:lnTo>
                    <a:lnTo>
                      <a:pt x="1243" y="1073"/>
                    </a:lnTo>
                    <a:lnTo>
                      <a:pt x="1242" y="1073"/>
                    </a:lnTo>
                    <a:lnTo>
                      <a:pt x="1237" y="1071"/>
                    </a:lnTo>
                    <a:lnTo>
                      <a:pt x="1236" y="1071"/>
                    </a:lnTo>
                    <a:lnTo>
                      <a:pt x="1235" y="1070"/>
                    </a:lnTo>
                    <a:lnTo>
                      <a:pt x="1235" y="1069"/>
                    </a:lnTo>
                    <a:lnTo>
                      <a:pt x="1237" y="1069"/>
                    </a:lnTo>
                    <a:lnTo>
                      <a:pt x="1238" y="1067"/>
                    </a:lnTo>
                    <a:lnTo>
                      <a:pt x="1237" y="1066"/>
                    </a:lnTo>
                    <a:lnTo>
                      <a:pt x="1237" y="1065"/>
                    </a:lnTo>
                    <a:moveTo>
                      <a:pt x="1220" y="1068"/>
                    </a:moveTo>
                    <a:lnTo>
                      <a:pt x="1221" y="1068"/>
                    </a:lnTo>
                    <a:lnTo>
                      <a:pt x="1222" y="1069"/>
                    </a:lnTo>
                    <a:lnTo>
                      <a:pt x="1224" y="1073"/>
                    </a:lnTo>
                    <a:lnTo>
                      <a:pt x="1226" y="1080"/>
                    </a:lnTo>
                    <a:lnTo>
                      <a:pt x="1226" y="1082"/>
                    </a:lnTo>
                    <a:lnTo>
                      <a:pt x="1226" y="1083"/>
                    </a:lnTo>
                    <a:lnTo>
                      <a:pt x="1225" y="1082"/>
                    </a:lnTo>
                    <a:lnTo>
                      <a:pt x="1221" y="1079"/>
                    </a:lnTo>
                    <a:lnTo>
                      <a:pt x="1220" y="1074"/>
                    </a:lnTo>
                    <a:lnTo>
                      <a:pt x="1220" y="1073"/>
                    </a:lnTo>
                    <a:lnTo>
                      <a:pt x="1222" y="1074"/>
                    </a:lnTo>
                    <a:lnTo>
                      <a:pt x="1222" y="1075"/>
                    </a:lnTo>
                    <a:lnTo>
                      <a:pt x="1223" y="1075"/>
                    </a:lnTo>
                    <a:lnTo>
                      <a:pt x="1224" y="1075"/>
                    </a:lnTo>
                    <a:lnTo>
                      <a:pt x="1222" y="1071"/>
                    </a:lnTo>
                    <a:lnTo>
                      <a:pt x="1220" y="1069"/>
                    </a:lnTo>
                    <a:lnTo>
                      <a:pt x="1219" y="1069"/>
                    </a:lnTo>
                    <a:lnTo>
                      <a:pt x="1218" y="1069"/>
                    </a:lnTo>
                    <a:lnTo>
                      <a:pt x="1218" y="1068"/>
                    </a:lnTo>
                    <a:lnTo>
                      <a:pt x="1219" y="1068"/>
                    </a:lnTo>
                    <a:lnTo>
                      <a:pt x="1220" y="1068"/>
                    </a:lnTo>
                    <a:moveTo>
                      <a:pt x="1243" y="1069"/>
                    </a:moveTo>
                    <a:lnTo>
                      <a:pt x="1245" y="1070"/>
                    </a:lnTo>
                    <a:lnTo>
                      <a:pt x="1247" y="1071"/>
                    </a:lnTo>
                    <a:lnTo>
                      <a:pt x="1248" y="1073"/>
                    </a:lnTo>
                    <a:lnTo>
                      <a:pt x="1249" y="1073"/>
                    </a:lnTo>
                    <a:lnTo>
                      <a:pt x="1249" y="1074"/>
                    </a:lnTo>
                    <a:lnTo>
                      <a:pt x="1248" y="1074"/>
                    </a:lnTo>
                    <a:lnTo>
                      <a:pt x="1247" y="1074"/>
                    </a:lnTo>
                    <a:lnTo>
                      <a:pt x="1247" y="1073"/>
                    </a:lnTo>
                    <a:lnTo>
                      <a:pt x="1243" y="1070"/>
                    </a:lnTo>
                    <a:lnTo>
                      <a:pt x="1243" y="1069"/>
                    </a:lnTo>
                    <a:moveTo>
                      <a:pt x="1230" y="1071"/>
                    </a:moveTo>
                    <a:lnTo>
                      <a:pt x="1233" y="1071"/>
                    </a:lnTo>
                    <a:lnTo>
                      <a:pt x="1242" y="1076"/>
                    </a:lnTo>
                    <a:lnTo>
                      <a:pt x="1243" y="1076"/>
                    </a:lnTo>
                    <a:lnTo>
                      <a:pt x="1243" y="1078"/>
                    </a:lnTo>
                    <a:lnTo>
                      <a:pt x="1242" y="1078"/>
                    </a:lnTo>
                    <a:lnTo>
                      <a:pt x="1240" y="1078"/>
                    </a:lnTo>
                    <a:lnTo>
                      <a:pt x="1236" y="1076"/>
                    </a:lnTo>
                    <a:lnTo>
                      <a:pt x="1234" y="1075"/>
                    </a:lnTo>
                    <a:lnTo>
                      <a:pt x="1230" y="1071"/>
                    </a:lnTo>
                    <a:moveTo>
                      <a:pt x="1218" y="1071"/>
                    </a:moveTo>
                    <a:lnTo>
                      <a:pt x="1218" y="1071"/>
                    </a:lnTo>
                    <a:lnTo>
                      <a:pt x="1219" y="1071"/>
                    </a:lnTo>
                    <a:lnTo>
                      <a:pt x="1220" y="1073"/>
                    </a:lnTo>
                    <a:lnTo>
                      <a:pt x="1220" y="1075"/>
                    </a:lnTo>
                    <a:lnTo>
                      <a:pt x="1219" y="1076"/>
                    </a:lnTo>
                    <a:lnTo>
                      <a:pt x="1219" y="1077"/>
                    </a:lnTo>
                    <a:lnTo>
                      <a:pt x="1218" y="1077"/>
                    </a:lnTo>
                    <a:lnTo>
                      <a:pt x="1218" y="1076"/>
                    </a:lnTo>
                    <a:lnTo>
                      <a:pt x="1217" y="1073"/>
                    </a:lnTo>
                    <a:lnTo>
                      <a:pt x="1216" y="1071"/>
                    </a:lnTo>
                    <a:lnTo>
                      <a:pt x="1217" y="1071"/>
                    </a:lnTo>
                    <a:lnTo>
                      <a:pt x="1218" y="1071"/>
                    </a:lnTo>
                    <a:moveTo>
                      <a:pt x="1245" y="1073"/>
                    </a:moveTo>
                    <a:lnTo>
                      <a:pt x="1245" y="1073"/>
                    </a:lnTo>
                    <a:lnTo>
                      <a:pt x="1249" y="1075"/>
                    </a:lnTo>
                    <a:lnTo>
                      <a:pt x="1249" y="1076"/>
                    </a:lnTo>
                    <a:lnTo>
                      <a:pt x="1249" y="1077"/>
                    </a:lnTo>
                    <a:lnTo>
                      <a:pt x="1246" y="1076"/>
                    </a:lnTo>
                    <a:lnTo>
                      <a:pt x="1245" y="1075"/>
                    </a:lnTo>
                    <a:lnTo>
                      <a:pt x="1245" y="1073"/>
                    </a:lnTo>
                    <a:moveTo>
                      <a:pt x="1226" y="1074"/>
                    </a:moveTo>
                    <a:lnTo>
                      <a:pt x="1230" y="1075"/>
                    </a:lnTo>
                    <a:lnTo>
                      <a:pt x="1230" y="1082"/>
                    </a:lnTo>
                    <a:lnTo>
                      <a:pt x="1228" y="1084"/>
                    </a:lnTo>
                    <a:lnTo>
                      <a:pt x="1227" y="1083"/>
                    </a:lnTo>
                    <a:lnTo>
                      <a:pt x="1226" y="1076"/>
                    </a:lnTo>
                    <a:lnTo>
                      <a:pt x="1226" y="1075"/>
                    </a:lnTo>
                    <a:lnTo>
                      <a:pt x="1226" y="1074"/>
                    </a:lnTo>
                    <a:moveTo>
                      <a:pt x="1271" y="1076"/>
                    </a:moveTo>
                    <a:lnTo>
                      <a:pt x="1271" y="1077"/>
                    </a:lnTo>
                    <a:lnTo>
                      <a:pt x="1271" y="1080"/>
                    </a:lnTo>
                    <a:lnTo>
                      <a:pt x="1269" y="1081"/>
                    </a:lnTo>
                    <a:lnTo>
                      <a:pt x="1268" y="1081"/>
                    </a:lnTo>
                    <a:lnTo>
                      <a:pt x="1268" y="1080"/>
                    </a:lnTo>
                    <a:lnTo>
                      <a:pt x="1267" y="1080"/>
                    </a:lnTo>
                    <a:lnTo>
                      <a:pt x="1267" y="1079"/>
                    </a:lnTo>
                    <a:lnTo>
                      <a:pt x="1267" y="1077"/>
                    </a:lnTo>
                    <a:lnTo>
                      <a:pt x="1268" y="1077"/>
                    </a:lnTo>
                    <a:lnTo>
                      <a:pt x="1269" y="1077"/>
                    </a:lnTo>
                    <a:lnTo>
                      <a:pt x="1271" y="1076"/>
                    </a:lnTo>
                    <a:moveTo>
                      <a:pt x="1243" y="1077"/>
                    </a:moveTo>
                    <a:lnTo>
                      <a:pt x="1244" y="1077"/>
                    </a:lnTo>
                    <a:lnTo>
                      <a:pt x="1253" y="1081"/>
                    </a:lnTo>
                    <a:lnTo>
                      <a:pt x="1256" y="1084"/>
                    </a:lnTo>
                    <a:lnTo>
                      <a:pt x="1258" y="1086"/>
                    </a:lnTo>
                    <a:lnTo>
                      <a:pt x="1257" y="1086"/>
                    </a:lnTo>
                    <a:lnTo>
                      <a:pt x="1256" y="1086"/>
                    </a:lnTo>
                    <a:lnTo>
                      <a:pt x="1254" y="1084"/>
                    </a:lnTo>
                    <a:lnTo>
                      <a:pt x="1251" y="1082"/>
                    </a:lnTo>
                    <a:lnTo>
                      <a:pt x="1245" y="1080"/>
                    </a:lnTo>
                    <a:lnTo>
                      <a:pt x="1244" y="1079"/>
                    </a:lnTo>
                    <a:lnTo>
                      <a:pt x="1243" y="1078"/>
                    </a:lnTo>
                    <a:lnTo>
                      <a:pt x="1243" y="1077"/>
                    </a:lnTo>
                    <a:moveTo>
                      <a:pt x="1232" y="1077"/>
                    </a:moveTo>
                    <a:lnTo>
                      <a:pt x="1233" y="1077"/>
                    </a:lnTo>
                    <a:lnTo>
                      <a:pt x="1234" y="1078"/>
                    </a:lnTo>
                    <a:lnTo>
                      <a:pt x="1235" y="1079"/>
                    </a:lnTo>
                    <a:lnTo>
                      <a:pt x="1232" y="1082"/>
                    </a:lnTo>
                    <a:lnTo>
                      <a:pt x="1231" y="1082"/>
                    </a:lnTo>
                    <a:lnTo>
                      <a:pt x="1230" y="1081"/>
                    </a:lnTo>
                    <a:lnTo>
                      <a:pt x="1230" y="1080"/>
                    </a:lnTo>
                    <a:lnTo>
                      <a:pt x="1232" y="1077"/>
                    </a:lnTo>
                    <a:moveTo>
                      <a:pt x="1233" y="1081"/>
                    </a:moveTo>
                    <a:lnTo>
                      <a:pt x="1233" y="1082"/>
                    </a:lnTo>
                    <a:lnTo>
                      <a:pt x="1233" y="1084"/>
                    </a:lnTo>
                    <a:lnTo>
                      <a:pt x="1232" y="1085"/>
                    </a:lnTo>
                    <a:lnTo>
                      <a:pt x="1231" y="1085"/>
                    </a:lnTo>
                    <a:lnTo>
                      <a:pt x="1231" y="1084"/>
                    </a:lnTo>
                    <a:lnTo>
                      <a:pt x="1230" y="1084"/>
                    </a:lnTo>
                    <a:lnTo>
                      <a:pt x="1230" y="1083"/>
                    </a:lnTo>
                    <a:lnTo>
                      <a:pt x="1233" y="1081"/>
                    </a:lnTo>
                    <a:moveTo>
                      <a:pt x="1241" y="1082"/>
                    </a:moveTo>
                    <a:lnTo>
                      <a:pt x="1254" y="1089"/>
                    </a:lnTo>
                    <a:lnTo>
                      <a:pt x="1254" y="1090"/>
                    </a:lnTo>
                    <a:lnTo>
                      <a:pt x="1253" y="1090"/>
                    </a:lnTo>
                    <a:lnTo>
                      <a:pt x="1251" y="1091"/>
                    </a:lnTo>
                    <a:lnTo>
                      <a:pt x="1250" y="1091"/>
                    </a:lnTo>
                    <a:lnTo>
                      <a:pt x="1249" y="1090"/>
                    </a:lnTo>
                    <a:lnTo>
                      <a:pt x="1247" y="1089"/>
                    </a:lnTo>
                    <a:lnTo>
                      <a:pt x="1245" y="1087"/>
                    </a:lnTo>
                    <a:lnTo>
                      <a:pt x="1245" y="1086"/>
                    </a:lnTo>
                    <a:lnTo>
                      <a:pt x="1246" y="1086"/>
                    </a:lnTo>
                    <a:lnTo>
                      <a:pt x="1247" y="1086"/>
                    </a:lnTo>
                    <a:lnTo>
                      <a:pt x="1248" y="1087"/>
                    </a:lnTo>
                    <a:lnTo>
                      <a:pt x="1249" y="1087"/>
                    </a:lnTo>
                    <a:lnTo>
                      <a:pt x="1247" y="1085"/>
                    </a:lnTo>
                    <a:lnTo>
                      <a:pt x="1246" y="1085"/>
                    </a:lnTo>
                    <a:lnTo>
                      <a:pt x="1245" y="1084"/>
                    </a:lnTo>
                    <a:lnTo>
                      <a:pt x="1243" y="1084"/>
                    </a:lnTo>
                    <a:lnTo>
                      <a:pt x="1241" y="1084"/>
                    </a:lnTo>
                    <a:lnTo>
                      <a:pt x="1240" y="1084"/>
                    </a:lnTo>
                    <a:lnTo>
                      <a:pt x="1239" y="1084"/>
                    </a:lnTo>
                    <a:lnTo>
                      <a:pt x="1239" y="1083"/>
                    </a:lnTo>
                    <a:lnTo>
                      <a:pt x="1240" y="1082"/>
                    </a:lnTo>
                    <a:lnTo>
                      <a:pt x="1241" y="1082"/>
                    </a:lnTo>
                    <a:moveTo>
                      <a:pt x="1248" y="1084"/>
                    </a:moveTo>
                    <a:lnTo>
                      <a:pt x="1248" y="1084"/>
                    </a:lnTo>
                    <a:lnTo>
                      <a:pt x="1249" y="1084"/>
                    </a:lnTo>
                    <a:lnTo>
                      <a:pt x="1251" y="1085"/>
                    </a:lnTo>
                    <a:lnTo>
                      <a:pt x="1255" y="1087"/>
                    </a:lnTo>
                    <a:lnTo>
                      <a:pt x="1256" y="1087"/>
                    </a:lnTo>
                    <a:lnTo>
                      <a:pt x="1256" y="1088"/>
                    </a:lnTo>
                    <a:lnTo>
                      <a:pt x="1258" y="1090"/>
                    </a:lnTo>
                    <a:lnTo>
                      <a:pt x="1259" y="1090"/>
                    </a:lnTo>
                    <a:lnTo>
                      <a:pt x="1258" y="1091"/>
                    </a:lnTo>
                    <a:lnTo>
                      <a:pt x="1257" y="1091"/>
                    </a:lnTo>
                    <a:lnTo>
                      <a:pt x="1256" y="1090"/>
                    </a:lnTo>
                    <a:lnTo>
                      <a:pt x="1254" y="1088"/>
                    </a:lnTo>
                    <a:lnTo>
                      <a:pt x="1251" y="1087"/>
                    </a:lnTo>
                    <a:lnTo>
                      <a:pt x="1248" y="1085"/>
                    </a:lnTo>
                    <a:lnTo>
                      <a:pt x="1247" y="1084"/>
                    </a:lnTo>
                    <a:lnTo>
                      <a:pt x="1248" y="1084"/>
                    </a:lnTo>
                    <a:moveTo>
                      <a:pt x="1235" y="1085"/>
                    </a:moveTo>
                    <a:lnTo>
                      <a:pt x="1235" y="1086"/>
                    </a:lnTo>
                    <a:lnTo>
                      <a:pt x="1235" y="1088"/>
                    </a:lnTo>
                    <a:lnTo>
                      <a:pt x="1235" y="1089"/>
                    </a:lnTo>
                    <a:lnTo>
                      <a:pt x="1234" y="1089"/>
                    </a:lnTo>
                    <a:lnTo>
                      <a:pt x="1232" y="1088"/>
                    </a:lnTo>
                    <a:lnTo>
                      <a:pt x="1231" y="1086"/>
                    </a:lnTo>
                    <a:lnTo>
                      <a:pt x="1235" y="1085"/>
                    </a:lnTo>
                    <a:moveTo>
                      <a:pt x="1259" y="1092"/>
                    </a:moveTo>
                    <a:lnTo>
                      <a:pt x="1260" y="1092"/>
                    </a:lnTo>
                    <a:lnTo>
                      <a:pt x="1262" y="1094"/>
                    </a:lnTo>
                    <a:lnTo>
                      <a:pt x="1263" y="1097"/>
                    </a:lnTo>
                    <a:lnTo>
                      <a:pt x="1263" y="1099"/>
                    </a:lnTo>
                    <a:lnTo>
                      <a:pt x="1263" y="1100"/>
                    </a:lnTo>
                    <a:lnTo>
                      <a:pt x="1262" y="1100"/>
                    </a:lnTo>
                    <a:lnTo>
                      <a:pt x="1262" y="1101"/>
                    </a:lnTo>
                    <a:lnTo>
                      <a:pt x="1261" y="1101"/>
                    </a:lnTo>
                    <a:lnTo>
                      <a:pt x="1260" y="1101"/>
                    </a:lnTo>
                    <a:lnTo>
                      <a:pt x="1256" y="1098"/>
                    </a:lnTo>
                    <a:lnTo>
                      <a:pt x="1255" y="1097"/>
                    </a:lnTo>
                    <a:lnTo>
                      <a:pt x="1255" y="1096"/>
                    </a:lnTo>
                    <a:lnTo>
                      <a:pt x="1256" y="1095"/>
                    </a:lnTo>
                    <a:lnTo>
                      <a:pt x="1258" y="1092"/>
                    </a:lnTo>
                    <a:lnTo>
                      <a:pt x="1259" y="1092"/>
                    </a:lnTo>
                    <a:moveTo>
                      <a:pt x="1362" y="1093"/>
                    </a:moveTo>
                    <a:lnTo>
                      <a:pt x="1365" y="1095"/>
                    </a:lnTo>
                    <a:lnTo>
                      <a:pt x="1366" y="1096"/>
                    </a:lnTo>
                    <a:lnTo>
                      <a:pt x="1373" y="1100"/>
                    </a:lnTo>
                    <a:lnTo>
                      <a:pt x="1376" y="1099"/>
                    </a:lnTo>
                    <a:lnTo>
                      <a:pt x="1379" y="1097"/>
                    </a:lnTo>
                    <a:lnTo>
                      <a:pt x="1382" y="1097"/>
                    </a:lnTo>
                    <a:lnTo>
                      <a:pt x="1384" y="1099"/>
                    </a:lnTo>
                    <a:lnTo>
                      <a:pt x="1420" y="1163"/>
                    </a:lnTo>
                    <a:lnTo>
                      <a:pt x="1422" y="1165"/>
                    </a:lnTo>
                    <a:lnTo>
                      <a:pt x="1421" y="1165"/>
                    </a:lnTo>
                    <a:lnTo>
                      <a:pt x="1420" y="1165"/>
                    </a:lnTo>
                    <a:lnTo>
                      <a:pt x="1418" y="1164"/>
                    </a:lnTo>
                    <a:lnTo>
                      <a:pt x="1414" y="1163"/>
                    </a:lnTo>
                    <a:lnTo>
                      <a:pt x="1416" y="1164"/>
                    </a:lnTo>
                    <a:lnTo>
                      <a:pt x="1416" y="1165"/>
                    </a:lnTo>
                    <a:lnTo>
                      <a:pt x="1417" y="1165"/>
                    </a:lnTo>
                    <a:lnTo>
                      <a:pt x="1418" y="1165"/>
                    </a:lnTo>
                    <a:lnTo>
                      <a:pt x="1419" y="1166"/>
                    </a:lnTo>
                    <a:lnTo>
                      <a:pt x="1419" y="1167"/>
                    </a:lnTo>
                    <a:lnTo>
                      <a:pt x="1418" y="1167"/>
                    </a:lnTo>
                    <a:lnTo>
                      <a:pt x="1412" y="1167"/>
                    </a:lnTo>
                    <a:lnTo>
                      <a:pt x="1411" y="1167"/>
                    </a:lnTo>
                    <a:lnTo>
                      <a:pt x="1397" y="1163"/>
                    </a:lnTo>
                    <a:lnTo>
                      <a:pt x="1396" y="1163"/>
                    </a:lnTo>
                    <a:lnTo>
                      <a:pt x="1396" y="1162"/>
                    </a:lnTo>
                    <a:lnTo>
                      <a:pt x="1395" y="1160"/>
                    </a:lnTo>
                    <a:lnTo>
                      <a:pt x="1394" y="1161"/>
                    </a:lnTo>
                    <a:lnTo>
                      <a:pt x="1395" y="1163"/>
                    </a:lnTo>
                    <a:lnTo>
                      <a:pt x="1394" y="1163"/>
                    </a:lnTo>
                    <a:lnTo>
                      <a:pt x="1387" y="1165"/>
                    </a:lnTo>
                    <a:lnTo>
                      <a:pt x="1384" y="1165"/>
                    </a:lnTo>
                    <a:lnTo>
                      <a:pt x="1383" y="1165"/>
                    </a:lnTo>
                    <a:lnTo>
                      <a:pt x="1382" y="1164"/>
                    </a:lnTo>
                    <a:lnTo>
                      <a:pt x="1381" y="1163"/>
                    </a:lnTo>
                    <a:lnTo>
                      <a:pt x="1381" y="1162"/>
                    </a:lnTo>
                    <a:lnTo>
                      <a:pt x="1381" y="1160"/>
                    </a:lnTo>
                    <a:lnTo>
                      <a:pt x="1380" y="1162"/>
                    </a:lnTo>
                    <a:lnTo>
                      <a:pt x="1380" y="1163"/>
                    </a:lnTo>
                    <a:lnTo>
                      <a:pt x="1381" y="1163"/>
                    </a:lnTo>
                    <a:lnTo>
                      <a:pt x="1380" y="1163"/>
                    </a:lnTo>
                    <a:lnTo>
                      <a:pt x="1379" y="1163"/>
                    </a:lnTo>
                    <a:lnTo>
                      <a:pt x="1374" y="1163"/>
                    </a:lnTo>
                    <a:lnTo>
                      <a:pt x="1372" y="1164"/>
                    </a:lnTo>
                    <a:lnTo>
                      <a:pt x="1371" y="1164"/>
                    </a:lnTo>
                    <a:lnTo>
                      <a:pt x="1370" y="1163"/>
                    </a:lnTo>
                    <a:lnTo>
                      <a:pt x="1369" y="1163"/>
                    </a:lnTo>
                    <a:lnTo>
                      <a:pt x="1369" y="1162"/>
                    </a:lnTo>
                    <a:lnTo>
                      <a:pt x="1370" y="1162"/>
                    </a:lnTo>
                    <a:lnTo>
                      <a:pt x="1371" y="1162"/>
                    </a:lnTo>
                    <a:lnTo>
                      <a:pt x="1372" y="1162"/>
                    </a:lnTo>
                    <a:lnTo>
                      <a:pt x="1374" y="1160"/>
                    </a:lnTo>
                    <a:lnTo>
                      <a:pt x="1375" y="1160"/>
                    </a:lnTo>
                    <a:lnTo>
                      <a:pt x="1375" y="1158"/>
                    </a:lnTo>
                    <a:lnTo>
                      <a:pt x="1374" y="1158"/>
                    </a:lnTo>
                    <a:lnTo>
                      <a:pt x="1373" y="1158"/>
                    </a:lnTo>
                    <a:lnTo>
                      <a:pt x="1371" y="1159"/>
                    </a:lnTo>
                    <a:lnTo>
                      <a:pt x="1372" y="1160"/>
                    </a:lnTo>
                    <a:lnTo>
                      <a:pt x="1373" y="1160"/>
                    </a:lnTo>
                    <a:lnTo>
                      <a:pt x="1372" y="1160"/>
                    </a:lnTo>
                    <a:lnTo>
                      <a:pt x="1369" y="1162"/>
                    </a:lnTo>
                    <a:lnTo>
                      <a:pt x="1367" y="1162"/>
                    </a:lnTo>
                    <a:lnTo>
                      <a:pt x="1366" y="1160"/>
                    </a:lnTo>
                    <a:lnTo>
                      <a:pt x="1367" y="1160"/>
                    </a:lnTo>
                    <a:lnTo>
                      <a:pt x="1368" y="1160"/>
                    </a:lnTo>
                    <a:lnTo>
                      <a:pt x="1369" y="1160"/>
                    </a:lnTo>
                    <a:lnTo>
                      <a:pt x="1368" y="1160"/>
                    </a:lnTo>
                    <a:lnTo>
                      <a:pt x="1367" y="1160"/>
                    </a:lnTo>
                    <a:lnTo>
                      <a:pt x="1366" y="1160"/>
                    </a:lnTo>
                    <a:lnTo>
                      <a:pt x="1364" y="1162"/>
                    </a:lnTo>
                    <a:lnTo>
                      <a:pt x="1364" y="1161"/>
                    </a:lnTo>
                    <a:lnTo>
                      <a:pt x="1364" y="1160"/>
                    </a:lnTo>
                    <a:lnTo>
                      <a:pt x="1363" y="1158"/>
                    </a:lnTo>
                    <a:lnTo>
                      <a:pt x="1362" y="1158"/>
                    </a:lnTo>
                    <a:lnTo>
                      <a:pt x="1361" y="1158"/>
                    </a:lnTo>
                    <a:lnTo>
                      <a:pt x="1362" y="1158"/>
                    </a:lnTo>
                    <a:lnTo>
                      <a:pt x="1362" y="1159"/>
                    </a:lnTo>
                    <a:lnTo>
                      <a:pt x="1360" y="1160"/>
                    </a:lnTo>
                    <a:lnTo>
                      <a:pt x="1356" y="1159"/>
                    </a:lnTo>
                    <a:lnTo>
                      <a:pt x="1356" y="1158"/>
                    </a:lnTo>
                    <a:lnTo>
                      <a:pt x="1355" y="1156"/>
                    </a:lnTo>
                    <a:lnTo>
                      <a:pt x="1352" y="1155"/>
                    </a:lnTo>
                    <a:lnTo>
                      <a:pt x="1352" y="1156"/>
                    </a:lnTo>
                    <a:lnTo>
                      <a:pt x="1352" y="1159"/>
                    </a:lnTo>
                    <a:lnTo>
                      <a:pt x="1352" y="1160"/>
                    </a:lnTo>
                    <a:lnTo>
                      <a:pt x="1347" y="1158"/>
                    </a:lnTo>
                    <a:lnTo>
                      <a:pt x="1346" y="1157"/>
                    </a:lnTo>
                    <a:lnTo>
                      <a:pt x="1345" y="1157"/>
                    </a:lnTo>
                    <a:lnTo>
                      <a:pt x="1345" y="1158"/>
                    </a:lnTo>
                    <a:lnTo>
                      <a:pt x="1344" y="1158"/>
                    </a:lnTo>
                    <a:lnTo>
                      <a:pt x="1343" y="1159"/>
                    </a:lnTo>
                    <a:lnTo>
                      <a:pt x="1341" y="1159"/>
                    </a:lnTo>
                    <a:lnTo>
                      <a:pt x="1340" y="1158"/>
                    </a:lnTo>
                    <a:lnTo>
                      <a:pt x="1338" y="1156"/>
                    </a:lnTo>
                    <a:lnTo>
                      <a:pt x="1337" y="1154"/>
                    </a:lnTo>
                    <a:lnTo>
                      <a:pt x="1336" y="1153"/>
                    </a:lnTo>
                    <a:lnTo>
                      <a:pt x="1336" y="1152"/>
                    </a:lnTo>
                    <a:lnTo>
                      <a:pt x="1337" y="1152"/>
                    </a:lnTo>
                    <a:lnTo>
                      <a:pt x="1338" y="1153"/>
                    </a:lnTo>
                    <a:lnTo>
                      <a:pt x="1339" y="1154"/>
                    </a:lnTo>
                    <a:lnTo>
                      <a:pt x="1340" y="1154"/>
                    </a:lnTo>
                    <a:lnTo>
                      <a:pt x="1341" y="1155"/>
                    </a:lnTo>
                    <a:lnTo>
                      <a:pt x="1341" y="1156"/>
                    </a:lnTo>
                    <a:lnTo>
                      <a:pt x="1345" y="1156"/>
                    </a:lnTo>
                    <a:lnTo>
                      <a:pt x="1346" y="1156"/>
                    </a:lnTo>
                    <a:lnTo>
                      <a:pt x="1347" y="1156"/>
                    </a:lnTo>
                    <a:lnTo>
                      <a:pt x="1343" y="1153"/>
                    </a:lnTo>
                    <a:lnTo>
                      <a:pt x="1342" y="1153"/>
                    </a:lnTo>
                    <a:lnTo>
                      <a:pt x="1341" y="1153"/>
                    </a:lnTo>
                    <a:lnTo>
                      <a:pt x="1340" y="1153"/>
                    </a:lnTo>
                    <a:lnTo>
                      <a:pt x="1339" y="1152"/>
                    </a:lnTo>
                    <a:lnTo>
                      <a:pt x="1340" y="1151"/>
                    </a:lnTo>
                    <a:lnTo>
                      <a:pt x="1341" y="1151"/>
                    </a:lnTo>
                    <a:lnTo>
                      <a:pt x="1342" y="1152"/>
                    </a:lnTo>
                    <a:lnTo>
                      <a:pt x="1343" y="1152"/>
                    </a:lnTo>
                    <a:lnTo>
                      <a:pt x="1345" y="1154"/>
                    </a:lnTo>
                    <a:lnTo>
                      <a:pt x="1346" y="1154"/>
                    </a:lnTo>
                    <a:lnTo>
                      <a:pt x="1347" y="1154"/>
                    </a:lnTo>
                    <a:lnTo>
                      <a:pt x="1349" y="1154"/>
                    </a:lnTo>
                    <a:lnTo>
                      <a:pt x="1348" y="1153"/>
                    </a:lnTo>
                    <a:lnTo>
                      <a:pt x="1347" y="1153"/>
                    </a:lnTo>
                    <a:lnTo>
                      <a:pt x="1346" y="1153"/>
                    </a:lnTo>
                    <a:lnTo>
                      <a:pt x="1345" y="1153"/>
                    </a:lnTo>
                    <a:lnTo>
                      <a:pt x="1345" y="1152"/>
                    </a:lnTo>
                    <a:lnTo>
                      <a:pt x="1344" y="1152"/>
                    </a:lnTo>
                    <a:lnTo>
                      <a:pt x="1345" y="1151"/>
                    </a:lnTo>
                    <a:lnTo>
                      <a:pt x="1349" y="1152"/>
                    </a:lnTo>
                    <a:lnTo>
                      <a:pt x="1350" y="1152"/>
                    </a:lnTo>
                    <a:lnTo>
                      <a:pt x="1349" y="1151"/>
                    </a:lnTo>
                    <a:lnTo>
                      <a:pt x="1349" y="1150"/>
                    </a:lnTo>
                    <a:lnTo>
                      <a:pt x="1350" y="1150"/>
                    </a:lnTo>
                    <a:lnTo>
                      <a:pt x="1354" y="1152"/>
                    </a:lnTo>
                    <a:lnTo>
                      <a:pt x="1360" y="1153"/>
                    </a:lnTo>
                    <a:lnTo>
                      <a:pt x="1360" y="1152"/>
                    </a:lnTo>
                    <a:lnTo>
                      <a:pt x="1360" y="1151"/>
                    </a:lnTo>
                    <a:lnTo>
                      <a:pt x="1359" y="1150"/>
                    </a:lnTo>
                    <a:lnTo>
                      <a:pt x="1360" y="1149"/>
                    </a:lnTo>
                    <a:lnTo>
                      <a:pt x="1360" y="1148"/>
                    </a:lnTo>
                    <a:lnTo>
                      <a:pt x="1361" y="1148"/>
                    </a:lnTo>
                    <a:lnTo>
                      <a:pt x="1365" y="1149"/>
                    </a:lnTo>
                    <a:lnTo>
                      <a:pt x="1366" y="1149"/>
                    </a:lnTo>
                    <a:lnTo>
                      <a:pt x="1366" y="1150"/>
                    </a:lnTo>
                    <a:lnTo>
                      <a:pt x="1366" y="1151"/>
                    </a:lnTo>
                    <a:lnTo>
                      <a:pt x="1366" y="1153"/>
                    </a:lnTo>
                    <a:lnTo>
                      <a:pt x="1367" y="1157"/>
                    </a:lnTo>
                    <a:lnTo>
                      <a:pt x="1367" y="1156"/>
                    </a:lnTo>
                    <a:lnTo>
                      <a:pt x="1370" y="1158"/>
                    </a:lnTo>
                    <a:lnTo>
                      <a:pt x="1368" y="1156"/>
                    </a:lnTo>
                    <a:lnTo>
                      <a:pt x="1367" y="1155"/>
                    </a:lnTo>
                    <a:lnTo>
                      <a:pt x="1367" y="1154"/>
                    </a:lnTo>
                    <a:lnTo>
                      <a:pt x="1367" y="1152"/>
                    </a:lnTo>
                    <a:lnTo>
                      <a:pt x="1367" y="1151"/>
                    </a:lnTo>
                    <a:lnTo>
                      <a:pt x="1368" y="1151"/>
                    </a:lnTo>
                    <a:lnTo>
                      <a:pt x="1369" y="1151"/>
                    </a:lnTo>
                    <a:lnTo>
                      <a:pt x="1369" y="1152"/>
                    </a:lnTo>
                    <a:lnTo>
                      <a:pt x="1373" y="1154"/>
                    </a:lnTo>
                    <a:lnTo>
                      <a:pt x="1374" y="1154"/>
                    </a:lnTo>
                    <a:lnTo>
                      <a:pt x="1376" y="1155"/>
                    </a:lnTo>
                    <a:lnTo>
                      <a:pt x="1377" y="1155"/>
                    </a:lnTo>
                    <a:lnTo>
                      <a:pt x="1377" y="1156"/>
                    </a:lnTo>
                    <a:lnTo>
                      <a:pt x="1378" y="1156"/>
                    </a:lnTo>
                    <a:lnTo>
                      <a:pt x="1379" y="1156"/>
                    </a:lnTo>
                    <a:lnTo>
                      <a:pt x="1381" y="1156"/>
                    </a:lnTo>
                    <a:lnTo>
                      <a:pt x="1371" y="1152"/>
                    </a:lnTo>
                    <a:lnTo>
                      <a:pt x="1369" y="1150"/>
                    </a:lnTo>
                    <a:lnTo>
                      <a:pt x="1369" y="1149"/>
                    </a:lnTo>
                    <a:lnTo>
                      <a:pt x="1368" y="1148"/>
                    </a:lnTo>
                    <a:lnTo>
                      <a:pt x="1367" y="1148"/>
                    </a:lnTo>
                    <a:lnTo>
                      <a:pt x="1366" y="1148"/>
                    </a:lnTo>
                    <a:lnTo>
                      <a:pt x="1365" y="1147"/>
                    </a:lnTo>
                    <a:lnTo>
                      <a:pt x="1363" y="1147"/>
                    </a:lnTo>
                    <a:lnTo>
                      <a:pt x="1360" y="1147"/>
                    </a:lnTo>
                    <a:lnTo>
                      <a:pt x="1359" y="1146"/>
                    </a:lnTo>
                    <a:lnTo>
                      <a:pt x="1358" y="1146"/>
                    </a:lnTo>
                    <a:lnTo>
                      <a:pt x="1356" y="1143"/>
                    </a:lnTo>
                    <a:lnTo>
                      <a:pt x="1372" y="1148"/>
                    </a:lnTo>
                    <a:lnTo>
                      <a:pt x="1378" y="1152"/>
                    </a:lnTo>
                    <a:lnTo>
                      <a:pt x="1379" y="1152"/>
                    </a:lnTo>
                    <a:lnTo>
                      <a:pt x="1379" y="1150"/>
                    </a:lnTo>
                    <a:lnTo>
                      <a:pt x="1377" y="1150"/>
                    </a:lnTo>
                    <a:lnTo>
                      <a:pt x="1376" y="1149"/>
                    </a:lnTo>
                    <a:lnTo>
                      <a:pt x="1375" y="1149"/>
                    </a:lnTo>
                    <a:lnTo>
                      <a:pt x="1375" y="1148"/>
                    </a:lnTo>
                    <a:lnTo>
                      <a:pt x="1377" y="1147"/>
                    </a:lnTo>
                    <a:lnTo>
                      <a:pt x="1377" y="1146"/>
                    </a:lnTo>
                    <a:lnTo>
                      <a:pt x="1379" y="1147"/>
                    </a:lnTo>
                    <a:lnTo>
                      <a:pt x="1381" y="1148"/>
                    </a:lnTo>
                    <a:lnTo>
                      <a:pt x="1388" y="1155"/>
                    </a:lnTo>
                    <a:lnTo>
                      <a:pt x="1390" y="1156"/>
                    </a:lnTo>
                    <a:lnTo>
                      <a:pt x="1389" y="1154"/>
                    </a:lnTo>
                    <a:lnTo>
                      <a:pt x="1384" y="1149"/>
                    </a:lnTo>
                    <a:lnTo>
                      <a:pt x="1383" y="1149"/>
                    </a:lnTo>
                    <a:lnTo>
                      <a:pt x="1383" y="1148"/>
                    </a:lnTo>
                    <a:lnTo>
                      <a:pt x="1384" y="1148"/>
                    </a:lnTo>
                    <a:lnTo>
                      <a:pt x="1388" y="1149"/>
                    </a:lnTo>
                    <a:lnTo>
                      <a:pt x="1389" y="1150"/>
                    </a:lnTo>
                    <a:lnTo>
                      <a:pt x="1396" y="1151"/>
                    </a:lnTo>
                    <a:lnTo>
                      <a:pt x="1400" y="1152"/>
                    </a:lnTo>
                    <a:lnTo>
                      <a:pt x="1400" y="1153"/>
                    </a:lnTo>
                    <a:lnTo>
                      <a:pt x="1401" y="1153"/>
                    </a:lnTo>
                    <a:lnTo>
                      <a:pt x="1401" y="1154"/>
                    </a:lnTo>
                    <a:lnTo>
                      <a:pt x="1400" y="1155"/>
                    </a:lnTo>
                    <a:lnTo>
                      <a:pt x="1399" y="1155"/>
                    </a:lnTo>
                    <a:lnTo>
                      <a:pt x="1399" y="1156"/>
                    </a:lnTo>
                    <a:lnTo>
                      <a:pt x="1399" y="1158"/>
                    </a:lnTo>
                    <a:lnTo>
                      <a:pt x="1401" y="1160"/>
                    </a:lnTo>
                    <a:lnTo>
                      <a:pt x="1401" y="1159"/>
                    </a:lnTo>
                    <a:lnTo>
                      <a:pt x="1401" y="1156"/>
                    </a:lnTo>
                    <a:lnTo>
                      <a:pt x="1401" y="1155"/>
                    </a:lnTo>
                    <a:lnTo>
                      <a:pt x="1402" y="1155"/>
                    </a:lnTo>
                    <a:lnTo>
                      <a:pt x="1403" y="1156"/>
                    </a:lnTo>
                    <a:lnTo>
                      <a:pt x="1404" y="1156"/>
                    </a:lnTo>
                    <a:lnTo>
                      <a:pt x="1403" y="1154"/>
                    </a:lnTo>
                    <a:lnTo>
                      <a:pt x="1402" y="1154"/>
                    </a:lnTo>
                    <a:lnTo>
                      <a:pt x="1402" y="1153"/>
                    </a:lnTo>
                    <a:lnTo>
                      <a:pt x="1402" y="1152"/>
                    </a:lnTo>
                    <a:lnTo>
                      <a:pt x="1403" y="1152"/>
                    </a:lnTo>
                    <a:lnTo>
                      <a:pt x="1404" y="1153"/>
                    </a:lnTo>
                    <a:lnTo>
                      <a:pt x="1405" y="1154"/>
                    </a:lnTo>
                    <a:lnTo>
                      <a:pt x="1406" y="1154"/>
                    </a:lnTo>
                    <a:lnTo>
                      <a:pt x="1406" y="1153"/>
                    </a:lnTo>
                    <a:lnTo>
                      <a:pt x="1405" y="1152"/>
                    </a:lnTo>
                    <a:lnTo>
                      <a:pt x="1390" y="1147"/>
                    </a:lnTo>
                    <a:lnTo>
                      <a:pt x="1388" y="1146"/>
                    </a:lnTo>
                    <a:lnTo>
                      <a:pt x="1380" y="1144"/>
                    </a:lnTo>
                    <a:lnTo>
                      <a:pt x="1375" y="1142"/>
                    </a:lnTo>
                    <a:lnTo>
                      <a:pt x="1367" y="1133"/>
                    </a:lnTo>
                    <a:lnTo>
                      <a:pt x="1366" y="1132"/>
                    </a:lnTo>
                    <a:lnTo>
                      <a:pt x="1367" y="1131"/>
                    </a:lnTo>
                    <a:lnTo>
                      <a:pt x="1371" y="1129"/>
                    </a:lnTo>
                    <a:lnTo>
                      <a:pt x="1373" y="1129"/>
                    </a:lnTo>
                    <a:lnTo>
                      <a:pt x="1374" y="1129"/>
                    </a:lnTo>
                    <a:lnTo>
                      <a:pt x="1381" y="1125"/>
                    </a:lnTo>
                    <a:lnTo>
                      <a:pt x="1381" y="1124"/>
                    </a:lnTo>
                    <a:lnTo>
                      <a:pt x="1381" y="1123"/>
                    </a:lnTo>
                    <a:lnTo>
                      <a:pt x="1379" y="1120"/>
                    </a:lnTo>
                    <a:lnTo>
                      <a:pt x="1378" y="1119"/>
                    </a:lnTo>
                    <a:lnTo>
                      <a:pt x="1373" y="1119"/>
                    </a:lnTo>
                    <a:lnTo>
                      <a:pt x="1366" y="1120"/>
                    </a:lnTo>
                    <a:lnTo>
                      <a:pt x="1365" y="1120"/>
                    </a:lnTo>
                    <a:lnTo>
                      <a:pt x="1364" y="1120"/>
                    </a:lnTo>
                    <a:lnTo>
                      <a:pt x="1364" y="1121"/>
                    </a:lnTo>
                    <a:lnTo>
                      <a:pt x="1364" y="1122"/>
                    </a:lnTo>
                    <a:lnTo>
                      <a:pt x="1361" y="1124"/>
                    </a:lnTo>
                    <a:lnTo>
                      <a:pt x="1360" y="1124"/>
                    </a:lnTo>
                    <a:lnTo>
                      <a:pt x="1360" y="1123"/>
                    </a:lnTo>
                    <a:lnTo>
                      <a:pt x="1353" y="1120"/>
                    </a:lnTo>
                    <a:lnTo>
                      <a:pt x="1351" y="1118"/>
                    </a:lnTo>
                    <a:lnTo>
                      <a:pt x="1350" y="1116"/>
                    </a:lnTo>
                    <a:lnTo>
                      <a:pt x="1348" y="1111"/>
                    </a:lnTo>
                    <a:lnTo>
                      <a:pt x="1347" y="1110"/>
                    </a:lnTo>
                    <a:lnTo>
                      <a:pt x="1348" y="1109"/>
                    </a:lnTo>
                    <a:lnTo>
                      <a:pt x="1349" y="1108"/>
                    </a:lnTo>
                    <a:lnTo>
                      <a:pt x="1349" y="1109"/>
                    </a:lnTo>
                    <a:lnTo>
                      <a:pt x="1350" y="1111"/>
                    </a:lnTo>
                    <a:lnTo>
                      <a:pt x="1351" y="1111"/>
                    </a:lnTo>
                    <a:lnTo>
                      <a:pt x="1354" y="1110"/>
                    </a:lnTo>
                    <a:lnTo>
                      <a:pt x="1354" y="1109"/>
                    </a:lnTo>
                    <a:lnTo>
                      <a:pt x="1354" y="1107"/>
                    </a:lnTo>
                    <a:lnTo>
                      <a:pt x="1354" y="1106"/>
                    </a:lnTo>
                    <a:lnTo>
                      <a:pt x="1353" y="1106"/>
                    </a:lnTo>
                    <a:lnTo>
                      <a:pt x="1350" y="1105"/>
                    </a:lnTo>
                    <a:lnTo>
                      <a:pt x="1349" y="1104"/>
                    </a:lnTo>
                    <a:lnTo>
                      <a:pt x="1349" y="1103"/>
                    </a:lnTo>
                    <a:lnTo>
                      <a:pt x="1348" y="1103"/>
                    </a:lnTo>
                    <a:lnTo>
                      <a:pt x="1347" y="1103"/>
                    </a:lnTo>
                    <a:lnTo>
                      <a:pt x="1346" y="1103"/>
                    </a:lnTo>
                    <a:lnTo>
                      <a:pt x="1345" y="1103"/>
                    </a:lnTo>
                    <a:lnTo>
                      <a:pt x="1344" y="1103"/>
                    </a:lnTo>
                    <a:lnTo>
                      <a:pt x="1344" y="1102"/>
                    </a:lnTo>
                    <a:lnTo>
                      <a:pt x="1345" y="1101"/>
                    </a:lnTo>
                    <a:lnTo>
                      <a:pt x="1349" y="1101"/>
                    </a:lnTo>
                    <a:lnTo>
                      <a:pt x="1350" y="1101"/>
                    </a:lnTo>
                    <a:lnTo>
                      <a:pt x="1351" y="1102"/>
                    </a:lnTo>
                    <a:lnTo>
                      <a:pt x="1352" y="1103"/>
                    </a:lnTo>
                    <a:lnTo>
                      <a:pt x="1354" y="1103"/>
                    </a:lnTo>
                    <a:lnTo>
                      <a:pt x="1354" y="1104"/>
                    </a:lnTo>
                    <a:lnTo>
                      <a:pt x="1355" y="1104"/>
                    </a:lnTo>
                    <a:lnTo>
                      <a:pt x="1356" y="1104"/>
                    </a:lnTo>
                    <a:lnTo>
                      <a:pt x="1357" y="1104"/>
                    </a:lnTo>
                    <a:lnTo>
                      <a:pt x="1360" y="1102"/>
                    </a:lnTo>
                    <a:lnTo>
                      <a:pt x="1360" y="1101"/>
                    </a:lnTo>
                    <a:lnTo>
                      <a:pt x="1361" y="1099"/>
                    </a:lnTo>
                    <a:lnTo>
                      <a:pt x="1361" y="1098"/>
                    </a:lnTo>
                    <a:lnTo>
                      <a:pt x="1361" y="1097"/>
                    </a:lnTo>
                    <a:lnTo>
                      <a:pt x="1359" y="1095"/>
                    </a:lnTo>
                    <a:lnTo>
                      <a:pt x="1360" y="1095"/>
                    </a:lnTo>
                    <a:lnTo>
                      <a:pt x="1360" y="1094"/>
                    </a:lnTo>
                    <a:lnTo>
                      <a:pt x="1362" y="1094"/>
                    </a:lnTo>
                    <a:lnTo>
                      <a:pt x="1362" y="1093"/>
                    </a:lnTo>
                    <a:moveTo>
                      <a:pt x="1243" y="1101"/>
                    </a:moveTo>
                    <a:lnTo>
                      <a:pt x="1244" y="1101"/>
                    </a:lnTo>
                    <a:lnTo>
                      <a:pt x="1251" y="1105"/>
                    </a:lnTo>
                    <a:lnTo>
                      <a:pt x="1252" y="1107"/>
                    </a:lnTo>
                    <a:lnTo>
                      <a:pt x="1254" y="1108"/>
                    </a:lnTo>
                    <a:lnTo>
                      <a:pt x="1257" y="1108"/>
                    </a:lnTo>
                    <a:lnTo>
                      <a:pt x="1260" y="1107"/>
                    </a:lnTo>
                    <a:lnTo>
                      <a:pt x="1262" y="1108"/>
                    </a:lnTo>
                    <a:lnTo>
                      <a:pt x="1266" y="1109"/>
                    </a:lnTo>
                    <a:lnTo>
                      <a:pt x="1271" y="1112"/>
                    </a:lnTo>
                    <a:lnTo>
                      <a:pt x="1273" y="1112"/>
                    </a:lnTo>
                    <a:lnTo>
                      <a:pt x="1273" y="1111"/>
                    </a:lnTo>
                    <a:lnTo>
                      <a:pt x="1274" y="1111"/>
                    </a:lnTo>
                    <a:lnTo>
                      <a:pt x="1276" y="1113"/>
                    </a:lnTo>
                    <a:lnTo>
                      <a:pt x="1277" y="1114"/>
                    </a:lnTo>
                    <a:lnTo>
                      <a:pt x="1277" y="1115"/>
                    </a:lnTo>
                    <a:lnTo>
                      <a:pt x="1279" y="1116"/>
                    </a:lnTo>
                    <a:lnTo>
                      <a:pt x="1279" y="1117"/>
                    </a:lnTo>
                    <a:lnTo>
                      <a:pt x="1280" y="1117"/>
                    </a:lnTo>
                    <a:lnTo>
                      <a:pt x="1280" y="1116"/>
                    </a:lnTo>
                    <a:lnTo>
                      <a:pt x="1278" y="1114"/>
                    </a:lnTo>
                    <a:lnTo>
                      <a:pt x="1278" y="1113"/>
                    </a:lnTo>
                    <a:lnTo>
                      <a:pt x="1279" y="1113"/>
                    </a:lnTo>
                    <a:lnTo>
                      <a:pt x="1280" y="1114"/>
                    </a:lnTo>
                    <a:lnTo>
                      <a:pt x="1284" y="1116"/>
                    </a:lnTo>
                    <a:lnTo>
                      <a:pt x="1283" y="1117"/>
                    </a:lnTo>
                    <a:lnTo>
                      <a:pt x="1284" y="1117"/>
                    </a:lnTo>
                    <a:lnTo>
                      <a:pt x="1285" y="1117"/>
                    </a:lnTo>
                    <a:lnTo>
                      <a:pt x="1291" y="1120"/>
                    </a:lnTo>
                    <a:lnTo>
                      <a:pt x="1288" y="1120"/>
                    </a:lnTo>
                    <a:lnTo>
                      <a:pt x="1281" y="1119"/>
                    </a:lnTo>
                    <a:lnTo>
                      <a:pt x="1281" y="1118"/>
                    </a:lnTo>
                    <a:lnTo>
                      <a:pt x="1279" y="1117"/>
                    </a:lnTo>
                    <a:lnTo>
                      <a:pt x="1277" y="1116"/>
                    </a:lnTo>
                    <a:lnTo>
                      <a:pt x="1273" y="1114"/>
                    </a:lnTo>
                    <a:lnTo>
                      <a:pt x="1267" y="1111"/>
                    </a:lnTo>
                    <a:lnTo>
                      <a:pt x="1265" y="1112"/>
                    </a:lnTo>
                    <a:lnTo>
                      <a:pt x="1264" y="1113"/>
                    </a:lnTo>
                    <a:lnTo>
                      <a:pt x="1258" y="1113"/>
                    </a:lnTo>
                    <a:lnTo>
                      <a:pt x="1258" y="1112"/>
                    </a:lnTo>
                    <a:lnTo>
                      <a:pt x="1256" y="1111"/>
                    </a:lnTo>
                    <a:lnTo>
                      <a:pt x="1253" y="1109"/>
                    </a:lnTo>
                    <a:lnTo>
                      <a:pt x="1251" y="1109"/>
                    </a:lnTo>
                    <a:lnTo>
                      <a:pt x="1249" y="1107"/>
                    </a:lnTo>
                    <a:lnTo>
                      <a:pt x="1248" y="1105"/>
                    </a:lnTo>
                    <a:lnTo>
                      <a:pt x="1247" y="1104"/>
                    </a:lnTo>
                    <a:lnTo>
                      <a:pt x="1246" y="1104"/>
                    </a:lnTo>
                    <a:lnTo>
                      <a:pt x="1244" y="1103"/>
                    </a:lnTo>
                    <a:lnTo>
                      <a:pt x="1242" y="1102"/>
                    </a:lnTo>
                    <a:lnTo>
                      <a:pt x="1242" y="1101"/>
                    </a:lnTo>
                    <a:lnTo>
                      <a:pt x="1243" y="1101"/>
                    </a:lnTo>
                    <a:moveTo>
                      <a:pt x="1271" y="1105"/>
                    </a:moveTo>
                    <a:lnTo>
                      <a:pt x="1275" y="1105"/>
                    </a:lnTo>
                    <a:lnTo>
                      <a:pt x="1277" y="1107"/>
                    </a:lnTo>
                    <a:lnTo>
                      <a:pt x="1277" y="1108"/>
                    </a:lnTo>
                    <a:lnTo>
                      <a:pt x="1276" y="1108"/>
                    </a:lnTo>
                    <a:lnTo>
                      <a:pt x="1275" y="1107"/>
                    </a:lnTo>
                    <a:lnTo>
                      <a:pt x="1274" y="1107"/>
                    </a:lnTo>
                    <a:lnTo>
                      <a:pt x="1275" y="1107"/>
                    </a:lnTo>
                    <a:lnTo>
                      <a:pt x="1274" y="1106"/>
                    </a:lnTo>
                    <a:lnTo>
                      <a:pt x="1273" y="1106"/>
                    </a:lnTo>
                    <a:lnTo>
                      <a:pt x="1271" y="1106"/>
                    </a:lnTo>
                    <a:lnTo>
                      <a:pt x="1268" y="1106"/>
                    </a:lnTo>
                    <a:lnTo>
                      <a:pt x="1268" y="1107"/>
                    </a:lnTo>
                    <a:lnTo>
                      <a:pt x="1267" y="1106"/>
                    </a:lnTo>
                    <a:lnTo>
                      <a:pt x="1268" y="1105"/>
                    </a:lnTo>
                    <a:lnTo>
                      <a:pt x="1271" y="1105"/>
                    </a:lnTo>
                    <a:moveTo>
                      <a:pt x="1265" y="1116"/>
                    </a:moveTo>
                    <a:lnTo>
                      <a:pt x="1267" y="1116"/>
                    </a:lnTo>
                    <a:lnTo>
                      <a:pt x="1267" y="1117"/>
                    </a:lnTo>
                    <a:lnTo>
                      <a:pt x="1267" y="1118"/>
                    </a:lnTo>
                    <a:lnTo>
                      <a:pt x="1266" y="1119"/>
                    </a:lnTo>
                    <a:lnTo>
                      <a:pt x="1265" y="1119"/>
                    </a:lnTo>
                    <a:lnTo>
                      <a:pt x="1264" y="1119"/>
                    </a:lnTo>
                    <a:lnTo>
                      <a:pt x="1264" y="1118"/>
                    </a:lnTo>
                    <a:lnTo>
                      <a:pt x="1263" y="1118"/>
                    </a:lnTo>
                    <a:lnTo>
                      <a:pt x="1264" y="1117"/>
                    </a:lnTo>
                    <a:lnTo>
                      <a:pt x="1264" y="1116"/>
                    </a:lnTo>
                    <a:lnTo>
                      <a:pt x="1265" y="1116"/>
                    </a:lnTo>
                    <a:moveTo>
                      <a:pt x="1281" y="1121"/>
                    </a:moveTo>
                    <a:lnTo>
                      <a:pt x="1284" y="1121"/>
                    </a:lnTo>
                    <a:lnTo>
                      <a:pt x="1284" y="1122"/>
                    </a:lnTo>
                    <a:lnTo>
                      <a:pt x="1285" y="1122"/>
                    </a:lnTo>
                    <a:lnTo>
                      <a:pt x="1284" y="1124"/>
                    </a:lnTo>
                    <a:lnTo>
                      <a:pt x="1287" y="1125"/>
                    </a:lnTo>
                    <a:lnTo>
                      <a:pt x="1287" y="1126"/>
                    </a:lnTo>
                    <a:lnTo>
                      <a:pt x="1286" y="1126"/>
                    </a:lnTo>
                    <a:lnTo>
                      <a:pt x="1285" y="1126"/>
                    </a:lnTo>
                    <a:lnTo>
                      <a:pt x="1277" y="1123"/>
                    </a:lnTo>
                    <a:lnTo>
                      <a:pt x="1276" y="1122"/>
                    </a:lnTo>
                    <a:lnTo>
                      <a:pt x="1277" y="1122"/>
                    </a:lnTo>
                    <a:lnTo>
                      <a:pt x="1279" y="1124"/>
                    </a:lnTo>
                    <a:lnTo>
                      <a:pt x="1281" y="1124"/>
                    </a:lnTo>
                    <a:lnTo>
                      <a:pt x="1282" y="1123"/>
                    </a:lnTo>
                    <a:lnTo>
                      <a:pt x="1282" y="1122"/>
                    </a:lnTo>
                    <a:lnTo>
                      <a:pt x="1281" y="1122"/>
                    </a:lnTo>
                    <a:lnTo>
                      <a:pt x="1281" y="1121"/>
                    </a:lnTo>
                    <a:moveTo>
                      <a:pt x="1292" y="1122"/>
                    </a:moveTo>
                    <a:lnTo>
                      <a:pt x="1294" y="1122"/>
                    </a:lnTo>
                    <a:lnTo>
                      <a:pt x="1297" y="1122"/>
                    </a:lnTo>
                    <a:lnTo>
                      <a:pt x="1299" y="1126"/>
                    </a:lnTo>
                    <a:lnTo>
                      <a:pt x="1300" y="1128"/>
                    </a:lnTo>
                    <a:lnTo>
                      <a:pt x="1302" y="1129"/>
                    </a:lnTo>
                    <a:lnTo>
                      <a:pt x="1301" y="1126"/>
                    </a:lnTo>
                    <a:lnTo>
                      <a:pt x="1299" y="1123"/>
                    </a:lnTo>
                    <a:lnTo>
                      <a:pt x="1301" y="1124"/>
                    </a:lnTo>
                    <a:lnTo>
                      <a:pt x="1302" y="1125"/>
                    </a:lnTo>
                    <a:lnTo>
                      <a:pt x="1305" y="1128"/>
                    </a:lnTo>
                    <a:lnTo>
                      <a:pt x="1307" y="1126"/>
                    </a:lnTo>
                    <a:lnTo>
                      <a:pt x="1309" y="1126"/>
                    </a:lnTo>
                    <a:lnTo>
                      <a:pt x="1311" y="1127"/>
                    </a:lnTo>
                    <a:lnTo>
                      <a:pt x="1312" y="1128"/>
                    </a:lnTo>
                    <a:lnTo>
                      <a:pt x="1313" y="1129"/>
                    </a:lnTo>
                    <a:lnTo>
                      <a:pt x="1312" y="1129"/>
                    </a:lnTo>
                    <a:lnTo>
                      <a:pt x="1311" y="1129"/>
                    </a:lnTo>
                    <a:lnTo>
                      <a:pt x="1313" y="1131"/>
                    </a:lnTo>
                    <a:lnTo>
                      <a:pt x="1314" y="1130"/>
                    </a:lnTo>
                    <a:lnTo>
                      <a:pt x="1317" y="1131"/>
                    </a:lnTo>
                    <a:lnTo>
                      <a:pt x="1318" y="1131"/>
                    </a:lnTo>
                    <a:lnTo>
                      <a:pt x="1321" y="1133"/>
                    </a:lnTo>
                    <a:lnTo>
                      <a:pt x="1320" y="1134"/>
                    </a:lnTo>
                    <a:lnTo>
                      <a:pt x="1320" y="1135"/>
                    </a:lnTo>
                    <a:lnTo>
                      <a:pt x="1317" y="1135"/>
                    </a:lnTo>
                    <a:lnTo>
                      <a:pt x="1316" y="1136"/>
                    </a:lnTo>
                    <a:lnTo>
                      <a:pt x="1318" y="1138"/>
                    </a:lnTo>
                    <a:lnTo>
                      <a:pt x="1318" y="1139"/>
                    </a:lnTo>
                    <a:lnTo>
                      <a:pt x="1320" y="1139"/>
                    </a:lnTo>
                    <a:lnTo>
                      <a:pt x="1321" y="1141"/>
                    </a:lnTo>
                    <a:lnTo>
                      <a:pt x="1318" y="1141"/>
                    </a:lnTo>
                    <a:lnTo>
                      <a:pt x="1317" y="1142"/>
                    </a:lnTo>
                    <a:lnTo>
                      <a:pt x="1316" y="1142"/>
                    </a:lnTo>
                    <a:lnTo>
                      <a:pt x="1315" y="1141"/>
                    </a:lnTo>
                    <a:lnTo>
                      <a:pt x="1313" y="1142"/>
                    </a:lnTo>
                    <a:lnTo>
                      <a:pt x="1311" y="1143"/>
                    </a:lnTo>
                    <a:lnTo>
                      <a:pt x="1310" y="1143"/>
                    </a:lnTo>
                    <a:lnTo>
                      <a:pt x="1307" y="1142"/>
                    </a:lnTo>
                    <a:lnTo>
                      <a:pt x="1305" y="1141"/>
                    </a:lnTo>
                    <a:lnTo>
                      <a:pt x="1308" y="1141"/>
                    </a:lnTo>
                    <a:lnTo>
                      <a:pt x="1310" y="1140"/>
                    </a:lnTo>
                    <a:lnTo>
                      <a:pt x="1308" y="1135"/>
                    </a:lnTo>
                    <a:lnTo>
                      <a:pt x="1306" y="1134"/>
                    </a:lnTo>
                    <a:lnTo>
                      <a:pt x="1305" y="1134"/>
                    </a:lnTo>
                    <a:lnTo>
                      <a:pt x="1305" y="1135"/>
                    </a:lnTo>
                    <a:lnTo>
                      <a:pt x="1304" y="1135"/>
                    </a:lnTo>
                    <a:lnTo>
                      <a:pt x="1302" y="1135"/>
                    </a:lnTo>
                    <a:lnTo>
                      <a:pt x="1301" y="1134"/>
                    </a:lnTo>
                    <a:lnTo>
                      <a:pt x="1300" y="1133"/>
                    </a:lnTo>
                    <a:lnTo>
                      <a:pt x="1301" y="1137"/>
                    </a:lnTo>
                    <a:lnTo>
                      <a:pt x="1301" y="1139"/>
                    </a:lnTo>
                    <a:lnTo>
                      <a:pt x="1299" y="1139"/>
                    </a:lnTo>
                    <a:lnTo>
                      <a:pt x="1294" y="1134"/>
                    </a:lnTo>
                    <a:lnTo>
                      <a:pt x="1295" y="1133"/>
                    </a:lnTo>
                    <a:lnTo>
                      <a:pt x="1294" y="1131"/>
                    </a:lnTo>
                    <a:lnTo>
                      <a:pt x="1291" y="1131"/>
                    </a:lnTo>
                    <a:lnTo>
                      <a:pt x="1290" y="1131"/>
                    </a:lnTo>
                    <a:lnTo>
                      <a:pt x="1289" y="1131"/>
                    </a:lnTo>
                    <a:lnTo>
                      <a:pt x="1287" y="1132"/>
                    </a:lnTo>
                    <a:lnTo>
                      <a:pt x="1288" y="1131"/>
                    </a:lnTo>
                    <a:lnTo>
                      <a:pt x="1288" y="1130"/>
                    </a:lnTo>
                    <a:lnTo>
                      <a:pt x="1287" y="1129"/>
                    </a:lnTo>
                    <a:lnTo>
                      <a:pt x="1286" y="1129"/>
                    </a:lnTo>
                    <a:lnTo>
                      <a:pt x="1285" y="1129"/>
                    </a:lnTo>
                    <a:lnTo>
                      <a:pt x="1284" y="1129"/>
                    </a:lnTo>
                    <a:lnTo>
                      <a:pt x="1283" y="1128"/>
                    </a:lnTo>
                    <a:lnTo>
                      <a:pt x="1283" y="1127"/>
                    </a:lnTo>
                    <a:lnTo>
                      <a:pt x="1284" y="1127"/>
                    </a:lnTo>
                    <a:lnTo>
                      <a:pt x="1284" y="1126"/>
                    </a:lnTo>
                    <a:lnTo>
                      <a:pt x="1285" y="1127"/>
                    </a:lnTo>
                    <a:lnTo>
                      <a:pt x="1286" y="1127"/>
                    </a:lnTo>
                    <a:lnTo>
                      <a:pt x="1286" y="1126"/>
                    </a:lnTo>
                    <a:lnTo>
                      <a:pt x="1287" y="1126"/>
                    </a:lnTo>
                    <a:lnTo>
                      <a:pt x="1290" y="1127"/>
                    </a:lnTo>
                    <a:lnTo>
                      <a:pt x="1290" y="1128"/>
                    </a:lnTo>
                    <a:lnTo>
                      <a:pt x="1291" y="1128"/>
                    </a:lnTo>
                    <a:lnTo>
                      <a:pt x="1292" y="1129"/>
                    </a:lnTo>
                    <a:lnTo>
                      <a:pt x="1293" y="1129"/>
                    </a:lnTo>
                    <a:lnTo>
                      <a:pt x="1295" y="1129"/>
                    </a:lnTo>
                    <a:lnTo>
                      <a:pt x="1296" y="1129"/>
                    </a:lnTo>
                    <a:lnTo>
                      <a:pt x="1298" y="1129"/>
                    </a:lnTo>
                    <a:lnTo>
                      <a:pt x="1299" y="1129"/>
                    </a:lnTo>
                    <a:lnTo>
                      <a:pt x="1299" y="1128"/>
                    </a:lnTo>
                    <a:lnTo>
                      <a:pt x="1298" y="1129"/>
                    </a:lnTo>
                    <a:lnTo>
                      <a:pt x="1297" y="1129"/>
                    </a:lnTo>
                    <a:lnTo>
                      <a:pt x="1292" y="1128"/>
                    </a:lnTo>
                    <a:lnTo>
                      <a:pt x="1286" y="1124"/>
                    </a:lnTo>
                    <a:lnTo>
                      <a:pt x="1285" y="1123"/>
                    </a:lnTo>
                    <a:lnTo>
                      <a:pt x="1286" y="1123"/>
                    </a:lnTo>
                    <a:lnTo>
                      <a:pt x="1289" y="1124"/>
                    </a:lnTo>
                    <a:lnTo>
                      <a:pt x="1294" y="1124"/>
                    </a:lnTo>
                    <a:lnTo>
                      <a:pt x="1292" y="1123"/>
                    </a:lnTo>
                    <a:lnTo>
                      <a:pt x="1290" y="1122"/>
                    </a:lnTo>
                    <a:lnTo>
                      <a:pt x="1292" y="1122"/>
                    </a:lnTo>
                    <a:moveTo>
                      <a:pt x="1275" y="1123"/>
                    </a:moveTo>
                    <a:lnTo>
                      <a:pt x="1275" y="1123"/>
                    </a:lnTo>
                    <a:lnTo>
                      <a:pt x="1280" y="1125"/>
                    </a:lnTo>
                    <a:lnTo>
                      <a:pt x="1280" y="1126"/>
                    </a:lnTo>
                    <a:lnTo>
                      <a:pt x="1279" y="1127"/>
                    </a:lnTo>
                    <a:lnTo>
                      <a:pt x="1278" y="1127"/>
                    </a:lnTo>
                    <a:lnTo>
                      <a:pt x="1277" y="1127"/>
                    </a:lnTo>
                    <a:lnTo>
                      <a:pt x="1276" y="1126"/>
                    </a:lnTo>
                    <a:lnTo>
                      <a:pt x="1275" y="1123"/>
                    </a:lnTo>
                    <a:moveTo>
                      <a:pt x="1356" y="1126"/>
                    </a:moveTo>
                    <a:lnTo>
                      <a:pt x="1356" y="1126"/>
                    </a:lnTo>
                    <a:lnTo>
                      <a:pt x="1357" y="1128"/>
                    </a:lnTo>
                    <a:lnTo>
                      <a:pt x="1357" y="1129"/>
                    </a:lnTo>
                    <a:lnTo>
                      <a:pt x="1358" y="1129"/>
                    </a:lnTo>
                    <a:lnTo>
                      <a:pt x="1358" y="1131"/>
                    </a:lnTo>
                    <a:lnTo>
                      <a:pt x="1362" y="1135"/>
                    </a:lnTo>
                    <a:lnTo>
                      <a:pt x="1367" y="1139"/>
                    </a:lnTo>
                    <a:lnTo>
                      <a:pt x="1367" y="1140"/>
                    </a:lnTo>
                    <a:lnTo>
                      <a:pt x="1366" y="1141"/>
                    </a:lnTo>
                    <a:lnTo>
                      <a:pt x="1365" y="1141"/>
                    </a:lnTo>
                    <a:lnTo>
                      <a:pt x="1364" y="1141"/>
                    </a:lnTo>
                    <a:lnTo>
                      <a:pt x="1364" y="1140"/>
                    </a:lnTo>
                    <a:lnTo>
                      <a:pt x="1362" y="1139"/>
                    </a:lnTo>
                    <a:lnTo>
                      <a:pt x="1358" y="1137"/>
                    </a:lnTo>
                    <a:lnTo>
                      <a:pt x="1359" y="1139"/>
                    </a:lnTo>
                    <a:lnTo>
                      <a:pt x="1360" y="1139"/>
                    </a:lnTo>
                    <a:lnTo>
                      <a:pt x="1361" y="1140"/>
                    </a:lnTo>
                    <a:lnTo>
                      <a:pt x="1362" y="1141"/>
                    </a:lnTo>
                    <a:lnTo>
                      <a:pt x="1365" y="1143"/>
                    </a:lnTo>
                    <a:lnTo>
                      <a:pt x="1366" y="1146"/>
                    </a:lnTo>
                    <a:lnTo>
                      <a:pt x="1362" y="1145"/>
                    </a:lnTo>
                    <a:lnTo>
                      <a:pt x="1358" y="1143"/>
                    </a:lnTo>
                    <a:lnTo>
                      <a:pt x="1355" y="1141"/>
                    </a:lnTo>
                    <a:lnTo>
                      <a:pt x="1352" y="1135"/>
                    </a:lnTo>
                    <a:lnTo>
                      <a:pt x="1353" y="1134"/>
                    </a:lnTo>
                    <a:lnTo>
                      <a:pt x="1356" y="1135"/>
                    </a:lnTo>
                    <a:lnTo>
                      <a:pt x="1357" y="1135"/>
                    </a:lnTo>
                    <a:lnTo>
                      <a:pt x="1358" y="1135"/>
                    </a:lnTo>
                    <a:lnTo>
                      <a:pt x="1358" y="1134"/>
                    </a:lnTo>
                    <a:lnTo>
                      <a:pt x="1357" y="1134"/>
                    </a:lnTo>
                    <a:lnTo>
                      <a:pt x="1356" y="1133"/>
                    </a:lnTo>
                    <a:lnTo>
                      <a:pt x="1355" y="1133"/>
                    </a:lnTo>
                    <a:lnTo>
                      <a:pt x="1354" y="1133"/>
                    </a:lnTo>
                    <a:lnTo>
                      <a:pt x="1354" y="1132"/>
                    </a:lnTo>
                    <a:lnTo>
                      <a:pt x="1353" y="1130"/>
                    </a:lnTo>
                    <a:lnTo>
                      <a:pt x="1354" y="1129"/>
                    </a:lnTo>
                    <a:lnTo>
                      <a:pt x="1354" y="1128"/>
                    </a:lnTo>
                    <a:lnTo>
                      <a:pt x="1354" y="1127"/>
                    </a:lnTo>
                    <a:lnTo>
                      <a:pt x="1354" y="1126"/>
                    </a:lnTo>
                    <a:lnTo>
                      <a:pt x="1356" y="1126"/>
                    </a:lnTo>
                    <a:moveTo>
                      <a:pt x="1326" y="1135"/>
                    </a:moveTo>
                    <a:lnTo>
                      <a:pt x="1335" y="1137"/>
                    </a:lnTo>
                    <a:lnTo>
                      <a:pt x="1334" y="1139"/>
                    </a:lnTo>
                    <a:lnTo>
                      <a:pt x="1335" y="1139"/>
                    </a:lnTo>
                    <a:lnTo>
                      <a:pt x="1337" y="1141"/>
                    </a:lnTo>
                    <a:lnTo>
                      <a:pt x="1337" y="1142"/>
                    </a:lnTo>
                    <a:lnTo>
                      <a:pt x="1337" y="1144"/>
                    </a:lnTo>
                    <a:lnTo>
                      <a:pt x="1335" y="1144"/>
                    </a:lnTo>
                    <a:lnTo>
                      <a:pt x="1331" y="1141"/>
                    </a:lnTo>
                    <a:lnTo>
                      <a:pt x="1330" y="1141"/>
                    </a:lnTo>
                    <a:lnTo>
                      <a:pt x="1330" y="1140"/>
                    </a:lnTo>
                    <a:lnTo>
                      <a:pt x="1330" y="1139"/>
                    </a:lnTo>
                    <a:lnTo>
                      <a:pt x="1330" y="1140"/>
                    </a:lnTo>
                    <a:lnTo>
                      <a:pt x="1332" y="1143"/>
                    </a:lnTo>
                    <a:lnTo>
                      <a:pt x="1333" y="1143"/>
                    </a:lnTo>
                    <a:lnTo>
                      <a:pt x="1334" y="1144"/>
                    </a:lnTo>
                    <a:lnTo>
                      <a:pt x="1338" y="1146"/>
                    </a:lnTo>
                    <a:lnTo>
                      <a:pt x="1338" y="1147"/>
                    </a:lnTo>
                    <a:lnTo>
                      <a:pt x="1337" y="1149"/>
                    </a:lnTo>
                    <a:lnTo>
                      <a:pt x="1335" y="1149"/>
                    </a:lnTo>
                    <a:lnTo>
                      <a:pt x="1334" y="1148"/>
                    </a:lnTo>
                    <a:lnTo>
                      <a:pt x="1333" y="1146"/>
                    </a:lnTo>
                    <a:lnTo>
                      <a:pt x="1325" y="1142"/>
                    </a:lnTo>
                    <a:lnTo>
                      <a:pt x="1324" y="1141"/>
                    </a:lnTo>
                    <a:lnTo>
                      <a:pt x="1321" y="1137"/>
                    </a:lnTo>
                    <a:lnTo>
                      <a:pt x="1322" y="1137"/>
                    </a:lnTo>
                    <a:lnTo>
                      <a:pt x="1324" y="1137"/>
                    </a:lnTo>
                    <a:lnTo>
                      <a:pt x="1325" y="1138"/>
                    </a:lnTo>
                    <a:lnTo>
                      <a:pt x="1326" y="1138"/>
                    </a:lnTo>
                    <a:lnTo>
                      <a:pt x="1326" y="1136"/>
                    </a:lnTo>
                    <a:lnTo>
                      <a:pt x="1326" y="1135"/>
                    </a:lnTo>
                    <a:moveTo>
                      <a:pt x="1337" y="1137"/>
                    </a:moveTo>
                    <a:lnTo>
                      <a:pt x="1339" y="1137"/>
                    </a:lnTo>
                    <a:lnTo>
                      <a:pt x="1344" y="1139"/>
                    </a:lnTo>
                    <a:lnTo>
                      <a:pt x="1345" y="1139"/>
                    </a:lnTo>
                    <a:lnTo>
                      <a:pt x="1347" y="1141"/>
                    </a:lnTo>
                    <a:lnTo>
                      <a:pt x="1349" y="1142"/>
                    </a:lnTo>
                    <a:lnTo>
                      <a:pt x="1350" y="1141"/>
                    </a:lnTo>
                    <a:lnTo>
                      <a:pt x="1352" y="1142"/>
                    </a:lnTo>
                    <a:lnTo>
                      <a:pt x="1353" y="1142"/>
                    </a:lnTo>
                    <a:lnTo>
                      <a:pt x="1354" y="1145"/>
                    </a:lnTo>
                    <a:lnTo>
                      <a:pt x="1356" y="1147"/>
                    </a:lnTo>
                    <a:lnTo>
                      <a:pt x="1355" y="1150"/>
                    </a:lnTo>
                    <a:lnTo>
                      <a:pt x="1352" y="1150"/>
                    </a:lnTo>
                    <a:lnTo>
                      <a:pt x="1351" y="1149"/>
                    </a:lnTo>
                    <a:lnTo>
                      <a:pt x="1349" y="1148"/>
                    </a:lnTo>
                    <a:lnTo>
                      <a:pt x="1345" y="1145"/>
                    </a:lnTo>
                    <a:lnTo>
                      <a:pt x="1344" y="1145"/>
                    </a:lnTo>
                    <a:lnTo>
                      <a:pt x="1344" y="1144"/>
                    </a:lnTo>
                    <a:lnTo>
                      <a:pt x="1345" y="1144"/>
                    </a:lnTo>
                    <a:lnTo>
                      <a:pt x="1344" y="1143"/>
                    </a:lnTo>
                    <a:lnTo>
                      <a:pt x="1343" y="1144"/>
                    </a:lnTo>
                    <a:lnTo>
                      <a:pt x="1343" y="1146"/>
                    </a:lnTo>
                    <a:lnTo>
                      <a:pt x="1341" y="1146"/>
                    </a:lnTo>
                    <a:lnTo>
                      <a:pt x="1340" y="1146"/>
                    </a:lnTo>
                    <a:lnTo>
                      <a:pt x="1338" y="1144"/>
                    </a:lnTo>
                    <a:lnTo>
                      <a:pt x="1337" y="1144"/>
                    </a:lnTo>
                    <a:lnTo>
                      <a:pt x="1338" y="1143"/>
                    </a:lnTo>
                    <a:lnTo>
                      <a:pt x="1335" y="1139"/>
                    </a:lnTo>
                    <a:lnTo>
                      <a:pt x="1335" y="1138"/>
                    </a:lnTo>
                    <a:lnTo>
                      <a:pt x="1336" y="1138"/>
                    </a:lnTo>
                    <a:lnTo>
                      <a:pt x="1336" y="1137"/>
                    </a:lnTo>
                    <a:lnTo>
                      <a:pt x="1337" y="1137"/>
                    </a:lnTo>
                    <a:moveTo>
                      <a:pt x="1296" y="1140"/>
                    </a:moveTo>
                    <a:lnTo>
                      <a:pt x="1299" y="1140"/>
                    </a:lnTo>
                    <a:lnTo>
                      <a:pt x="1301" y="1141"/>
                    </a:lnTo>
                    <a:lnTo>
                      <a:pt x="1303" y="1143"/>
                    </a:lnTo>
                    <a:lnTo>
                      <a:pt x="1301" y="1143"/>
                    </a:lnTo>
                    <a:lnTo>
                      <a:pt x="1296" y="1142"/>
                    </a:lnTo>
                    <a:lnTo>
                      <a:pt x="1295" y="1141"/>
                    </a:lnTo>
                    <a:lnTo>
                      <a:pt x="1296" y="1140"/>
                    </a:lnTo>
                    <a:moveTo>
                      <a:pt x="1368" y="1141"/>
                    </a:moveTo>
                    <a:lnTo>
                      <a:pt x="1368" y="1141"/>
                    </a:lnTo>
                    <a:lnTo>
                      <a:pt x="1369" y="1141"/>
                    </a:lnTo>
                    <a:lnTo>
                      <a:pt x="1369" y="1142"/>
                    </a:lnTo>
                    <a:lnTo>
                      <a:pt x="1369" y="1143"/>
                    </a:lnTo>
                    <a:lnTo>
                      <a:pt x="1369" y="1144"/>
                    </a:lnTo>
                    <a:lnTo>
                      <a:pt x="1366" y="1143"/>
                    </a:lnTo>
                    <a:lnTo>
                      <a:pt x="1365" y="1142"/>
                    </a:lnTo>
                    <a:lnTo>
                      <a:pt x="1364" y="1141"/>
                    </a:lnTo>
                    <a:lnTo>
                      <a:pt x="1368" y="1141"/>
                    </a:lnTo>
                    <a:moveTo>
                      <a:pt x="1322" y="1141"/>
                    </a:moveTo>
                    <a:lnTo>
                      <a:pt x="1322" y="1141"/>
                    </a:lnTo>
                    <a:lnTo>
                      <a:pt x="1324" y="1143"/>
                    </a:lnTo>
                    <a:lnTo>
                      <a:pt x="1326" y="1143"/>
                    </a:lnTo>
                    <a:lnTo>
                      <a:pt x="1326" y="1145"/>
                    </a:lnTo>
                    <a:lnTo>
                      <a:pt x="1326" y="1146"/>
                    </a:lnTo>
                    <a:lnTo>
                      <a:pt x="1325" y="1147"/>
                    </a:lnTo>
                    <a:lnTo>
                      <a:pt x="1322" y="1147"/>
                    </a:lnTo>
                    <a:lnTo>
                      <a:pt x="1321" y="1146"/>
                    </a:lnTo>
                    <a:lnTo>
                      <a:pt x="1320" y="1146"/>
                    </a:lnTo>
                    <a:lnTo>
                      <a:pt x="1320" y="1145"/>
                    </a:lnTo>
                    <a:lnTo>
                      <a:pt x="1320" y="1142"/>
                    </a:lnTo>
                    <a:lnTo>
                      <a:pt x="1321" y="1141"/>
                    </a:lnTo>
                    <a:lnTo>
                      <a:pt x="1322" y="1141"/>
                    </a:lnTo>
                    <a:moveTo>
                      <a:pt x="1366" y="1143"/>
                    </a:moveTo>
                    <a:lnTo>
                      <a:pt x="1366" y="1144"/>
                    </a:lnTo>
                    <a:lnTo>
                      <a:pt x="1371" y="1145"/>
                    </a:lnTo>
                    <a:lnTo>
                      <a:pt x="1373" y="1145"/>
                    </a:lnTo>
                    <a:lnTo>
                      <a:pt x="1373" y="1146"/>
                    </a:lnTo>
                    <a:lnTo>
                      <a:pt x="1373" y="1147"/>
                    </a:lnTo>
                    <a:lnTo>
                      <a:pt x="1372" y="1147"/>
                    </a:lnTo>
                    <a:lnTo>
                      <a:pt x="1367" y="1146"/>
                    </a:lnTo>
                    <a:lnTo>
                      <a:pt x="1366" y="1145"/>
                    </a:lnTo>
                    <a:lnTo>
                      <a:pt x="1366" y="1144"/>
                    </a:lnTo>
                    <a:lnTo>
                      <a:pt x="1366" y="1143"/>
                    </a:lnTo>
                    <a:moveTo>
                      <a:pt x="1324" y="1148"/>
                    </a:moveTo>
                    <a:lnTo>
                      <a:pt x="1324" y="1148"/>
                    </a:lnTo>
                    <a:lnTo>
                      <a:pt x="1327" y="1149"/>
                    </a:lnTo>
                    <a:lnTo>
                      <a:pt x="1327" y="1150"/>
                    </a:lnTo>
                    <a:lnTo>
                      <a:pt x="1328" y="1150"/>
                    </a:lnTo>
                    <a:lnTo>
                      <a:pt x="1326" y="1150"/>
                    </a:lnTo>
                    <a:lnTo>
                      <a:pt x="1325" y="1152"/>
                    </a:lnTo>
                    <a:lnTo>
                      <a:pt x="1324" y="1152"/>
                    </a:lnTo>
                    <a:lnTo>
                      <a:pt x="1322" y="1150"/>
                    </a:lnTo>
                    <a:lnTo>
                      <a:pt x="1324" y="1148"/>
                    </a:lnTo>
                    <a:moveTo>
                      <a:pt x="1356" y="1163"/>
                    </a:moveTo>
                    <a:lnTo>
                      <a:pt x="1363" y="1165"/>
                    </a:lnTo>
                    <a:lnTo>
                      <a:pt x="1364" y="1165"/>
                    </a:lnTo>
                    <a:lnTo>
                      <a:pt x="1365" y="1165"/>
                    </a:lnTo>
                    <a:lnTo>
                      <a:pt x="1366" y="1165"/>
                    </a:lnTo>
                    <a:lnTo>
                      <a:pt x="1368" y="1165"/>
                    </a:lnTo>
                    <a:lnTo>
                      <a:pt x="1369" y="1167"/>
                    </a:lnTo>
                    <a:lnTo>
                      <a:pt x="1368" y="1167"/>
                    </a:lnTo>
                    <a:lnTo>
                      <a:pt x="1367" y="1167"/>
                    </a:lnTo>
                    <a:lnTo>
                      <a:pt x="1366" y="1167"/>
                    </a:lnTo>
                    <a:lnTo>
                      <a:pt x="1364" y="1167"/>
                    </a:lnTo>
                    <a:lnTo>
                      <a:pt x="1362" y="1166"/>
                    </a:lnTo>
                    <a:lnTo>
                      <a:pt x="1360" y="1167"/>
                    </a:lnTo>
                    <a:lnTo>
                      <a:pt x="1358" y="1167"/>
                    </a:lnTo>
                    <a:lnTo>
                      <a:pt x="1356" y="1165"/>
                    </a:lnTo>
                    <a:lnTo>
                      <a:pt x="1356" y="1163"/>
                    </a:lnTo>
                    <a:moveTo>
                      <a:pt x="1377" y="1164"/>
                    </a:moveTo>
                    <a:lnTo>
                      <a:pt x="1378" y="1164"/>
                    </a:lnTo>
                    <a:lnTo>
                      <a:pt x="1379" y="1164"/>
                    </a:lnTo>
                    <a:lnTo>
                      <a:pt x="1379" y="1165"/>
                    </a:lnTo>
                    <a:lnTo>
                      <a:pt x="1381" y="1165"/>
                    </a:lnTo>
                    <a:lnTo>
                      <a:pt x="1376" y="1166"/>
                    </a:lnTo>
                    <a:lnTo>
                      <a:pt x="1375" y="1166"/>
                    </a:lnTo>
                    <a:lnTo>
                      <a:pt x="1373" y="1165"/>
                    </a:lnTo>
                    <a:lnTo>
                      <a:pt x="1375" y="1164"/>
                    </a:lnTo>
                    <a:lnTo>
                      <a:pt x="1377" y="1164"/>
                    </a:lnTo>
                    <a:moveTo>
                      <a:pt x="1396" y="1165"/>
                    </a:moveTo>
                    <a:lnTo>
                      <a:pt x="1397" y="1165"/>
                    </a:lnTo>
                    <a:lnTo>
                      <a:pt x="1409" y="1167"/>
                    </a:lnTo>
                    <a:lnTo>
                      <a:pt x="1411" y="1167"/>
                    </a:lnTo>
                    <a:lnTo>
                      <a:pt x="1410" y="1168"/>
                    </a:lnTo>
                    <a:lnTo>
                      <a:pt x="1409" y="1168"/>
                    </a:lnTo>
                    <a:lnTo>
                      <a:pt x="1403" y="1169"/>
                    </a:lnTo>
                    <a:lnTo>
                      <a:pt x="1398" y="1170"/>
                    </a:lnTo>
                    <a:lnTo>
                      <a:pt x="1395" y="1170"/>
                    </a:lnTo>
                    <a:lnTo>
                      <a:pt x="1394" y="1169"/>
                    </a:lnTo>
                    <a:lnTo>
                      <a:pt x="1394" y="1168"/>
                    </a:lnTo>
                    <a:lnTo>
                      <a:pt x="1393" y="1168"/>
                    </a:lnTo>
                    <a:lnTo>
                      <a:pt x="1392" y="1167"/>
                    </a:lnTo>
                    <a:lnTo>
                      <a:pt x="1392" y="1166"/>
                    </a:lnTo>
                    <a:lnTo>
                      <a:pt x="1392" y="1165"/>
                    </a:lnTo>
                    <a:lnTo>
                      <a:pt x="1393" y="1165"/>
                    </a:lnTo>
                    <a:lnTo>
                      <a:pt x="1396" y="1165"/>
                    </a:lnTo>
                    <a:moveTo>
                      <a:pt x="1382" y="1166"/>
                    </a:moveTo>
                    <a:lnTo>
                      <a:pt x="1383" y="1166"/>
                    </a:lnTo>
                    <a:lnTo>
                      <a:pt x="1381" y="1167"/>
                    </a:lnTo>
                    <a:lnTo>
                      <a:pt x="1380" y="1167"/>
                    </a:lnTo>
                    <a:lnTo>
                      <a:pt x="1379" y="1167"/>
                    </a:lnTo>
                    <a:lnTo>
                      <a:pt x="1380" y="1168"/>
                    </a:lnTo>
                    <a:lnTo>
                      <a:pt x="1380" y="1169"/>
                    </a:lnTo>
                    <a:lnTo>
                      <a:pt x="1377" y="1169"/>
                    </a:lnTo>
                    <a:lnTo>
                      <a:pt x="1376" y="1169"/>
                    </a:lnTo>
                    <a:lnTo>
                      <a:pt x="1375" y="1169"/>
                    </a:lnTo>
                    <a:lnTo>
                      <a:pt x="1377" y="1170"/>
                    </a:lnTo>
                    <a:lnTo>
                      <a:pt x="1381" y="1170"/>
                    </a:lnTo>
                    <a:lnTo>
                      <a:pt x="1386" y="1170"/>
                    </a:lnTo>
                    <a:lnTo>
                      <a:pt x="1388" y="1172"/>
                    </a:lnTo>
                    <a:lnTo>
                      <a:pt x="1387" y="1173"/>
                    </a:lnTo>
                    <a:lnTo>
                      <a:pt x="1386" y="1173"/>
                    </a:lnTo>
                    <a:lnTo>
                      <a:pt x="1386" y="1172"/>
                    </a:lnTo>
                    <a:lnTo>
                      <a:pt x="1384" y="1171"/>
                    </a:lnTo>
                    <a:lnTo>
                      <a:pt x="1383" y="1172"/>
                    </a:lnTo>
                    <a:lnTo>
                      <a:pt x="1384" y="1173"/>
                    </a:lnTo>
                    <a:lnTo>
                      <a:pt x="1385" y="1173"/>
                    </a:lnTo>
                    <a:lnTo>
                      <a:pt x="1386" y="1173"/>
                    </a:lnTo>
                    <a:lnTo>
                      <a:pt x="1386" y="1174"/>
                    </a:lnTo>
                    <a:lnTo>
                      <a:pt x="1383" y="1175"/>
                    </a:lnTo>
                    <a:lnTo>
                      <a:pt x="1382" y="1175"/>
                    </a:lnTo>
                    <a:lnTo>
                      <a:pt x="1381" y="1173"/>
                    </a:lnTo>
                    <a:lnTo>
                      <a:pt x="1379" y="1171"/>
                    </a:lnTo>
                    <a:lnTo>
                      <a:pt x="1378" y="1173"/>
                    </a:lnTo>
                    <a:lnTo>
                      <a:pt x="1371" y="1171"/>
                    </a:lnTo>
                    <a:lnTo>
                      <a:pt x="1369" y="1170"/>
                    </a:lnTo>
                    <a:lnTo>
                      <a:pt x="1368" y="1168"/>
                    </a:lnTo>
                    <a:lnTo>
                      <a:pt x="1368" y="1167"/>
                    </a:lnTo>
                    <a:lnTo>
                      <a:pt x="1371" y="1167"/>
                    </a:lnTo>
                    <a:lnTo>
                      <a:pt x="1374" y="1167"/>
                    </a:lnTo>
                    <a:lnTo>
                      <a:pt x="1375" y="1168"/>
                    </a:lnTo>
                    <a:lnTo>
                      <a:pt x="1378" y="1168"/>
                    </a:lnTo>
                    <a:lnTo>
                      <a:pt x="1379" y="1168"/>
                    </a:lnTo>
                    <a:lnTo>
                      <a:pt x="1377" y="1167"/>
                    </a:lnTo>
                    <a:lnTo>
                      <a:pt x="1379" y="1166"/>
                    </a:lnTo>
                    <a:lnTo>
                      <a:pt x="1382" y="1166"/>
                    </a:lnTo>
                    <a:moveTo>
                      <a:pt x="1435" y="1166"/>
                    </a:moveTo>
                    <a:lnTo>
                      <a:pt x="1445" y="1167"/>
                    </a:lnTo>
                    <a:lnTo>
                      <a:pt x="1456" y="1168"/>
                    </a:lnTo>
                    <a:lnTo>
                      <a:pt x="1457" y="1168"/>
                    </a:lnTo>
                    <a:lnTo>
                      <a:pt x="1461" y="1171"/>
                    </a:lnTo>
                    <a:lnTo>
                      <a:pt x="1462" y="1173"/>
                    </a:lnTo>
                    <a:lnTo>
                      <a:pt x="1462" y="1174"/>
                    </a:lnTo>
                    <a:lnTo>
                      <a:pt x="1462" y="1175"/>
                    </a:lnTo>
                    <a:lnTo>
                      <a:pt x="1461" y="1178"/>
                    </a:lnTo>
                    <a:lnTo>
                      <a:pt x="1460" y="1178"/>
                    </a:lnTo>
                    <a:lnTo>
                      <a:pt x="1456" y="1177"/>
                    </a:lnTo>
                    <a:lnTo>
                      <a:pt x="1455" y="1177"/>
                    </a:lnTo>
                    <a:lnTo>
                      <a:pt x="1455" y="1176"/>
                    </a:lnTo>
                    <a:lnTo>
                      <a:pt x="1455" y="1175"/>
                    </a:lnTo>
                    <a:lnTo>
                      <a:pt x="1454" y="1175"/>
                    </a:lnTo>
                    <a:lnTo>
                      <a:pt x="1454" y="1174"/>
                    </a:lnTo>
                    <a:lnTo>
                      <a:pt x="1452" y="1174"/>
                    </a:lnTo>
                    <a:lnTo>
                      <a:pt x="1451" y="1174"/>
                    </a:lnTo>
                    <a:lnTo>
                      <a:pt x="1450" y="1175"/>
                    </a:lnTo>
                    <a:lnTo>
                      <a:pt x="1450" y="1176"/>
                    </a:lnTo>
                    <a:lnTo>
                      <a:pt x="1451" y="1177"/>
                    </a:lnTo>
                    <a:lnTo>
                      <a:pt x="1450" y="1177"/>
                    </a:lnTo>
                    <a:lnTo>
                      <a:pt x="1447" y="1177"/>
                    </a:lnTo>
                    <a:lnTo>
                      <a:pt x="1445" y="1176"/>
                    </a:lnTo>
                    <a:lnTo>
                      <a:pt x="1445" y="1175"/>
                    </a:lnTo>
                    <a:lnTo>
                      <a:pt x="1444" y="1175"/>
                    </a:lnTo>
                    <a:lnTo>
                      <a:pt x="1443" y="1175"/>
                    </a:lnTo>
                    <a:lnTo>
                      <a:pt x="1441" y="1176"/>
                    </a:lnTo>
                    <a:lnTo>
                      <a:pt x="1440" y="1176"/>
                    </a:lnTo>
                    <a:lnTo>
                      <a:pt x="1439" y="1176"/>
                    </a:lnTo>
                    <a:lnTo>
                      <a:pt x="1439" y="1175"/>
                    </a:lnTo>
                    <a:lnTo>
                      <a:pt x="1438" y="1175"/>
                    </a:lnTo>
                    <a:lnTo>
                      <a:pt x="1435" y="1172"/>
                    </a:lnTo>
                    <a:lnTo>
                      <a:pt x="1435" y="1171"/>
                    </a:lnTo>
                    <a:lnTo>
                      <a:pt x="1433" y="1169"/>
                    </a:lnTo>
                    <a:lnTo>
                      <a:pt x="1431" y="1169"/>
                    </a:lnTo>
                    <a:lnTo>
                      <a:pt x="1430" y="1168"/>
                    </a:lnTo>
                    <a:lnTo>
                      <a:pt x="1429" y="1167"/>
                    </a:lnTo>
                    <a:lnTo>
                      <a:pt x="1435" y="1166"/>
                    </a:lnTo>
                    <a:moveTo>
                      <a:pt x="1390" y="1167"/>
                    </a:moveTo>
                    <a:lnTo>
                      <a:pt x="1390" y="1167"/>
                    </a:lnTo>
                    <a:lnTo>
                      <a:pt x="1391" y="1167"/>
                    </a:lnTo>
                    <a:lnTo>
                      <a:pt x="1392" y="1167"/>
                    </a:lnTo>
                    <a:lnTo>
                      <a:pt x="1391" y="1168"/>
                    </a:lnTo>
                    <a:lnTo>
                      <a:pt x="1390" y="1169"/>
                    </a:lnTo>
                    <a:lnTo>
                      <a:pt x="1388" y="1169"/>
                    </a:lnTo>
                    <a:lnTo>
                      <a:pt x="1387" y="1169"/>
                    </a:lnTo>
                    <a:lnTo>
                      <a:pt x="1387" y="1168"/>
                    </a:lnTo>
                    <a:lnTo>
                      <a:pt x="1390" y="1167"/>
                    </a:lnTo>
                    <a:moveTo>
                      <a:pt x="1425" y="1167"/>
                    </a:moveTo>
                    <a:lnTo>
                      <a:pt x="1428" y="1167"/>
                    </a:lnTo>
                    <a:lnTo>
                      <a:pt x="1430" y="1169"/>
                    </a:lnTo>
                    <a:lnTo>
                      <a:pt x="1432" y="1170"/>
                    </a:lnTo>
                    <a:lnTo>
                      <a:pt x="1432" y="1171"/>
                    </a:lnTo>
                    <a:lnTo>
                      <a:pt x="1428" y="1173"/>
                    </a:lnTo>
                    <a:lnTo>
                      <a:pt x="1427" y="1173"/>
                    </a:lnTo>
                    <a:lnTo>
                      <a:pt x="1426" y="1173"/>
                    </a:lnTo>
                    <a:lnTo>
                      <a:pt x="1423" y="1173"/>
                    </a:lnTo>
                    <a:lnTo>
                      <a:pt x="1421" y="1173"/>
                    </a:lnTo>
                    <a:lnTo>
                      <a:pt x="1415" y="1170"/>
                    </a:lnTo>
                    <a:lnTo>
                      <a:pt x="1415" y="1169"/>
                    </a:lnTo>
                    <a:lnTo>
                      <a:pt x="1415" y="1171"/>
                    </a:lnTo>
                    <a:lnTo>
                      <a:pt x="1418" y="1172"/>
                    </a:lnTo>
                    <a:lnTo>
                      <a:pt x="1423" y="1174"/>
                    </a:lnTo>
                    <a:lnTo>
                      <a:pt x="1433" y="1175"/>
                    </a:lnTo>
                    <a:lnTo>
                      <a:pt x="1435" y="1176"/>
                    </a:lnTo>
                    <a:lnTo>
                      <a:pt x="1438" y="1177"/>
                    </a:lnTo>
                    <a:lnTo>
                      <a:pt x="1432" y="1179"/>
                    </a:lnTo>
                    <a:lnTo>
                      <a:pt x="1430" y="1178"/>
                    </a:lnTo>
                    <a:lnTo>
                      <a:pt x="1428" y="1178"/>
                    </a:lnTo>
                    <a:lnTo>
                      <a:pt x="1428" y="1177"/>
                    </a:lnTo>
                    <a:lnTo>
                      <a:pt x="1427" y="1177"/>
                    </a:lnTo>
                    <a:lnTo>
                      <a:pt x="1426" y="1177"/>
                    </a:lnTo>
                    <a:lnTo>
                      <a:pt x="1430" y="1179"/>
                    </a:lnTo>
                    <a:lnTo>
                      <a:pt x="1432" y="1179"/>
                    </a:lnTo>
                    <a:lnTo>
                      <a:pt x="1433" y="1179"/>
                    </a:lnTo>
                    <a:lnTo>
                      <a:pt x="1434" y="1179"/>
                    </a:lnTo>
                    <a:lnTo>
                      <a:pt x="1441" y="1180"/>
                    </a:lnTo>
                    <a:lnTo>
                      <a:pt x="1442" y="1181"/>
                    </a:lnTo>
                    <a:lnTo>
                      <a:pt x="1442" y="1182"/>
                    </a:lnTo>
                    <a:lnTo>
                      <a:pt x="1443" y="1183"/>
                    </a:lnTo>
                    <a:lnTo>
                      <a:pt x="1445" y="1183"/>
                    </a:lnTo>
                    <a:lnTo>
                      <a:pt x="1445" y="1184"/>
                    </a:lnTo>
                    <a:lnTo>
                      <a:pt x="1447" y="1186"/>
                    </a:lnTo>
                    <a:lnTo>
                      <a:pt x="1448" y="1186"/>
                    </a:lnTo>
                    <a:lnTo>
                      <a:pt x="1449" y="1186"/>
                    </a:lnTo>
                    <a:lnTo>
                      <a:pt x="1450" y="1189"/>
                    </a:lnTo>
                    <a:lnTo>
                      <a:pt x="1449" y="1190"/>
                    </a:lnTo>
                    <a:lnTo>
                      <a:pt x="1448" y="1190"/>
                    </a:lnTo>
                    <a:lnTo>
                      <a:pt x="1447" y="1189"/>
                    </a:lnTo>
                    <a:lnTo>
                      <a:pt x="1443" y="1187"/>
                    </a:lnTo>
                    <a:lnTo>
                      <a:pt x="1442" y="1186"/>
                    </a:lnTo>
                    <a:lnTo>
                      <a:pt x="1441" y="1184"/>
                    </a:lnTo>
                    <a:lnTo>
                      <a:pt x="1438" y="1183"/>
                    </a:lnTo>
                    <a:lnTo>
                      <a:pt x="1437" y="1183"/>
                    </a:lnTo>
                    <a:lnTo>
                      <a:pt x="1437" y="1184"/>
                    </a:lnTo>
                    <a:lnTo>
                      <a:pt x="1436" y="1184"/>
                    </a:lnTo>
                    <a:lnTo>
                      <a:pt x="1433" y="1183"/>
                    </a:lnTo>
                    <a:lnTo>
                      <a:pt x="1430" y="1182"/>
                    </a:lnTo>
                    <a:lnTo>
                      <a:pt x="1429" y="1184"/>
                    </a:lnTo>
                    <a:lnTo>
                      <a:pt x="1428" y="1184"/>
                    </a:lnTo>
                    <a:lnTo>
                      <a:pt x="1426" y="1184"/>
                    </a:lnTo>
                    <a:lnTo>
                      <a:pt x="1424" y="1182"/>
                    </a:lnTo>
                    <a:lnTo>
                      <a:pt x="1423" y="1182"/>
                    </a:lnTo>
                    <a:lnTo>
                      <a:pt x="1424" y="1180"/>
                    </a:lnTo>
                    <a:lnTo>
                      <a:pt x="1425" y="1180"/>
                    </a:lnTo>
                    <a:lnTo>
                      <a:pt x="1426" y="1180"/>
                    </a:lnTo>
                    <a:lnTo>
                      <a:pt x="1427" y="1180"/>
                    </a:lnTo>
                    <a:lnTo>
                      <a:pt x="1426" y="1179"/>
                    </a:lnTo>
                    <a:lnTo>
                      <a:pt x="1424" y="1180"/>
                    </a:lnTo>
                    <a:lnTo>
                      <a:pt x="1423" y="1179"/>
                    </a:lnTo>
                    <a:lnTo>
                      <a:pt x="1422" y="1177"/>
                    </a:lnTo>
                    <a:lnTo>
                      <a:pt x="1422" y="1176"/>
                    </a:lnTo>
                    <a:lnTo>
                      <a:pt x="1423" y="1175"/>
                    </a:lnTo>
                    <a:lnTo>
                      <a:pt x="1422" y="1175"/>
                    </a:lnTo>
                    <a:lnTo>
                      <a:pt x="1420" y="1177"/>
                    </a:lnTo>
                    <a:lnTo>
                      <a:pt x="1419" y="1177"/>
                    </a:lnTo>
                    <a:lnTo>
                      <a:pt x="1416" y="1177"/>
                    </a:lnTo>
                    <a:lnTo>
                      <a:pt x="1415" y="1176"/>
                    </a:lnTo>
                    <a:lnTo>
                      <a:pt x="1415" y="1175"/>
                    </a:lnTo>
                    <a:lnTo>
                      <a:pt x="1413" y="1175"/>
                    </a:lnTo>
                    <a:lnTo>
                      <a:pt x="1412" y="1173"/>
                    </a:lnTo>
                    <a:lnTo>
                      <a:pt x="1409" y="1173"/>
                    </a:lnTo>
                    <a:lnTo>
                      <a:pt x="1408" y="1174"/>
                    </a:lnTo>
                    <a:lnTo>
                      <a:pt x="1409" y="1174"/>
                    </a:lnTo>
                    <a:lnTo>
                      <a:pt x="1411" y="1174"/>
                    </a:lnTo>
                    <a:lnTo>
                      <a:pt x="1413" y="1176"/>
                    </a:lnTo>
                    <a:lnTo>
                      <a:pt x="1411" y="1177"/>
                    </a:lnTo>
                    <a:lnTo>
                      <a:pt x="1415" y="1180"/>
                    </a:lnTo>
                    <a:lnTo>
                      <a:pt x="1415" y="1182"/>
                    </a:lnTo>
                    <a:lnTo>
                      <a:pt x="1418" y="1182"/>
                    </a:lnTo>
                    <a:lnTo>
                      <a:pt x="1419" y="1182"/>
                    </a:lnTo>
                    <a:lnTo>
                      <a:pt x="1420" y="1184"/>
                    </a:lnTo>
                    <a:lnTo>
                      <a:pt x="1416" y="1183"/>
                    </a:lnTo>
                    <a:lnTo>
                      <a:pt x="1414" y="1184"/>
                    </a:lnTo>
                    <a:lnTo>
                      <a:pt x="1411" y="1181"/>
                    </a:lnTo>
                    <a:lnTo>
                      <a:pt x="1411" y="1180"/>
                    </a:lnTo>
                    <a:lnTo>
                      <a:pt x="1412" y="1180"/>
                    </a:lnTo>
                    <a:lnTo>
                      <a:pt x="1410" y="1179"/>
                    </a:lnTo>
                    <a:lnTo>
                      <a:pt x="1409" y="1179"/>
                    </a:lnTo>
                    <a:lnTo>
                      <a:pt x="1408" y="1180"/>
                    </a:lnTo>
                    <a:lnTo>
                      <a:pt x="1407" y="1179"/>
                    </a:lnTo>
                    <a:lnTo>
                      <a:pt x="1404" y="1178"/>
                    </a:lnTo>
                    <a:lnTo>
                      <a:pt x="1404" y="1177"/>
                    </a:lnTo>
                    <a:lnTo>
                      <a:pt x="1404" y="1176"/>
                    </a:lnTo>
                    <a:lnTo>
                      <a:pt x="1405" y="1175"/>
                    </a:lnTo>
                    <a:lnTo>
                      <a:pt x="1406" y="1175"/>
                    </a:lnTo>
                    <a:lnTo>
                      <a:pt x="1407" y="1174"/>
                    </a:lnTo>
                    <a:lnTo>
                      <a:pt x="1405" y="1174"/>
                    </a:lnTo>
                    <a:lnTo>
                      <a:pt x="1405" y="1175"/>
                    </a:lnTo>
                    <a:lnTo>
                      <a:pt x="1403" y="1176"/>
                    </a:lnTo>
                    <a:lnTo>
                      <a:pt x="1400" y="1177"/>
                    </a:lnTo>
                    <a:lnTo>
                      <a:pt x="1399" y="1177"/>
                    </a:lnTo>
                    <a:lnTo>
                      <a:pt x="1398" y="1176"/>
                    </a:lnTo>
                    <a:lnTo>
                      <a:pt x="1399" y="1175"/>
                    </a:lnTo>
                    <a:lnTo>
                      <a:pt x="1397" y="1174"/>
                    </a:lnTo>
                    <a:lnTo>
                      <a:pt x="1394" y="1174"/>
                    </a:lnTo>
                    <a:lnTo>
                      <a:pt x="1394" y="1173"/>
                    </a:lnTo>
                    <a:lnTo>
                      <a:pt x="1395" y="1171"/>
                    </a:lnTo>
                    <a:lnTo>
                      <a:pt x="1396" y="1171"/>
                    </a:lnTo>
                    <a:lnTo>
                      <a:pt x="1398" y="1171"/>
                    </a:lnTo>
                    <a:lnTo>
                      <a:pt x="1411" y="1169"/>
                    </a:lnTo>
                    <a:lnTo>
                      <a:pt x="1415" y="1168"/>
                    </a:lnTo>
                    <a:lnTo>
                      <a:pt x="1418" y="1169"/>
                    </a:lnTo>
                    <a:lnTo>
                      <a:pt x="1419" y="1168"/>
                    </a:lnTo>
                    <a:lnTo>
                      <a:pt x="1420" y="1167"/>
                    </a:lnTo>
                    <a:lnTo>
                      <a:pt x="1425" y="1167"/>
                    </a:lnTo>
                    <a:moveTo>
                      <a:pt x="1460" y="1169"/>
                    </a:moveTo>
                    <a:lnTo>
                      <a:pt x="1461" y="1169"/>
                    </a:lnTo>
                    <a:lnTo>
                      <a:pt x="1465" y="1170"/>
                    </a:lnTo>
                    <a:lnTo>
                      <a:pt x="1466" y="1170"/>
                    </a:lnTo>
                    <a:lnTo>
                      <a:pt x="1467" y="1172"/>
                    </a:lnTo>
                    <a:lnTo>
                      <a:pt x="1467" y="1173"/>
                    </a:lnTo>
                    <a:lnTo>
                      <a:pt x="1467" y="1172"/>
                    </a:lnTo>
                    <a:lnTo>
                      <a:pt x="1460" y="1169"/>
                    </a:lnTo>
                    <a:moveTo>
                      <a:pt x="1475" y="1174"/>
                    </a:moveTo>
                    <a:lnTo>
                      <a:pt x="1475" y="1174"/>
                    </a:lnTo>
                    <a:lnTo>
                      <a:pt x="1477" y="1175"/>
                    </a:lnTo>
                    <a:lnTo>
                      <a:pt x="1478" y="1175"/>
                    </a:lnTo>
                    <a:lnTo>
                      <a:pt x="1477" y="1177"/>
                    </a:lnTo>
                    <a:lnTo>
                      <a:pt x="1476" y="1177"/>
                    </a:lnTo>
                    <a:lnTo>
                      <a:pt x="1475" y="1177"/>
                    </a:lnTo>
                    <a:lnTo>
                      <a:pt x="1474" y="1177"/>
                    </a:lnTo>
                    <a:lnTo>
                      <a:pt x="1473" y="1176"/>
                    </a:lnTo>
                    <a:lnTo>
                      <a:pt x="1473" y="1175"/>
                    </a:lnTo>
                    <a:lnTo>
                      <a:pt x="1475" y="1174"/>
                    </a:lnTo>
                    <a:moveTo>
                      <a:pt x="1467" y="1175"/>
                    </a:moveTo>
                    <a:lnTo>
                      <a:pt x="1467" y="1175"/>
                    </a:lnTo>
                    <a:lnTo>
                      <a:pt x="1468" y="1176"/>
                    </a:lnTo>
                    <a:lnTo>
                      <a:pt x="1469" y="1176"/>
                    </a:lnTo>
                    <a:lnTo>
                      <a:pt x="1470" y="1178"/>
                    </a:lnTo>
                    <a:lnTo>
                      <a:pt x="1470" y="1179"/>
                    </a:lnTo>
                    <a:lnTo>
                      <a:pt x="1469" y="1179"/>
                    </a:lnTo>
                    <a:lnTo>
                      <a:pt x="1466" y="1179"/>
                    </a:lnTo>
                    <a:lnTo>
                      <a:pt x="1464" y="1177"/>
                    </a:lnTo>
                    <a:lnTo>
                      <a:pt x="1465" y="1176"/>
                    </a:lnTo>
                    <a:lnTo>
                      <a:pt x="1466" y="1175"/>
                    </a:lnTo>
                    <a:lnTo>
                      <a:pt x="1467" y="1175"/>
                    </a:lnTo>
                    <a:moveTo>
                      <a:pt x="1454" y="1184"/>
                    </a:moveTo>
                    <a:lnTo>
                      <a:pt x="1454" y="1184"/>
                    </a:lnTo>
                    <a:lnTo>
                      <a:pt x="1456" y="1184"/>
                    </a:lnTo>
                    <a:lnTo>
                      <a:pt x="1457" y="1185"/>
                    </a:lnTo>
                    <a:lnTo>
                      <a:pt x="1458" y="1186"/>
                    </a:lnTo>
                    <a:lnTo>
                      <a:pt x="1456" y="1187"/>
                    </a:lnTo>
                    <a:lnTo>
                      <a:pt x="1455" y="1188"/>
                    </a:lnTo>
                    <a:lnTo>
                      <a:pt x="1454" y="1187"/>
                    </a:lnTo>
                    <a:lnTo>
                      <a:pt x="1454" y="1184"/>
                    </a:lnTo>
                    <a:moveTo>
                      <a:pt x="1463" y="1186"/>
                    </a:moveTo>
                    <a:lnTo>
                      <a:pt x="1468" y="1192"/>
                    </a:lnTo>
                    <a:lnTo>
                      <a:pt x="1467" y="1192"/>
                    </a:lnTo>
                    <a:lnTo>
                      <a:pt x="1466" y="1192"/>
                    </a:lnTo>
                    <a:lnTo>
                      <a:pt x="1466" y="1191"/>
                    </a:lnTo>
                    <a:lnTo>
                      <a:pt x="1465" y="1191"/>
                    </a:lnTo>
                    <a:lnTo>
                      <a:pt x="1464" y="1192"/>
                    </a:lnTo>
                    <a:lnTo>
                      <a:pt x="1461" y="1191"/>
                    </a:lnTo>
                    <a:lnTo>
                      <a:pt x="1460" y="1190"/>
                    </a:lnTo>
                    <a:lnTo>
                      <a:pt x="1460" y="1188"/>
                    </a:lnTo>
                    <a:lnTo>
                      <a:pt x="1462" y="1186"/>
                    </a:lnTo>
                    <a:lnTo>
                      <a:pt x="1463" y="1186"/>
                    </a:lnTo>
                    <a:moveTo>
                      <a:pt x="1462" y="1193"/>
                    </a:moveTo>
                    <a:lnTo>
                      <a:pt x="1464" y="1193"/>
                    </a:lnTo>
                    <a:lnTo>
                      <a:pt x="1464" y="1194"/>
                    </a:lnTo>
                    <a:lnTo>
                      <a:pt x="1464" y="1195"/>
                    </a:lnTo>
                    <a:lnTo>
                      <a:pt x="1463" y="1195"/>
                    </a:lnTo>
                    <a:lnTo>
                      <a:pt x="1462" y="1195"/>
                    </a:lnTo>
                    <a:lnTo>
                      <a:pt x="1461" y="1194"/>
                    </a:lnTo>
                    <a:lnTo>
                      <a:pt x="1460" y="1194"/>
                    </a:lnTo>
                    <a:lnTo>
                      <a:pt x="1459" y="1194"/>
                    </a:lnTo>
                    <a:lnTo>
                      <a:pt x="1457" y="1195"/>
                    </a:lnTo>
                    <a:lnTo>
                      <a:pt x="1456" y="1194"/>
                    </a:lnTo>
                    <a:lnTo>
                      <a:pt x="1456" y="1193"/>
                    </a:lnTo>
                    <a:lnTo>
                      <a:pt x="1457" y="1193"/>
                    </a:lnTo>
                    <a:lnTo>
                      <a:pt x="1459" y="1194"/>
                    </a:lnTo>
                    <a:lnTo>
                      <a:pt x="1462" y="1194"/>
                    </a:lnTo>
                    <a:lnTo>
                      <a:pt x="1462" y="1193"/>
                    </a:lnTo>
                    <a:moveTo>
                      <a:pt x="1466" y="1193"/>
                    </a:moveTo>
                    <a:lnTo>
                      <a:pt x="1467" y="1193"/>
                    </a:lnTo>
                    <a:lnTo>
                      <a:pt x="1469" y="1194"/>
                    </a:lnTo>
                    <a:lnTo>
                      <a:pt x="1471" y="1194"/>
                    </a:lnTo>
                    <a:lnTo>
                      <a:pt x="1471" y="1195"/>
                    </a:lnTo>
                    <a:lnTo>
                      <a:pt x="1468" y="1194"/>
                    </a:lnTo>
                    <a:lnTo>
                      <a:pt x="1466" y="1194"/>
                    </a:lnTo>
                    <a:lnTo>
                      <a:pt x="1466" y="1193"/>
                    </a:lnTo>
                    <a:moveTo>
                      <a:pt x="1030" y="0"/>
                    </a:moveTo>
                    <a:lnTo>
                      <a:pt x="1026" y="4"/>
                    </a:lnTo>
                    <a:lnTo>
                      <a:pt x="1022" y="8"/>
                    </a:lnTo>
                    <a:lnTo>
                      <a:pt x="1020" y="8"/>
                    </a:lnTo>
                    <a:lnTo>
                      <a:pt x="1018" y="8"/>
                    </a:lnTo>
                    <a:lnTo>
                      <a:pt x="1018" y="9"/>
                    </a:lnTo>
                    <a:lnTo>
                      <a:pt x="1017" y="10"/>
                    </a:lnTo>
                    <a:lnTo>
                      <a:pt x="1017" y="11"/>
                    </a:lnTo>
                    <a:lnTo>
                      <a:pt x="1016" y="12"/>
                    </a:lnTo>
                    <a:lnTo>
                      <a:pt x="1017" y="13"/>
                    </a:lnTo>
                    <a:lnTo>
                      <a:pt x="1017" y="14"/>
                    </a:lnTo>
                    <a:lnTo>
                      <a:pt x="1017" y="15"/>
                    </a:lnTo>
                    <a:lnTo>
                      <a:pt x="1018" y="15"/>
                    </a:lnTo>
                    <a:lnTo>
                      <a:pt x="1018" y="16"/>
                    </a:lnTo>
                    <a:lnTo>
                      <a:pt x="1020" y="21"/>
                    </a:lnTo>
                    <a:lnTo>
                      <a:pt x="1018" y="25"/>
                    </a:lnTo>
                    <a:lnTo>
                      <a:pt x="1016" y="27"/>
                    </a:lnTo>
                    <a:lnTo>
                      <a:pt x="1016" y="28"/>
                    </a:lnTo>
                    <a:lnTo>
                      <a:pt x="1013" y="29"/>
                    </a:lnTo>
                    <a:lnTo>
                      <a:pt x="1009" y="29"/>
                    </a:lnTo>
                    <a:lnTo>
                      <a:pt x="1007" y="29"/>
                    </a:lnTo>
                    <a:lnTo>
                      <a:pt x="1006" y="29"/>
                    </a:lnTo>
                    <a:lnTo>
                      <a:pt x="1005" y="30"/>
                    </a:lnTo>
                    <a:lnTo>
                      <a:pt x="1002" y="34"/>
                    </a:lnTo>
                    <a:lnTo>
                      <a:pt x="1005" y="35"/>
                    </a:lnTo>
                    <a:lnTo>
                      <a:pt x="1006" y="35"/>
                    </a:lnTo>
                    <a:lnTo>
                      <a:pt x="1007" y="36"/>
                    </a:lnTo>
                    <a:lnTo>
                      <a:pt x="1007" y="42"/>
                    </a:lnTo>
                    <a:lnTo>
                      <a:pt x="1008" y="48"/>
                    </a:lnTo>
                    <a:lnTo>
                      <a:pt x="1008" y="49"/>
                    </a:lnTo>
                    <a:lnTo>
                      <a:pt x="1009" y="49"/>
                    </a:lnTo>
                    <a:lnTo>
                      <a:pt x="1011" y="58"/>
                    </a:lnTo>
                    <a:lnTo>
                      <a:pt x="1011" y="59"/>
                    </a:lnTo>
                    <a:lnTo>
                      <a:pt x="1011" y="60"/>
                    </a:lnTo>
                    <a:lnTo>
                      <a:pt x="1011" y="62"/>
                    </a:lnTo>
                    <a:lnTo>
                      <a:pt x="1011" y="63"/>
                    </a:lnTo>
                    <a:lnTo>
                      <a:pt x="1012" y="63"/>
                    </a:lnTo>
                    <a:lnTo>
                      <a:pt x="1013" y="66"/>
                    </a:lnTo>
                    <a:lnTo>
                      <a:pt x="1019" y="84"/>
                    </a:lnTo>
                    <a:lnTo>
                      <a:pt x="1019" y="87"/>
                    </a:lnTo>
                    <a:lnTo>
                      <a:pt x="1019" y="88"/>
                    </a:lnTo>
                    <a:lnTo>
                      <a:pt x="1018" y="88"/>
                    </a:lnTo>
                    <a:lnTo>
                      <a:pt x="1019" y="89"/>
                    </a:lnTo>
                    <a:lnTo>
                      <a:pt x="1019" y="91"/>
                    </a:lnTo>
                    <a:lnTo>
                      <a:pt x="1019" y="92"/>
                    </a:lnTo>
                    <a:lnTo>
                      <a:pt x="1020" y="93"/>
                    </a:lnTo>
                    <a:lnTo>
                      <a:pt x="1019" y="96"/>
                    </a:lnTo>
                    <a:lnTo>
                      <a:pt x="1020" y="109"/>
                    </a:lnTo>
                    <a:lnTo>
                      <a:pt x="1020" y="111"/>
                    </a:lnTo>
                    <a:lnTo>
                      <a:pt x="1021" y="111"/>
                    </a:lnTo>
                    <a:lnTo>
                      <a:pt x="1022" y="112"/>
                    </a:lnTo>
                    <a:lnTo>
                      <a:pt x="1022" y="113"/>
                    </a:lnTo>
                    <a:lnTo>
                      <a:pt x="1022" y="114"/>
                    </a:lnTo>
                    <a:lnTo>
                      <a:pt x="1022" y="115"/>
                    </a:lnTo>
                    <a:lnTo>
                      <a:pt x="1022" y="117"/>
                    </a:lnTo>
                    <a:lnTo>
                      <a:pt x="1024" y="120"/>
                    </a:lnTo>
                    <a:lnTo>
                      <a:pt x="1026" y="125"/>
                    </a:lnTo>
                    <a:lnTo>
                      <a:pt x="1026" y="126"/>
                    </a:lnTo>
                    <a:lnTo>
                      <a:pt x="1026" y="128"/>
                    </a:lnTo>
                    <a:lnTo>
                      <a:pt x="1027" y="130"/>
                    </a:lnTo>
                    <a:lnTo>
                      <a:pt x="1026" y="132"/>
                    </a:lnTo>
                    <a:lnTo>
                      <a:pt x="1027" y="133"/>
                    </a:lnTo>
                    <a:lnTo>
                      <a:pt x="1026" y="133"/>
                    </a:lnTo>
                    <a:lnTo>
                      <a:pt x="1026" y="134"/>
                    </a:lnTo>
                    <a:lnTo>
                      <a:pt x="1026" y="136"/>
                    </a:lnTo>
                    <a:lnTo>
                      <a:pt x="1026" y="137"/>
                    </a:lnTo>
                    <a:lnTo>
                      <a:pt x="1026" y="139"/>
                    </a:lnTo>
                    <a:lnTo>
                      <a:pt x="1026" y="140"/>
                    </a:lnTo>
                    <a:lnTo>
                      <a:pt x="1026" y="147"/>
                    </a:lnTo>
                    <a:lnTo>
                      <a:pt x="1026" y="152"/>
                    </a:lnTo>
                    <a:lnTo>
                      <a:pt x="1026" y="172"/>
                    </a:lnTo>
                    <a:lnTo>
                      <a:pt x="1027" y="174"/>
                    </a:lnTo>
                    <a:lnTo>
                      <a:pt x="1027" y="175"/>
                    </a:lnTo>
                    <a:lnTo>
                      <a:pt x="1027" y="177"/>
                    </a:lnTo>
                    <a:lnTo>
                      <a:pt x="1026" y="175"/>
                    </a:lnTo>
                    <a:lnTo>
                      <a:pt x="1024" y="176"/>
                    </a:lnTo>
                    <a:lnTo>
                      <a:pt x="1022" y="177"/>
                    </a:lnTo>
                    <a:lnTo>
                      <a:pt x="1021" y="179"/>
                    </a:lnTo>
                    <a:lnTo>
                      <a:pt x="1020" y="179"/>
                    </a:lnTo>
                    <a:lnTo>
                      <a:pt x="1020" y="181"/>
                    </a:lnTo>
                    <a:lnTo>
                      <a:pt x="1021" y="190"/>
                    </a:lnTo>
                    <a:lnTo>
                      <a:pt x="1021" y="194"/>
                    </a:lnTo>
                    <a:lnTo>
                      <a:pt x="1021" y="196"/>
                    </a:lnTo>
                    <a:lnTo>
                      <a:pt x="1023" y="196"/>
                    </a:lnTo>
                    <a:lnTo>
                      <a:pt x="1026" y="197"/>
                    </a:lnTo>
                    <a:lnTo>
                      <a:pt x="1028" y="197"/>
                    </a:lnTo>
                    <a:lnTo>
                      <a:pt x="1028" y="200"/>
                    </a:lnTo>
                    <a:lnTo>
                      <a:pt x="1027" y="200"/>
                    </a:lnTo>
                    <a:lnTo>
                      <a:pt x="1026" y="202"/>
                    </a:lnTo>
                    <a:lnTo>
                      <a:pt x="1026" y="203"/>
                    </a:lnTo>
                    <a:lnTo>
                      <a:pt x="1026" y="205"/>
                    </a:lnTo>
                    <a:lnTo>
                      <a:pt x="1026" y="210"/>
                    </a:lnTo>
                    <a:lnTo>
                      <a:pt x="1026" y="211"/>
                    </a:lnTo>
                    <a:lnTo>
                      <a:pt x="1027" y="211"/>
                    </a:lnTo>
                    <a:lnTo>
                      <a:pt x="1027" y="212"/>
                    </a:lnTo>
                    <a:lnTo>
                      <a:pt x="1028" y="213"/>
                    </a:lnTo>
                    <a:lnTo>
                      <a:pt x="1028" y="215"/>
                    </a:lnTo>
                    <a:lnTo>
                      <a:pt x="1027" y="217"/>
                    </a:lnTo>
                    <a:lnTo>
                      <a:pt x="1027" y="220"/>
                    </a:lnTo>
                    <a:lnTo>
                      <a:pt x="1027" y="221"/>
                    </a:lnTo>
                    <a:lnTo>
                      <a:pt x="1028" y="221"/>
                    </a:lnTo>
                    <a:lnTo>
                      <a:pt x="1028" y="232"/>
                    </a:lnTo>
                    <a:lnTo>
                      <a:pt x="1028" y="233"/>
                    </a:lnTo>
                    <a:lnTo>
                      <a:pt x="1031" y="239"/>
                    </a:lnTo>
                    <a:lnTo>
                      <a:pt x="1031" y="240"/>
                    </a:lnTo>
                    <a:lnTo>
                      <a:pt x="1032" y="244"/>
                    </a:lnTo>
                    <a:lnTo>
                      <a:pt x="1032" y="245"/>
                    </a:lnTo>
                    <a:lnTo>
                      <a:pt x="1033" y="245"/>
                    </a:lnTo>
                    <a:lnTo>
                      <a:pt x="1034" y="247"/>
                    </a:lnTo>
                    <a:lnTo>
                      <a:pt x="1035" y="248"/>
                    </a:lnTo>
                    <a:lnTo>
                      <a:pt x="1035" y="249"/>
                    </a:lnTo>
                    <a:lnTo>
                      <a:pt x="1035" y="252"/>
                    </a:lnTo>
                    <a:lnTo>
                      <a:pt x="1034" y="254"/>
                    </a:lnTo>
                    <a:lnTo>
                      <a:pt x="1033" y="255"/>
                    </a:lnTo>
                    <a:lnTo>
                      <a:pt x="1031" y="257"/>
                    </a:lnTo>
                    <a:lnTo>
                      <a:pt x="1031" y="258"/>
                    </a:lnTo>
                    <a:lnTo>
                      <a:pt x="1031" y="261"/>
                    </a:lnTo>
                    <a:lnTo>
                      <a:pt x="1031" y="262"/>
                    </a:lnTo>
                    <a:lnTo>
                      <a:pt x="1030" y="266"/>
                    </a:lnTo>
                    <a:lnTo>
                      <a:pt x="1030" y="267"/>
                    </a:lnTo>
                    <a:lnTo>
                      <a:pt x="1030" y="268"/>
                    </a:lnTo>
                    <a:lnTo>
                      <a:pt x="1032" y="270"/>
                    </a:lnTo>
                    <a:lnTo>
                      <a:pt x="1032" y="271"/>
                    </a:lnTo>
                    <a:lnTo>
                      <a:pt x="1033" y="272"/>
                    </a:lnTo>
                    <a:lnTo>
                      <a:pt x="1034" y="273"/>
                    </a:lnTo>
                    <a:lnTo>
                      <a:pt x="1034" y="274"/>
                    </a:lnTo>
                    <a:lnTo>
                      <a:pt x="1033" y="275"/>
                    </a:lnTo>
                    <a:lnTo>
                      <a:pt x="1034" y="277"/>
                    </a:lnTo>
                    <a:lnTo>
                      <a:pt x="1034" y="278"/>
                    </a:lnTo>
                    <a:lnTo>
                      <a:pt x="1034" y="279"/>
                    </a:lnTo>
                    <a:lnTo>
                      <a:pt x="1035" y="282"/>
                    </a:lnTo>
                    <a:lnTo>
                      <a:pt x="1035" y="286"/>
                    </a:lnTo>
                    <a:lnTo>
                      <a:pt x="1035" y="287"/>
                    </a:lnTo>
                    <a:lnTo>
                      <a:pt x="1035" y="290"/>
                    </a:lnTo>
                    <a:lnTo>
                      <a:pt x="1034" y="299"/>
                    </a:lnTo>
                    <a:lnTo>
                      <a:pt x="1034" y="300"/>
                    </a:lnTo>
                    <a:lnTo>
                      <a:pt x="1035" y="301"/>
                    </a:lnTo>
                    <a:lnTo>
                      <a:pt x="1035" y="302"/>
                    </a:lnTo>
                    <a:lnTo>
                      <a:pt x="1035" y="303"/>
                    </a:lnTo>
                    <a:lnTo>
                      <a:pt x="1035" y="304"/>
                    </a:lnTo>
                    <a:lnTo>
                      <a:pt x="1035" y="305"/>
                    </a:lnTo>
                    <a:lnTo>
                      <a:pt x="1034" y="305"/>
                    </a:lnTo>
                    <a:lnTo>
                      <a:pt x="1033" y="306"/>
                    </a:lnTo>
                    <a:lnTo>
                      <a:pt x="1033" y="307"/>
                    </a:lnTo>
                    <a:lnTo>
                      <a:pt x="1032" y="308"/>
                    </a:lnTo>
                    <a:lnTo>
                      <a:pt x="1032" y="309"/>
                    </a:lnTo>
                    <a:lnTo>
                      <a:pt x="1032" y="310"/>
                    </a:lnTo>
                    <a:lnTo>
                      <a:pt x="1036" y="320"/>
                    </a:lnTo>
                    <a:lnTo>
                      <a:pt x="1037" y="323"/>
                    </a:lnTo>
                    <a:lnTo>
                      <a:pt x="1035" y="323"/>
                    </a:lnTo>
                    <a:lnTo>
                      <a:pt x="1035" y="324"/>
                    </a:lnTo>
                    <a:lnTo>
                      <a:pt x="1034" y="325"/>
                    </a:lnTo>
                    <a:lnTo>
                      <a:pt x="1033" y="326"/>
                    </a:lnTo>
                    <a:lnTo>
                      <a:pt x="1033" y="328"/>
                    </a:lnTo>
                    <a:lnTo>
                      <a:pt x="1033" y="334"/>
                    </a:lnTo>
                    <a:lnTo>
                      <a:pt x="1035" y="346"/>
                    </a:lnTo>
                    <a:lnTo>
                      <a:pt x="1034" y="349"/>
                    </a:lnTo>
                    <a:lnTo>
                      <a:pt x="1033" y="350"/>
                    </a:lnTo>
                    <a:lnTo>
                      <a:pt x="1033" y="351"/>
                    </a:lnTo>
                    <a:lnTo>
                      <a:pt x="1033" y="352"/>
                    </a:lnTo>
                    <a:lnTo>
                      <a:pt x="1033" y="353"/>
                    </a:lnTo>
                    <a:lnTo>
                      <a:pt x="1033" y="356"/>
                    </a:lnTo>
                    <a:lnTo>
                      <a:pt x="1032" y="357"/>
                    </a:lnTo>
                    <a:lnTo>
                      <a:pt x="1030" y="361"/>
                    </a:lnTo>
                    <a:lnTo>
                      <a:pt x="1030" y="362"/>
                    </a:lnTo>
                    <a:lnTo>
                      <a:pt x="1030" y="363"/>
                    </a:lnTo>
                    <a:lnTo>
                      <a:pt x="1030" y="364"/>
                    </a:lnTo>
                    <a:lnTo>
                      <a:pt x="1030" y="366"/>
                    </a:lnTo>
                    <a:lnTo>
                      <a:pt x="1030" y="367"/>
                    </a:lnTo>
                    <a:lnTo>
                      <a:pt x="1031" y="370"/>
                    </a:lnTo>
                    <a:lnTo>
                      <a:pt x="1032" y="372"/>
                    </a:lnTo>
                    <a:lnTo>
                      <a:pt x="1032" y="373"/>
                    </a:lnTo>
                    <a:lnTo>
                      <a:pt x="1032" y="374"/>
                    </a:lnTo>
                    <a:lnTo>
                      <a:pt x="1033" y="375"/>
                    </a:lnTo>
                    <a:lnTo>
                      <a:pt x="1034" y="376"/>
                    </a:lnTo>
                    <a:lnTo>
                      <a:pt x="1037" y="377"/>
                    </a:lnTo>
                    <a:lnTo>
                      <a:pt x="1037" y="378"/>
                    </a:lnTo>
                    <a:lnTo>
                      <a:pt x="1039" y="381"/>
                    </a:lnTo>
                    <a:lnTo>
                      <a:pt x="1039" y="384"/>
                    </a:lnTo>
                    <a:lnTo>
                      <a:pt x="1040" y="390"/>
                    </a:lnTo>
                    <a:lnTo>
                      <a:pt x="1041" y="391"/>
                    </a:lnTo>
                    <a:lnTo>
                      <a:pt x="1041" y="393"/>
                    </a:lnTo>
                    <a:lnTo>
                      <a:pt x="1042" y="394"/>
                    </a:lnTo>
                    <a:lnTo>
                      <a:pt x="1043" y="394"/>
                    </a:lnTo>
                    <a:lnTo>
                      <a:pt x="1042" y="395"/>
                    </a:lnTo>
                    <a:lnTo>
                      <a:pt x="1041" y="396"/>
                    </a:lnTo>
                    <a:lnTo>
                      <a:pt x="1042" y="402"/>
                    </a:lnTo>
                    <a:lnTo>
                      <a:pt x="1041" y="404"/>
                    </a:lnTo>
                    <a:lnTo>
                      <a:pt x="1040" y="403"/>
                    </a:lnTo>
                    <a:lnTo>
                      <a:pt x="1038" y="404"/>
                    </a:lnTo>
                    <a:lnTo>
                      <a:pt x="1037" y="404"/>
                    </a:lnTo>
                    <a:lnTo>
                      <a:pt x="1036" y="404"/>
                    </a:lnTo>
                    <a:lnTo>
                      <a:pt x="1036" y="406"/>
                    </a:lnTo>
                    <a:lnTo>
                      <a:pt x="1035" y="408"/>
                    </a:lnTo>
                    <a:lnTo>
                      <a:pt x="1035" y="409"/>
                    </a:lnTo>
                    <a:lnTo>
                      <a:pt x="1038" y="422"/>
                    </a:lnTo>
                    <a:lnTo>
                      <a:pt x="1039" y="422"/>
                    </a:lnTo>
                    <a:lnTo>
                      <a:pt x="1041" y="428"/>
                    </a:lnTo>
                    <a:lnTo>
                      <a:pt x="1041" y="429"/>
                    </a:lnTo>
                    <a:lnTo>
                      <a:pt x="1042" y="430"/>
                    </a:lnTo>
                    <a:lnTo>
                      <a:pt x="1042" y="432"/>
                    </a:lnTo>
                    <a:lnTo>
                      <a:pt x="1042" y="434"/>
                    </a:lnTo>
                    <a:lnTo>
                      <a:pt x="1043" y="434"/>
                    </a:lnTo>
                    <a:lnTo>
                      <a:pt x="1043" y="435"/>
                    </a:lnTo>
                    <a:lnTo>
                      <a:pt x="1043" y="436"/>
                    </a:lnTo>
                    <a:lnTo>
                      <a:pt x="1048" y="447"/>
                    </a:lnTo>
                    <a:lnTo>
                      <a:pt x="1049" y="449"/>
                    </a:lnTo>
                    <a:lnTo>
                      <a:pt x="1050" y="453"/>
                    </a:lnTo>
                    <a:lnTo>
                      <a:pt x="1051" y="453"/>
                    </a:lnTo>
                    <a:lnTo>
                      <a:pt x="1052" y="455"/>
                    </a:lnTo>
                    <a:lnTo>
                      <a:pt x="1054" y="460"/>
                    </a:lnTo>
                    <a:lnTo>
                      <a:pt x="1054" y="464"/>
                    </a:lnTo>
                    <a:lnTo>
                      <a:pt x="1054" y="467"/>
                    </a:lnTo>
                    <a:lnTo>
                      <a:pt x="1054" y="468"/>
                    </a:lnTo>
                    <a:lnTo>
                      <a:pt x="1055" y="468"/>
                    </a:lnTo>
                    <a:lnTo>
                      <a:pt x="1056" y="470"/>
                    </a:lnTo>
                    <a:lnTo>
                      <a:pt x="1060" y="474"/>
                    </a:lnTo>
                    <a:lnTo>
                      <a:pt x="1060" y="476"/>
                    </a:lnTo>
                    <a:lnTo>
                      <a:pt x="1060" y="477"/>
                    </a:lnTo>
                    <a:lnTo>
                      <a:pt x="1061" y="481"/>
                    </a:lnTo>
                    <a:lnTo>
                      <a:pt x="1061" y="482"/>
                    </a:lnTo>
                    <a:lnTo>
                      <a:pt x="1061" y="484"/>
                    </a:lnTo>
                    <a:lnTo>
                      <a:pt x="1060" y="485"/>
                    </a:lnTo>
                    <a:lnTo>
                      <a:pt x="1061" y="485"/>
                    </a:lnTo>
                    <a:lnTo>
                      <a:pt x="1061" y="488"/>
                    </a:lnTo>
                    <a:lnTo>
                      <a:pt x="1061" y="491"/>
                    </a:lnTo>
                    <a:lnTo>
                      <a:pt x="1060" y="492"/>
                    </a:lnTo>
                    <a:lnTo>
                      <a:pt x="1058" y="492"/>
                    </a:lnTo>
                    <a:lnTo>
                      <a:pt x="1057" y="494"/>
                    </a:lnTo>
                    <a:lnTo>
                      <a:pt x="1057" y="495"/>
                    </a:lnTo>
                    <a:lnTo>
                      <a:pt x="1057" y="496"/>
                    </a:lnTo>
                    <a:lnTo>
                      <a:pt x="1060" y="501"/>
                    </a:lnTo>
                    <a:lnTo>
                      <a:pt x="1061" y="504"/>
                    </a:lnTo>
                    <a:lnTo>
                      <a:pt x="1061" y="505"/>
                    </a:lnTo>
                    <a:lnTo>
                      <a:pt x="1062" y="505"/>
                    </a:lnTo>
                    <a:lnTo>
                      <a:pt x="1064" y="510"/>
                    </a:lnTo>
                    <a:lnTo>
                      <a:pt x="1065" y="513"/>
                    </a:lnTo>
                    <a:lnTo>
                      <a:pt x="1064" y="513"/>
                    </a:lnTo>
                    <a:lnTo>
                      <a:pt x="1064" y="514"/>
                    </a:lnTo>
                    <a:lnTo>
                      <a:pt x="1062" y="514"/>
                    </a:lnTo>
                    <a:lnTo>
                      <a:pt x="1062" y="516"/>
                    </a:lnTo>
                    <a:lnTo>
                      <a:pt x="1062" y="518"/>
                    </a:lnTo>
                    <a:lnTo>
                      <a:pt x="1062" y="519"/>
                    </a:lnTo>
                    <a:lnTo>
                      <a:pt x="1062" y="521"/>
                    </a:lnTo>
                    <a:lnTo>
                      <a:pt x="1061" y="521"/>
                    </a:lnTo>
                    <a:lnTo>
                      <a:pt x="1060" y="527"/>
                    </a:lnTo>
                    <a:lnTo>
                      <a:pt x="1060" y="528"/>
                    </a:lnTo>
                    <a:lnTo>
                      <a:pt x="1060" y="530"/>
                    </a:lnTo>
                    <a:lnTo>
                      <a:pt x="1061" y="531"/>
                    </a:lnTo>
                    <a:lnTo>
                      <a:pt x="1061" y="532"/>
                    </a:lnTo>
                    <a:lnTo>
                      <a:pt x="1062" y="532"/>
                    </a:lnTo>
                    <a:lnTo>
                      <a:pt x="1062" y="534"/>
                    </a:lnTo>
                    <a:lnTo>
                      <a:pt x="1062" y="535"/>
                    </a:lnTo>
                    <a:lnTo>
                      <a:pt x="1062" y="536"/>
                    </a:lnTo>
                    <a:lnTo>
                      <a:pt x="1062" y="537"/>
                    </a:lnTo>
                    <a:lnTo>
                      <a:pt x="1063" y="540"/>
                    </a:lnTo>
                    <a:lnTo>
                      <a:pt x="1064" y="544"/>
                    </a:lnTo>
                    <a:lnTo>
                      <a:pt x="1064" y="545"/>
                    </a:lnTo>
                    <a:lnTo>
                      <a:pt x="1064" y="546"/>
                    </a:lnTo>
                    <a:lnTo>
                      <a:pt x="1064" y="547"/>
                    </a:lnTo>
                    <a:lnTo>
                      <a:pt x="1063" y="547"/>
                    </a:lnTo>
                    <a:lnTo>
                      <a:pt x="1063" y="548"/>
                    </a:lnTo>
                    <a:lnTo>
                      <a:pt x="1063" y="551"/>
                    </a:lnTo>
                    <a:lnTo>
                      <a:pt x="1062" y="551"/>
                    </a:lnTo>
                    <a:lnTo>
                      <a:pt x="1063" y="552"/>
                    </a:lnTo>
                    <a:lnTo>
                      <a:pt x="1064" y="556"/>
                    </a:lnTo>
                    <a:lnTo>
                      <a:pt x="1064" y="557"/>
                    </a:lnTo>
                    <a:lnTo>
                      <a:pt x="1064" y="558"/>
                    </a:lnTo>
                    <a:lnTo>
                      <a:pt x="1062" y="559"/>
                    </a:lnTo>
                    <a:lnTo>
                      <a:pt x="1062" y="560"/>
                    </a:lnTo>
                    <a:lnTo>
                      <a:pt x="1061" y="561"/>
                    </a:lnTo>
                    <a:lnTo>
                      <a:pt x="1060" y="562"/>
                    </a:lnTo>
                    <a:lnTo>
                      <a:pt x="1060" y="563"/>
                    </a:lnTo>
                    <a:lnTo>
                      <a:pt x="1060" y="569"/>
                    </a:lnTo>
                    <a:lnTo>
                      <a:pt x="1060" y="570"/>
                    </a:lnTo>
                    <a:lnTo>
                      <a:pt x="1059" y="570"/>
                    </a:lnTo>
                    <a:lnTo>
                      <a:pt x="1058" y="570"/>
                    </a:lnTo>
                    <a:lnTo>
                      <a:pt x="1058" y="571"/>
                    </a:lnTo>
                    <a:lnTo>
                      <a:pt x="1057" y="572"/>
                    </a:lnTo>
                    <a:lnTo>
                      <a:pt x="1058" y="573"/>
                    </a:lnTo>
                    <a:lnTo>
                      <a:pt x="1058" y="574"/>
                    </a:lnTo>
                    <a:lnTo>
                      <a:pt x="1058" y="575"/>
                    </a:lnTo>
                    <a:lnTo>
                      <a:pt x="1061" y="579"/>
                    </a:lnTo>
                    <a:lnTo>
                      <a:pt x="1059" y="583"/>
                    </a:lnTo>
                    <a:lnTo>
                      <a:pt x="1058" y="583"/>
                    </a:lnTo>
                    <a:lnTo>
                      <a:pt x="1058" y="584"/>
                    </a:lnTo>
                    <a:lnTo>
                      <a:pt x="1058" y="585"/>
                    </a:lnTo>
                    <a:lnTo>
                      <a:pt x="1058" y="586"/>
                    </a:lnTo>
                    <a:lnTo>
                      <a:pt x="1060" y="596"/>
                    </a:lnTo>
                    <a:lnTo>
                      <a:pt x="1060" y="602"/>
                    </a:lnTo>
                    <a:lnTo>
                      <a:pt x="1060" y="605"/>
                    </a:lnTo>
                    <a:lnTo>
                      <a:pt x="1055" y="603"/>
                    </a:lnTo>
                    <a:lnTo>
                      <a:pt x="1056" y="608"/>
                    </a:lnTo>
                    <a:lnTo>
                      <a:pt x="1060" y="619"/>
                    </a:lnTo>
                    <a:lnTo>
                      <a:pt x="1060" y="621"/>
                    </a:lnTo>
                    <a:lnTo>
                      <a:pt x="1060" y="622"/>
                    </a:lnTo>
                    <a:lnTo>
                      <a:pt x="1058" y="622"/>
                    </a:lnTo>
                    <a:lnTo>
                      <a:pt x="1057" y="622"/>
                    </a:lnTo>
                    <a:lnTo>
                      <a:pt x="1056" y="621"/>
                    </a:lnTo>
                    <a:lnTo>
                      <a:pt x="1055" y="621"/>
                    </a:lnTo>
                    <a:lnTo>
                      <a:pt x="1054" y="620"/>
                    </a:lnTo>
                    <a:lnTo>
                      <a:pt x="1052" y="619"/>
                    </a:lnTo>
                    <a:lnTo>
                      <a:pt x="1050" y="620"/>
                    </a:lnTo>
                    <a:lnTo>
                      <a:pt x="1049" y="620"/>
                    </a:lnTo>
                    <a:lnTo>
                      <a:pt x="1048" y="622"/>
                    </a:lnTo>
                    <a:lnTo>
                      <a:pt x="1048" y="623"/>
                    </a:lnTo>
                    <a:lnTo>
                      <a:pt x="1048" y="624"/>
                    </a:lnTo>
                    <a:lnTo>
                      <a:pt x="1049" y="628"/>
                    </a:lnTo>
                    <a:lnTo>
                      <a:pt x="1049" y="629"/>
                    </a:lnTo>
                    <a:lnTo>
                      <a:pt x="1050" y="630"/>
                    </a:lnTo>
                    <a:lnTo>
                      <a:pt x="1051" y="631"/>
                    </a:lnTo>
                    <a:lnTo>
                      <a:pt x="1052" y="632"/>
                    </a:lnTo>
                    <a:lnTo>
                      <a:pt x="1052" y="633"/>
                    </a:lnTo>
                    <a:lnTo>
                      <a:pt x="1052" y="634"/>
                    </a:lnTo>
                    <a:lnTo>
                      <a:pt x="1052" y="635"/>
                    </a:lnTo>
                    <a:lnTo>
                      <a:pt x="1052" y="636"/>
                    </a:lnTo>
                    <a:lnTo>
                      <a:pt x="1052" y="637"/>
                    </a:lnTo>
                    <a:lnTo>
                      <a:pt x="1054" y="641"/>
                    </a:lnTo>
                    <a:lnTo>
                      <a:pt x="1054" y="642"/>
                    </a:lnTo>
                    <a:lnTo>
                      <a:pt x="1056" y="643"/>
                    </a:lnTo>
                    <a:lnTo>
                      <a:pt x="1059" y="646"/>
                    </a:lnTo>
                    <a:lnTo>
                      <a:pt x="1063" y="651"/>
                    </a:lnTo>
                    <a:lnTo>
                      <a:pt x="1064" y="655"/>
                    </a:lnTo>
                    <a:lnTo>
                      <a:pt x="1064" y="656"/>
                    </a:lnTo>
                    <a:lnTo>
                      <a:pt x="1064" y="657"/>
                    </a:lnTo>
                    <a:lnTo>
                      <a:pt x="1064" y="658"/>
                    </a:lnTo>
                    <a:lnTo>
                      <a:pt x="1064" y="659"/>
                    </a:lnTo>
                    <a:lnTo>
                      <a:pt x="1064" y="661"/>
                    </a:lnTo>
                    <a:lnTo>
                      <a:pt x="1065" y="662"/>
                    </a:lnTo>
                    <a:lnTo>
                      <a:pt x="1065" y="663"/>
                    </a:lnTo>
                    <a:lnTo>
                      <a:pt x="1067" y="666"/>
                    </a:lnTo>
                    <a:lnTo>
                      <a:pt x="1067" y="667"/>
                    </a:lnTo>
                    <a:lnTo>
                      <a:pt x="1082" y="688"/>
                    </a:lnTo>
                    <a:lnTo>
                      <a:pt x="1083" y="691"/>
                    </a:lnTo>
                    <a:lnTo>
                      <a:pt x="1083" y="692"/>
                    </a:lnTo>
                    <a:lnTo>
                      <a:pt x="1084" y="694"/>
                    </a:lnTo>
                    <a:lnTo>
                      <a:pt x="1084" y="695"/>
                    </a:lnTo>
                    <a:lnTo>
                      <a:pt x="1084" y="697"/>
                    </a:lnTo>
                    <a:lnTo>
                      <a:pt x="1084" y="698"/>
                    </a:lnTo>
                    <a:lnTo>
                      <a:pt x="1084" y="703"/>
                    </a:lnTo>
                    <a:lnTo>
                      <a:pt x="1084" y="704"/>
                    </a:lnTo>
                    <a:lnTo>
                      <a:pt x="1084" y="705"/>
                    </a:lnTo>
                    <a:lnTo>
                      <a:pt x="1080" y="707"/>
                    </a:lnTo>
                    <a:lnTo>
                      <a:pt x="1079" y="707"/>
                    </a:lnTo>
                    <a:lnTo>
                      <a:pt x="1079" y="708"/>
                    </a:lnTo>
                    <a:lnTo>
                      <a:pt x="1079" y="709"/>
                    </a:lnTo>
                    <a:lnTo>
                      <a:pt x="1078" y="711"/>
                    </a:lnTo>
                    <a:lnTo>
                      <a:pt x="1079" y="712"/>
                    </a:lnTo>
                    <a:lnTo>
                      <a:pt x="1079" y="713"/>
                    </a:lnTo>
                    <a:lnTo>
                      <a:pt x="1080" y="713"/>
                    </a:lnTo>
                    <a:lnTo>
                      <a:pt x="1081" y="713"/>
                    </a:lnTo>
                    <a:lnTo>
                      <a:pt x="1081" y="714"/>
                    </a:lnTo>
                    <a:lnTo>
                      <a:pt x="1081" y="715"/>
                    </a:lnTo>
                    <a:lnTo>
                      <a:pt x="1080" y="716"/>
                    </a:lnTo>
                    <a:lnTo>
                      <a:pt x="1081" y="717"/>
                    </a:lnTo>
                    <a:lnTo>
                      <a:pt x="1082" y="724"/>
                    </a:lnTo>
                    <a:lnTo>
                      <a:pt x="1082" y="725"/>
                    </a:lnTo>
                    <a:lnTo>
                      <a:pt x="1082" y="726"/>
                    </a:lnTo>
                    <a:lnTo>
                      <a:pt x="1084" y="727"/>
                    </a:lnTo>
                    <a:lnTo>
                      <a:pt x="1084" y="728"/>
                    </a:lnTo>
                    <a:lnTo>
                      <a:pt x="1083" y="729"/>
                    </a:lnTo>
                    <a:lnTo>
                      <a:pt x="1083" y="730"/>
                    </a:lnTo>
                    <a:lnTo>
                      <a:pt x="1083" y="741"/>
                    </a:lnTo>
                    <a:lnTo>
                      <a:pt x="1084" y="742"/>
                    </a:lnTo>
                    <a:lnTo>
                      <a:pt x="1087" y="749"/>
                    </a:lnTo>
                    <a:lnTo>
                      <a:pt x="1088" y="749"/>
                    </a:lnTo>
                    <a:lnTo>
                      <a:pt x="1088" y="750"/>
                    </a:lnTo>
                    <a:lnTo>
                      <a:pt x="1090" y="751"/>
                    </a:lnTo>
                    <a:lnTo>
                      <a:pt x="1092" y="754"/>
                    </a:lnTo>
                    <a:lnTo>
                      <a:pt x="1092" y="755"/>
                    </a:lnTo>
                    <a:lnTo>
                      <a:pt x="1092" y="756"/>
                    </a:lnTo>
                    <a:lnTo>
                      <a:pt x="1092" y="757"/>
                    </a:lnTo>
                    <a:lnTo>
                      <a:pt x="1093" y="758"/>
                    </a:lnTo>
                    <a:lnTo>
                      <a:pt x="1094" y="758"/>
                    </a:lnTo>
                    <a:lnTo>
                      <a:pt x="1094" y="759"/>
                    </a:lnTo>
                    <a:lnTo>
                      <a:pt x="1098" y="762"/>
                    </a:lnTo>
                    <a:lnTo>
                      <a:pt x="1099" y="762"/>
                    </a:lnTo>
                    <a:lnTo>
                      <a:pt x="1099" y="763"/>
                    </a:lnTo>
                    <a:lnTo>
                      <a:pt x="1099" y="764"/>
                    </a:lnTo>
                    <a:lnTo>
                      <a:pt x="1096" y="764"/>
                    </a:lnTo>
                    <a:lnTo>
                      <a:pt x="1094" y="764"/>
                    </a:lnTo>
                    <a:lnTo>
                      <a:pt x="1093" y="766"/>
                    </a:lnTo>
                    <a:lnTo>
                      <a:pt x="1092" y="767"/>
                    </a:lnTo>
                    <a:lnTo>
                      <a:pt x="1092" y="768"/>
                    </a:lnTo>
                    <a:lnTo>
                      <a:pt x="1093" y="769"/>
                    </a:lnTo>
                    <a:lnTo>
                      <a:pt x="1094" y="769"/>
                    </a:lnTo>
                    <a:lnTo>
                      <a:pt x="1095" y="771"/>
                    </a:lnTo>
                    <a:lnTo>
                      <a:pt x="1096" y="775"/>
                    </a:lnTo>
                    <a:lnTo>
                      <a:pt x="1096" y="777"/>
                    </a:lnTo>
                    <a:lnTo>
                      <a:pt x="1096" y="778"/>
                    </a:lnTo>
                    <a:lnTo>
                      <a:pt x="1096" y="779"/>
                    </a:lnTo>
                    <a:lnTo>
                      <a:pt x="1095" y="779"/>
                    </a:lnTo>
                    <a:lnTo>
                      <a:pt x="1095" y="780"/>
                    </a:lnTo>
                    <a:lnTo>
                      <a:pt x="1095" y="781"/>
                    </a:lnTo>
                    <a:lnTo>
                      <a:pt x="1098" y="789"/>
                    </a:lnTo>
                    <a:lnTo>
                      <a:pt x="1098" y="790"/>
                    </a:lnTo>
                    <a:lnTo>
                      <a:pt x="1099" y="791"/>
                    </a:lnTo>
                    <a:lnTo>
                      <a:pt x="1100" y="792"/>
                    </a:lnTo>
                    <a:lnTo>
                      <a:pt x="1101" y="792"/>
                    </a:lnTo>
                    <a:lnTo>
                      <a:pt x="1101" y="794"/>
                    </a:lnTo>
                    <a:lnTo>
                      <a:pt x="1103" y="801"/>
                    </a:lnTo>
                    <a:lnTo>
                      <a:pt x="1103" y="802"/>
                    </a:lnTo>
                    <a:lnTo>
                      <a:pt x="1103" y="804"/>
                    </a:lnTo>
                    <a:lnTo>
                      <a:pt x="1103" y="805"/>
                    </a:lnTo>
                    <a:lnTo>
                      <a:pt x="1103" y="806"/>
                    </a:lnTo>
                    <a:lnTo>
                      <a:pt x="1103" y="807"/>
                    </a:lnTo>
                    <a:lnTo>
                      <a:pt x="1103" y="812"/>
                    </a:lnTo>
                    <a:lnTo>
                      <a:pt x="1103" y="813"/>
                    </a:lnTo>
                    <a:lnTo>
                      <a:pt x="1103" y="814"/>
                    </a:lnTo>
                    <a:lnTo>
                      <a:pt x="1104" y="815"/>
                    </a:lnTo>
                    <a:lnTo>
                      <a:pt x="1105" y="815"/>
                    </a:lnTo>
                    <a:lnTo>
                      <a:pt x="1109" y="816"/>
                    </a:lnTo>
                    <a:lnTo>
                      <a:pt x="1113" y="817"/>
                    </a:lnTo>
                    <a:lnTo>
                      <a:pt x="1118" y="818"/>
                    </a:lnTo>
                    <a:lnTo>
                      <a:pt x="1120" y="818"/>
                    </a:lnTo>
                    <a:lnTo>
                      <a:pt x="1120" y="819"/>
                    </a:lnTo>
                    <a:lnTo>
                      <a:pt x="1122" y="819"/>
                    </a:lnTo>
                    <a:lnTo>
                      <a:pt x="1124" y="818"/>
                    </a:lnTo>
                    <a:lnTo>
                      <a:pt x="1125" y="818"/>
                    </a:lnTo>
                    <a:lnTo>
                      <a:pt x="1126" y="818"/>
                    </a:lnTo>
                    <a:lnTo>
                      <a:pt x="1128" y="817"/>
                    </a:lnTo>
                    <a:lnTo>
                      <a:pt x="1127" y="815"/>
                    </a:lnTo>
                    <a:lnTo>
                      <a:pt x="1126" y="812"/>
                    </a:lnTo>
                    <a:lnTo>
                      <a:pt x="1126" y="811"/>
                    </a:lnTo>
                    <a:lnTo>
                      <a:pt x="1125" y="811"/>
                    </a:lnTo>
                    <a:lnTo>
                      <a:pt x="1126" y="811"/>
                    </a:lnTo>
                    <a:lnTo>
                      <a:pt x="1127" y="811"/>
                    </a:lnTo>
                    <a:lnTo>
                      <a:pt x="1128" y="810"/>
                    </a:lnTo>
                    <a:lnTo>
                      <a:pt x="1128" y="809"/>
                    </a:lnTo>
                    <a:lnTo>
                      <a:pt x="1130" y="808"/>
                    </a:lnTo>
                    <a:lnTo>
                      <a:pt x="1129" y="806"/>
                    </a:lnTo>
                    <a:lnTo>
                      <a:pt x="1128" y="805"/>
                    </a:lnTo>
                    <a:lnTo>
                      <a:pt x="1125" y="803"/>
                    </a:lnTo>
                    <a:lnTo>
                      <a:pt x="1126" y="802"/>
                    </a:lnTo>
                    <a:lnTo>
                      <a:pt x="1126" y="799"/>
                    </a:lnTo>
                    <a:lnTo>
                      <a:pt x="1126" y="798"/>
                    </a:lnTo>
                    <a:lnTo>
                      <a:pt x="1124" y="796"/>
                    </a:lnTo>
                    <a:lnTo>
                      <a:pt x="1123" y="796"/>
                    </a:lnTo>
                    <a:lnTo>
                      <a:pt x="1123" y="795"/>
                    </a:lnTo>
                    <a:lnTo>
                      <a:pt x="1122" y="795"/>
                    </a:lnTo>
                    <a:lnTo>
                      <a:pt x="1121" y="794"/>
                    </a:lnTo>
                    <a:lnTo>
                      <a:pt x="1120" y="794"/>
                    </a:lnTo>
                    <a:lnTo>
                      <a:pt x="1119" y="794"/>
                    </a:lnTo>
                    <a:lnTo>
                      <a:pt x="1116" y="792"/>
                    </a:lnTo>
                    <a:lnTo>
                      <a:pt x="1116" y="791"/>
                    </a:lnTo>
                    <a:lnTo>
                      <a:pt x="1117" y="791"/>
                    </a:lnTo>
                    <a:lnTo>
                      <a:pt x="1118" y="791"/>
                    </a:lnTo>
                    <a:lnTo>
                      <a:pt x="1118" y="792"/>
                    </a:lnTo>
                    <a:lnTo>
                      <a:pt x="1119" y="793"/>
                    </a:lnTo>
                    <a:lnTo>
                      <a:pt x="1120" y="793"/>
                    </a:lnTo>
                    <a:lnTo>
                      <a:pt x="1125" y="794"/>
                    </a:lnTo>
                    <a:lnTo>
                      <a:pt x="1124" y="790"/>
                    </a:lnTo>
                    <a:lnTo>
                      <a:pt x="1123" y="788"/>
                    </a:lnTo>
                    <a:lnTo>
                      <a:pt x="1122" y="787"/>
                    </a:lnTo>
                    <a:lnTo>
                      <a:pt x="1120" y="785"/>
                    </a:lnTo>
                    <a:lnTo>
                      <a:pt x="1121" y="784"/>
                    </a:lnTo>
                    <a:lnTo>
                      <a:pt x="1121" y="782"/>
                    </a:lnTo>
                    <a:lnTo>
                      <a:pt x="1121" y="781"/>
                    </a:lnTo>
                    <a:lnTo>
                      <a:pt x="1120" y="781"/>
                    </a:lnTo>
                    <a:lnTo>
                      <a:pt x="1120" y="780"/>
                    </a:lnTo>
                    <a:lnTo>
                      <a:pt x="1120" y="779"/>
                    </a:lnTo>
                    <a:lnTo>
                      <a:pt x="1119" y="777"/>
                    </a:lnTo>
                    <a:lnTo>
                      <a:pt x="1118" y="777"/>
                    </a:lnTo>
                    <a:lnTo>
                      <a:pt x="1117" y="777"/>
                    </a:lnTo>
                    <a:lnTo>
                      <a:pt x="1116" y="776"/>
                    </a:lnTo>
                    <a:lnTo>
                      <a:pt x="1116" y="775"/>
                    </a:lnTo>
                    <a:lnTo>
                      <a:pt x="1116" y="774"/>
                    </a:lnTo>
                    <a:lnTo>
                      <a:pt x="1115" y="773"/>
                    </a:lnTo>
                    <a:lnTo>
                      <a:pt x="1113" y="771"/>
                    </a:lnTo>
                    <a:lnTo>
                      <a:pt x="1113" y="769"/>
                    </a:lnTo>
                    <a:lnTo>
                      <a:pt x="1115" y="769"/>
                    </a:lnTo>
                    <a:lnTo>
                      <a:pt x="1116" y="769"/>
                    </a:lnTo>
                    <a:lnTo>
                      <a:pt x="1117" y="769"/>
                    </a:lnTo>
                    <a:lnTo>
                      <a:pt x="1118" y="769"/>
                    </a:lnTo>
                    <a:lnTo>
                      <a:pt x="1118" y="768"/>
                    </a:lnTo>
                    <a:lnTo>
                      <a:pt x="1120" y="767"/>
                    </a:lnTo>
                    <a:lnTo>
                      <a:pt x="1121" y="765"/>
                    </a:lnTo>
                    <a:lnTo>
                      <a:pt x="1122" y="764"/>
                    </a:lnTo>
                    <a:lnTo>
                      <a:pt x="1121" y="762"/>
                    </a:lnTo>
                    <a:lnTo>
                      <a:pt x="1120" y="760"/>
                    </a:lnTo>
                    <a:lnTo>
                      <a:pt x="1119" y="760"/>
                    </a:lnTo>
                    <a:lnTo>
                      <a:pt x="1121" y="760"/>
                    </a:lnTo>
                    <a:lnTo>
                      <a:pt x="1122" y="760"/>
                    </a:lnTo>
                    <a:lnTo>
                      <a:pt x="1125" y="763"/>
                    </a:lnTo>
                    <a:lnTo>
                      <a:pt x="1126" y="765"/>
                    </a:lnTo>
                    <a:lnTo>
                      <a:pt x="1125" y="767"/>
                    </a:lnTo>
                    <a:lnTo>
                      <a:pt x="1124" y="767"/>
                    </a:lnTo>
                    <a:lnTo>
                      <a:pt x="1124" y="769"/>
                    </a:lnTo>
                    <a:lnTo>
                      <a:pt x="1124" y="770"/>
                    </a:lnTo>
                    <a:lnTo>
                      <a:pt x="1124" y="771"/>
                    </a:lnTo>
                    <a:lnTo>
                      <a:pt x="1124" y="772"/>
                    </a:lnTo>
                    <a:lnTo>
                      <a:pt x="1125" y="773"/>
                    </a:lnTo>
                    <a:lnTo>
                      <a:pt x="1126" y="774"/>
                    </a:lnTo>
                    <a:lnTo>
                      <a:pt x="1127" y="775"/>
                    </a:lnTo>
                    <a:lnTo>
                      <a:pt x="1128" y="775"/>
                    </a:lnTo>
                    <a:lnTo>
                      <a:pt x="1130" y="776"/>
                    </a:lnTo>
                    <a:lnTo>
                      <a:pt x="1133" y="777"/>
                    </a:lnTo>
                    <a:lnTo>
                      <a:pt x="1135" y="777"/>
                    </a:lnTo>
                    <a:lnTo>
                      <a:pt x="1135" y="776"/>
                    </a:lnTo>
                    <a:lnTo>
                      <a:pt x="1136" y="776"/>
                    </a:lnTo>
                    <a:lnTo>
                      <a:pt x="1135" y="776"/>
                    </a:lnTo>
                    <a:lnTo>
                      <a:pt x="1132" y="777"/>
                    </a:lnTo>
                    <a:lnTo>
                      <a:pt x="1131" y="778"/>
                    </a:lnTo>
                    <a:lnTo>
                      <a:pt x="1131" y="779"/>
                    </a:lnTo>
                    <a:lnTo>
                      <a:pt x="1130" y="779"/>
                    </a:lnTo>
                    <a:lnTo>
                      <a:pt x="1130" y="781"/>
                    </a:lnTo>
                    <a:lnTo>
                      <a:pt x="1128" y="782"/>
                    </a:lnTo>
                    <a:lnTo>
                      <a:pt x="1130" y="784"/>
                    </a:lnTo>
                    <a:lnTo>
                      <a:pt x="1133" y="786"/>
                    </a:lnTo>
                    <a:lnTo>
                      <a:pt x="1133" y="787"/>
                    </a:lnTo>
                    <a:lnTo>
                      <a:pt x="1133" y="788"/>
                    </a:lnTo>
                    <a:lnTo>
                      <a:pt x="1133" y="790"/>
                    </a:lnTo>
                    <a:lnTo>
                      <a:pt x="1133" y="791"/>
                    </a:lnTo>
                    <a:lnTo>
                      <a:pt x="1133" y="792"/>
                    </a:lnTo>
                    <a:lnTo>
                      <a:pt x="1135" y="798"/>
                    </a:lnTo>
                    <a:lnTo>
                      <a:pt x="1137" y="800"/>
                    </a:lnTo>
                    <a:lnTo>
                      <a:pt x="1137" y="801"/>
                    </a:lnTo>
                    <a:lnTo>
                      <a:pt x="1138" y="801"/>
                    </a:lnTo>
                    <a:lnTo>
                      <a:pt x="1139" y="802"/>
                    </a:lnTo>
                    <a:lnTo>
                      <a:pt x="1139" y="803"/>
                    </a:lnTo>
                    <a:lnTo>
                      <a:pt x="1139" y="804"/>
                    </a:lnTo>
                    <a:lnTo>
                      <a:pt x="1138" y="805"/>
                    </a:lnTo>
                    <a:lnTo>
                      <a:pt x="1138" y="807"/>
                    </a:lnTo>
                    <a:lnTo>
                      <a:pt x="1138" y="808"/>
                    </a:lnTo>
                    <a:lnTo>
                      <a:pt x="1138" y="809"/>
                    </a:lnTo>
                    <a:lnTo>
                      <a:pt x="1139" y="809"/>
                    </a:lnTo>
                    <a:lnTo>
                      <a:pt x="1139" y="811"/>
                    </a:lnTo>
                    <a:lnTo>
                      <a:pt x="1138" y="811"/>
                    </a:lnTo>
                    <a:lnTo>
                      <a:pt x="1137" y="811"/>
                    </a:lnTo>
                    <a:lnTo>
                      <a:pt x="1137" y="812"/>
                    </a:lnTo>
                    <a:lnTo>
                      <a:pt x="1137" y="813"/>
                    </a:lnTo>
                    <a:lnTo>
                      <a:pt x="1137" y="815"/>
                    </a:lnTo>
                    <a:lnTo>
                      <a:pt x="1138" y="818"/>
                    </a:lnTo>
                    <a:lnTo>
                      <a:pt x="1138" y="819"/>
                    </a:lnTo>
                    <a:lnTo>
                      <a:pt x="1138" y="820"/>
                    </a:lnTo>
                    <a:lnTo>
                      <a:pt x="1142" y="824"/>
                    </a:lnTo>
                    <a:lnTo>
                      <a:pt x="1143" y="827"/>
                    </a:lnTo>
                    <a:lnTo>
                      <a:pt x="1144" y="828"/>
                    </a:lnTo>
                    <a:lnTo>
                      <a:pt x="1144" y="829"/>
                    </a:lnTo>
                    <a:lnTo>
                      <a:pt x="1143" y="829"/>
                    </a:lnTo>
                    <a:lnTo>
                      <a:pt x="1142" y="830"/>
                    </a:lnTo>
                    <a:lnTo>
                      <a:pt x="1141" y="830"/>
                    </a:lnTo>
                    <a:lnTo>
                      <a:pt x="1141" y="832"/>
                    </a:lnTo>
                    <a:lnTo>
                      <a:pt x="1141" y="833"/>
                    </a:lnTo>
                    <a:lnTo>
                      <a:pt x="1140" y="833"/>
                    </a:lnTo>
                    <a:lnTo>
                      <a:pt x="1141" y="834"/>
                    </a:lnTo>
                    <a:lnTo>
                      <a:pt x="1141" y="835"/>
                    </a:lnTo>
                    <a:lnTo>
                      <a:pt x="1141" y="836"/>
                    </a:lnTo>
                    <a:lnTo>
                      <a:pt x="1142" y="837"/>
                    </a:lnTo>
                    <a:lnTo>
                      <a:pt x="1143" y="837"/>
                    </a:lnTo>
                    <a:lnTo>
                      <a:pt x="1143" y="838"/>
                    </a:lnTo>
                    <a:lnTo>
                      <a:pt x="1143" y="839"/>
                    </a:lnTo>
                    <a:lnTo>
                      <a:pt x="1143" y="840"/>
                    </a:lnTo>
                    <a:lnTo>
                      <a:pt x="1143" y="841"/>
                    </a:lnTo>
                    <a:lnTo>
                      <a:pt x="1144" y="842"/>
                    </a:lnTo>
                    <a:lnTo>
                      <a:pt x="1145" y="843"/>
                    </a:lnTo>
                    <a:lnTo>
                      <a:pt x="1148" y="845"/>
                    </a:lnTo>
                    <a:lnTo>
                      <a:pt x="1150" y="846"/>
                    </a:lnTo>
                    <a:lnTo>
                      <a:pt x="1149" y="846"/>
                    </a:lnTo>
                    <a:lnTo>
                      <a:pt x="1148" y="847"/>
                    </a:lnTo>
                    <a:lnTo>
                      <a:pt x="1148" y="848"/>
                    </a:lnTo>
                    <a:lnTo>
                      <a:pt x="1148" y="850"/>
                    </a:lnTo>
                    <a:lnTo>
                      <a:pt x="1148" y="851"/>
                    </a:lnTo>
                    <a:lnTo>
                      <a:pt x="1147" y="851"/>
                    </a:lnTo>
                    <a:lnTo>
                      <a:pt x="1147" y="852"/>
                    </a:lnTo>
                    <a:lnTo>
                      <a:pt x="1146" y="853"/>
                    </a:lnTo>
                    <a:lnTo>
                      <a:pt x="1144" y="850"/>
                    </a:lnTo>
                    <a:lnTo>
                      <a:pt x="1143" y="850"/>
                    </a:lnTo>
                    <a:lnTo>
                      <a:pt x="1142" y="849"/>
                    </a:lnTo>
                    <a:lnTo>
                      <a:pt x="1141" y="849"/>
                    </a:lnTo>
                    <a:lnTo>
                      <a:pt x="1140" y="849"/>
                    </a:lnTo>
                    <a:lnTo>
                      <a:pt x="1138" y="850"/>
                    </a:lnTo>
                    <a:lnTo>
                      <a:pt x="1137" y="850"/>
                    </a:lnTo>
                    <a:lnTo>
                      <a:pt x="1137" y="849"/>
                    </a:lnTo>
                    <a:lnTo>
                      <a:pt x="1136" y="849"/>
                    </a:lnTo>
                    <a:lnTo>
                      <a:pt x="1137" y="848"/>
                    </a:lnTo>
                    <a:lnTo>
                      <a:pt x="1136" y="848"/>
                    </a:lnTo>
                    <a:lnTo>
                      <a:pt x="1137" y="848"/>
                    </a:lnTo>
                    <a:lnTo>
                      <a:pt x="1137" y="847"/>
                    </a:lnTo>
                    <a:lnTo>
                      <a:pt x="1139" y="846"/>
                    </a:lnTo>
                    <a:lnTo>
                      <a:pt x="1138" y="844"/>
                    </a:lnTo>
                    <a:lnTo>
                      <a:pt x="1137" y="843"/>
                    </a:lnTo>
                    <a:lnTo>
                      <a:pt x="1138" y="841"/>
                    </a:lnTo>
                    <a:lnTo>
                      <a:pt x="1139" y="841"/>
                    </a:lnTo>
                    <a:lnTo>
                      <a:pt x="1139" y="840"/>
                    </a:lnTo>
                    <a:lnTo>
                      <a:pt x="1139" y="839"/>
                    </a:lnTo>
                    <a:lnTo>
                      <a:pt x="1139" y="837"/>
                    </a:lnTo>
                    <a:lnTo>
                      <a:pt x="1139" y="836"/>
                    </a:lnTo>
                    <a:lnTo>
                      <a:pt x="1137" y="833"/>
                    </a:lnTo>
                    <a:lnTo>
                      <a:pt x="1134" y="831"/>
                    </a:lnTo>
                    <a:lnTo>
                      <a:pt x="1133" y="830"/>
                    </a:lnTo>
                    <a:lnTo>
                      <a:pt x="1132" y="830"/>
                    </a:lnTo>
                    <a:lnTo>
                      <a:pt x="1131" y="830"/>
                    </a:lnTo>
                    <a:lnTo>
                      <a:pt x="1131" y="828"/>
                    </a:lnTo>
                    <a:lnTo>
                      <a:pt x="1130" y="828"/>
                    </a:lnTo>
                    <a:lnTo>
                      <a:pt x="1128" y="826"/>
                    </a:lnTo>
                    <a:lnTo>
                      <a:pt x="1126" y="824"/>
                    </a:lnTo>
                    <a:lnTo>
                      <a:pt x="1124" y="826"/>
                    </a:lnTo>
                    <a:lnTo>
                      <a:pt x="1122" y="826"/>
                    </a:lnTo>
                    <a:lnTo>
                      <a:pt x="1120" y="826"/>
                    </a:lnTo>
                    <a:lnTo>
                      <a:pt x="1119" y="827"/>
                    </a:lnTo>
                    <a:lnTo>
                      <a:pt x="1118" y="827"/>
                    </a:lnTo>
                    <a:lnTo>
                      <a:pt x="1118" y="828"/>
                    </a:lnTo>
                    <a:lnTo>
                      <a:pt x="1117" y="828"/>
                    </a:lnTo>
                    <a:lnTo>
                      <a:pt x="1116" y="829"/>
                    </a:lnTo>
                    <a:lnTo>
                      <a:pt x="1117" y="830"/>
                    </a:lnTo>
                    <a:lnTo>
                      <a:pt x="1117" y="832"/>
                    </a:lnTo>
                    <a:lnTo>
                      <a:pt x="1117" y="833"/>
                    </a:lnTo>
                    <a:lnTo>
                      <a:pt x="1118" y="833"/>
                    </a:lnTo>
                    <a:lnTo>
                      <a:pt x="1119" y="833"/>
                    </a:lnTo>
                    <a:lnTo>
                      <a:pt x="1120" y="834"/>
                    </a:lnTo>
                    <a:lnTo>
                      <a:pt x="1123" y="835"/>
                    </a:lnTo>
                    <a:lnTo>
                      <a:pt x="1124" y="835"/>
                    </a:lnTo>
                    <a:lnTo>
                      <a:pt x="1124" y="836"/>
                    </a:lnTo>
                    <a:lnTo>
                      <a:pt x="1126" y="835"/>
                    </a:lnTo>
                    <a:lnTo>
                      <a:pt x="1127" y="835"/>
                    </a:lnTo>
                    <a:lnTo>
                      <a:pt x="1128" y="835"/>
                    </a:lnTo>
                    <a:lnTo>
                      <a:pt x="1128" y="834"/>
                    </a:lnTo>
                    <a:lnTo>
                      <a:pt x="1129" y="834"/>
                    </a:lnTo>
                    <a:lnTo>
                      <a:pt x="1129" y="835"/>
                    </a:lnTo>
                    <a:lnTo>
                      <a:pt x="1130" y="835"/>
                    </a:lnTo>
                    <a:lnTo>
                      <a:pt x="1129" y="835"/>
                    </a:lnTo>
                    <a:lnTo>
                      <a:pt x="1128" y="835"/>
                    </a:lnTo>
                    <a:lnTo>
                      <a:pt x="1127" y="835"/>
                    </a:lnTo>
                    <a:lnTo>
                      <a:pt x="1127" y="836"/>
                    </a:lnTo>
                    <a:lnTo>
                      <a:pt x="1126" y="837"/>
                    </a:lnTo>
                    <a:lnTo>
                      <a:pt x="1125" y="837"/>
                    </a:lnTo>
                    <a:lnTo>
                      <a:pt x="1124" y="839"/>
                    </a:lnTo>
                    <a:lnTo>
                      <a:pt x="1123" y="840"/>
                    </a:lnTo>
                    <a:lnTo>
                      <a:pt x="1122" y="841"/>
                    </a:lnTo>
                    <a:lnTo>
                      <a:pt x="1124" y="843"/>
                    </a:lnTo>
                    <a:lnTo>
                      <a:pt x="1124" y="844"/>
                    </a:lnTo>
                    <a:lnTo>
                      <a:pt x="1124" y="845"/>
                    </a:lnTo>
                    <a:lnTo>
                      <a:pt x="1123" y="845"/>
                    </a:lnTo>
                    <a:lnTo>
                      <a:pt x="1118" y="846"/>
                    </a:lnTo>
                    <a:lnTo>
                      <a:pt x="1118" y="847"/>
                    </a:lnTo>
                    <a:lnTo>
                      <a:pt x="1117" y="847"/>
                    </a:lnTo>
                    <a:lnTo>
                      <a:pt x="1116" y="848"/>
                    </a:lnTo>
                    <a:lnTo>
                      <a:pt x="1116" y="850"/>
                    </a:lnTo>
                    <a:lnTo>
                      <a:pt x="1115" y="850"/>
                    </a:lnTo>
                    <a:lnTo>
                      <a:pt x="1115" y="849"/>
                    </a:lnTo>
                    <a:lnTo>
                      <a:pt x="1114" y="849"/>
                    </a:lnTo>
                    <a:lnTo>
                      <a:pt x="1113" y="849"/>
                    </a:lnTo>
                    <a:lnTo>
                      <a:pt x="1112" y="849"/>
                    </a:lnTo>
                    <a:lnTo>
                      <a:pt x="1111" y="850"/>
                    </a:lnTo>
                    <a:lnTo>
                      <a:pt x="1111" y="851"/>
                    </a:lnTo>
                    <a:lnTo>
                      <a:pt x="1111" y="852"/>
                    </a:lnTo>
                    <a:lnTo>
                      <a:pt x="1111" y="853"/>
                    </a:lnTo>
                    <a:lnTo>
                      <a:pt x="1111" y="854"/>
                    </a:lnTo>
                    <a:lnTo>
                      <a:pt x="1112" y="856"/>
                    </a:lnTo>
                    <a:lnTo>
                      <a:pt x="1113" y="856"/>
                    </a:lnTo>
                    <a:lnTo>
                      <a:pt x="1113" y="857"/>
                    </a:lnTo>
                    <a:lnTo>
                      <a:pt x="1113" y="858"/>
                    </a:lnTo>
                    <a:lnTo>
                      <a:pt x="1114" y="858"/>
                    </a:lnTo>
                    <a:lnTo>
                      <a:pt x="1115" y="858"/>
                    </a:lnTo>
                    <a:lnTo>
                      <a:pt x="1115" y="859"/>
                    </a:lnTo>
                    <a:lnTo>
                      <a:pt x="1116" y="859"/>
                    </a:lnTo>
                    <a:lnTo>
                      <a:pt x="1117" y="859"/>
                    </a:lnTo>
                    <a:lnTo>
                      <a:pt x="1118" y="858"/>
                    </a:lnTo>
                    <a:lnTo>
                      <a:pt x="1119" y="859"/>
                    </a:lnTo>
                    <a:lnTo>
                      <a:pt x="1120" y="859"/>
                    </a:lnTo>
                    <a:lnTo>
                      <a:pt x="1121" y="859"/>
                    </a:lnTo>
                    <a:lnTo>
                      <a:pt x="1121" y="860"/>
                    </a:lnTo>
                    <a:lnTo>
                      <a:pt x="1122" y="860"/>
                    </a:lnTo>
                    <a:lnTo>
                      <a:pt x="1124" y="863"/>
                    </a:lnTo>
                    <a:lnTo>
                      <a:pt x="1125" y="863"/>
                    </a:lnTo>
                    <a:lnTo>
                      <a:pt x="1127" y="864"/>
                    </a:lnTo>
                    <a:lnTo>
                      <a:pt x="1128" y="864"/>
                    </a:lnTo>
                    <a:lnTo>
                      <a:pt x="1129" y="864"/>
                    </a:lnTo>
                    <a:lnTo>
                      <a:pt x="1128" y="865"/>
                    </a:lnTo>
                    <a:lnTo>
                      <a:pt x="1128" y="866"/>
                    </a:lnTo>
                    <a:lnTo>
                      <a:pt x="1128" y="867"/>
                    </a:lnTo>
                    <a:lnTo>
                      <a:pt x="1129" y="868"/>
                    </a:lnTo>
                    <a:lnTo>
                      <a:pt x="1130" y="868"/>
                    </a:lnTo>
                    <a:lnTo>
                      <a:pt x="1130" y="869"/>
                    </a:lnTo>
                    <a:lnTo>
                      <a:pt x="1130" y="870"/>
                    </a:lnTo>
                    <a:lnTo>
                      <a:pt x="1130" y="871"/>
                    </a:lnTo>
                    <a:lnTo>
                      <a:pt x="1130" y="872"/>
                    </a:lnTo>
                    <a:lnTo>
                      <a:pt x="1130" y="873"/>
                    </a:lnTo>
                    <a:lnTo>
                      <a:pt x="1129" y="873"/>
                    </a:lnTo>
                    <a:lnTo>
                      <a:pt x="1129" y="875"/>
                    </a:lnTo>
                    <a:lnTo>
                      <a:pt x="1129" y="876"/>
                    </a:lnTo>
                    <a:lnTo>
                      <a:pt x="1129" y="877"/>
                    </a:lnTo>
                    <a:lnTo>
                      <a:pt x="1130" y="877"/>
                    </a:lnTo>
                    <a:lnTo>
                      <a:pt x="1130" y="878"/>
                    </a:lnTo>
                    <a:lnTo>
                      <a:pt x="1131" y="879"/>
                    </a:lnTo>
                    <a:lnTo>
                      <a:pt x="1132" y="879"/>
                    </a:lnTo>
                    <a:lnTo>
                      <a:pt x="1133" y="880"/>
                    </a:lnTo>
                    <a:lnTo>
                      <a:pt x="1133" y="881"/>
                    </a:lnTo>
                    <a:lnTo>
                      <a:pt x="1131" y="882"/>
                    </a:lnTo>
                    <a:lnTo>
                      <a:pt x="1130" y="882"/>
                    </a:lnTo>
                    <a:lnTo>
                      <a:pt x="1130" y="883"/>
                    </a:lnTo>
                    <a:lnTo>
                      <a:pt x="1130" y="884"/>
                    </a:lnTo>
                    <a:lnTo>
                      <a:pt x="1130" y="885"/>
                    </a:lnTo>
                    <a:lnTo>
                      <a:pt x="1130" y="886"/>
                    </a:lnTo>
                    <a:lnTo>
                      <a:pt x="1130" y="888"/>
                    </a:lnTo>
                    <a:lnTo>
                      <a:pt x="1130" y="889"/>
                    </a:lnTo>
                    <a:lnTo>
                      <a:pt x="1130" y="890"/>
                    </a:lnTo>
                    <a:lnTo>
                      <a:pt x="1129" y="891"/>
                    </a:lnTo>
                    <a:lnTo>
                      <a:pt x="1126" y="890"/>
                    </a:lnTo>
                    <a:lnTo>
                      <a:pt x="1125" y="890"/>
                    </a:lnTo>
                    <a:lnTo>
                      <a:pt x="1124" y="890"/>
                    </a:lnTo>
                    <a:lnTo>
                      <a:pt x="1124" y="891"/>
                    </a:lnTo>
                    <a:lnTo>
                      <a:pt x="1123" y="891"/>
                    </a:lnTo>
                    <a:lnTo>
                      <a:pt x="1122" y="892"/>
                    </a:lnTo>
                    <a:lnTo>
                      <a:pt x="1122" y="893"/>
                    </a:lnTo>
                    <a:lnTo>
                      <a:pt x="1122" y="894"/>
                    </a:lnTo>
                    <a:lnTo>
                      <a:pt x="1123" y="895"/>
                    </a:lnTo>
                    <a:lnTo>
                      <a:pt x="1125" y="897"/>
                    </a:lnTo>
                    <a:lnTo>
                      <a:pt x="1125" y="898"/>
                    </a:lnTo>
                    <a:lnTo>
                      <a:pt x="1125" y="899"/>
                    </a:lnTo>
                    <a:lnTo>
                      <a:pt x="1126" y="899"/>
                    </a:lnTo>
                    <a:lnTo>
                      <a:pt x="1126" y="901"/>
                    </a:lnTo>
                    <a:lnTo>
                      <a:pt x="1127" y="901"/>
                    </a:lnTo>
                    <a:lnTo>
                      <a:pt x="1128" y="902"/>
                    </a:lnTo>
                    <a:lnTo>
                      <a:pt x="1126" y="905"/>
                    </a:lnTo>
                    <a:lnTo>
                      <a:pt x="1126" y="906"/>
                    </a:lnTo>
                    <a:lnTo>
                      <a:pt x="1126" y="907"/>
                    </a:lnTo>
                    <a:lnTo>
                      <a:pt x="1125" y="907"/>
                    </a:lnTo>
                    <a:lnTo>
                      <a:pt x="1124" y="907"/>
                    </a:lnTo>
                    <a:lnTo>
                      <a:pt x="1124" y="908"/>
                    </a:lnTo>
                    <a:lnTo>
                      <a:pt x="1124" y="909"/>
                    </a:lnTo>
                    <a:lnTo>
                      <a:pt x="1123" y="911"/>
                    </a:lnTo>
                    <a:lnTo>
                      <a:pt x="1124" y="911"/>
                    </a:lnTo>
                    <a:lnTo>
                      <a:pt x="1123" y="911"/>
                    </a:lnTo>
                    <a:lnTo>
                      <a:pt x="1122" y="911"/>
                    </a:lnTo>
                    <a:lnTo>
                      <a:pt x="1122" y="912"/>
                    </a:lnTo>
                    <a:lnTo>
                      <a:pt x="1120" y="912"/>
                    </a:lnTo>
                    <a:lnTo>
                      <a:pt x="1119" y="913"/>
                    </a:lnTo>
                    <a:lnTo>
                      <a:pt x="1119" y="915"/>
                    </a:lnTo>
                    <a:lnTo>
                      <a:pt x="1118" y="916"/>
                    </a:lnTo>
                    <a:lnTo>
                      <a:pt x="1119" y="917"/>
                    </a:lnTo>
                    <a:lnTo>
                      <a:pt x="1120" y="920"/>
                    </a:lnTo>
                    <a:lnTo>
                      <a:pt x="1121" y="922"/>
                    </a:lnTo>
                    <a:lnTo>
                      <a:pt x="1122" y="923"/>
                    </a:lnTo>
                    <a:lnTo>
                      <a:pt x="1125" y="926"/>
                    </a:lnTo>
                    <a:lnTo>
                      <a:pt x="1128" y="928"/>
                    </a:lnTo>
                    <a:lnTo>
                      <a:pt x="1129" y="928"/>
                    </a:lnTo>
                    <a:lnTo>
                      <a:pt x="1130" y="928"/>
                    </a:lnTo>
                    <a:lnTo>
                      <a:pt x="1130" y="929"/>
                    </a:lnTo>
                    <a:lnTo>
                      <a:pt x="1131" y="929"/>
                    </a:lnTo>
                    <a:lnTo>
                      <a:pt x="1132" y="928"/>
                    </a:lnTo>
                    <a:lnTo>
                      <a:pt x="1134" y="928"/>
                    </a:lnTo>
                    <a:lnTo>
                      <a:pt x="1135" y="928"/>
                    </a:lnTo>
                    <a:lnTo>
                      <a:pt x="1135" y="926"/>
                    </a:lnTo>
                    <a:lnTo>
                      <a:pt x="1137" y="926"/>
                    </a:lnTo>
                    <a:lnTo>
                      <a:pt x="1137" y="924"/>
                    </a:lnTo>
                    <a:lnTo>
                      <a:pt x="1136" y="923"/>
                    </a:lnTo>
                    <a:lnTo>
                      <a:pt x="1136" y="922"/>
                    </a:lnTo>
                    <a:lnTo>
                      <a:pt x="1133" y="919"/>
                    </a:lnTo>
                    <a:lnTo>
                      <a:pt x="1135" y="918"/>
                    </a:lnTo>
                    <a:lnTo>
                      <a:pt x="1135" y="919"/>
                    </a:lnTo>
                    <a:lnTo>
                      <a:pt x="1138" y="922"/>
                    </a:lnTo>
                    <a:lnTo>
                      <a:pt x="1139" y="922"/>
                    </a:lnTo>
                    <a:lnTo>
                      <a:pt x="1152" y="927"/>
                    </a:lnTo>
                    <a:lnTo>
                      <a:pt x="1153" y="927"/>
                    </a:lnTo>
                    <a:lnTo>
                      <a:pt x="1154" y="927"/>
                    </a:lnTo>
                    <a:lnTo>
                      <a:pt x="1155" y="927"/>
                    </a:lnTo>
                    <a:lnTo>
                      <a:pt x="1156" y="927"/>
                    </a:lnTo>
                    <a:lnTo>
                      <a:pt x="1157" y="926"/>
                    </a:lnTo>
                    <a:lnTo>
                      <a:pt x="1158" y="926"/>
                    </a:lnTo>
                    <a:lnTo>
                      <a:pt x="1158" y="925"/>
                    </a:lnTo>
                    <a:lnTo>
                      <a:pt x="1159" y="925"/>
                    </a:lnTo>
                    <a:lnTo>
                      <a:pt x="1159" y="926"/>
                    </a:lnTo>
                    <a:lnTo>
                      <a:pt x="1160" y="926"/>
                    </a:lnTo>
                    <a:lnTo>
                      <a:pt x="1159" y="926"/>
                    </a:lnTo>
                    <a:lnTo>
                      <a:pt x="1158" y="926"/>
                    </a:lnTo>
                    <a:lnTo>
                      <a:pt x="1158" y="927"/>
                    </a:lnTo>
                    <a:lnTo>
                      <a:pt x="1156" y="928"/>
                    </a:lnTo>
                    <a:lnTo>
                      <a:pt x="1156" y="930"/>
                    </a:lnTo>
                    <a:lnTo>
                      <a:pt x="1155" y="930"/>
                    </a:lnTo>
                    <a:lnTo>
                      <a:pt x="1156" y="931"/>
                    </a:lnTo>
                    <a:lnTo>
                      <a:pt x="1156" y="932"/>
                    </a:lnTo>
                    <a:lnTo>
                      <a:pt x="1156" y="933"/>
                    </a:lnTo>
                    <a:lnTo>
                      <a:pt x="1157" y="933"/>
                    </a:lnTo>
                    <a:lnTo>
                      <a:pt x="1158" y="934"/>
                    </a:lnTo>
                    <a:lnTo>
                      <a:pt x="1158" y="935"/>
                    </a:lnTo>
                    <a:lnTo>
                      <a:pt x="1160" y="936"/>
                    </a:lnTo>
                    <a:lnTo>
                      <a:pt x="1162" y="935"/>
                    </a:lnTo>
                    <a:lnTo>
                      <a:pt x="1160" y="937"/>
                    </a:lnTo>
                    <a:lnTo>
                      <a:pt x="1160" y="938"/>
                    </a:lnTo>
                    <a:lnTo>
                      <a:pt x="1160" y="940"/>
                    </a:lnTo>
                    <a:lnTo>
                      <a:pt x="1159" y="941"/>
                    </a:lnTo>
                    <a:lnTo>
                      <a:pt x="1160" y="943"/>
                    </a:lnTo>
                    <a:lnTo>
                      <a:pt x="1160" y="944"/>
                    </a:lnTo>
                    <a:lnTo>
                      <a:pt x="1158" y="948"/>
                    </a:lnTo>
                    <a:lnTo>
                      <a:pt x="1158" y="947"/>
                    </a:lnTo>
                    <a:lnTo>
                      <a:pt x="1157" y="947"/>
                    </a:lnTo>
                    <a:lnTo>
                      <a:pt x="1156" y="947"/>
                    </a:lnTo>
                    <a:lnTo>
                      <a:pt x="1154" y="946"/>
                    </a:lnTo>
                    <a:lnTo>
                      <a:pt x="1153" y="946"/>
                    </a:lnTo>
                    <a:lnTo>
                      <a:pt x="1152" y="946"/>
                    </a:lnTo>
                    <a:lnTo>
                      <a:pt x="1151" y="946"/>
                    </a:lnTo>
                    <a:lnTo>
                      <a:pt x="1150" y="946"/>
                    </a:lnTo>
                    <a:lnTo>
                      <a:pt x="1150" y="947"/>
                    </a:lnTo>
                    <a:lnTo>
                      <a:pt x="1147" y="948"/>
                    </a:lnTo>
                    <a:lnTo>
                      <a:pt x="1146" y="950"/>
                    </a:lnTo>
                    <a:lnTo>
                      <a:pt x="1145" y="952"/>
                    </a:lnTo>
                    <a:lnTo>
                      <a:pt x="1147" y="953"/>
                    </a:lnTo>
                    <a:lnTo>
                      <a:pt x="1147" y="954"/>
                    </a:lnTo>
                    <a:lnTo>
                      <a:pt x="1148" y="954"/>
                    </a:lnTo>
                    <a:lnTo>
                      <a:pt x="1149" y="954"/>
                    </a:lnTo>
                    <a:lnTo>
                      <a:pt x="1148" y="956"/>
                    </a:lnTo>
                    <a:lnTo>
                      <a:pt x="1147" y="956"/>
                    </a:lnTo>
                    <a:lnTo>
                      <a:pt x="1146" y="956"/>
                    </a:lnTo>
                    <a:lnTo>
                      <a:pt x="1145" y="957"/>
                    </a:lnTo>
                    <a:lnTo>
                      <a:pt x="1145" y="958"/>
                    </a:lnTo>
                    <a:lnTo>
                      <a:pt x="1144" y="958"/>
                    </a:lnTo>
                    <a:lnTo>
                      <a:pt x="1144" y="960"/>
                    </a:lnTo>
                    <a:lnTo>
                      <a:pt x="1143" y="960"/>
                    </a:lnTo>
                    <a:lnTo>
                      <a:pt x="1143" y="961"/>
                    </a:lnTo>
                    <a:lnTo>
                      <a:pt x="1143" y="962"/>
                    </a:lnTo>
                    <a:lnTo>
                      <a:pt x="1144" y="962"/>
                    </a:lnTo>
                    <a:lnTo>
                      <a:pt x="1148" y="969"/>
                    </a:lnTo>
                    <a:lnTo>
                      <a:pt x="1148" y="971"/>
                    </a:lnTo>
                    <a:lnTo>
                      <a:pt x="1148" y="972"/>
                    </a:lnTo>
                    <a:lnTo>
                      <a:pt x="1148" y="973"/>
                    </a:lnTo>
                    <a:lnTo>
                      <a:pt x="1149" y="977"/>
                    </a:lnTo>
                    <a:lnTo>
                      <a:pt x="1150" y="978"/>
                    </a:lnTo>
                    <a:lnTo>
                      <a:pt x="1150" y="979"/>
                    </a:lnTo>
                    <a:lnTo>
                      <a:pt x="1152" y="980"/>
                    </a:lnTo>
                    <a:lnTo>
                      <a:pt x="1152" y="982"/>
                    </a:lnTo>
                    <a:lnTo>
                      <a:pt x="1152" y="983"/>
                    </a:lnTo>
                    <a:lnTo>
                      <a:pt x="1153" y="983"/>
                    </a:lnTo>
                    <a:lnTo>
                      <a:pt x="1153" y="984"/>
                    </a:lnTo>
                    <a:lnTo>
                      <a:pt x="1154" y="984"/>
                    </a:lnTo>
                    <a:lnTo>
                      <a:pt x="1154" y="986"/>
                    </a:lnTo>
                    <a:lnTo>
                      <a:pt x="1154" y="987"/>
                    </a:lnTo>
                    <a:lnTo>
                      <a:pt x="1155" y="988"/>
                    </a:lnTo>
                    <a:lnTo>
                      <a:pt x="1156" y="988"/>
                    </a:lnTo>
                    <a:lnTo>
                      <a:pt x="1156" y="989"/>
                    </a:lnTo>
                    <a:lnTo>
                      <a:pt x="1156" y="990"/>
                    </a:lnTo>
                    <a:lnTo>
                      <a:pt x="1157" y="990"/>
                    </a:lnTo>
                    <a:lnTo>
                      <a:pt x="1160" y="991"/>
                    </a:lnTo>
                    <a:lnTo>
                      <a:pt x="1159" y="992"/>
                    </a:lnTo>
                    <a:lnTo>
                      <a:pt x="1159" y="995"/>
                    </a:lnTo>
                    <a:lnTo>
                      <a:pt x="1159" y="996"/>
                    </a:lnTo>
                    <a:lnTo>
                      <a:pt x="1160" y="997"/>
                    </a:lnTo>
                    <a:lnTo>
                      <a:pt x="1161" y="997"/>
                    </a:lnTo>
                    <a:lnTo>
                      <a:pt x="1165" y="999"/>
                    </a:lnTo>
                    <a:lnTo>
                      <a:pt x="1166" y="1001"/>
                    </a:lnTo>
                    <a:lnTo>
                      <a:pt x="1167" y="1002"/>
                    </a:lnTo>
                    <a:lnTo>
                      <a:pt x="1167" y="1003"/>
                    </a:lnTo>
                    <a:lnTo>
                      <a:pt x="1169" y="1004"/>
                    </a:lnTo>
                    <a:lnTo>
                      <a:pt x="1169" y="1005"/>
                    </a:lnTo>
                    <a:lnTo>
                      <a:pt x="1168" y="1005"/>
                    </a:lnTo>
                    <a:lnTo>
                      <a:pt x="1168" y="1007"/>
                    </a:lnTo>
                    <a:lnTo>
                      <a:pt x="1167" y="1008"/>
                    </a:lnTo>
                    <a:lnTo>
                      <a:pt x="1167" y="1009"/>
                    </a:lnTo>
                    <a:lnTo>
                      <a:pt x="1167" y="1010"/>
                    </a:lnTo>
                    <a:lnTo>
                      <a:pt x="1169" y="1014"/>
                    </a:lnTo>
                    <a:lnTo>
                      <a:pt x="1170" y="1014"/>
                    </a:lnTo>
                    <a:lnTo>
                      <a:pt x="1172" y="1016"/>
                    </a:lnTo>
                    <a:lnTo>
                      <a:pt x="1173" y="1016"/>
                    </a:lnTo>
                    <a:lnTo>
                      <a:pt x="1175" y="1017"/>
                    </a:lnTo>
                    <a:lnTo>
                      <a:pt x="1176" y="1016"/>
                    </a:lnTo>
                    <a:lnTo>
                      <a:pt x="1177" y="1016"/>
                    </a:lnTo>
                    <a:lnTo>
                      <a:pt x="1178" y="1017"/>
                    </a:lnTo>
                    <a:lnTo>
                      <a:pt x="1179" y="1018"/>
                    </a:lnTo>
                    <a:lnTo>
                      <a:pt x="1177" y="1020"/>
                    </a:lnTo>
                    <a:lnTo>
                      <a:pt x="1179" y="1022"/>
                    </a:lnTo>
                    <a:lnTo>
                      <a:pt x="1180" y="1023"/>
                    </a:lnTo>
                    <a:lnTo>
                      <a:pt x="1180" y="1024"/>
                    </a:lnTo>
                    <a:lnTo>
                      <a:pt x="1181" y="1024"/>
                    </a:lnTo>
                    <a:lnTo>
                      <a:pt x="1181" y="1028"/>
                    </a:lnTo>
                    <a:lnTo>
                      <a:pt x="1182" y="1030"/>
                    </a:lnTo>
                    <a:lnTo>
                      <a:pt x="1182" y="1031"/>
                    </a:lnTo>
                    <a:lnTo>
                      <a:pt x="1183" y="1032"/>
                    </a:lnTo>
                    <a:lnTo>
                      <a:pt x="1184" y="1032"/>
                    </a:lnTo>
                    <a:lnTo>
                      <a:pt x="1184" y="1033"/>
                    </a:lnTo>
                    <a:lnTo>
                      <a:pt x="1184" y="1035"/>
                    </a:lnTo>
                    <a:lnTo>
                      <a:pt x="1184" y="1036"/>
                    </a:lnTo>
                    <a:lnTo>
                      <a:pt x="1186" y="1037"/>
                    </a:lnTo>
                    <a:lnTo>
                      <a:pt x="1185" y="1038"/>
                    </a:lnTo>
                    <a:lnTo>
                      <a:pt x="1185" y="1039"/>
                    </a:lnTo>
                    <a:lnTo>
                      <a:pt x="1185" y="1040"/>
                    </a:lnTo>
                    <a:lnTo>
                      <a:pt x="1186" y="1041"/>
                    </a:lnTo>
                    <a:lnTo>
                      <a:pt x="1189" y="1044"/>
                    </a:lnTo>
                    <a:lnTo>
                      <a:pt x="1190" y="1044"/>
                    </a:lnTo>
                    <a:lnTo>
                      <a:pt x="1190" y="1045"/>
                    </a:lnTo>
                    <a:lnTo>
                      <a:pt x="1191" y="1045"/>
                    </a:lnTo>
                    <a:lnTo>
                      <a:pt x="1194" y="1045"/>
                    </a:lnTo>
                    <a:lnTo>
                      <a:pt x="1195" y="1046"/>
                    </a:lnTo>
                    <a:lnTo>
                      <a:pt x="1196" y="1045"/>
                    </a:lnTo>
                    <a:lnTo>
                      <a:pt x="1197" y="1045"/>
                    </a:lnTo>
                    <a:lnTo>
                      <a:pt x="1198" y="1044"/>
                    </a:lnTo>
                    <a:lnTo>
                      <a:pt x="1198" y="1045"/>
                    </a:lnTo>
                    <a:lnTo>
                      <a:pt x="1199" y="1045"/>
                    </a:lnTo>
                    <a:lnTo>
                      <a:pt x="1200" y="1045"/>
                    </a:lnTo>
                    <a:lnTo>
                      <a:pt x="1200" y="1046"/>
                    </a:lnTo>
                    <a:lnTo>
                      <a:pt x="1201" y="1046"/>
                    </a:lnTo>
                    <a:lnTo>
                      <a:pt x="1202" y="1046"/>
                    </a:lnTo>
                    <a:lnTo>
                      <a:pt x="1203" y="1046"/>
                    </a:lnTo>
                    <a:lnTo>
                      <a:pt x="1203" y="1047"/>
                    </a:lnTo>
                    <a:lnTo>
                      <a:pt x="1203" y="1048"/>
                    </a:lnTo>
                    <a:lnTo>
                      <a:pt x="1203" y="1049"/>
                    </a:lnTo>
                    <a:lnTo>
                      <a:pt x="1204" y="1049"/>
                    </a:lnTo>
                    <a:lnTo>
                      <a:pt x="1204" y="1050"/>
                    </a:lnTo>
                    <a:lnTo>
                      <a:pt x="1205" y="1050"/>
                    </a:lnTo>
                    <a:lnTo>
                      <a:pt x="1208" y="1053"/>
                    </a:lnTo>
                    <a:lnTo>
                      <a:pt x="1209" y="1054"/>
                    </a:lnTo>
                    <a:lnTo>
                      <a:pt x="1212" y="1054"/>
                    </a:lnTo>
                    <a:lnTo>
                      <a:pt x="1211" y="1056"/>
                    </a:lnTo>
                    <a:lnTo>
                      <a:pt x="1209" y="1055"/>
                    </a:lnTo>
                    <a:lnTo>
                      <a:pt x="1208" y="1054"/>
                    </a:lnTo>
                    <a:lnTo>
                      <a:pt x="1207" y="1054"/>
                    </a:lnTo>
                    <a:lnTo>
                      <a:pt x="1206" y="1054"/>
                    </a:lnTo>
                    <a:lnTo>
                      <a:pt x="1205" y="1055"/>
                    </a:lnTo>
                    <a:lnTo>
                      <a:pt x="1205" y="1056"/>
                    </a:lnTo>
                    <a:lnTo>
                      <a:pt x="1204" y="1056"/>
                    </a:lnTo>
                    <a:lnTo>
                      <a:pt x="1203" y="1057"/>
                    </a:lnTo>
                    <a:lnTo>
                      <a:pt x="1203" y="1058"/>
                    </a:lnTo>
                    <a:lnTo>
                      <a:pt x="1203" y="1059"/>
                    </a:lnTo>
                    <a:lnTo>
                      <a:pt x="1203" y="1060"/>
                    </a:lnTo>
                    <a:lnTo>
                      <a:pt x="1204" y="1060"/>
                    </a:lnTo>
                    <a:lnTo>
                      <a:pt x="1205" y="1063"/>
                    </a:lnTo>
                    <a:lnTo>
                      <a:pt x="1205" y="1064"/>
                    </a:lnTo>
                    <a:lnTo>
                      <a:pt x="1205" y="1065"/>
                    </a:lnTo>
                    <a:lnTo>
                      <a:pt x="1205" y="1067"/>
                    </a:lnTo>
                    <a:lnTo>
                      <a:pt x="1207" y="1069"/>
                    </a:lnTo>
                    <a:lnTo>
                      <a:pt x="1207" y="1070"/>
                    </a:lnTo>
                    <a:lnTo>
                      <a:pt x="1208" y="1071"/>
                    </a:lnTo>
                    <a:lnTo>
                      <a:pt x="1209" y="1071"/>
                    </a:lnTo>
                    <a:lnTo>
                      <a:pt x="1210" y="1071"/>
                    </a:lnTo>
                    <a:lnTo>
                      <a:pt x="1211" y="1071"/>
                    </a:lnTo>
                    <a:lnTo>
                      <a:pt x="1211" y="1070"/>
                    </a:lnTo>
                    <a:lnTo>
                      <a:pt x="1213" y="1069"/>
                    </a:lnTo>
                    <a:lnTo>
                      <a:pt x="1215" y="1068"/>
                    </a:lnTo>
                    <a:lnTo>
                      <a:pt x="1215" y="1067"/>
                    </a:lnTo>
                    <a:lnTo>
                      <a:pt x="1215" y="1066"/>
                    </a:lnTo>
                    <a:lnTo>
                      <a:pt x="1216" y="1065"/>
                    </a:lnTo>
                    <a:lnTo>
                      <a:pt x="1217" y="1065"/>
                    </a:lnTo>
                    <a:lnTo>
                      <a:pt x="1218" y="1065"/>
                    </a:lnTo>
                    <a:lnTo>
                      <a:pt x="1219" y="1065"/>
                    </a:lnTo>
                    <a:lnTo>
                      <a:pt x="1220" y="1065"/>
                    </a:lnTo>
                    <a:lnTo>
                      <a:pt x="1220" y="1064"/>
                    </a:lnTo>
                    <a:lnTo>
                      <a:pt x="1221" y="1064"/>
                    </a:lnTo>
                    <a:lnTo>
                      <a:pt x="1222" y="1064"/>
                    </a:lnTo>
                    <a:lnTo>
                      <a:pt x="1223" y="1064"/>
                    </a:lnTo>
                    <a:lnTo>
                      <a:pt x="1224" y="1063"/>
                    </a:lnTo>
                    <a:lnTo>
                      <a:pt x="1225" y="1062"/>
                    </a:lnTo>
                    <a:lnTo>
                      <a:pt x="1226" y="1062"/>
                    </a:lnTo>
                    <a:lnTo>
                      <a:pt x="1226" y="1061"/>
                    </a:lnTo>
                    <a:lnTo>
                      <a:pt x="1226" y="1060"/>
                    </a:lnTo>
                    <a:lnTo>
                      <a:pt x="1225" y="1059"/>
                    </a:lnTo>
                    <a:lnTo>
                      <a:pt x="1225" y="1058"/>
                    </a:lnTo>
                    <a:lnTo>
                      <a:pt x="1226" y="1058"/>
                    </a:lnTo>
                    <a:lnTo>
                      <a:pt x="1226" y="1059"/>
                    </a:lnTo>
                    <a:lnTo>
                      <a:pt x="1226" y="1060"/>
                    </a:lnTo>
                    <a:lnTo>
                      <a:pt x="1227" y="1061"/>
                    </a:lnTo>
                    <a:lnTo>
                      <a:pt x="1228" y="1062"/>
                    </a:lnTo>
                    <a:lnTo>
                      <a:pt x="1228" y="1063"/>
                    </a:lnTo>
                    <a:lnTo>
                      <a:pt x="1229" y="1063"/>
                    </a:lnTo>
                    <a:lnTo>
                      <a:pt x="1230" y="1063"/>
                    </a:lnTo>
                    <a:lnTo>
                      <a:pt x="1230" y="1064"/>
                    </a:lnTo>
                    <a:lnTo>
                      <a:pt x="1233" y="1065"/>
                    </a:lnTo>
                    <a:lnTo>
                      <a:pt x="1234" y="1065"/>
                    </a:lnTo>
                    <a:lnTo>
                      <a:pt x="1234" y="1066"/>
                    </a:lnTo>
                    <a:lnTo>
                      <a:pt x="1234" y="1067"/>
                    </a:lnTo>
                    <a:lnTo>
                      <a:pt x="1233" y="1067"/>
                    </a:lnTo>
                    <a:lnTo>
                      <a:pt x="1233" y="1069"/>
                    </a:lnTo>
                    <a:lnTo>
                      <a:pt x="1230" y="1068"/>
                    </a:lnTo>
                    <a:lnTo>
                      <a:pt x="1223" y="1067"/>
                    </a:lnTo>
                    <a:lnTo>
                      <a:pt x="1222" y="1066"/>
                    </a:lnTo>
                    <a:lnTo>
                      <a:pt x="1222" y="1065"/>
                    </a:lnTo>
                    <a:lnTo>
                      <a:pt x="1220" y="1065"/>
                    </a:lnTo>
                    <a:lnTo>
                      <a:pt x="1219" y="1065"/>
                    </a:lnTo>
                    <a:lnTo>
                      <a:pt x="1218" y="1065"/>
                    </a:lnTo>
                    <a:lnTo>
                      <a:pt x="1217" y="1066"/>
                    </a:lnTo>
                    <a:lnTo>
                      <a:pt x="1216" y="1066"/>
                    </a:lnTo>
                    <a:lnTo>
                      <a:pt x="1216" y="1067"/>
                    </a:lnTo>
                    <a:lnTo>
                      <a:pt x="1216" y="1068"/>
                    </a:lnTo>
                    <a:lnTo>
                      <a:pt x="1216" y="1069"/>
                    </a:lnTo>
                    <a:lnTo>
                      <a:pt x="1215" y="1069"/>
                    </a:lnTo>
                    <a:lnTo>
                      <a:pt x="1215" y="1070"/>
                    </a:lnTo>
                    <a:lnTo>
                      <a:pt x="1215" y="1071"/>
                    </a:lnTo>
                    <a:lnTo>
                      <a:pt x="1214" y="1071"/>
                    </a:lnTo>
                    <a:lnTo>
                      <a:pt x="1214" y="1072"/>
                    </a:lnTo>
                    <a:lnTo>
                      <a:pt x="1215" y="1073"/>
                    </a:lnTo>
                    <a:lnTo>
                      <a:pt x="1215" y="1074"/>
                    </a:lnTo>
                    <a:lnTo>
                      <a:pt x="1215" y="1077"/>
                    </a:lnTo>
                    <a:lnTo>
                      <a:pt x="1216" y="1077"/>
                    </a:lnTo>
                    <a:lnTo>
                      <a:pt x="1216" y="1078"/>
                    </a:lnTo>
                    <a:lnTo>
                      <a:pt x="1217" y="1079"/>
                    </a:lnTo>
                    <a:lnTo>
                      <a:pt x="1218" y="1079"/>
                    </a:lnTo>
                    <a:lnTo>
                      <a:pt x="1218" y="1080"/>
                    </a:lnTo>
                    <a:lnTo>
                      <a:pt x="1219" y="1080"/>
                    </a:lnTo>
                    <a:lnTo>
                      <a:pt x="1223" y="1084"/>
                    </a:lnTo>
                    <a:lnTo>
                      <a:pt x="1224" y="1085"/>
                    </a:lnTo>
                    <a:lnTo>
                      <a:pt x="1225" y="1086"/>
                    </a:lnTo>
                    <a:lnTo>
                      <a:pt x="1226" y="1086"/>
                    </a:lnTo>
                    <a:lnTo>
                      <a:pt x="1227" y="1086"/>
                    </a:lnTo>
                    <a:lnTo>
                      <a:pt x="1228" y="1086"/>
                    </a:lnTo>
                    <a:lnTo>
                      <a:pt x="1229" y="1088"/>
                    </a:lnTo>
                    <a:lnTo>
                      <a:pt x="1230" y="1089"/>
                    </a:lnTo>
                    <a:lnTo>
                      <a:pt x="1230" y="1090"/>
                    </a:lnTo>
                    <a:lnTo>
                      <a:pt x="1231" y="1090"/>
                    </a:lnTo>
                    <a:lnTo>
                      <a:pt x="1233" y="1091"/>
                    </a:lnTo>
                    <a:lnTo>
                      <a:pt x="1233" y="1092"/>
                    </a:lnTo>
                    <a:lnTo>
                      <a:pt x="1235" y="1092"/>
                    </a:lnTo>
                    <a:lnTo>
                      <a:pt x="1235" y="1091"/>
                    </a:lnTo>
                    <a:lnTo>
                      <a:pt x="1236" y="1091"/>
                    </a:lnTo>
                    <a:lnTo>
                      <a:pt x="1237" y="1090"/>
                    </a:lnTo>
                    <a:lnTo>
                      <a:pt x="1238" y="1090"/>
                    </a:lnTo>
                    <a:lnTo>
                      <a:pt x="1238" y="1088"/>
                    </a:lnTo>
                    <a:lnTo>
                      <a:pt x="1238" y="1086"/>
                    </a:lnTo>
                    <a:lnTo>
                      <a:pt x="1239" y="1086"/>
                    </a:lnTo>
                    <a:lnTo>
                      <a:pt x="1240" y="1087"/>
                    </a:lnTo>
                    <a:lnTo>
                      <a:pt x="1241" y="1087"/>
                    </a:lnTo>
                    <a:lnTo>
                      <a:pt x="1242" y="1087"/>
                    </a:lnTo>
                    <a:lnTo>
                      <a:pt x="1243" y="1087"/>
                    </a:lnTo>
                    <a:lnTo>
                      <a:pt x="1243" y="1088"/>
                    </a:lnTo>
                    <a:lnTo>
                      <a:pt x="1245" y="1090"/>
                    </a:lnTo>
                    <a:lnTo>
                      <a:pt x="1245" y="1091"/>
                    </a:lnTo>
                    <a:lnTo>
                      <a:pt x="1247" y="1092"/>
                    </a:lnTo>
                    <a:lnTo>
                      <a:pt x="1247" y="1093"/>
                    </a:lnTo>
                    <a:lnTo>
                      <a:pt x="1249" y="1094"/>
                    </a:lnTo>
                    <a:lnTo>
                      <a:pt x="1250" y="1094"/>
                    </a:lnTo>
                    <a:lnTo>
                      <a:pt x="1251" y="1094"/>
                    </a:lnTo>
                    <a:lnTo>
                      <a:pt x="1252" y="1094"/>
                    </a:lnTo>
                    <a:lnTo>
                      <a:pt x="1254" y="1092"/>
                    </a:lnTo>
                    <a:lnTo>
                      <a:pt x="1254" y="1094"/>
                    </a:lnTo>
                    <a:lnTo>
                      <a:pt x="1253" y="1094"/>
                    </a:lnTo>
                    <a:lnTo>
                      <a:pt x="1252" y="1096"/>
                    </a:lnTo>
                    <a:lnTo>
                      <a:pt x="1252" y="1097"/>
                    </a:lnTo>
                    <a:lnTo>
                      <a:pt x="1252" y="1098"/>
                    </a:lnTo>
                    <a:lnTo>
                      <a:pt x="1252" y="1099"/>
                    </a:lnTo>
                    <a:lnTo>
                      <a:pt x="1253" y="1099"/>
                    </a:lnTo>
                    <a:lnTo>
                      <a:pt x="1254" y="1099"/>
                    </a:lnTo>
                    <a:lnTo>
                      <a:pt x="1254" y="1100"/>
                    </a:lnTo>
                    <a:lnTo>
                      <a:pt x="1259" y="1103"/>
                    </a:lnTo>
                    <a:lnTo>
                      <a:pt x="1260" y="1103"/>
                    </a:lnTo>
                    <a:lnTo>
                      <a:pt x="1260" y="1104"/>
                    </a:lnTo>
                    <a:lnTo>
                      <a:pt x="1261" y="1104"/>
                    </a:lnTo>
                    <a:lnTo>
                      <a:pt x="1262" y="1104"/>
                    </a:lnTo>
                    <a:lnTo>
                      <a:pt x="1263" y="1103"/>
                    </a:lnTo>
                    <a:lnTo>
                      <a:pt x="1264" y="1103"/>
                    </a:lnTo>
                    <a:lnTo>
                      <a:pt x="1265" y="1103"/>
                    </a:lnTo>
                    <a:lnTo>
                      <a:pt x="1266" y="1104"/>
                    </a:lnTo>
                    <a:lnTo>
                      <a:pt x="1265" y="1105"/>
                    </a:lnTo>
                    <a:lnTo>
                      <a:pt x="1264" y="1106"/>
                    </a:lnTo>
                    <a:lnTo>
                      <a:pt x="1264" y="1105"/>
                    </a:lnTo>
                    <a:lnTo>
                      <a:pt x="1263" y="1105"/>
                    </a:lnTo>
                    <a:lnTo>
                      <a:pt x="1260" y="1105"/>
                    </a:lnTo>
                    <a:lnTo>
                      <a:pt x="1259" y="1105"/>
                    </a:lnTo>
                    <a:lnTo>
                      <a:pt x="1257" y="1105"/>
                    </a:lnTo>
                    <a:lnTo>
                      <a:pt x="1256" y="1105"/>
                    </a:lnTo>
                    <a:lnTo>
                      <a:pt x="1255" y="1105"/>
                    </a:lnTo>
                    <a:lnTo>
                      <a:pt x="1254" y="1105"/>
                    </a:lnTo>
                    <a:lnTo>
                      <a:pt x="1252" y="1103"/>
                    </a:lnTo>
                    <a:lnTo>
                      <a:pt x="1245" y="1099"/>
                    </a:lnTo>
                    <a:lnTo>
                      <a:pt x="1243" y="1098"/>
                    </a:lnTo>
                    <a:lnTo>
                      <a:pt x="1242" y="1098"/>
                    </a:lnTo>
                    <a:lnTo>
                      <a:pt x="1240" y="1098"/>
                    </a:lnTo>
                    <a:lnTo>
                      <a:pt x="1240" y="1100"/>
                    </a:lnTo>
                    <a:lnTo>
                      <a:pt x="1239" y="1101"/>
                    </a:lnTo>
                    <a:lnTo>
                      <a:pt x="1239" y="1103"/>
                    </a:lnTo>
                    <a:lnTo>
                      <a:pt x="1241" y="1104"/>
                    </a:lnTo>
                    <a:lnTo>
                      <a:pt x="1243" y="1105"/>
                    </a:lnTo>
                    <a:lnTo>
                      <a:pt x="1243" y="1106"/>
                    </a:lnTo>
                    <a:lnTo>
                      <a:pt x="1245" y="1107"/>
                    </a:lnTo>
                    <a:lnTo>
                      <a:pt x="1246" y="1107"/>
                    </a:lnTo>
                    <a:lnTo>
                      <a:pt x="1246" y="1109"/>
                    </a:lnTo>
                    <a:lnTo>
                      <a:pt x="1247" y="1109"/>
                    </a:lnTo>
                    <a:lnTo>
                      <a:pt x="1248" y="1110"/>
                    </a:lnTo>
                    <a:lnTo>
                      <a:pt x="1250" y="1111"/>
                    </a:lnTo>
                    <a:lnTo>
                      <a:pt x="1252" y="1111"/>
                    </a:lnTo>
                    <a:lnTo>
                      <a:pt x="1254" y="1113"/>
                    </a:lnTo>
                    <a:lnTo>
                      <a:pt x="1256" y="1114"/>
                    </a:lnTo>
                    <a:lnTo>
                      <a:pt x="1257" y="1114"/>
                    </a:lnTo>
                    <a:lnTo>
                      <a:pt x="1258" y="1115"/>
                    </a:lnTo>
                    <a:lnTo>
                      <a:pt x="1262" y="1115"/>
                    </a:lnTo>
                    <a:lnTo>
                      <a:pt x="1262" y="1116"/>
                    </a:lnTo>
                    <a:lnTo>
                      <a:pt x="1261" y="1117"/>
                    </a:lnTo>
                    <a:lnTo>
                      <a:pt x="1260" y="1118"/>
                    </a:lnTo>
                    <a:lnTo>
                      <a:pt x="1261" y="1120"/>
                    </a:lnTo>
                    <a:lnTo>
                      <a:pt x="1262" y="1120"/>
                    </a:lnTo>
                    <a:lnTo>
                      <a:pt x="1262" y="1121"/>
                    </a:lnTo>
                    <a:lnTo>
                      <a:pt x="1263" y="1121"/>
                    </a:lnTo>
                    <a:lnTo>
                      <a:pt x="1263" y="1122"/>
                    </a:lnTo>
                    <a:lnTo>
                      <a:pt x="1264" y="1122"/>
                    </a:lnTo>
                    <a:lnTo>
                      <a:pt x="1265" y="1122"/>
                    </a:lnTo>
                    <a:lnTo>
                      <a:pt x="1267" y="1122"/>
                    </a:lnTo>
                    <a:lnTo>
                      <a:pt x="1267" y="1121"/>
                    </a:lnTo>
                    <a:lnTo>
                      <a:pt x="1268" y="1120"/>
                    </a:lnTo>
                    <a:lnTo>
                      <a:pt x="1269" y="1120"/>
                    </a:lnTo>
                    <a:lnTo>
                      <a:pt x="1269" y="1119"/>
                    </a:lnTo>
                    <a:lnTo>
                      <a:pt x="1269" y="1118"/>
                    </a:lnTo>
                    <a:lnTo>
                      <a:pt x="1269" y="1117"/>
                    </a:lnTo>
                    <a:lnTo>
                      <a:pt x="1269" y="1116"/>
                    </a:lnTo>
                    <a:lnTo>
                      <a:pt x="1269" y="1115"/>
                    </a:lnTo>
                    <a:lnTo>
                      <a:pt x="1271" y="1116"/>
                    </a:lnTo>
                    <a:lnTo>
                      <a:pt x="1273" y="1117"/>
                    </a:lnTo>
                    <a:lnTo>
                      <a:pt x="1275" y="1118"/>
                    </a:lnTo>
                    <a:lnTo>
                      <a:pt x="1277" y="1119"/>
                    </a:lnTo>
                    <a:lnTo>
                      <a:pt x="1276" y="1119"/>
                    </a:lnTo>
                    <a:lnTo>
                      <a:pt x="1272" y="1119"/>
                    </a:lnTo>
                    <a:lnTo>
                      <a:pt x="1273" y="1121"/>
                    </a:lnTo>
                    <a:lnTo>
                      <a:pt x="1273" y="1122"/>
                    </a:lnTo>
                    <a:lnTo>
                      <a:pt x="1272" y="1123"/>
                    </a:lnTo>
                    <a:lnTo>
                      <a:pt x="1273" y="1124"/>
                    </a:lnTo>
                    <a:lnTo>
                      <a:pt x="1273" y="1126"/>
                    </a:lnTo>
                    <a:lnTo>
                      <a:pt x="1274" y="1127"/>
                    </a:lnTo>
                    <a:lnTo>
                      <a:pt x="1275" y="1129"/>
                    </a:lnTo>
                    <a:lnTo>
                      <a:pt x="1276" y="1129"/>
                    </a:lnTo>
                    <a:lnTo>
                      <a:pt x="1277" y="1129"/>
                    </a:lnTo>
                    <a:lnTo>
                      <a:pt x="1278" y="1129"/>
                    </a:lnTo>
                    <a:lnTo>
                      <a:pt x="1279" y="1129"/>
                    </a:lnTo>
                    <a:lnTo>
                      <a:pt x="1280" y="1129"/>
                    </a:lnTo>
                    <a:lnTo>
                      <a:pt x="1281" y="1128"/>
                    </a:lnTo>
                    <a:lnTo>
                      <a:pt x="1281" y="1129"/>
                    </a:lnTo>
                    <a:lnTo>
                      <a:pt x="1282" y="1130"/>
                    </a:lnTo>
                    <a:lnTo>
                      <a:pt x="1282" y="1131"/>
                    </a:lnTo>
                    <a:lnTo>
                      <a:pt x="1283" y="1131"/>
                    </a:lnTo>
                    <a:lnTo>
                      <a:pt x="1281" y="1135"/>
                    </a:lnTo>
                    <a:lnTo>
                      <a:pt x="1287" y="1135"/>
                    </a:lnTo>
                    <a:lnTo>
                      <a:pt x="1289" y="1134"/>
                    </a:lnTo>
                    <a:lnTo>
                      <a:pt x="1290" y="1134"/>
                    </a:lnTo>
                    <a:lnTo>
                      <a:pt x="1291" y="1133"/>
                    </a:lnTo>
                    <a:lnTo>
                      <a:pt x="1292" y="1133"/>
                    </a:lnTo>
                    <a:lnTo>
                      <a:pt x="1292" y="1135"/>
                    </a:lnTo>
                    <a:lnTo>
                      <a:pt x="1292" y="1136"/>
                    </a:lnTo>
                    <a:lnTo>
                      <a:pt x="1293" y="1136"/>
                    </a:lnTo>
                    <a:lnTo>
                      <a:pt x="1294" y="1138"/>
                    </a:lnTo>
                    <a:lnTo>
                      <a:pt x="1294" y="1139"/>
                    </a:lnTo>
                    <a:lnTo>
                      <a:pt x="1293" y="1139"/>
                    </a:lnTo>
                    <a:lnTo>
                      <a:pt x="1291" y="1142"/>
                    </a:lnTo>
                    <a:lnTo>
                      <a:pt x="1294" y="1143"/>
                    </a:lnTo>
                    <a:lnTo>
                      <a:pt x="1294" y="1144"/>
                    </a:lnTo>
                    <a:lnTo>
                      <a:pt x="1295" y="1144"/>
                    </a:lnTo>
                    <a:lnTo>
                      <a:pt x="1300" y="1146"/>
                    </a:lnTo>
                    <a:lnTo>
                      <a:pt x="1301" y="1146"/>
                    </a:lnTo>
                    <a:lnTo>
                      <a:pt x="1303" y="1146"/>
                    </a:lnTo>
                    <a:lnTo>
                      <a:pt x="1305" y="1145"/>
                    </a:lnTo>
                    <a:lnTo>
                      <a:pt x="1309" y="1146"/>
                    </a:lnTo>
                    <a:lnTo>
                      <a:pt x="1310" y="1146"/>
                    </a:lnTo>
                    <a:lnTo>
                      <a:pt x="1311" y="1146"/>
                    </a:lnTo>
                    <a:lnTo>
                      <a:pt x="1312" y="1146"/>
                    </a:lnTo>
                    <a:lnTo>
                      <a:pt x="1313" y="1145"/>
                    </a:lnTo>
                    <a:lnTo>
                      <a:pt x="1315" y="1144"/>
                    </a:lnTo>
                    <a:lnTo>
                      <a:pt x="1315" y="1145"/>
                    </a:lnTo>
                    <a:lnTo>
                      <a:pt x="1316" y="1145"/>
                    </a:lnTo>
                    <a:lnTo>
                      <a:pt x="1317" y="1145"/>
                    </a:lnTo>
                    <a:lnTo>
                      <a:pt x="1316" y="1146"/>
                    </a:lnTo>
                    <a:lnTo>
                      <a:pt x="1318" y="1147"/>
                    </a:lnTo>
                    <a:lnTo>
                      <a:pt x="1318" y="1148"/>
                    </a:lnTo>
                    <a:lnTo>
                      <a:pt x="1317" y="1149"/>
                    </a:lnTo>
                    <a:lnTo>
                      <a:pt x="1320" y="1151"/>
                    </a:lnTo>
                    <a:lnTo>
                      <a:pt x="1320" y="1152"/>
                    </a:lnTo>
                    <a:lnTo>
                      <a:pt x="1321" y="1153"/>
                    </a:lnTo>
                    <a:lnTo>
                      <a:pt x="1323" y="1154"/>
                    </a:lnTo>
                    <a:lnTo>
                      <a:pt x="1324" y="1154"/>
                    </a:lnTo>
                    <a:lnTo>
                      <a:pt x="1326" y="1155"/>
                    </a:lnTo>
                    <a:lnTo>
                      <a:pt x="1327" y="1154"/>
                    </a:lnTo>
                    <a:lnTo>
                      <a:pt x="1327" y="1153"/>
                    </a:lnTo>
                    <a:lnTo>
                      <a:pt x="1328" y="1152"/>
                    </a:lnTo>
                    <a:lnTo>
                      <a:pt x="1330" y="1152"/>
                    </a:lnTo>
                    <a:lnTo>
                      <a:pt x="1330" y="1150"/>
                    </a:lnTo>
                    <a:lnTo>
                      <a:pt x="1330" y="1149"/>
                    </a:lnTo>
                    <a:lnTo>
                      <a:pt x="1330" y="1148"/>
                    </a:lnTo>
                    <a:lnTo>
                      <a:pt x="1329" y="1148"/>
                    </a:lnTo>
                    <a:lnTo>
                      <a:pt x="1329" y="1147"/>
                    </a:lnTo>
                    <a:lnTo>
                      <a:pt x="1328" y="1146"/>
                    </a:lnTo>
                    <a:lnTo>
                      <a:pt x="1332" y="1148"/>
                    </a:lnTo>
                    <a:lnTo>
                      <a:pt x="1332" y="1149"/>
                    </a:lnTo>
                    <a:lnTo>
                      <a:pt x="1332" y="1150"/>
                    </a:lnTo>
                    <a:lnTo>
                      <a:pt x="1333" y="1150"/>
                    </a:lnTo>
                    <a:lnTo>
                      <a:pt x="1333" y="1151"/>
                    </a:lnTo>
                    <a:lnTo>
                      <a:pt x="1334" y="1151"/>
                    </a:lnTo>
                    <a:lnTo>
                      <a:pt x="1333" y="1152"/>
                    </a:lnTo>
                    <a:lnTo>
                      <a:pt x="1333" y="1154"/>
                    </a:lnTo>
                    <a:lnTo>
                      <a:pt x="1334" y="1156"/>
                    </a:lnTo>
                    <a:lnTo>
                      <a:pt x="1335" y="1156"/>
                    </a:lnTo>
                    <a:lnTo>
                      <a:pt x="1335" y="1158"/>
                    </a:lnTo>
                    <a:lnTo>
                      <a:pt x="1336" y="1158"/>
                    </a:lnTo>
                    <a:lnTo>
                      <a:pt x="1338" y="1160"/>
                    </a:lnTo>
                    <a:lnTo>
                      <a:pt x="1339" y="1160"/>
                    </a:lnTo>
                    <a:lnTo>
                      <a:pt x="1339" y="1161"/>
                    </a:lnTo>
                    <a:lnTo>
                      <a:pt x="1340" y="1161"/>
                    </a:lnTo>
                    <a:lnTo>
                      <a:pt x="1341" y="1162"/>
                    </a:lnTo>
                    <a:lnTo>
                      <a:pt x="1344" y="1162"/>
                    </a:lnTo>
                    <a:lnTo>
                      <a:pt x="1345" y="1161"/>
                    </a:lnTo>
                    <a:lnTo>
                      <a:pt x="1346" y="1160"/>
                    </a:lnTo>
                    <a:lnTo>
                      <a:pt x="1351" y="1162"/>
                    </a:lnTo>
                    <a:lnTo>
                      <a:pt x="1352" y="1162"/>
                    </a:lnTo>
                    <a:lnTo>
                      <a:pt x="1354" y="1163"/>
                    </a:lnTo>
                    <a:lnTo>
                      <a:pt x="1354" y="1165"/>
                    </a:lnTo>
                    <a:lnTo>
                      <a:pt x="1353" y="1167"/>
                    </a:lnTo>
                    <a:lnTo>
                      <a:pt x="1354" y="1167"/>
                    </a:lnTo>
                    <a:lnTo>
                      <a:pt x="1357" y="1169"/>
                    </a:lnTo>
                    <a:lnTo>
                      <a:pt x="1357" y="1170"/>
                    </a:lnTo>
                    <a:lnTo>
                      <a:pt x="1358" y="1170"/>
                    </a:lnTo>
                    <a:lnTo>
                      <a:pt x="1360" y="1170"/>
                    </a:lnTo>
                    <a:lnTo>
                      <a:pt x="1361" y="1170"/>
                    </a:lnTo>
                    <a:lnTo>
                      <a:pt x="1362" y="1170"/>
                    </a:lnTo>
                    <a:lnTo>
                      <a:pt x="1362" y="1169"/>
                    </a:lnTo>
                    <a:lnTo>
                      <a:pt x="1363" y="1169"/>
                    </a:lnTo>
                    <a:lnTo>
                      <a:pt x="1364" y="1169"/>
                    </a:lnTo>
                    <a:lnTo>
                      <a:pt x="1366" y="1170"/>
                    </a:lnTo>
                    <a:lnTo>
                      <a:pt x="1367" y="1172"/>
                    </a:lnTo>
                    <a:lnTo>
                      <a:pt x="1367" y="1173"/>
                    </a:lnTo>
                    <a:lnTo>
                      <a:pt x="1368" y="1173"/>
                    </a:lnTo>
                    <a:lnTo>
                      <a:pt x="1371" y="1174"/>
                    </a:lnTo>
                    <a:lnTo>
                      <a:pt x="1377" y="1175"/>
                    </a:lnTo>
                    <a:lnTo>
                      <a:pt x="1379" y="1176"/>
                    </a:lnTo>
                    <a:lnTo>
                      <a:pt x="1379" y="1175"/>
                    </a:lnTo>
                    <a:lnTo>
                      <a:pt x="1380" y="1176"/>
                    </a:lnTo>
                    <a:lnTo>
                      <a:pt x="1380" y="1177"/>
                    </a:lnTo>
                    <a:lnTo>
                      <a:pt x="1381" y="1177"/>
                    </a:lnTo>
                    <a:lnTo>
                      <a:pt x="1382" y="1178"/>
                    </a:lnTo>
                    <a:lnTo>
                      <a:pt x="1383" y="1178"/>
                    </a:lnTo>
                    <a:lnTo>
                      <a:pt x="1384" y="1178"/>
                    </a:lnTo>
                    <a:lnTo>
                      <a:pt x="1387" y="1177"/>
                    </a:lnTo>
                    <a:lnTo>
                      <a:pt x="1388" y="1176"/>
                    </a:lnTo>
                    <a:lnTo>
                      <a:pt x="1388" y="1175"/>
                    </a:lnTo>
                    <a:lnTo>
                      <a:pt x="1389" y="1175"/>
                    </a:lnTo>
                    <a:lnTo>
                      <a:pt x="1390" y="1175"/>
                    </a:lnTo>
                    <a:lnTo>
                      <a:pt x="1396" y="1178"/>
                    </a:lnTo>
                    <a:lnTo>
                      <a:pt x="1399" y="1179"/>
                    </a:lnTo>
                    <a:lnTo>
                      <a:pt x="1400" y="1179"/>
                    </a:lnTo>
                    <a:lnTo>
                      <a:pt x="1401" y="1179"/>
                    </a:lnTo>
                    <a:lnTo>
                      <a:pt x="1402" y="1179"/>
                    </a:lnTo>
                    <a:lnTo>
                      <a:pt x="1402" y="1180"/>
                    </a:lnTo>
                    <a:lnTo>
                      <a:pt x="1403" y="1180"/>
                    </a:lnTo>
                    <a:lnTo>
                      <a:pt x="1405" y="1181"/>
                    </a:lnTo>
                    <a:lnTo>
                      <a:pt x="1407" y="1182"/>
                    </a:lnTo>
                    <a:lnTo>
                      <a:pt x="1409" y="1184"/>
                    </a:lnTo>
                    <a:lnTo>
                      <a:pt x="1409" y="1183"/>
                    </a:lnTo>
                    <a:lnTo>
                      <a:pt x="1412" y="1186"/>
                    </a:lnTo>
                    <a:lnTo>
                      <a:pt x="1413" y="1186"/>
                    </a:lnTo>
                    <a:lnTo>
                      <a:pt x="1414" y="1186"/>
                    </a:lnTo>
                    <a:lnTo>
                      <a:pt x="1416" y="1186"/>
                    </a:lnTo>
                    <a:lnTo>
                      <a:pt x="1420" y="1186"/>
                    </a:lnTo>
                    <a:lnTo>
                      <a:pt x="1421" y="1187"/>
                    </a:lnTo>
                    <a:lnTo>
                      <a:pt x="1422" y="1186"/>
                    </a:lnTo>
                    <a:lnTo>
                      <a:pt x="1422" y="1185"/>
                    </a:lnTo>
                    <a:lnTo>
                      <a:pt x="1423" y="1184"/>
                    </a:lnTo>
                    <a:lnTo>
                      <a:pt x="1423" y="1185"/>
                    </a:lnTo>
                    <a:lnTo>
                      <a:pt x="1424" y="1186"/>
                    </a:lnTo>
                    <a:lnTo>
                      <a:pt x="1425" y="1186"/>
                    </a:lnTo>
                    <a:lnTo>
                      <a:pt x="1426" y="1186"/>
                    </a:lnTo>
                    <a:lnTo>
                      <a:pt x="1427" y="1186"/>
                    </a:lnTo>
                    <a:lnTo>
                      <a:pt x="1428" y="1186"/>
                    </a:lnTo>
                    <a:lnTo>
                      <a:pt x="1429" y="1186"/>
                    </a:lnTo>
                    <a:lnTo>
                      <a:pt x="1430" y="1186"/>
                    </a:lnTo>
                    <a:lnTo>
                      <a:pt x="1431" y="1186"/>
                    </a:lnTo>
                    <a:lnTo>
                      <a:pt x="1433" y="1186"/>
                    </a:lnTo>
                    <a:lnTo>
                      <a:pt x="1435" y="1186"/>
                    </a:lnTo>
                    <a:lnTo>
                      <a:pt x="1436" y="1186"/>
                    </a:lnTo>
                    <a:lnTo>
                      <a:pt x="1437" y="1186"/>
                    </a:lnTo>
                    <a:lnTo>
                      <a:pt x="1439" y="1186"/>
                    </a:lnTo>
                    <a:lnTo>
                      <a:pt x="1439" y="1188"/>
                    </a:lnTo>
                    <a:lnTo>
                      <a:pt x="1440" y="1188"/>
                    </a:lnTo>
                    <a:lnTo>
                      <a:pt x="1442" y="1189"/>
                    </a:lnTo>
                    <a:lnTo>
                      <a:pt x="1442" y="1190"/>
                    </a:lnTo>
                    <a:lnTo>
                      <a:pt x="1443" y="1190"/>
                    </a:lnTo>
                    <a:lnTo>
                      <a:pt x="1445" y="1191"/>
                    </a:lnTo>
                    <a:lnTo>
                      <a:pt x="1446" y="1192"/>
                    </a:lnTo>
                    <a:lnTo>
                      <a:pt x="1447" y="1192"/>
                    </a:lnTo>
                    <a:lnTo>
                      <a:pt x="1447" y="1193"/>
                    </a:lnTo>
                    <a:lnTo>
                      <a:pt x="1448" y="1193"/>
                    </a:lnTo>
                    <a:lnTo>
                      <a:pt x="1449" y="1193"/>
                    </a:lnTo>
                    <a:lnTo>
                      <a:pt x="1450" y="1192"/>
                    </a:lnTo>
                    <a:lnTo>
                      <a:pt x="1451" y="1192"/>
                    </a:lnTo>
                    <a:lnTo>
                      <a:pt x="1452" y="1190"/>
                    </a:lnTo>
                    <a:lnTo>
                      <a:pt x="1453" y="1189"/>
                    </a:lnTo>
                    <a:lnTo>
                      <a:pt x="1453" y="1190"/>
                    </a:lnTo>
                    <a:lnTo>
                      <a:pt x="1454" y="1190"/>
                    </a:lnTo>
                    <a:lnTo>
                      <a:pt x="1456" y="1190"/>
                    </a:lnTo>
                    <a:lnTo>
                      <a:pt x="1457" y="1190"/>
                    </a:lnTo>
                    <a:lnTo>
                      <a:pt x="1458" y="1190"/>
                    </a:lnTo>
                    <a:lnTo>
                      <a:pt x="1457" y="1190"/>
                    </a:lnTo>
                    <a:lnTo>
                      <a:pt x="1456" y="1190"/>
                    </a:lnTo>
                    <a:lnTo>
                      <a:pt x="1455" y="1191"/>
                    </a:lnTo>
                    <a:lnTo>
                      <a:pt x="1453" y="1191"/>
                    </a:lnTo>
                    <a:lnTo>
                      <a:pt x="1453" y="1194"/>
                    </a:lnTo>
                    <a:lnTo>
                      <a:pt x="1453" y="1195"/>
                    </a:lnTo>
                    <a:lnTo>
                      <a:pt x="1454" y="1195"/>
                    </a:lnTo>
                    <a:lnTo>
                      <a:pt x="1454" y="1196"/>
                    </a:lnTo>
                    <a:lnTo>
                      <a:pt x="1455" y="1197"/>
                    </a:lnTo>
                    <a:lnTo>
                      <a:pt x="1456" y="1197"/>
                    </a:lnTo>
                    <a:lnTo>
                      <a:pt x="1457" y="1197"/>
                    </a:lnTo>
                    <a:lnTo>
                      <a:pt x="1458" y="1197"/>
                    </a:lnTo>
                    <a:lnTo>
                      <a:pt x="1460" y="1197"/>
                    </a:lnTo>
                    <a:lnTo>
                      <a:pt x="1461" y="1197"/>
                    </a:lnTo>
                    <a:lnTo>
                      <a:pt x="1466" y="1202"/>
                    </a:lnTo>
                    <a:lnTo>
                      <a:pt x="1466" y="1198"/>
                    </a:lnTo>
                    <a:lnTo>
                      <a:pt x="1466" y="1197"/>
                    </a:lnTo>
                    <a:lnTo>
                      <a:pt x="1467" y="1197"/>
                    </a:lnTo>
                    <a:lnTo>
                      <a:pt x="1470" y="1198"/>
                    </a:lnTo>
                    <a:lnTo>
                      <a:pt x="1471" y="1198"/>
                    </a:lnTo>
                    <a:lnTo>
                      <a:pt x="1472" y="1198"/>
                    </a:lnTo>
                    <a:lnTo>
                      <a:pt x="1476" y="1197"/>
                    </a:lnTo>
                    <a:lnTo>
                      <a:pt x="1474" y="1194"/>
                    </a:lnTo>
                    <a:lnTo>
                      <a:pt x="1473" y="1193"/>
                    </a:lnTo>
                    <a:lnTo>
                      <a:pt x="1473" y="1192"/>
                    </a:lnTo>
                    <a:lnTo>
                      <a:pt x="1472" y="1192"/>
                    </a:lnTo>
                    <a:lnTo>
                      <a:pt x="1471" y="1191"/>
                    </a:lnTo>
                    <a:lnTo>
                      <a:pt x="1471" y="1190"/>
                    </a:lnTo>
                    <a:lnTo>
                      <a:pt x="1470" y="1190"/>
                    </a:lnTo>
                    <a:lnTo>
                      <a:pt x="1465" y="1184"/>
                    </a:lnTo>
                    <a:lnTo>
                      <a:pt x="1464" y="1183"/>
                    </a:lnTo>
                    <a:lnTo>
                      <a:pt x="1463" y="1183"/>
                    </a:lnTo>
                    <a:lnTo>
                      <a:pt x="1462" y="1183"/>
                    </a:lnTo>
                    <a:lnTo>
                      <a:pt x="1462" y="1184"/>
                    </a:lnTo>
                    <a:lnTo>
                      <a:pt x="1460" y="1184"/>
                    </a:lnTo>
                    <a:lnTo>
                      <a:pt x="1459" y="1184"/>
                    </a:lnTo>
                    <a:lnTo>
                      <a:pt x="1459" y="1183"/>
                    </a:lnTo>
                    <a:lnTo>
                      <a:pt x="1458" y="1182"/>
                    </a:lnTo>
                    <a:lnTo>
                      <a:pt x="1456" y="1181"/>
                    </a:lnTo>
                    <a:lnTo>
                      <a:pt x="1455" y="1181"/>
                    </a:lnTo>
                    <a:lnTo>
                      <a:pt x="1454" y="1181"/>
                    </a:lnTo>
                    <a:lnTo>
                      <a:pt x="1453" y="1181"/>
                    </a:lnTo>
                    <a:lnTo>
                      <a:pt x="1452" y="1182"/>
                    </a:lnTo>
                    <a:lnTo>
                      <a:pt x="1451" y="1183"/>
                    </a:lnTo>
                    <a:lnTo>
                      <a:pt x="1451" y="1184"/>
                    </a:lnTo>
                    <a:lnTo>
                      <a:pt x="1451" y="1185"/>
                    </a:lnTo>
                    <a:lnTo>
                      <a:pt x="1452" y="1186"/>
                    </a:lnTo>
                    <a:lnTo>
                      <a:pt x="1451" y="1185"/>
                    </a:lnTo>
                    <a:lnTo>
                      <a:pt x="1450" y="1184"/>
                    </a:lnTo>
                    <a:lnTo>
                      <a:pt x="1449" y="1184"/>
                    </a:lnTo>
                    <a:lnTo>
                      <a:pt x="1448" y="1184"/>
                    </a:lnTo>
                    <a:lnTo>
                      <a:pt x="1447" y="1183"/>
                    </a:lnTo>
                    <a:lnTo>
                      <a:pt x="1447" y="1180"/>
                    </a:lnTo>
                    <a:lnTo>
                      <a:pt x="1445" y="1180"/>
                    </a:lnTo>
                    <a:lnTo>
                      <a:pt x="1444" y="1180"/>
                    </a:lnTo>
                    <a:lnTo>
                      <a:pt x="1443" y="1179"/>
                    </a:lnTo>
                    <a:lnTo>
                      <a:pt x="1442" y="1179"/>
                    </a:lnTo>
                    <a:lnTo>
                      <a:pt x="1443" y="1178"/>
                    </a:lnTo>
                    <a:lnTo>
                      <a:pt x="1444" y="1179"/>
                    </a:lnTo>
                    <a:lnTo>
                      <a:pt x="1446" y="1179"/>
                    </a:lnTo>
                    <a:lnTo>
                      <a:pt x="1447" y="1179"/>
                    </a:lnTo>
                    <a:lnTo>
                      <a:pt x="1450" y="1180"/>
                    </a:lnTo>
                    <a:lnTo>
                      <a:pt x="1451" y="1179"/>
                    </a:lnTo>
                    <a:lnTo>
                      <a:pt x="1452" y="1179"/>
                    </a:lnTo>
                    <a:lnTo>
                      <a:pt x="1453" y="1179"/>
                    </a:lnTo>
                    <a:lnTo>
                      <a:pt x="1454" y="1179"/>
                    </a:lnTo>
                    <a:lnTo>
                      <a:pt x="1454" y="1180"/>
                    </a:lnTo>
                    <a:lnTo>
                      <a:pt x="1455" y="1180"/>
                    </a:lnTo>
                    <a:lnTo>
                      <a:pt x="1456" y="1180"/>
                    </a:lnTo>
                    <a:lnTo>
                      <a:pt x="1459" y="1180"/>
                    </a:lnTo>
                    <a:lnTo>
                      <a:pt x="1460" y="1180"/>
                    </a:lnTo>
                    <a:lnTo>
                      <a:pt x="1461" y="1180"/>
                    </a:lnTo>
                    <a:lnTo>
                      <a:pt x="1462" y="1180"/>
                    </a:lnTo>
                    <a:lnTo>
                      <a:pt x="1463" y="1180"/>
                    </a:lnTo>
                    <a:lnTo>
                      <a:pt x="1464" y="1180"/>
                    </a:lnTo>
                    <a:lnTo>
                      <a:pt x="1464" y="1181"/>
                    </a:lnTo>
                    <a:lnTo>
                      <a:pt x="1465" y="1181"/>
                    </a:lnTo>
                    <a:lnTo>
                      <a:pt x="1466" y="1181"/>
                    </a:lnTo>
                    <a:lnTo>
                      <a:pt x="1469" y="1181"/>
                    </a:lnTo>
                    <a:lnTo>
                      <a:pt x="1469" y="1182"/>
                    </a:lnTo>
                    <a:lnTo>
                      <a:pt x="1470" y="1181"/>
                    </a:lnTo>
                    <a:lnTo>
                      <a:pt x="1471" y="1181"/>
                    </a:lnTo>
                    <a:lnTo>
                      <a:pt x="1471" y="1180"/>
                    </a:lnTo>
                    <a:lnTo>
                      <a:pt x="1472" y="1180"/>
                    </a:lnTo>
                    <a:lnTo>
                      <a:pt x="1473" y="1179"/>
                    </a:lnTo>
                    <a:lnTo>
                      <a:pt x="1473" y="1180"/>
                    </a:lnTo>
                    <a:lnTo>
                      <a:pt x="1474" y="1180"/>
                    </a:lnTo>
                    <a:lnTo>
                      <a:pt x="1475" y="1180"/>
                    </a:lnTo>
                    <a:lnTo>
                      <a:pt x="1476" y="1180"/>
                    </a:lnTo>
                    <a:lnTo>
                      <a:pt x="1477" y="1180"/>
                    </a:lnTo>
                    <a:lnTo>
                      <a:pt x="1478" y="1179"/>
                    </a:lnTo>
                    <a:lnTo>
                      <a:pt x="1479" y="1179"/>
                    </a:lnTo>
                    <a:lnTo>
                      <a:pt x="1479" y="1178"/>
                    </a:lnTo>
                    <a:lnTo>
                      <a:pt x="1481" y="1176"/>
                    </a:lnTo>
                    <a:lnTo>
                      <a:pt x="1481" y="1175"/>
                    </a:lnTo>
                    <a:lnTo>
                      <a:pt x="1480" y="1173"/>
                    </a:lnTo>
                    <a:lnTo>
                      <a:pt x="1479" y="1173"/>
                    </a:lnTo>
                    <a:lnTo>
                      <a:pt x="1479" y="1172"/>
                    </a:lnTo>
                    <a:lnTo>
                      <a:pt x="1478" y="1172"/>
                    </a:lnTo>
                    <a:lnTo>
                      <a:pt x="1477" y="1171"/>
                    </a:lnTo>
                    <a:lnTo>
                      <a:pt x="1476" y="1171"/>
                    </a:lnTo>
                    <a:lnTo>
                      <a:pt x="1475" y="1171"/>
                    </a:lnTo>
                    <a:lnTo>
                      <a:pt x="1474" y="1171"/>
                    </a:lnTo>
                    <a:lnTo>
                      <a:pt x="1473" y="1172"/>
                    </a:lnTo>
                    <a:lnTo>
                      <a:pt x="1472" y="1173"/>
                    </a:lnTo>
                    <a:lnTo>
                      <a:pt x="1469" y="1171"/>
                    </a:lnTo>
                    <a:lnTo>
                      <a:pt x="1467" y="1168"/>
                    </a:lnTo>
                    <a:lnTo>
                      <a:pt x="1466" y="1167"/>
                    </a:lnTo>
                    <a:lnTo>
                      <a:pt x="1462" y="1166"/>
                    </a:lnTo>
                    <a:lnTo>
                      <a:pt x="1461" y="1166"/>
                    </a:lnTo>
                    <a:lnTo>
                      <a:pt x="1460" y="1166"/>
                    </a:lnTo>
                    <a:lnTo>
                      <a:pt x="1459" y="1166"/>
                    </a:lnTo>
                    <a:lnTo>
                      <a:pt x="1458" y="1166"/>
                    </a:lnTo>
                    <a:lnTo>
                      <a:pt x="1458" y="1165"/>
                    </a:lnTo>
                    <a:lnTo>
                      <a:pt x="1457" y="1165"/>
                    </a:lnTo>
                    <a:lnTo>
                      <a:pt x="1445" y="1164"/>
                    </a:lnTo>
                    <a:lnTo>
                      <a:pt x="1435" y="1163"/>
                    </a:lnTo>
                    <a:lnTo>
                      <a:pt x="1429" y="1164"/>
                    </a:lnTo>
                    <a:lnTo>
                      <a:pt x="1428" y="1164"/>
                    </a:lnTo>
                    <a:lnTo>
                      <a:pt x="1427" y="1165"/>
                    </a:lnTo>
                    <a:lnTo>
                      <a:pt x="1426" y="1164"/>
                    </a:lnTo>
                    <a:lnTo>
                      <a:pt x="1425" y="1164"/>
                    </a:lnTo>
                    <a:lnTo>
                      <a:pt x="1424" y="1164"/>
                    </a:lnTo>
                    <a:lnTo>
                      <a:pt x="1422" y="1162"/>
                    </a:lnTo>
                    <a:lnTo>
                      <a:pt x="1386" y="1097"/>
                    </a:lnTo>
                    <a:lnTo>
                      <a:pt x="1386" y="1096"/>
                    </a:lnTo>
                    <a:lnTo>
                      <a:pt x="1383" y="1095"/>
                    </a:lnTo>
                    <a:lnTo>
                      <a:pt x="1379" y="1094"/>
                    </a:lnTo>
                    <a:lnTo>
                      <a:pt x="1377" y="1094"/>
                    </a:lnTo>
                    <a:lnTo>
                      <a:pt x="1377" y="1096"/>
                    </a:lnTo>
                    <a:lnTo>
                      <a:pt x="1375" y="1096"/>
                    </a:lnTo>
                    <a:lnTo>
                      <a:pt x="1373" y="1097"/>
                    </a:lnTo>
                    <a:lnTo>
                      <a:pt x="1367" y="1094"/>
                    </a:lnTo>
                    <a:lnTo>
                      <a:pt x="1367" y="1093"/>
                    </a:lnTo>
                    <a:lnTo>
                      <a:pt x="1366" y="1092"/>
                    </a:lnTo>
                    <a:lnTo>
                      <a:pt x="1364" y="1091"/>
                    </a:lnTo>
                    <a:lnTo>
                      <a:pt x="1363" y="1090"/>
                    </a:lnTo>
                    <a:lnTo>
                      <a:pt x="1362" y="1090"/>
                    </a:lnTo>
                    <a:lnTo>
                      <a:pt x="1362" y="1088"/>
                    </a:lnTo>
                    <a:lnTo>
                      <a:pt x="1363" y="1088"/>
                    </a:lnTo>
                    <a:lnTo>
                      <a:pt x="1364" y="1088"/>
                    </a:lnTo>
                    <a:lnTo>
                      <a:pt x="1369" y="1090"/>
                    </a:lnTo>
                    <a:lnTo>
                      <a:pt x="1370" y="1090"/>
                    </a:lnTo>
                    <a:lnTo>
                      <a:pt x="1371" y="1090"/>
                    </a:lnTo>
                    <a:lnTo>
                      <a:pt x="1374" y="1091"/>
                    </a:lnTo>
                    <a:lnTo>
                      <a:pt x="1375" y="1091"/>
                    </a:lnTo>
                    <a:lnTo>
                      <a:pt x="1381" y="1092"/>
                    </a:lnTo>
                    <a:lnTo>
                      <a:pt x="1383" y="1093"/>
                    </a:lnTo>
                    <a:lnTo>
                      <a:pt x="1391" y="1100"/>
                    </a:lnTo>
                    <a:lnTo>
                      <a:pt x="1386" y="1090"/>
                    </a:lnTo>
                    <a:lnTo>
                      <a:pt x="1386" y="1088"/>
                    </a:lnTo>
                    <a:lnTo>
                      <a:pt x="1386" y="1087"/>
                    </a:lnTo>
                    <a:lnTo>
                      <a:pt x="1384" y="1086"/>
                    </a:lnTo>
                    <a:lnTo>
                      <a:pt x="1374" y="1085"/>
                    </a:lnTo>
                    <a:lnTo>
                      <a:pt x="1369" y="1083"/>
                    </a:lnTo>
                    <a:lnTo>
                      <a:pt x="1362" y="1081"/>
                    </a:lnTo>
                    <a:lnTo>
                      <a:pt x="1357" y="1081"/>
                    </a:lnTo>
                    <a:lnTo>
                      <a:pt x="1342" y="1077"/>
                    </a:lnTo>
                    <a:lnTo>
                      <a:pt x="1341" y="1077"/>
                    </a:lnTo>
                    <a:lnTo>
                      <a:pt x="1297" y="1077"/>
                    </a:lnTo>
                    <a:lnTo>
                      <a:pt x="1296" y="1075"/>
                    </a:lnTo>
                    <a:lnTo>
                      <a:pt x="1296" y="1074"/>
                    </a:lnTo>
                    <a:lnTo>
                      <a:pt x="1295" y="1074"/>
                    </a:lnTo>
                    <a:lnTo>
                      <a:pt x="1294" y="1073"/>
                    </a:lnTo>
                    <a:lnTo>
                      <a:pt x="1289" y="1070"/>
                    </a:lnTo>
                    <a:lnTo>
                      <a:pt x="1285" y="1068"/>
                    </a:lnTo>
                    <a:lnTo>
                      <a:pt x="1284" y="1068"/>
                    </a:lnTo>
                    <a:lnTo>
                      <a:pt x="1283" y="1068"/>
                    </a:lnTo>
                    <a:lnTo>
                      <a:pt x="1280" y="1064"/>
                    </a:lnTo>
                    <a:lnTo>
                      <a:pt x="1280" y="1063"/>
                    </a:lnTo>
                    <a:lnTo>
                      <a:pt x="1279" y="1061"/>
                    </a:lnTo>
                    <a:lnTo>
                      <a:pt x="1279" y="1060"/>
                    </a:lnTo>
                    <a:lnTo>
                      <a:pt x="1278" y="1058"/>
                    </a:lnTo>
                    <a:lnTo>
                      <a:pt x="1279" y="1058"/>
                    </a:lnTo>
                    <a:lnTo>
                      <a:pt x="1278" y="1057"/>
                    </a:lnTo>
                    <a:lnTo>
                      <a:pt x="1278" y="1056"/>
                    </a:lnTo>
                    <a:lnTo>
                      <a:pt x="1278" y="1055"/>
                    </a:lnTo>
                    <a:lnTo>
                      <a:pt x="1277" y="1054"/>
                    </a:lnTo>
                    <a:lnTo>
                      <a:pt x="1275" y="1053"/>
                    </a:lnTo>
                    <a:lnTo>
                      <a:pt x="1274" y="1052"/>
                    </a:lnTo>
                    <a:lnTo>
                      <a:pt x="1274" y="1050"/>
                    </a:lnTo>
                    <a:lnTo>
                      <a:pt x="1274" y="1049"/>
                    </a:lnTo>
                    <a:lnTo>
                      <a:pt x="1274" y="1048"/>
                    </a:lnTo>
                    <a:lnTo>
                      <a:pt x="1272" y="1044"/>
                    </a:lnTo>
                    <a:lnTo>
                      <a:pt x="1272" y="1043"/>
                    </a:lnTo>
                    <a:lnTo>
                      <a:pt x="1271" y="1043"/>
                    </a:lnTo>
                    <a:lnTo>
                      <a:pt x="1271" y="1042"/>
                    </a:lnTo>
                    <a:lnTo>
                      <a:pt x="1270" y="1042"/>
                    </a:lnTo>
                    <a:lnTo>
                      <a:pt x="1268" y="1040"/>
                    </a:lnTo>
                    <a:lnTo>
                      <a:pt x="1268" y="1039"/>
                    </a:lnTo>
                    <a:lnTo>
                      <a:pt x="1267" y="1039"/>
                    </a:lnTo>
                    <a:lnTo>
                      <a:pt x="1267" y="1038"/>
                    </a:lnTo>
                    <a:lnTo>
                      <a:pt x="1267" y="1037"/>
                    </a:lnTo>
                    <a:lnTo>
                      <a:pt x="1266" y="1036"/>
                    </a:lnTo>
                    <a:lnTo>
                      <a:pt x="1264" y="1035"/>
                    </a:lnTo>
                    <a:lnTo>
                      <a:pt x="1263" y="1035"/>
                    </a:lnTo>
                    <a:lnTo>
                      <a:pt x="1260" y="1035"/>
                    </a:lnTo>
                    <a:lnTo>
                      <a:pt x="1259" y="1035"/>
                    </a:lnTo>
                    <a:lnTo>
                      <a:pt x="1258" y="1035"/>
                    </a:lnTo>
                    <a:lnTo>
                      <a:pt x="1257" y="1035"/>
                    </a:lnTo>
                    <a:lnTo>
                      <a:pt x="1256" y="1035"/>
                    </a:lnTo>
                    <a:lnTo>
                      <a:pt x="1256" y="1036"/>
                    </a:lnTo>
                    <a:lnTo>
                      <a:pt x="1255" y="1035"/>
                    </a:lnTo>
                    <a:lnTo>
                      <a:pt x="1254" y="1035"/>
                    </a:lnTo>
                    <a:lnTo>
                      <a:pt x="1253" y="1035"/>
                    </a:lnTo>
                    <a:lnTo>
                      <a:pt x="1252" y="1035"/>
                    </a:lnTo>
                    <a:lnTo>
                      <a:pt x="1250" y="1037"/>
                    </a:lnTo>
                    <a:lnTo>
                      <a:pt x="1249" y="1037"/>
                    </a:lnTo>
                    <a:lnTo>
                      <a:pt x="1249" y="1038"/>
                    </a:lnTo>
                    <a:lnTo>
                      <a:pt x="1248" y="1038"/>
                    </a:lnTo>
                    <a:lnTo>
                      <a:pt x="1248" y="1039"/>
                    </a:lnTo>
                    <a:lnTo>
                      <a:pt x="1247" y="1039"/>
                    </a:lnTo>
                    <a:lnTo>
                      <a:pt x="1239" y="1028"/>
                    </a:lnTo>
                    <a:lnTo>
                      <a:pt x="1238" y="1027"/>
                    </a:lnTo>
                    <a:lnTo>
                      <a:pt x="1235" y="1024"/>
                    </a:lnTo>
                    <a:lnTo>
                      <a:pt x="1234" y="1024"/>
                    </a:lnTo>
                    <a:lnTo>
                      <a:pt x="1229" y="1021"/>
                    </a:lnTo>
                    <a:lnTo>
                      <a:pt x="1230" y="1021"/>
                    </a:lnTo>
                    <a:lnTo>
                      <a:pt x="1230" y="1020"/>
                    </a:lnTo>
                    <a:lnTo>
                      <a:pt x="1230" y="1019"/>
                    </a:lnTo>
                    <a:lnTo>
                      <a:pt x="1229" y="1018"/>
                    </a:lnTo>
                    <a:lnTo>
                      <a:pt x="1229" y="1017"/>
                    </a:lnTo>
                    <a:lnTo>
                      <a:pt x="1228" y="1017"/>
                    </a:lnTo>
                    <a:lnTo>
                      <a:pt x="1227" y="1016"/>
                    </a:lnTo>
                    <a:lnTo>
                      <a:pt x="1226" y="1015"/>
                    </a:lnTo>
                    <a:lnTo>
                      <a:pt x="1226" y="1014"/>
                    </a:lnTo>
                    <a:lnTo>
                      <a:pt x="1226" y="1013"/>
                    </a:lnTo>
                    <a:lnTo>
                      <a:pt x="1227" y="1012"/>
                    </a:lnTo>
                    <a:lnTo>
                      <a:pt x="1226" y="1011"/>
                    </a:lnTo>
                    <a:lnTo>
                      <a:pt x="1221" y="1005"/>
                    </a:lnTo>
                    <a:lnTo>
                      <a:pt x="1219" y="1003"/>
                    </a:lnTo>
                    <a:lnTo>
                      <a:pt x="1219" y="1001"/>
                    </a:lnTo>
                    <a:lnTo>
                      <a:pt x="1218" y="1001"/>
                    </a:lnTo>
                    <a:lnTo>
                      <a:pt x="1224" y="1000"/>
                    </a:lnTo>
                    <a:lnTo>
                      <a:pt x="1226" y="1000"/>
                    </a:lnTo>
                    <a:lnTo>
                      <a:pt x="1226" y="999"/>
                    </a:lnTo>
                    <a:lnTo>
                      <a:pt x="1227" y="998"/>
                    </a:lnTo>
                    <a:lnTo>
                      <a:pt x="1228" y="995"/>
                    </a:lnTo>
                    <a:lnTo>
                      <a:pt x="1225" y="994"/>
                    </a:lnTo>
                    <a:lnTo>
                      <a:pt x="1224" y="994"/>
                    </a:lnTo>
                    <a:lnTo>
                      <a:pt x="1224" y="991"/>
                    </a:lnTo>
                    <a:lnTo>
                      <a:pt x="1225" y="990"/>
                    </a:lnTo>
                    <a:lnTo>
                      <a:pt x="1226" y="990"/>
                    </a:lnTo>
                    <a:lnTo>
                      <a:pt x="1227" y="990"/>
                    </a:lnTo>
                    <a:lnTo>
                      <a:pt x="1228" y="989"/>
                    </a:lnTo>
                    <a:lnTo>
                      <a:pt x="1229" y="988"/>
                    </a:lnTo>
                    <a:lnTo>
                      <a:pt x="1230" y="988"/>
                    </a:lnTo>
                    <a:lnTo>
                      <a:pt x="1230" y="987"/>
                    </a:lnTo>
                    <a:lnTo>
                      <a:pt x="1232" y="984"/>
                    </a:lnTo>
                    <a:lnTo>
                      <a:pt x="1233" y="983"/>
                    </a:lnTo>
                    <a:lnTo>
                      <a:pt x="1233" y="982"/>
                    </a:lnTo>
                    <a:lnTo>
                      <a:pt x="1233" y="981"/>
                    </a:lnTo>
                    <a:lnTo>
                      <a:pt x="1233" y="980"/>
                    </a:lnTo>
                    <a:lnTo>
                      <a:pt x="1232" y="980"/>
                    </a:lnTo>
                    <a:lnTo>
                      <a:pt x="1228" y="973"/>
                    </a:lnTo>
                    <a:lnTo>
                      <a:pt x="1229" y="973"/>
                    </a:lnTo>
                    <a:lnTo>
                      <a:pt x="1232" y="971"/>
                    </a:lnTo>
                    <a:lnTo>
                      <a:pt x="1233" y="969"/>
                    </a:lnTo>
                    <a:lnTo>
                      <a:pt x="1232" y="967"/>
                    </a:lnTo>
                    <a:lnTo>
                      <a:pt x="1228" y="959"/>
                    </a:lnTo>
                    <a:lnTo>
                      <a:pt x="1228" y="958"/>
                    </a:lnTo>
                    <a:lnTo>
                      <a:pt x="1227" y="958"/>
                    </a:lnTo>
                    <a:lnTo>
                      <a:pt x="1224" y="956"/>
                    </a:lnTo>
                    <a:lnTo>
                      <a:pt x="1223" y="956"/>
                    </a:lnTo>
                    <a:lnTo>
                      <a:pt x="1222" y="956"/>
                    </a:lnTo>
                    <a:lnTo>
                      <a:pt x="1222" y="955"/>
                    </a:lnTo>
                    <a:lnTo>
                      <a:pt x="1220" y="954"/>
                    </a:lnTo>
                    <a:lnTo>
                      <a:pt x="1220" y="950"/>
                    </a:lnTo>
                    <a:lnTo>
                      <a:pt x="1220" y="947"/>
                    </a:lnTo>
                    <a:lnTo>
                      <a:pt x="1221" y="947"/>
                    </a:lnTo>
                    <a:lnTo>
                      <a:pt x="1221" y="946"/>
                    </a:lnTo>
                    <a:lnTo>
                      <a:pt x="1220" y="945"/>
                    </a:lnTo>
                    <a:lnTo>
                      <a:pt x="1220" y="943"/>
                    </a:lnTo>
                    <a:lnTo>
                      <a:pt x="1221" y="942"/>
                    </a:lnTo>
                    <a:lnTo>
                      <a:pt x="1222" y="941"/>
                    </a:lnTo>
                    <a:lnTo>
                      <a:pt x="1223" y="939"/>
                    </a:lnTo>
                    <a:lnTo>
                      <a:pt x="1224" y="937"/>
                    </a:lnTo>
                    <a:lnTo>
                      <a:pt x="1225" y="937"/>
                    </a:lnTo>
                    <a:lnTo>
                      <a:pt x="1226" y="936"/>
                    </a:lnTo>
                    <a:lnTo>
                      <a:pt x="1226" y="935"/>
                    </a:lnTo>
                    <a:lnTo>
                      <a:pt x="1227" y="934"/>
                    </a:lnTo>
                    <a:lnTo>
                      <a:pt x="1226" y="933"/>
                    </a:lnTo>
                    <a:lnTo>
                      <a:pt x="1226" y="932"/>
                    </a:lnTo>
                    <a:lnTo>
                      <a:pt x="1226" y="931"/>
                    </a:lnTo>
                    <a:lnTo>
                      <a:pt x="1225" y="930"/>
                    </a:lnTo>
                    <a:lnTo>
                      <a:pt x="1224" y="930"/>
                    </a:lnTo>
                    <a:lnTo>
                      <a:pt x="1221" y="927"/>
                    </a:lnTo>
                    <a:lnTo>
                      <a:pt x="1220" y="924"/>
                    </a:lnTo>
                    <a:lnTo>
                      <a:pt x="1220" y="923"/>
                    </a:lnTo>
                    <a:lnTo>
                      <a:pt x="1221" y="923"/>
                    </a:lnTo>
                    <a:lnTo>
                      <a:pt x="1221" y="922"/>
                    </a:lnTo>
                    <a:lnTo>
                      <a:pt x="1223" y="920"/>
                    </a:lnTo>
                    <a:lnTo>
                      <a:pt x="1224" y="919"/>
                    </a:lnTo>
                    <a:lnTo>
                      <a:pt x="1224" y="918"/>
                    </a:lnTo>
                    <a:lnTo>
                      <a:pt x="1224" y="917"/>
                    </a:lnTo>
                    <a:lnTo>
                      <a:pt x="1224" y="916"/>
                    </a:lnTo>
                    <a:lnTo>
                      <a:pt x="1223" y="916"/>
                    </a:lnTo>
                    <a:lnTo>
                      <a:pt x="1222" y="912"/>
                    </a:lnTo>
                    <a:lnTo>
                      <a:pt x="1221" y="912"/>
                    </a:lnTo>
                    <a:lnTo>
                      <a:pt x="1221" y="911"/>
                    </a:lnTo>
                    <a:lnTo>
                      <a:pt x="1218" y="909"/>
                    </a:lnTo>
                    <a:lnTo>
                      <a:pt x="1215" y="903"/>
                    </a:lnTo>
                    <a:lnTo>
                      <a:pt x="1215" y="902"/>
                    </a:lnTo>
                    <a:lnTo>
                      <a:pt x="1214" y="901"/>
                    </a:lnTo>
                    <a:lnTo>
                      <a:pt x="1213" y="901"/>
                    </a:lnTo>
                    <a:lnTo>
                      <a:pt x="1214" y="900"/>
                    </a:lnTo>
                    <a:lnTo>
                      <a:pt x="1214" y="899"/>
                    </a:lnTo>
                    <a:lnTo>
                      <a:pt x="1214" y="898"/>
                    </a:lnTo>
                    <a:lnTo>
                      <a:pt x="1215" y="898"/>
                    </a:lnTo>
                    <a:lnTo>
                      <a:pt x="1216" y="896"/>
                    </a:lnTo>
                    <a:lnTo>
                      <a:pt x="1215" y="894"/>
                    </a:lnTo>
                    <a:lnTo>
                      <a:pt x="1213" y="892"/>
                    </a:lnTo>
                    <a:lnTo>
                      <a:pt x="1212" y="891"/>
                    </a:lnTo>
                    <a:lnTo>
                      <a:pt x="1211" y="890"/>
                    </a:lnTo>
                    <a:lnTo>
                      <a:pt x="1209" y="890"/>
                    </a:lnTo>
                    <a:lnTo>
                      <a:pt x="1207" y="887"/>
                    </a:lnTo>
                    <a:lnTo>
                      <a:pt x="1207" y="885"/>
                    </a:lnTo>
                    <a:lnTo>
                      <a:pt x="1207" y="884"/>
                    </a:lnTo>
                    <a:lnTo>
                      <a:pt x="1208" y="884"/>
                    </a:lnTo>
                    <a:lnTo>
                      <a:pt x="1211" y="883"/>
                    </a:lnTo>
                    <a:lnTo>
                      <a:pt x="1211" y="882"/>
                    </a:lnTo>
                    <a:lnTo>
                      <a:pt x="1212" y="881"/>
                    </a:lnTo>
                    <a:lnTo>
                      <a:pt x="1214" y="876"/>
                    </a:lnTo>
                    <a:lnTo>
                      <a:pt x="1214" y="875"/>
                    </a:lnTo>
                    <a:lnTo>
                      <a:pt x="1213" y="874"/>
                    </a:lnTo>
                    <a:lnTo>
                      <a:pt x="1211" y="871"/>
                    </a:lnTo>
                    <a:lnTo>
                      <a:pt x="1205" y="866"/>
                    </a:lnTo>
                    <a:lnTo>
                      <a:pt x="1203" y="864"/>
                    </a:lnTo>
                    <a:lnTo>
                      <a:pt x="1202" y="864"/>
                    </a:lnTo>
                    <a:lnTo>
                      <a:pt x="1201" y="863"/>
                    </a:lnTo>
                    <a:lnTo>
                      <a:pt x="1200" y="863"/>
                    </a:lnTo>
                    <a:lnTo>
                      <a:pt x="1196" y="862"/>
                    </a:lnTo>
                    <a:lnTo>
                      <a:pt x="1197" y="862"/>
                    </a:lnTo>
                    <a:lnTo>
                      <a:pt x="1198" y="862"/>
                    </a:lnTo>
                    <a:lnTo>
                      <a:pt x="1198" y="861"/>
                    </a:lnTo>
                    <a:lnTo>
                      <a:pt x="1201" y="862"/>
                    </a:lnTo>
                    <a:lnTo>
                      <a:pt x="1202" y="862"/>
                    </a:lnTo>
                    <a:lnTo>
                      <a:pt x="1203" y="862"/>
                    </a:lnTo>
                    <a:lnTo>
                      <a:pt x="1204" y="862"/>
                    </a:lnTo>
                    <a:lnTo>
                      <a:pt x="1205" y="862"/>
                    </a:lnTo>
                    <a:lnTo>
                      <a:pt x="1207" y="862"/>
                    </a:lnTo>
                    <a:lnTo>
                      <a:pt x="1207" y="860"/>
                    </a:lnTo>
                    <a:lnTo>
                      <a:pt x="1208" y="859"/>
                    </a:lnTo>
                    <a:lnTo>
                      <a:pt x="1208" y="858"/>
                    </a:lnTo>
                    <a:lnTo>
                      <a:pt x="1207" y="856"/>
                    </a:lnTo>
                    <a:lnTo>
                      <a:pt x="1207" y="855"/>
                    </a:lnTo>
                    <a:lnTo>
                      <a:pt x="1207" y="854"/>
                    </a:lnTo>
                    <a:lnTo>
                      <a:pt x="1208" y="854"/>
                    </a:lnTo>
                    <a:lnTo>
                      <a:pt x="1208" y="853"/>
                    </a:lnTo>
                    <a:lnTo>
                      <a:pt x="1208" y="852"/>
                    </a:lnTo>
                    <a:lnTo>
                      <a:pt x="1208" y="851"/>
                    </a:lnTo>
                    <a:lnTo>
                      <a:pt x="1208" y="850"/>
                    </a:lnTo>
                    <a:lnTo>
                      <a:pt x="1207" y="850"/>
                    </a:lnTo>
                    <a:lnTo>
                      <a:pt x="1205" y="847"/>
                    </a:lnTo>
                    <a:lnTo>
                      <a:pt x="1204" y="847"/>
                    </a:lnTo>
                    <a:lnTo>
                      <a:pt x="1203" y="846"/>
                    </a:lnTo>
                    <a:lnTo>
                      <a:pt x="1202" y="846"/>
                    </a:lnTo>
                    <a:lnTo>
                      <a:pt x="1197" y="845"/>
                    </a:lnTo>
                    <a:lnTo>
                      <a:pt x="1196" y="845"/>
                    </a:lnTo>
                    <a:lnTo>
                      <a:pt x="1194" y="845"/>
                    </a:lnTo>
                    <a:lnTo>
                      <a:pt x="1192" y="845"/>
                    </a:lnTo>
                    <a:lnTo>
                      <a:pt x="1188" y="845"/>
                    </a:lnTo>
                    <a:lnTo>
                      <a:pt x="1188" y="844"/>
                    </a:lnTo>
                    <a:lnTo>
                      <a:pt x="1186" y="841"/>
                    </a:lnTo>
                    <a:lnTo>
                      <a:pt x="1186" y="840"/>
                    </a:lnTo>
                    <a:lnTo>
                      <a:pt x="1186" y="839"/>
                    </a:lnTo>
                    <a:lnTo>
                      <a:pt x="1185" y="839"/>
                    </a:lnTo>
                    <a:lnTo>
                      <a:pt x="1185" y="838"/>
                    </a:lnTo>
                    <a:lnTo>
                      <a:pt x="1186" y="837"/>
                    </a:lnTo>
                    <a:lnTo>
                      <a:pt x="1186" y="834"/>
                    </a:lnTo>
                    <a:lnTo>
                      <a:pt x="1186" y="833"/>
                    </a:lnTo>
                    <a:lnTo>
                      <a:pt x="1186" y="832"/>
                    </a:lnTo>
                    <a:lnTo>
                      <a:pt x="1186" y="831"/>
                    </a:lnTo>
                    <a:lnTo>
                      <a:pt x="1185" y="830"/>
                    </a:lnTo>
                    <a:lnTo>
                      <a:pt x="1181" y="828"/>
                    </a:lnTo>
                    <a:lnTo>
                      <a:pt x="1181" y="827"/>
                    </a:lnTo>
                    <a:lnTo>
                      <a:pt x="1182" y="827"/>
                    </a:lnTo>
                    <a:lnTo>
                      <a:pt x="1182" y="826"/>
                    </a:lnTo>
                    <a:lnTo>
                      <a:pt x="1182" y="825"/>
                    </a:lnTo>
                    <a:lnTo>
                      <a:pt x="1182" y="824"/>
                    </a:lnTo>
                    <a:lnTo>
                      <a:pt x="1181" y="824"/>
                    </a:lnTo>
                    <a:lnTo>
                      <a:pt x="1180" y="821"/>
                    </a:lnTo>
                    <a:lnTo>
                      <a:pt x="1179" y="820"/>
                    </a:lnTo>
                    <a:lnTo>
                      <a:pt x="1172" y="816"/>
                    </a:lnTo>
                    <a:lnTo>
                      <a:pt x="1173" y="816"/>
                    </a:lnTo>
                    <a:lnTo>
                      <a:pt x="1174" y="816"/>
                    </a:lnTo>
                    <a:lnTo>
                      <a:pt x="1175" y="815"/>
                    </a:lnTo>
                    <a:lnTo>
                      <a:pt x="1176" y="815"/>
                    </a:lnTo>
                    <a:lnTo>
                      <a:pt x="1175" y="813"/>
                    </a:lnTo>
                    <a:lnTo>
                      <a:pt x="1175" y="812"/>
                    </a:lnTo>
                    <a:lnTo>
                      <a:pt x="1175" y="811"/>
                    </a:lnTo>
                    <a:lnTo>
                      <a:pt x="1173" y="809"/>
                    </a:lnTo>
                    <a:lnTo>
                      <a:pt x="1173" y="807"/>
                    </a:lnTo>
                    <a:lnTo>
                      <a:pt x="1172" y="807"/>
                    </a:lnTo>
                    <a:lnTo>
                      <a:pt x="1169" y="806"/>
                    </a:lnTo>
                    <a:lnTo>
                      <a:pt x="1169" y="805"/>
                    </a:lnTo>
                    <a:lnTo>
                      <a:pt x="1168" y="805"/>
                    </a:lnTo>
                    <a:lnTo>
                      <a:pt x="1167" y="805"/>
                    </a:lnTo>
                    <a:lnTo>
                      <a:pt x="1165" y="805"/>
                    </a:lnTo>
                    <a:lnTo>
                      <a:pt x="1164" y="805"/>
                    </a:lnTo>
                    <a:lnTo>
                      <a:pt x="1163" y="805"/>
                    </a:lnTo>
                    <a:lnTo>
                      <a:pt x="1162" y="803"/>
                    </a:lnTo>
                    <a:lnTo>
                      <a:pt x="1161" y="802"/>
                    </a:lnTo>
                    <a:lnTo>
                      <a:pt x="1161" y="801"/>
                    </a:lnTo>
                    <a:lnTo>
                      <a:pt x="1161" y="800"/>
                    </a:lnTo>
                    <a:lnTo>
                      <a:pt x="1161" y="799"/>
                    </a:lnTo>
                    <a:lnTo>
                      <a:pt x="1160" y="799"/>
                    </a:lnTo>
                    <a:lnTo>
                      <a:pt x="1160" y="798"/>
                    </a:lnTo>
                    <a:lnTo>
                      <a:pt x="1158" y="794"/>
                    </a:lnTo>
                    <a:lnTo>
                      <a:pt x="1157" y="792"/>
                    </a:lnTo>
                    <a:lnTo>
                      <a:pt x="1156" y="790"/>
                    </a:lnTo>
                    <a:lnTo>
                      <a:pt x="1156" y="789"/>
                    </a:lnTo>
                    <a:lnTo>
                      <a:pt x="1156" y="784"/>
                    </a:lnTo>
                    <a:lnTo>
                      <a:pt x="1156" y="783"/>
                    </a:lnTo>
                    <a:lnTo>
                      <a:pt x="1155" y="782"/>
                    </a:lnTo>
                    <a:lnTo>
                      <a:pt x="1154" y="782"/>
                    </a:lnTo>
                    <a:lnTo>
                      <a:pt x="1152" y="781"/>
                    </a:lnTo>
                    <a:lnTo>
                      <a:pt x="1153" y="781"/>
                    </a:lnTo>
                    <a:lnTo>
                      <a:pt x="1154" y="781"/>
                    </a:lnTo>
                    <a:lnTo>
                      <a:pt x="1155" y="781"/>
                    </a:lnTo>
                    <a:lnTo>
                      <a:pt x="1158" y="779"/>
                    </a:lnTo>
                    <a:lnTo>
                      <a:pt x="1159" y="779"/>
                    </a:lnTo>
                    <a:lnTo>
                      <a:pt x="1160" y="777"/>
                    </a:lnTo>
                    <a:lnTo>
                      <a:pt x="1161" y="776"/>
                    </a:lnTo>
                    <a:lnTo>
                      <a:pt x="1160" y="775"/>
                    </a:lnTo>
                    <a:lnTo>
                      <a:pt x="1159" y="773"/>
                    </a:lnTo>
                    <a:lnTo>
                      <a:pt x="1159" y="772"/>
                    </a:lnTo>
                    <a:lnTo>
                      <a:pt x="1158" y="772"/>
                    </a:lnTo>
                    <a:lnTo>
                      <a:pt x="1158" y="771"/>
                    </a:lnTo>
                    <a:lnTo>
                      <a:pt x="1157" y="770"/>
                    </a:lnTo>
                    <a:lnTo>
                      <a:pt x="1156" y="768"/>
                    </a:lnTo>
                    <a:lnTo>
                      <a:pt x="1155" y="767"/>
                    </a:lnTo>
                    <a:lnTo>
                      <a:pt x="1150" y="761"/>
                    </a:lnTo>
                    <a:lnTo>
                      <a:pt x="1150" y="760"/>
                    </a:lnTo>
                    <a:lnTo>
                      <a:pt x="1150" y="759"/>
                    </a:lnTo>
                    <a:lnTo>
                      <a:pt x="1150" y="758"/>
                    </a:lnTo>
                    <a:lnTo>
                      <a:pt x="1148" y="754"/>
                    </a:lnTo>
                    <a:lnTo>
                      <a:pt x="1147" y="752"/>
                    </a:lnTo>
                    <a:lnTo>
                      <a:pt x="1146" y="751"/>
                    </a:lnTo>
                    <a:lnTo>
                      <a:pt x="1147" y="750"/>
                    </a:lnTo>
                    <a:lnTo>
                      <a:pt x="1146" y="749"/>
                    </a:lnTo>
                    <a:lnTo>
                      <a:pt x="1144" y="743"/>
                    </a:lnTo>
                    <a:lnTo>
                      <a:pt x="1144" y="742"/>
                    </a:lnTo>
                    <a:lnTo>
                      <a:pt x="1143" y="741"/>
                    </a:lnTo>
                    <a:lnTo>
                      <a:pt x="1143" y="740"/>
                    </a:lnTo>
                    <a:lnTo>
                      <a:pt x="1143" y="739"/>
                    </a:lnTo>
                    <a:lnTo>
                      <a:pt x="1142" y="738"/>
                    </a:lnTo>
                    <a:lnTo>
                      <a:pt x="1142" y="737"/>
                    </a:lnTo>
                    <a:lnTo>
                      <a:pt x="1138" y="733"/>
                    </a:lnTo>
                    <a:lnTo>
                      <a:pt x="1139" y="732"/>
                    </a:lnTo>
                    <a:lnTo>
                      <a:pt x="1139" y="731"/>
                    </a:lnTo>
                    <a:lnTo>
                      <a:pt x="1139" y="730"/>
                    </a:lnTo>
                    <a:lnTo>
                      <a:pt x="1139" y="729"/>
                    </a:lnTo>
                    <a:lnTo>
                      <a:pt x="1139" y="728"/>
                    </a:lnTo>
                    <a:lnTo>
                      <a:pt x="1138" y="728"/>
                    </a:lnTo>
                    <a:lnTo>
                      <a:pt x="1138" y="727"/>
                    </a:lnTo>
                    <a:lnTo>
                      <a:pt x="1138" y="726"/>
                    </a:lnTo>
                    <a:lnTo>
                      <a:pt x="1139" y="726"/>
                    </a:lnTo>
                    <a:lnTo>
                      <a:pt x="1140" y="724"/>
                    </a:lnTo>
                    <a:lnTo>
                      <a:pt x="1140" y="722"/>
                    </a:lnTo>
                    <a:lnTo>
                      <a:pt x="1140" y="720"/>
                    </a:lnTo>
                    <a:lnTo>
                      <a:pt x="1139" y="719"/>
                    </a:lnTo>
                    <a:lnTo>
                      <a:pt x="1139" y="718"/>
                    </a:lnTo>
                    <a:lnTo>
                      <a:pt x="1138" y="718"/>
                    </a:lnTo>
                    <a:lnTo>
                      <a:pt x="1137" y="717"/>
                    </a:lnTo>
                    <a:lnTo>
                      <a:pt x="1134" y="716"/>
                    </a:lnTo>
                    <a:lnTo>
                      <a:pt x="1134" y="715"/>
                    </a:lnTo>
                    <a:lnTo>
                      <a:pt x="1135" y="715"/>
                    </a:lnTo>
                    <a:lnTo>
                      <a:pt x="1137" y="713"/>
                    </a:lnTo>
                    <a:lnTo>
                      <a:pt x="1137" y="712"/>
                    </a:lnTo>
                    <a:lnTo>
                      <a:pt x="1136" y="709"/>
                    </a:lnTo>
                    <a:lnTo>
                      <a:pt x="1136" y="708"/>
                    </a:lnTo>
                    <a:lnTo>
                      <a:pt x="1132" y="701"/>
                    </a:lnTo>
                    <a:lnTo>
                      <a:pt x="1133" y="701"/>
                    </a:lnTo>
                    <a:lnTo>
                      <a:pt x="1135" y="701"/>
                    </a:lnTo>
                    <a:lnTo>
                      <a:pt x="1135" y="700"/>
                    </a:lnTo>
                    <a:lnTo>
                      <a:pt x="1135" y="699"/>
                    </a:lnTo>
                    <a:lnTo>
                      <a:pt x="1136" y="698"/>
                    </a:lnTo>
                    <a:lnTo>
                      <a:pt x="1135" y="693"/>
                    </a:lnTo>
                    <a:lnTo>
                      <a:pt x="1135" y="690"/>
                    </a:lnTo>
                    <a:lnTo>
                      <a:pt x="1135" y="689"/>
                    </a:lnTo>
                    <a:lnTo>
                      <a:pt x="1134" y="686"/>
                    </a:lnTo>
                    <a:lnTo>
                      <a:pt x="1131" y="681"/>
                    </a:lnTo>
                    <a:lnTo>
                      <a:pt x="1131" y="680"/>
                    </a:lnTo>
                    <a:lnTo>
                      <a:pt x="1130" y="678"/>
                    </a:lnTo>
                    <a:lnTo>
                      <a:pt x="1135" y="675"/>
                    </a:lnTo>
                    <a:lnTo>
                      <a:pt x="1135" y="674"/>
                    </a:lnTo>
                    <a:lnTo>
                      <a:pt x="1137" y="675"/>
                    </a:lnTo>
                    <a:lnTo>
                      <a:pt x="1138" y="675"/>
                    </a:lnTo>
                    <a:lnTo>
                      <a:pt x="1139" y="674"/>
                    </a:lnTo>
                    <a:lnTo>
                      <a:pt x="1140" y="673"/>
                    </a:lnTo>
                    <a:lnTo>
                      <a:pt x="1141" y="671"/>
                    </a:lnTo>
                    <a:lnTo>
                      <a:pt x="1142" y="671"/>
                    </a:lnTo>
                    <a:lnTo>
                      <a:pt x="1142" y="670"/>
                    </a:lnTo>
                    <a:lnTo>
                      <a:pt x="1141" y="666"/>
                    </a:lnTo>
                    <a:lnTo>
                      <a:pt x="1141" y="665"/>
                    </a:lnTo>
                    <a:lnTo>
                      <a:pt x="1141" y="664"/>
                    </a:lnTo>
                    <a:lnTo>
                      <a:pt x="1140" y="663"/>
                    </a:lnTo>
                    <a:lnTo>
                      <a:pt x="1139" y="663"/>
                    </a:lnTo>
                    <a:lnTo>
                      <a:pt x="1139" y="662"/>
                    </a:lnTo>
                    <a:lnTo>
                      <a:pt x="1138" y="662"/>
                    </a:lnTo>
                    <a:lnTo>
                      <a:pt x="1137" y="662"/>
                    </a:lnTo>
                    <a:lnTo>
                      <a:pt x="1136" y="660"/>
                    </a:lnTo>
                    <a:lnTo>
                      <a:pt x="1135" y="660"/>
                    </a:lnTo>
                    <a:lnTo>
                      <a:pt x="1133" y="654"/>
                    </a:lnTo>
                    <a:lnTo>
                      <a:pt x="1132" y="653"/>
                    </a:lnTo>
                    <a:lnTo>
                      <a:pt x="1131" y="650"/>
                    </a:lnTo>
                    <a:lnTo>
                      <a:pt x="1131" y="649"/>
                    </a:lnTo>
                    <a:lnTo>
                      <a:pt x="1125" y="642"/>
                    </a:lnTo>
                    <a:lnTo>
                      <a:pt x="1124" y="641"/>
                    </a:lnTo>
                    <a:lnTo>
                      <a:pt x="1124" y="640"/>
                    </a:lnTo>
                    <a:lnTo>
                      <a:pt x="1122" y="637"/>
                    </a:lnTo>
                    <a:lnTo>
                      <a:pt x="1123" y="636"/>
                    </a:lnTo>
                    <a:lnTo>
                      <a:pt x="1123" y="635"/>
                    </a:lnTo>
                    <a:lnTo>
                      <a:pt x="1122" y="631"/>
                    </a:lnTo>
                    <a:lnTo>
                      <a:pt x="1122" y="630"/>
                    </a:lnTo>
                    <a:lnTo>
                      <a:pt x="1121" y="630"/>
                    </a:lnTo>
                    <a:lnTo>
                      <a:pt x="1121" y="629"/>
                    </a:lnTo>
                    <a:lnTo>
                      <a:pt x="1120" y="629"/>
                    </a:lnTo>
                    <a:lnTo>
                      <a:pt x="1119" y="627"/>
                    </a:lnTo>
                    <a:lnTo>
                      <a:pt x="1118" y="626"/>
                    </a:lnTo>
                    <a:lnTo>
                      <a:pt x="1118" y="625"/>
                    </a:lnTo>
                    <a:lnTo>
                      <a:pt x="1118" y="624"/>
                    </a:lnTo>
                    <a:lnTo>
                      <a:pt x="1118" y="623"/>
                    </a:lnTo>
                    <a:lnTo>
                      <a:pt x="1118" y="622"/>
                    </a:lnTo>
                    <a:lnTo>
                      <a:pt x="1118" y="620"/>
                    </a:lnTo>
                    <a:lnTo>
                      <a:pt x="1118" y="619"/>
                    </a:lnTo>
                    <a:lnTo>
                      <a:pt x="1114" y="612"/>
                    </a:lnTo>
                    <a:lnTo>
                      <a:pt x="1114" y="604"/>
                    </a:lnTo>
                    <a:lnTo>
                      <a:pt x="1115" y="604"/>
                    </a:lnTo>
                    <a:lnTo>
                      <a:pt x="1120" y="602"/>
                    </a:lnTo>
                    <a:lnTo>
                      <a:pt x="1122" y="601"/>
                    </a:lnTo>
                    <a:lnTo>
                      <a:pt x="1122" y="599"/>
                    </a:lnTo>
                    <a:lnTo>
                      <a:pt x="1122" y="598"/>
                    </a:lnTo>
                    <a:lnTo>
                      <a:pt x="1121" y="596"/>
                    </a:lnTo>
                    <a:lnTo>
                      <a:pt x="1120" y="596"/>
                    </a:lnTo>
                    <a:lnTo>
                      <a:pt x="1120" y="595"/>
                    </a:lnTo>
                    <a:lnTo>
                      <a:pt x="1121" y="594"/>
                    </a:lnTo>
                    <a:lnTo>
                      <a:pt x="1122" y="594"/>
                    </a:lnTo>
                    <a:lnTo>
                      <a:pt x="1123" y="594"/>
                    </a:lnTo>
                    <a:lnTo>
                      <a:pt x="1124" y="593"/>
                    </a:lnTo>
                    <a:lnTo>
                      <a:pt x="1125" y="592"/>
                    </a:lnTo>
                    <a:lnTo>
                      <a:pt x="1126" y="592"/>
                    </a:lnTo>
                    <a:lnTo>
                      <a:pt x="1126" y="591"/>
                    </a:lnTo>
                    <a:lnTo>
                      <a:pt x="1126" y="590"/>
                    </a:lnTo>
                    <a:lnTo>
                      <a:pt x="1126" y="588"/>
                    </a:lnTo>
                    <a:lnTo>
                      <a:pt x="1126" y="587"/>
                    </a:lnTo>
                    <a:lnTo>
                      <a:pt x="1124" y="582"/>
                    </a:lnTo>
                    <a:lnTo>
                      <a:pt x="1126" y="580"/>
                    </a:lnTo>
                    <a:lnTo>
                      <a:pt x="1124" y="579"/>
                    </a:lnTo>
                    <a:lnTo>
                      <a:pt x="1122" y="574"/>
                    </a:lnTo>
                    <a:lnTo>
                      <a:pt x="1121" y="573"/>
                    </a:lnTo>
                    <a:lnTo>
                      <a:pt x="1120" y="570"/>
                    </a:lnTo>
                    <a:lnTo>
                      <a:pt x="1118" y="565"/>
                    </a:lnTo>
                    <a:lnTo>
                      <a:pt x="1118" y="564"/>
                    </a:lnTo>
                    <a:lnTo>
                      <a:pt x="1117" y="564"/>
                    </a:lnTo>
                    <a:lnTo>
                      <a:pt x="1115" y="563"/>
                    </a:lnTo>
                    <a:lnTo>
                      <a:pt x="1116" y="562"/>
                    </a:lnTo>
                    <a:lnTo>
                      <a:pt x="1117" y="562"/>
                    </a:lnTo>
                    <a:lnTo>
                      <a:pt x="1118" y="560"/>
                    </a:lnTo>
                    <a:lnTo>
                      <a:pt x="1118" y="559"/>
                    </a:lnTo>
                    <a:lnTo>
                      <a:pt x="1118" y="558"/>
                    </a:lnTo>
                    <a:lnTo>
                      <a:pt x="1118" y="557"/>
                    </a:lnTo>
                    <a:lnTo>
                      <a:pt x="1117" y="556"/>
                    </a:lnTo>
                    <a:lnTo>
                      <a:pt x="1116" y="554"/>
                    </a:lnTo>
                    <a:lnTo>
                      <a:pt x="1116" y="544"/>
                    </a:lnTo>
                    <a:lnTo>
                      <a:pt x="1117" y="541"/>
                    </a:lnTo>
                    <a:lnTo>
                      <a:pt x="1119" y="537"/>
                    </a:lnTo>
                    <a:lnTo>
                      <a:pt x="1119" y="536"/>
                    </a:lnTo>
                    <a:lnTo>
                      <a:pt x="1119" y="535"/>
                    </a:lnTo>
                    <a:lnTo>
                      <a:pt x="1118" y="534"/>
                    </a:lnTo>
                    <a:lnTo>
                      <a:pt x="1119" y="535"/>
                    </a:lnTo>
                    <a:lnTo>
                      <a:pt x="1120" y="535"/>
                    </a:lnTo>
                    <a:lnTo>
                      <a:pt x="1121" y="534"/>
                    </a:lnTo>
                    <a:lnTo>
                      <a:pt x="1122" y="532"/>
                    </a:lnTo>
                    <a:lnTo>
                      <a:pt x="1124" y="531"/>
                    </a:lnTo>
                    <a:lnTo>
                      <a:pt x="1123" y="530"/>
                    </a:lnTo>
                    <a:lnTo>
                      <a:pt x="1118" y="519"/>
                    </a:lnTo>
                    <a:lnTo>
                      <a:pt x="1117" y="517"/>
                    </a:lnTo>
                    <a:lnTo>
                      <a:pt x="1117" y="516"/>
                    </a:lnTo>
                    <a:lnTo>
                      <a:pt x="1116" y="509"/>
                    </a:lnTo>
                    <a:lnTo>
                      <a:pt x="1116" y="506"/>
                    </a:lnTo>
                    <a:lnTo>
                      <a:pt x="1117" y="505"/>
                    </a:lnTo>
                    <a:lnTo>
                      <a:pt x="1116" y="504"/>
                    </a:lnTo>
                    <a:lnTo>
                      <a:pt x="1116" y="503"/>
                    </a:lnTo>
                    <a:lnTo>
                      <a:pt x="1115" y="500"/>
                    </a:lnTo>
                    <a:lnTo>
                      <a:pt x="1115" y="499"/>
                    </a:lnTo>
                    <a:lnTo>
                      <a:pt x="1114" y="498"/>
                    </a:lnTo>
                    <a:lnTo>
                      <a:pt x="1111" y="497"/>
                    </a:lnTo>
                    <a:lnTo>
                      <a:pt x="1110" y="496"/>
                    </a:lnTo>
                    <a:lnTo>
                      <a:pt x="1109" y="497"/>
                    </a:lnTo>
                    <a:lnTo>
                      <a:pt x="1107" y="497"/>
                    </a:lnTo>
                    <a:lnTo>
                      <a:pt x="1106" y="496"/>
                    </a:lnTo>
                    <a:lnTo>
                      <a:pt x="1106" y="495"/>
                    </a:lnTo>
                    <a:lnTo>
                      <a:pt x="1106" y="494"/>
                    </a:lnTo>
                    <a:lnTo>
                      <a:pt x="1106" y="493"/>
                    </a:lnTo>
                    <a:lnTo>
                      <a:pt x="1105" y="493"/>
                    </a:lnTo>
                    <a:lnTo>
                      <a:pt x="1106" y="491"/>
                    </a:lnTo>
                    <a:lnTo>
                      <a:pt x="1107" y="491"/>
                    </a:lnTo>
                    <a:lnTo>
                      <a:pt x="1107" y="490"/>
                    </a:lnTo>
                    <a:lnTo>
                      <a:pt x="1107" y="488"/>
                    </a:lnTo>
                    <a:lnTo>
                      <a:pt x="1107" y="487"/>
                    </a:lnTo>
                    <a:lnTo>
                      <a:pt x="1105" y="486"/>
                    </a:lnTo>
                    <a:lnTo>
                      <a:pt x="1104" y="485"/>
                    </a:lnTo>
                    <a:lnTo>
                      <a:pt x="1101" y="483"/>
                    </a:lnTo>
                    <a:lnTo>
                      <a:pt x="1099" y="479"/>
                    </a:lnTo>
                    <a:lnTo>
                      <a:pt x="1099" y="477"/>
                    </a:lnTo>
                    <a:lnTo>
                      <a:pt x="1099" y="476"/>
                    </a:lnTo>
                    <a:lnTo>
                      <a:pt x="1099" y="475"/>
                    </a:lnTo>
                    <a:lnTo>
                      <a:pt x="1099" y="474"/>
                    </a:lnTo>
                    <a:lnTo>
                      <a:pt x="1098" y="474"/>
                    </a:lnTo>
                    <a:lnTo>
                      <a:pt x="1094" y="469"/>
                    </a:lnTo>
                    <a:lnTo>
                      <a:pt x="1094" y="468"/>
                    </a:lnTo>
                    <a:lnTo>
                      <a:pt x="1092" y="468"/>
                    </a:lnTo>
                    <a:lnTo>
                      <a:pt x="1092" y="467"/>
                    </a:lnTo>
                    <a:lnTo>
                      <a:pt x="1092" y="466"/>
                    </a:lnTo>
                    <a:lnTo>
                      <a:pt x="1091" y="464"/>
                    </a:lnTo>
                    <a:lnTo>
                      <a:pt x="1092" y="464"/>
                    </a:lnTo>
                    <a:lnTo>
                      <a:pt x="1092" y="462"/>
                    </a:lnTo>
                    <a:lnTo>
                      <a:pt x="1092" y="460"/>
                    </a:lnTo>
                    <a:lnTo>
                      <a:pt x="1092" y="459"/>
                    </a:lnTo>
                    <a:lnTo>
                      <a:pt x="1092" y="458"/>
                    </a:lnTo>
                    <a:lnTo>
                      <a:pt x="1092" y="457"/>
                    </a:lnTo>
                    <a:lnTo>
                      <a:pt x="1091" y="456"/>
                    </a:lnTo>
                    <a:lnTo>
                      <a:pt x="1090" y="455"/>
                    </a:lnTo>
                    <a:lnTo>
                      <a:pt x="1089" y="455"/>
                    </a:lnTo>
                    <a:lnTo>
                      <a:pt x="1088" y="455"/>
                    </a:lnTo>
                    <a:lnTo>
                      <a:pt x="1088" y="454"/>
                    </a:lnTo>
                    <a:lnTo>
                      <a:pt x="1087" y="455"/>
                    </a:lnTo>
                    <a:lnTo>
                      <a:pt x="1086" y="455"/>
                    </a:lnTo>
                    <a:lnTo>
                      <a:pt x="1085" y="455"/>
                    </a:lnTo>
                    <a:lnTo>
                      <a:pt x="1084" y="454"/>
                    </a:lnTo>
                    <a:lnTo>
                      <a:pt x="1080" y="446"/>
                    </a:lnTo>
                    <a:lnTo>
                      <a:pt x="1079" y="443"/>
                    </a:lnTo>
                    <a:lnTo>
                      <a:pt x="1079" y="439"/>
                    </a:lnTo>
                    <a:lnTo>
                      <a:pt x="1078" y="436"/>
                    </a:lnTo>
                    <a:lnTo>
                      <a:pt x="1079" y="435"/>
                    </a:lnTo>
                    <a:lnTo>
                      <a:pt x="1080" y="434"/>
                    </a:lnTo>
                    <a:lnTo>
                      <a:pt x="1081" y="434"/>
                    </a:lnTo>
                    <a:lnTo>
                      <a:pt x="1082" y="432"/>
                    </a:lnTo>
                    <a:lnTo>
                      <a:pt x="1083" y="430"/>
                    </a:lnTo>
                    <a:lnTo>
                      <a:pt x="1082" y="428"/>
                    </a:lnTo>
                    <a:lnTo>
                      <a:pt x="1082" y="427"/>
                    </a:lnTo>
                    <a:lnTo>
                      <a:pt x="1081" y="426"/>
                    </a:lnTo>
                    <a:lnTo>
                      <a:pt x="1081" y="424"/>
                    </a:lnTo>
                    <a:lnTo>
                      <a:pt x="1081" y="418"/>
                    </a:lnTo>
                    <a:lnTo>
                      <a:pt x="1081" y="416"/>
                    </a:lnTo>
                    <a:lnTo>
                      <a:pt x="1082" y="413"/>
                    </a:lnTo>
                    <a:lnTo>
                      <a:pt x="1084" y="413"/>
                    </a:lnTo>
                    <a:lnTo>
                      <a:pt x="1086" y="412"/>
                    </a:lnTo>
                    <a:lnTo>
                      <a:pt x="1086" y="411"/>
                    </a:lnTo>
                    <a:lnTo>
                      <a:pt x="1087" y="411"/>
                    </a:lnTo>
                    <a:lnTo>
                      <a:pt x="1088" y="409"/>
                    </a:lnTo>
                    <a:lnTo>
                      <a:pt x="1088" y="408"/>
                    </a:lnTo>
                    <a:lnTo>
                      <a:pt x="1089" y="404"/>
                    </a:lnTo>
                    <a:lnTo>
                      <a:pt x="1088" y="402"/>
                    </a:lnTo>
                    <a:lnTo>
                      <a:pt x="1088" y="401"/>
                    </a:lnTo>
                    <a:lnTo>
                      <a:pt x="1088" y="400"/>
                    </a:lnTo>
                    <a:lnTo>
                      <a:pt x="1087" y="400"/>
                    </a:lnTo>
                    <a:lnTo>
                      <a:pt x="1086" y="399"/>
                    </a:lnTo>
                    <a:lnTo>
                      <a:pt x="1085" y="397"/>
                    </a:lnTo>
                    <a:lnTo>
                      <a:pt x="1084" y="395"/>
                    </a:lnTo>
                    <a:lnTo>
                      <a:pt x="1084" y="394"/>
                    </a:lnTo>
                    <a:lnTo>
                      <a:pt x="1084" y="391"/>
                    </a:lnTo>
                    <a:lnTo>
                      <a:pt x="1084" y="390"/>
                    </a:lnTo>
                    <a:lnTo>
                      <a:pt x="1083" y="388"/>
                    </a:lnTo>
                    <a:lnTo>
                      <a:pt x="1082" y="388"/>
                    </a:lnTo>
                    <a:lnTo>
                      <a:pt x="1082" y="387"/>
                    </a:lnTo>
                    <a:lnTo>
                      <a:pt x="1081" y="386"/>
                    </a:lnTo>
                    <a:lnTo>
                      <a:pt x="1081" y="385"/>
                    </a:lnTo>
                    <a:lnTo>
                      <a:pt x="1081" y="383"/>
                    </a:lnTo>
                    <a:lnTo>
                      <a:pt x="1079" y="379"/>
                    </a:lnTo>
                    <a:lnTo>
                      <a:pt x="1078" y="378"/>
                    </a:lnTo>
                    <a:lnTo>
                      <a:pt x="1077" y="377"/>
                    </a:lnTo>
                    <a:lnTo>
                      <a:pt x="1077" y="376"/>
                    </a:lnTo>
                    <a:lnTo>
                      <a:pt x="1078" y="374"/>
                    </a:lnTo>
                    <a:lnTo>
                      <a:pt x="1078" y="373"/>
                    </a:lnTo>
                    <a:lnTo>
                      <a:pt x="1079" y="373"/>
                    </a:lnTo>
                    <a:lnTo>
                      <a:pt x="1080" y="373"/>
                    </a:lnTo>
                    <a:lnTo>
                      <a:pt x="1081" y="372"/>
                    </a:lnTo>
                    <a:lnTo>
                      <a:pt x="1081" y="371"/>
                    </a:lnTo>
                    <a:lnTo>
                      <a:pt x="1082" y="370"/>
                    </a:lnTo>
                    <a:lnTo>
                      <a:pt x="1082" y="368"/>
                    </a:lnTo>
                    <a:lnTo>
                      <a:pt x="1081" y="366"/>
                    </a:lnTo>
                    <a:lnTo>
                      <a:pt x="1081" y="363"/>
                    </a:lnTo>
                    <a:lnTo>
                      <a:pt x="1082" y="360"/>
                    </a:lnTo>
                    <a:lnTo>
                      <a:pt x="1081" y="359"/>
                    </a:lnTo>
                    <a:lnTo>
                      <a:pt x="1081" y="358"/>
                    </a:lnTo>
                    <a:lnTo>
                      <a:pt x="1081" y="357"/>
                    </a:lnTo>
                    <a:lnTo>
                      <a:pt x="1081" y="356"/>
                    </a:lnTo>
                    <a:lnTo>
                      <a:pt x="1080" y="356"/>
                    </a:lnTo>
                    <a:lnTo>
                      <a:pt x="1081" y="355"/>
                    </a:lnTo>
                    <a:lnTo>
                      <a:pt x="1082" y="355"/>
                    </a:lnTo>
                    <a:lnTo>
                      <a:pt x="1081" y="353"/>
                    </a:lnTo>
                    <a:lnTo>
                      <a:pt x="1081" y="352"/>
                    </a:lnTo>
                    <a:lnTo>
                      <a:pt x="1081" y="351"/>
                    </a:lnTo>
                    <a:lnTo>
                      <a:pt x="1081" y="349"/>
                    </a:lnTo>
                    <a:lnTo>
                      <a:pt x="1082" y="347"/>
                    </a:lnTo>
                    <a:lnTo>
                      <a:pt x="1083" y="347"/>
                    </a:lnTo>
                    <a:lnTo>
                      <a:pt x="1083" y="346"/>
                    </a:lnTo>
                    <a:lnTo>
                      <a:pt x="1086" y="340"/>
                    </a:lnTo>
                    <a:lnTo>
                      <a:pt x="1087" y="340"/>
                    </a:lnTo>
                    <a:lnTo>
                      <a:pt x="1087" y="339"/>
                    </a:lnTo>
                    <a:lnTo>
                      <a:pt x="1087" y="338"/>
                    </a:lnTo>
                    <a:lnTo>
                      <a:pt x="1087" y="337"/>
                    </a:lnTo>
                    <a:lnTo>
                      <a:pt x="1088" y="337"/>
                    </a:lnTo>
                    <a:lnTo>
                      <a:pt x="1089" y="336"/>
                    </a:lnTo>
                    <a:lnTo>
                      <a:pt x="1090" y="336"/>
                    </a:lnTo>
                    <a:lnTo>
                      <a:pt x="1090" y="335"/>
                    </a:lnTo>
                    <a:lnTo>
                      <a:pt x="1090" y="334"/>
                    </a:lnTo>
                    <a:lnTo>
                      <a:pt x="1090" y="332"/>
                    </a:lnTo>
                    <a:lnTo>
                      <a:pt x="1091" y="332"/>
                    </a:lnTo>
                    <a:lnTo>
                      <a:pt x="1091" y="327"/>
                    </a:lnTo>
                    <a:lnTo>
                      <a:pt x="1091" y="324"/>
                    </a:lnTo>
                    <a:lnTo>
                      <a:pt x="1092" y="324"/>
                    </a:lnTo>
                    <a:lnTo>
                      <a:pt x="1092" y="323"/>
                    </a:lnTo>
                    <a:lnTo>
                      <a:pt x="1094" y="316"/>
                    </a:lnTo>
                    <a:lnTo>
                      <a:pt x="1094" y="315"/>
                    </a:lnTo>
                    <a:lnTo>
                      <a:pt x="1094" y="313"/>
                    </a:lnTo>
                    <a:lnTo>
                      <a:pt x="1094" y="312"/>
                    </a:lnTo>
                    <a:lnTo>
                      <a:pt x="1094" y="311"/>
                    </a:lnTo>
                    <a:lnTo>
                      <a:pt x="1094" y="310"/>
                    </a:lnTo>
                    <a:lnTo>
                      <a:pt x="1094" y="309"/>
                    </a:lnTo>
                    <a:lnTo>
                      <a:pt x="1096" y="310"/>
                    </a:lnTo>
                    <a:lnTo>
                      <a:pt x="1097" y="311"/>
                    </a:lnTo>
                    <a:lnTo>
                      <a:pt x="1098" y="311"/>
                    </a:lnTo>
                    <a:lnTo>
                      <a:pt x="1103" y="308"/>
                    </a:lnTo>
                    <a:lnTo>
                      <a:pt x="1104" y="308"/>
                    </a:lnTo>
                    <a:lnTo>
                      <a:pt x="1106" y="307"/>
                    </a:lnTo>
                    <a:lnTo>
                      <a:pt x="1107" y="306"/>
                    </a:lnTo>
                    <a:lnTo>
                      <a:pt x="1107" y="305"/>
                    </a:lnTo>
                    <a:lnTo>
                      <a:pt x="1107" y="301"/>
                    </a:lnTo>
                    <a:lnTo>
                      <a:pt x="1108" y="300"/>
                    </a:lnTo>
                    <a:lnTo>
                      <a:pt x="1107" y="300"/>
                    </a:lnTo>
                    <a:lnTo>
                      <a:pt x="1107" y="299"/>
                    </a:lnTo>
                    <a:lnTo>
                      <a:pt x="1107" y="298"/>
                    </a:lnTo>
                    <a:lnTo>
                      <a:pt x="1098" y="289"/>
                    </a:lnTo>
                    <a:lnTo>
                      <a:pt x="1098" y="288"/>
                    </a:lnTo>
                    <a:lnTo>
                      <a:pt x="1097" y="287"/>
                    </a:lnTo>
                    <a:lnTo>
                      <a:pt x="1096" y="283"/>
                    </a:lnTo>
                    <a:lnTo>
                      <a:pt x="1098" y="282"/>
                    </a:lnTo>
                    <a:lnTo>
                      <a:pt x="1098" y="281"/>
                    </a:lnTo>
                    <a:lnTo>
                      <a:pt x="1099" y="280"/>
                    </a:lnTo>
                    <a:lnTo>
                      <a:pt x="1099" y="279"/>
                    </a:lnTo>
                    <a:lnTo>
                      <a:pt x="1100" y="278"/>
                    </a:lnTo>
                    <a:lnTo>
                      <a:pt x="1100" y="277"/>
                    </a:lnTo>
                    <a:lnTo>
                      <a:pt x="1100" y="276"/>
                    </a:lnTo>
                    <a:lnTo>
                      <a:pt x="1095" y="262"/>
                    </a:lnTo>
                    <a:lnTo>
                      <a:pt x="1094" y="262"/>
                    </a:lnTo>
                    <a:lnTo>
                      <a:pt x="1092" y="259"/>
                    </a:lnTo>
                    <a:lnTo>
                      <a:pt x="1091" y="256"/>
                    </a:lnTo>
                    <a:lnTo>
                      <a:pt x="1091" y="255"/>
                    </a:lnTo>
                    <a:lnTo>
                      <a:pt x="1091" y="252"/>
                    </a:lnTo>
                    <a:lnTo>
                      <a:pt x="1091" y="251"/>
                    </a:lnTo>
                    <a:lnTo>
                      <a:pt x="1092" y="251"/>
                    </a:lnTo>
                    <a:lnTo>
                      <a:pt x="1092" y="249"/>
                    </a:lnTo>
                    <a:lnTo>
                      <a:pt x="1092" y="248"/>
                    </a:lnTo>
                    <a:lnTo>
                      <a:pt x="1093" y="248"/>
                    </a:lnTo>
                    <a:lnTo>
                      <a:pt x="1094" y="247"/>
                    </a:lnTo>
                    <a:lnTo>
                      <a:pt x="1097" y="245"/>
                    </a:lnTo>
                    <a:lnTo>
                      <a:pt x="1095" y="243"/>
                    </a:lnTo>
                    <a:lnTo>
                      <a:pt x="1090" y="236"/>
                    </a:lnTo>
                    <a:lnTo>
                      <a:pt x="1089" y="236"/>
                    </a:lnTo>
                    <a:lnTo>
                      <a:pt x="1088" y="235"/>
                    </a:lnTo>
                    <a:lnTo>
                      <a:pt x="1088" y="234"/>
                    </a:lnTo>
                    <a:lnTo>
                      <a:pt x="1089" y="232"/>
                    </a:lnTo>
                    <a:lnTo>
                      <a:pt x="1090" y="228"/>
                    </a:lnTo>
                    <a:lnTo>
                      <a:pt x="1092" y="228"/>
                    </a:lnTo>
                    <a:lnTo>
                      <a:pt x="1093" y="226"/>
                    </a:lnTo>
                    <a:lnTo>
                      <a:pt x="1094" y="225"/>
                    </a:lnTo>
                    <a:lnTo>
                      <a:pt x="1094" y="224"/>
                    </a:lnTo>
                    <a:lnTo>
                      <a:pt x="1116" y="213"/>
                    </a:lnTo>
                    <a:lnTo>
                      <a:pt x="1117" y="212"/>
                    </a:lnTo>
                    <a:lnTo>
                      <a:pt x="1118" y="211"/>
                    </a:lnTo>
                    <a:lnTo>
                      <a:pt x="1122" y="179"/>
                    </a:lnTo>
                    <a:lnTo>
                      <a:pt x="1122" y="177"/>
                    </a:lnTo>
                    <a:lnTo>
                      <a:pt x="1121" y="176"/>
                    </a:lnTo>
                    <a:lnTo>
                      <a:pt x="1115" y="171"/>
                    </a:lnTo>
                    <a:lnTo>
                      <a:pt x="1115" y="170"/>
                    </a:lnTo>
                    <a:lnTo>
                      <a:pt x="1113" y="170"/>
                    </a:lnTo>
                    <a:lnTo>
                      <a:pt x="1103" y="172"/>
                    </a:lnTo>
                    <a:lnTo>
                      <a:pt x="1098" y="172"/>
                    </a:lnTo>
                    <a:lnTo>
                      <a:pt x="1098" y="171"/>
                    </a:lnTo>
                    <a:lnTo>
                      <a:pt x="1097" y="169"/>
                    </a:lnTo>
                    <a:lnTo>
                      <a:pt x="1097" y="164"/>
                    </a:lnTo>
                    <a:lnTo>
                      <a:pt x="1097" y="163"/>
                    </a:lnTo>
                    <a:lnTo>
                      <a:pt x="1094" y="156"/>
                    </a:lnTo>
                    <a:lnTo>
                      <a:pt x="1094" y="155"/>
                    </a:lnTo>
                    <a:lnTo>
                      <a:pt x="1094" y="154"/>
                    </a:lnTo>
                    <a:lnTo>
                      <a:pt x="1092" y="149"/>
                    </a:lnTo>
                    <a:lnTo>
                      <a:pt x="1091" y="147"/>
                    </a:lnTo>
                    <a:lnTo>
                      <a:pt x="1090" y="147"/>
                    </a:lnTo>
                    <a:lnTo>
                      <a:pt x="1090" y="146"/>
                    </a:lnTo>
                    <a:lnTo>
                      <a:pt x="1088" y="144"/>
                    </a:lnTo>
                    <a:lnTo>
                      <a:pt x="1087" y="141"/>
                    </a:lnTo>
                    <a:lnTo>
                      <a:pt x="1086" y="138"/>
                    </a:lnTo>
                    <a:lnTo>
                      <a:pt x="1086" y="136"/>
                    </a:lnTo>
                    <a:lnTo>
                      <a:pt x="1085" y="135"/>
                    </a:lnTo>
                    <a:lnTo>
                      <a:pt x="1084" y="135"/>
                    </a:lnTo>
                    <a:lnTo>
                      <a:pt x="1084" y="134"/>
                    </a:lnTo>
                    <a:lnTo>
                      <a:pt x="1082" y="124"/>
                    </a:lnTo>
                    <a:lnTo>
                      <a:pt x="1082" y="123"/>
                    </a:lnTo>
                    <a:lnTo>
                      <a:pt x="1074" y="112"/>
                    </a:lnTo>
                    <a:lnTo>
                      <a:pt x="1073" y="111"/>
                    </a:lnTo>
                    <a:lnTo>
                      <a:pt x="1071" y="111"/>
                    </a:lnTo>
                    <a:lnTo>
                      <a:pt x="1070" y="111"/>
                    </a:lnTo>
                    <a:lnTo>
                      <a:pt x="1069" y="108"/>
                    </a:lnTo>
                    <a:lnTo>
                      <a:pt x="1070" y="108"/>
                    </a:lnTo>
                    <a:lnTo>
                      <a:pt x="1070" y="107"/>
                    </a:lnTo>
                    <a:lnTo>
                      <a:pt x="1071" y="107"/>
                    </a:lnTo>
                    <a:lnTo>
                      <a:pt x="1071" y="106"/>
                    </a:lnTo>
                    <a:lnTo>
                      <a:pt x="1072" y="105"/>
                    </a:lnTo>
                    <a:lnTo>
                      <a:pt x="1072" y="104"/>
                    </a:lnTo>
                    <a:lnTo>
                      <a:pt x="1072" y="103"/>
                    </a:lnTo>
                    <a:lnTo>
                      <a:pt x="1071" y="102"/>
                    </a:lnTo>
                    <a:lnTo>
                      <a:pt x="1070" y="101"/>
                    </a:lnTo>
                    <a:lnTo>
                      <a:pt x="1068" y="100"/>
                    </a:lnTo>
                    <a:lnTo>
                      <a:pt x="1067" y="99"/>
                    </a:lnTo>
                    <a:lnTo>
                      <a:pt x="1065" y="98"/>
                    </a:lnTo>
                    <a:lnTo>
                      <a:pt x="1064" y="98"/>
                    </a:lnTo>
                    <a:lnTo>
                      <a:pt x="1064" y="97"/>
                    </a:lnTo>
                    <a:lnTo>
                      <a:pt x="1065" y="96"/>
                    </a:lnTo>
                    <a:lnTo>
                      <a:pt x="1064" y="94"/>
                    </a:lnTo>
                    <a:lnTo>
                      <a:pt x="1063" y="91"/>
                    </a:lnTo>
                    <a:lnTo>
                      <a:pt x="1062" y="89"/>
                    </a:lnTo>
                    <a:lnTo>
                      <a:pt x="1063" y="89"/>
                    </a:lnTo>
                    <a:lnTo>
                      <a:pt x="1064" y="89"/>
                    </a:lnTo>
                    <a:lnTo>
                      <a:pt x="1066" y="89"/>
                    </a:lnTo>
                    <a:lnTo>
                      <a:pt x="1066" y="87"/>
                    </a:lnTo>
                    <a:lnTo>
                      <a:pt x="1067" y="82"/>
                    </a:lnTo>
                    <a:lnTo>
                      <a:pt x="1067" y="81"/>
                    </a:lnTo>
                    <a:lnTo>
                      <a:pt x="1067" y="80"/>
                    </a:lnTo>
                    <a:lnTo>
                      <a:pt x="1065" y="77"/>
                    </a:lnTo>
                    <a:lnTo>
                      <a:pt x="1062" y="75"/>
                    </a:lnTo>
                    <a:lnTo>
                      <a:pt x="1064" y="74"/>
                    </a:lnTo>
                    <a:lnTo>
                      <a:pt x="1064" y="73"/>
                    </a:lnTo>
                    <a:lnTo>
                      <a:pt x="1064" y="71"/>
                    </a:lnTo>
                    <a:lnTo>
                      <a:pt x="1067" y="68"/>
                    </a:lnTo>
                    <a:lnTo>
                      <a:pt x="1068" y="66"/>
                    </a:lnTo>
                    <a:lnTo>
                      <a:pt x="1067" y="65"/>
                    </a:lnTo>
                    <a:lnTo>
                      <a:pt x="1065" y="62"/>
                    </a:lnTo>
                    <a:lnTo>
                      <a:pt x="1063" y="60"/>
                    </a:lnTo>
                    <a:lnTo>
                      <a:pt x="1062" y="60"/>
                    </a:lnTo>
                    <a:lnTo>
                      <a:pt x="1061" y="60"/>
                    </a:lnTo>
                    <a:lnTo>
                      <a:pt x="1060" y="59"/>
                    </a:lnTo>
                    <a:lnTo>
                      <a:pt x="1058" y="57"/>
                    </a:lnTo>
                    <a:lnTo>
                      <a:pt x="1057" y="57"/>
                    </a:lnTo>
                    <a:lnTo>
                      <a:pt x="1056" y="55"/>
                    </a:lnTo>
                    <a:lnTo>
                      <a:pt x="1052" y="53"/>
                    </a:lnTo>
                    <a:lnTo>
                      <a:pt x="1051" y="51"/>
                    </a:lnTo>
                    <a:lnTo>
                      <a:pt x="1052" y="50"/>
                    </a:lnTo>
                    <a:lnTo>
                      <a:pt x="1052" y="49"/>
                    </a:lnTo>
                    <a:lnTo>
                      <a:pt x="1051" y="48"/>
                    </a:lnTo>
                    <a:lnTo>
                      <a:pt x="1049" y="43"/>
                    </a:lnTo>
                    <a:lnTo>
                      <a:pt x="1048" y="42"/>
                    </a:lnTo>
                    <a:lnTo>
                      <a:pt x="1048" y="39"/>
                    </a:lnTo>
                    <a:lnTo>
                      <a:pt x="1048" y="36"/>
                    </a:lnTo>
                    <a:lnTo>
                      <a:pt x="1047" y="36"/>
                    </a:lnTo>
                    <a:lnTo>
                      <a:pt x="1047" y="35"/>
                    </a:lnTo>
                    <a:lnTo>
                      <a:pt x="1047" y="34"/>
                    </a:lnTo>
                    <a:lnTo>
                      <a:pt x="1046" y="32"/>
                    </a:lnTo>
                    <a:lnTo>
                      <a:pt x="1045" y="28"/>
                    </a:lnTo>
                    <a:lnTo>
                      <a:pt x="1045" y="27"/>
                    </a:lnTo>
                    <a:lnTo>
                      <a:pt x="1044" y="26"/>
                    </a:lnTo>
                    <a:lnTo>
                      <a:pt x="1043" y="26"/>
                    </a:lnTo>
                    <a:lnTo>
                      <a:pt x="1044" y="26"/>
                    </a:lnTo>
                    <a:lnTo>
                      <a:pt x="1045" y="25"/>
                    </a:lnTo>
                    <a:lnTo>
                      <a:pt x="1045" y="24"/>
                    </a:lnTo>
                    <a:lnTo>
                      <a:pt x="1045" y="23"/>
                    </a:lnTo>
                    <a:lnTo>
                      <a:pt x="1045" y="21"/>
                    </a:lnTo>
                    <a:lnTo>
                      <a:pt x="1043" y="20"/>
                    </a:lnTo>
                    <a:lnTo>
                      <a:pt x="1042" y="20"/>
                    </a:lnTo>
                    <a:lnTo>
                      <a:pt x="1041" y="20"/>
                    </a:lnTo>
                    <a:lnTo>
                      <a:pt x="1037" y="19"/>
                    </a:lnTo>
                    <a:lnTo>
                      <a:pt x="1037" y="18"/>
                    </a:lnTo>
                    <a:lnTo>
                      <a:pt x="1037" y="17"/>
                    </a:lnTo>
                    <a:lnTo>
                      <a:pt x="1037" y="15"/>
                    </a:lnTo>
                    <a:lnTo>
                      <a:pt x="1036" y="14"/>
                    </a:lnTo>
                    <a:lnTo>
                      <a:pt x="1036" y="13"/>
                    </a:lnTo>
                    <a:lnTo>
                      <a:pt x="1035" y="12"/>
                    </a:lnTo>
                    <a:lnTo>
                      <a:pt x="1035" y="11"/>
                    </a:lnTo>
                    <a:lnTo>
                      <a:pt x="1031" y="8"/>
                    </a:lnTo>
                    <a:lnTo>
                      <a:pt x="1031" y="6"/>
                    </a:lnTo>
                    <a:lnTo>
                      <a:pt x="1030" y="0"/>
                    </a:lnTo>
                    <a:moveTo>
                      <a:pt x="1147" y="864"/>
                    </a:moveTo>
                    <a:lnTo>
                      <a:pt x="1148" y="864"/>
                    </a:lnTo>
                    <a:lnTo>
                      <a:pt x="1149" y="862"/>
                    </a:lnTo>
                    <a:lnTo>
                      <a:pt x="1150" y="862"/>
                    </a:lnTo>
                    <a:lnTo>
                      <a:pt x="1150" y="863"/>
                    </a:lnTo>
                    <a:lnTo>
                      <a:pt x="1151" y="863"/>
                    </a:lnTo>
                    <a:lnTo>
                      <a:pt x="1151" y="864"/>
                    </a:lnTo>
                    <a:lnTo>
                      <a:pt x="1152" y="864"/>
                    </a:lnTo>
                    <a:lnTo>
                      <a:pt x="1152" y="865"/>
                    </a:lnTo>
                    <a:lnTo>
                      <a:pt x="1152" y="866"/>
                    </a:lnTo>
                    <a:lnTo>
                      <a:pt x="1152" y="867"/>
                    </a:lnTo>
                    <a:lnTo>
                      <a:pt x="1153" y="868"/>
                    </a:lnTo>
                    <a:lnTo>
                      <a:pt x="1153" y="869"/>
                    </a:lnTo>
                    <a:lnTo>
                      <a:pt x="1154" y="870"/>
                    </a:lnTo>
                    <a:lnTo>
                      <a:pt x="1153" y="870"/>
                    </a:lnTo>
                    <a:lnTo>
                      <a:pt x="1154" y="873"/>
                    </a:lnTo>
                    <a:lnTo>
                      <a:pt x="1154" y="874"/>
                    </a:lnTo>
                    <a:lnTo>
                      <a:pt x="1154" y="875"/>
                    </a:lnTo>
                    <a:lnTo>
                      <a:pt x="1155" y="876"/>
                    </a:lnTo>
                    <a:lnTo>
                      <a:pt x="1156" y="877"/>
                    </a:lnTo>
                    <a:lnTo>
                      <a:pt x="1157" y="877"/>
                    </a:lnTo>
                    <a:lnTo>
                      <a:pt x="1155" y="877"/>
                    </a:lnTo>
                    <a:lnTo>
                      <a:pt x="1154" y="877"/>
                    </a:lnTo>
                    <a:lnTo>
                      <a:pt x="1153" y="874"/>
                    </a:lnTo>
                    <a:lnTo>
                      <a:pt x="1152" y="871"/>
                    </a:lnTo>
                    <a:lnTo>
                      <a:pt x="1152" y="869"/>
                    </a:lnTo>
                    <a:lnTo>
                      <a:pt x="1151" y="869"/>
                    </a:lnTo>
                    <a:lnTo>
                      <a:pt x="1151" y="868"/>
                    </a:lnTo>
                    <a:lnTo>
                      <a:pt x="1150" y="867"/>
                    </a:lnTo>
                    <a:lnTo>
                      <a:pt x="1147" y="865"/>
                    </a:lnTo>
                    <a:lnTo>
                      <a:pt x="1147" y="864"/>
                    </a:lnTo>
                    <a:moveTo>
                      <a:pt x="1165" y="956"/>
                    </a:moveTo>
                    <a:lnTo>
                      <a:pt x="1164" y="954"/>
                    </a:lnTo>
                    <a:lnTo>
                      <a:pt x="1166" y="954"/>
                    </a:lnTo>
                    <a:lnTo>
                      <a:pt x="1167" y="954"/>
                    </a:lnTo>
                    <a:lnTo>
                      <a:pt x="1168" y="954"/>
                    </a:lnTo>
                    <a:lnTo>
                      <a:pt x="1167" y="954"/>
                    </a:lnTo>
                    <a:lnTo>
                      <a:pt x="1167" y="955"/>
                    </a:lnTo>
                    <a:lnTo>
                      <a:pt x="1167" y="956"/>
                    </a:lnTo>
                    <a:lnTo>
                      <a:pt x="1166" y="956"/>
                    </a:lnTo>
                    <a:lnTo>
                      <a:pt x="1165" y="956"/>
                    </a:lnTo>
                    <a:moveTo>
                      <a:pt x="1196" y="1030"/>
                    </a:moveTo>
                    <a:lnTo>
                      <a:pt x="1196" y="1030"/>
                    </a:lnTo>
                    <a:lnTo>
                      <a:pt x="1199" y="1028"/>
                    </a:lnTo>
                    <a:lnTo>
                      <a:pt x="1201" y="1028"/>
                    </a:lnTo>
                    <a:lnTo>
                      <a:pt x="1200" y="1029"/>
                    </a:lnTo>
                    <a:lnTo>
                      <a:pt x="1199" y="1030"/>
                    </a:lnTo>
                    <a:lnTo>
                      <a:pt x="1199" y="1031"/>
                    </a:lnTo>
                    <a:lnTo>
                      <a:pt x="1200" y="1035"/>
                    </a:lnTo>
                    <a:lnTo>
                      <a:pt x="1201" y="1036"/>
                    </a:lnTo>
                    <a:lnTo>
                      <a:pt x="1202" y="1037"/>
                    </a:lnTo>
                    <a:lnTo>
                      <a:pt x="1203" y="1037"/>
                    </a:lnTo>
                    <a:lnTo>
                      <a:pt x="1202" y="1037"/>
                    </a:lnTo>
                    <a:lnTo>
                      <a:pt x="1201" y="1036"/>
                    </a:lnTo>
                    <a:lnTo>
                      <a:pt x="1199" y="1036"/>
                    </a:lnTo>
                    <a:lnTo>
                      <a:pt x="1198" y="1036"/>
                    </a:lnTo>
                    <a:lnTo>
                      <a:pt x="1198" y="1035"/>
                    </a:lnTo>
                    <a:lnTo>
                      <a:pt x="1198" y="1034"/>
                    </a:lnTo>
                    <a:lnTo>
                      <a:pt x="1198" y="1033"/>
                    </a:lnTo>
                    <a:lnTo>
                      <a:pt x="1197" y="1032"/>
                    </a:lnTo>
                    <a:lnTo>
                      <a:pt x="1197" y="1031"/>
                    </a:lnTo>
                    <a:lnTo>
                      <a:pt x="1196" y="1031"/>
                    </a:lnTo>
                    <a:lnTo>
                      <a:pt x="1195" y="1031"/>
                    </a:lnTo>
                    <a:lnTo>
                      <a:pt x="1196" y="1030"/>
                    </a:lnTo>
                    <a:moveTo>
                      <a:pt x="1205" y="1037"/>
                    </a:moveTo>
                    <a:lnTo>
                      <a:pt x="1205" y="1036"/>
                    </a:lnTo>
                    <a:lnTo>
                      <a:pt x="1207" y="1037"/>
                    </a:lnTo>
                    <a:lnTo>
                      <a:pt x="1206" y="1037"/>
                    </a:lnTo>
                    <a:lnTo>
                      <a:pt x="1205" y="1037"/>
                    </a:lnTo>
                    <a:moveTo>
                      <a:pt x="1236" y="1081"/>
                    </a:moveTo>
                    <a:lnTo>
                      <a:pt x="1237" y="1080"/>
                    </a:lnTo>
                    <a:lnTo>
                      <a:pt x="1237" y="1079"/>
                    </a:lnTo>
                    <a:lnTo>
                      <a:pt x="1239" y="1080"/>
                    </a:lnTo>
                    <a:lnTo>
                      <a:pt x="1238" y="1080"/>
                    </a:lnTo>
                    <a:lnTo>
                      <a:pt x="1237" y="1082"/>
                    </a:lnTo>
                    <a:lnTo>
                      <a:pt x="1236" y="1082"/>
                    </a:lnTo>
                    <a:lnTo>
                      <a:pt x="1236" y="1081"/>
                    </a:lnTo>
                    <a:moveTo>
                      <a:pt x="1352" y="1097"/>
                    </a:moveTo>
                    <a:lnTo>
                      <a:pt x="1354" y="1097"/>
                    </a:lnTo>
                    <a:lnTo>
                      <a:pt x="1357" y="1097"/>
                    </a:lnTo>
                    <a:lnTo>
                      <a:pt x="1358" y="1097"/>
                    </a:lnTo>
                    <a:lnTo>
                      <a:pt x="1358" y="1099"/>
                    </a:lnTo>
                    <a:lnTo>
                      <a:pt x="1358" y="1100"/>
                    </a:lnTo>
                    <a:lnTo>
                      <a:pt x="1356" y="1101"/>
                    </a:lnTo>
                    <a:lnTo>
                      <a:pt x="1355" y="1101"/>
                    </a:lnTo>
                    <a:lnTo>
                      <a:pt x="1354" y="1100"/>
                    </a:lnTo>
                    <a:lnTo>
                      <a:pt x="1353" y="1100"/>
                    </a:lnTo>
                    <a:lnTo>
                      <a:pt x="1353" y="1099"/>
                    </a:lnTo>
                    <a:lnTo>
                      <a:pt x="1352" y="1099"/>
                    </a:lnTo>
                    <a:lnTo>
                      <a:pt x="1351" y="1099"/>
                    </a:lnTo>
                    <a:lnTo>
                      <a:pt x="1350" y="1098"/>
                    </a:lnTo>
                    <a:lnTo>
                      <a:pt x="1352" y="1097"/>
                    </a:lnTo>
                    <a:moveTo>
                      <a:pt x="1298" y="1097"/>
                    </a:moveTo>
                    <a:lnTo>
                      <a:pt x="1298" y="1097"/>
                    </a:lnTo>
                    <a:lnTo>
                      <a:pt x="1298" y="1099"/>
                    </a:lnTo>
                    <a:lnTo>
                      <a:pt x="1298" y="1097"/>
                    </a:lnTo>
                    <a:moveTo>
                      <a:pt x="1338" y="1103"/>
                    </a:moveTo>
                    <a:lnTo>
                      <a:pt x="1341" y="1103"/>
                    </a:lnTo>
                    <a:lnTo>
                      <a:pt x="1342" y="1104"/>
                    </a:lnTo>
                    <a:lnTo>
                      <a:pt x="1343" y="1105"/>
                    </a:lnTo>
                    <a:lnTo>
                      <a:pt x="1344" y="1105"/>
                    </a:lnTo>
                    <a:lnTo>
                      <a:pt x="1345" y="1105"/>
                    </a:lnTo>
                    <a:lnTo>
                      <a:pt x="1346" y="1105"/>
                    </a:lnTo>
                    <a:lnTo>
                      <a:pt x="1347" y="1105"/>
                    </a:lnTo>
                    <a:lnTo>
                      <a:pt x="1347" y="1106"/>
                    </a:lnTo>
                    <a:lnTo>
                      <a:pt x="1346" y="1107"/>
                    </a:lnTo>
                    <a:lnTo>
                      <a:pt x="1345" y="1108"/>
                    </a:lnTo>
                    <a:lnTo>
                      <a:pt x="1345" y="1109"/>
                    </a:lnTo>
                    <a:lnTo>
                      <a:pt x="1345" y="1110"/>
                    </a:lnTo>
                    <a:lnTo>
                      <a:pt x="1345" y="1111"/>
                    </a:lnTo>
                    <a:lnTo>
                      <a:pt x="1348" y="1117"/>
                    </a:lnTo>
                    <a:lnTo>
                      <a:pt x="1348" y="1118"/>
                    </a:lnTo>
                    <a:lnTo>
                      <a:pt x="1349" y="1119"/>
                    </a:lnTo>
                    <a:lnTo>
                      <a:pt x="1349" y="1120"/>
                    </a:lnTo>
                    <a:lnTo>
                      <a:pt x="1351" y="1122"/>
                    </a:lnTo>
                    <a:lnTo>
                      <a:pt x="1352" y="1122"/>
                    </a:lnTo>
                    <a:lnTo>
                      <a:pt x="1352" y="1123"/>
                    </a:lnTo>
                    <a:lnTo>
                      <a:pt x="1354" y="1124"/>
                    </a:lnTo>
                    <a:lnTo>
                      <a:pt x="1353" y="1124"/>
                    </a:lnTo>
                    <a:lnTo>
                      <a:pt x="1352" y="1124"/>
                    </a:lnTo>
                    <a:lnTo>
                      <a:pt x="1352" y="1125"/>
                    </a:lnTo>
                    <a:lnTo>
                      <a:pt x="1352" y="1126"/>
                    </a:lnTo>
                    <a:lnTo>
                      <a:pt x="1352" y="1127"/>
                    </a:lnTo>
                    <a:lnTo>
                      <a:pt x="1352" y="1128"/>
                    </a:lnTo>
                    <a:lnTo>
                      <a:pt x="1350" y="1128"/>
                    </a:lnTo>
                    <a:lnTo>
                      <a:pt x="1350" y="1131"/>
                    </a:lnTo>
                    <a:lnTo>
                      <a:pt x="1351" y="1132"/>
                    </a:lnTo>
                    <a:lnTo>
                      <a:pt x="1350" y="1133"/>
                    </a:lnTo>
                    <a:lnTo>
                      <a:pt x="1350" y="1132"/>
                    </a:lnTo>
                    <a:lnTo>
                      <a:pt x="1350" y="1131"/>
                    </a:lnTo>
                    <a:lnTo>
                      <a:pt x="1349" y="1126"/>
                    </a:lnTo>
                    <a:lnTo>
                      <a:pt x="1348" y="1126"/>
                    </a:lnTo>
                    <a:lnTo>
                      <a:pt x="1345" y="1122"/>
                    </a:lnTo>
                    <a:lnTo>
                      <a:pt x="1344" y="1121"/>
                    </a:lnTo>
                    <a:lnTo>
                      <a:pt x="1343" y="1120"/>
                    </a:lnTo>
                    <a:lnTo>
                      <a:pt x="1341" y="1114"/>
                    </a:lnTo>
                    <a:lnTo>
                      <a:pt x="1341" y="1113"/>
                    </a:lnTo>
                    <a:lnTo>
                      <a:pt x="1341" y="1109"/>
                    </a:lnTo>
                    <a:lnTo>
                      <a:pt x="1341" y="1108"/>
                    </a:lnTo>
                    <a:lnTo>
                      <a:pt x="1339" y="1105"/>
                    </a:lnTo>
                    <a:lnTo>
                      <a:pt x="1338" y="1105"/>
                    </a:lnTo>
                    <a:lnTo>
                      <a:pt x="1338" y="1104"/>
                    </a:lnTo>
                    <a:lnTo>
                      <a:pt x="1338" y="1103"/>
                    </a:lnTo>
                    <a:moveTo>
                      <a:pt x="1319" y="1108"/>
                    </a:moveTo>
                    <a:lnTo>
                      <a:pt x="1323" y="1106"/>
                    </a:lnTo>
                    <a:lnTo>
                      <a:pt x="1324" y="1106"/>
                    </a:lnTo>
                    <a:lnTo>
                      <a:pt x="1326" y="1106"/>
                    </a:lnTo>
                    <a:lnTo>
                      <a:pt x="1326" y="1107"/>
                    </a:lnTo>
                    <a:lnTo>
                      <a:pt x="1326" y="1111"/>
                    </a:lnTo>
                    <a:lnTo>
                      <a:pt x="1325" y="1111"/>
                    </a:lnTo>
                    <a:lnTo>
                      <a:pt x="1324" y="1111"/>
                    </a:lnTo>
                    <a:lnTo>
                      <a:pt x="1319" y="1113"/>
                    </a:lnTo>
                    <a:lnTo>
                      <a:pt x="1319" y="1114"/>
                    </a:lnTo>
                    <a:lnTo>
                      <a:pt x="1318" y="1113"/>
                    </a:lnTo>
                    <a:lnTo>
                      <a:pt x="1315" y="1113"/>
                    </a:lnTo>
                    <a:lnTo>
                      <a:pt x="1316" y="1111"/>
                    </a:lnTo>
                    <a:lnTo>
                      <a:pt x="1316" y="1110"/>
                    </a:lnTo>
                    <a:lnTo>
                      <a:pt x="1319" y="1108"/>
                    </a:lnTo>
                    <a:moveTo>
                      <a:pt x="1367" y="1122"/>
                    </a:moveTo>
                    <a:lnTo>
                      <a:pt x="1373" y="1122"/>
                    </a:lnTo>
                    <a:lnTo>
                      <a:pt x="1377" y="1122"/>
                    </a:lnTo>
                    <a:lnTo>
                      <a:pt x="1378" y="1124"/>
                    </a:lnTo>
                    <a:lnTo>
                      <a:pt x="1373" y="1126"/>
                    </a:lnTo>
                    <a:lnTo>
                      <a:pt x="1371" y="1126"/>
                    </a:lnTo>
                    <a:lnTo>
                      <a:pt x="1370" y="1126"/>
                    </a:lnTo>
                    <a:lnTo>
                      <a:pt x="1369" y="1126"/>
                    </a:lnTo>
                    <a:lnTo>
                      <a:pt x="1369" y="1127"/>
                    </a:lnTo>
                    <a:lnTo>
                      <a:pt x="1366" y="1129"/>
                    </a:lnTo>
                    <a:lnTo>
                      <a:pt x="1365" y="1129"/>
                    </a:lnTo>
                    <a:lnTo>
                      <a:pt x="1365" y="1130"/>
                    </a:lnTo>
                    <a:lnTo>
                      <a:pt x="1364" y="1130"/>
                    </a:lnTo>
                    <a:lnTo>
                      <a:pt x="1364" y="1131"/>
                    </a:lnTo>
                    <a:lnTo>
                      <a:pt x="1364" y="1132"/>
                    </a:lnTo>
                    <a:lnTo>
                      <a:pt x="1364" y="1133"/>
                    </a:lnTo>
                    <a:lnTo>
                      <a:pt x="1360" y="1129"/>
                    </a:lnTo>
                    <a:lnTo>
                      <a:pt x="1360" y="1128"/>
                    </a:lnTo>
                    <a:lnTo>
                      <a:pt x="1359" y="1126"/>
                    </a:lnTo>
                    <a:lnTo>
                      <a:pt x="1360" y="1126"/>
                    </a:lnTo>
                    <a:lnTo>
                      <a:pt x="1361" y="1126"/>
                    </a:lnTo>
                    <a:lnTo>
                      <a:pt x="1362" y="1126"/>
                    </a:lnTo>
                    <a:lnTo>
                      <a:pt x="1364" y="1125"/>
                    </a:lnTo>
                    <a:lnTo>
                      <a:pt x="1365" y="1125"/>
                    </a:lnTo>
                    <a:lnTo>
                      <a:pt x="1365" y="1124"/>
                    </a:lnTo>
                    <a:lnTo>
                      <a:pt x="1366" y="1124"/>
                    </a:lnTo>
                    <a:lnTo>
                      <a:pt x="1366" y="1123"/>
                    </a:lnTo>
                    <a:lnTo>
                      <a:pt x="1366" y="1122"/>
                    </a:lnTo>
                    <a:lnTo>
                      <a:pt x="1367" y="1122"/>
                    </a:lnTo>
                    <a:moveTo>
                      <a:pt x="1346" y="1137"/>
                    </a:moveTo>
                    <a:lnTo>
                      <a:pt x="1348" y="1136"/>
                    </a:lnTo>
                    <a:lnTo>
                      <a:pt x="1349" y="1136"/>
                    </a:lnTo>
                    <a:lnTo>
                      <a:pt x="1349" y="1137"/>
                    </a:lnTo>
                    <a:lnTo>
                      <a:pt x="1350" y="1138"/>
                    </a:lnTo>
                    <a:lnTo>
                      <a:pt x="1349" y="1139"/>
                    </a:lnTo>
                    <a:lnTo>
                      <a:pt x="1348" y="1139"/>
                    </a:lnTo>
                    <a:lnTo>
                      <a:pt x="1347" y="1138"/>
                    </a:lnTo>
                    <a:lnTo>
                      <a:pt x="1347" y="1137"/>
                    </a:lnTo>
                    <a:lnTo>
                      <a:pt x="1346" y="1137"/>
                    </a:lnTo>
                    <a:moveTo>
                      <a:pt x="1305" y="1138"/>
                    </a:moveTo>
                    <a:lnTo>
                      <a:pt x="1305" y="1138"/>
                    </a:lnTo>
                    <a:lnTo>
                      <a:pt x="1306" y="1137"/>
                    </a:lnTo>
                    <a:lnTo>
                      <a:pt x="1307" y="1137"/>
                    </a:lnTo>
                    <a:lnTo>
                      <a:pt x="1307" y="1139"/>
                    </a:lnTo>
                    <a:lnTo>
                      <a:pt x="1305" y="1139"/>
                    </a:lnTo>
                    <a:lnTo>
                      <a:pt x="1304" y="1139"/>
                    </a:lnTo>
                    <a:lnTo>
                      <a:pt x="1304" y="1138"/>
                    </a:lnTo>
                    <a:lnTo>
                      <a:pt x="1305" y="1138"/>
                    </a:lnTo>
                    <a:moveTo>
                      <a:pt x="1390" y="1171"/>
                    </a:moveTo>
                    <a:lnTo>
                      <a:pt x="1392" y="1171"/>
                    </a:lnTo>
                    <a:lnTo>
                      <a:pt x="1392" y="1172"/>
                    </a:lnTo>
                    <a:lnTo>
                      <a:pt x="1392" y="1173"/>
                    </a:lnTo>
                    <a:lnTo>
                      <a:pt x="1391" y="1174"/>
                    </a:lnTo>
                    <a:lnTo>
                      <a:pt x="1390" y="1174"/>
                    </a:lnTo>
                    <a:lnTo>
                      <a:pt x="1391" y="1172"/>
                    </a:lnTo>
                    <a:lnTo>
                      <a:pt x="1390" y="1171"/>
                    </a:lnTo>
                    <a:moveTo>
                      <a:pt x="4" y="303"/>
                    </a:moveTo>
                    <a:lnTo>
                      <a:pt x="3" y="303"/>
                    </a:lnTo>
                    <a:lnTo>
                      <a:pt x="1" y="304"/>
                    </a:lnTo>
                    <a:lnTo>
                      <a:pt x="1" y="305"/>
                    </a:lnTo>
                    <a:lnTo>
                      <a:pt x="1" y="306"/>
                    </a:lnTo>
                    <a:lnTo>
                      <a:pt x="0" y="306"/>
                    </a:lnTo>
                    <a:lnTo>
                      <a:pt x="0" y="307"/>
                    </a:lnTo>
                    <a:lnTo>
                      <a:pt x="0" y="309"/>
                    </a:lnTo>
                    <a:lnTo>
                      <a:pt x="0" y="310"/>
                    </a:lnTo>
                    <a:lnTo>
                      <a:pt x="1" y="311"/>
                    </a:lnTo>
                    <a:lnTo>
                      <a:pt x="1" y="312"/>
                    </a:lnTo>
                    <a:lnTo>
                      <a:pt x="3" y="313"/>
                    </a:lnTo>
                    <a:lnTo>
                      <a:pt x="5" y="313"/>
                    </a:lnTo>
                    <a:lnTo>
                      <a:pt x="5" y="312"/>
                    </a:lnTo>
                    <a:lnTo>
                      <a:pt x="5" y="311"/>
                    </a:lnTo>
                    <a:lnTo>
                      <a:pt x="6" y="311"/>
                    </a:lnTo>
                    <a:lnTo>
                      <a:pt x="7" y="311"/>
                    </a:lnTo>
                    <a:lnTo>
                      <a:pt x="8" y="311"/>
                    </a:lnTo>
                    <a:lnTo>
                      <a:pt x="9" y="310"/>
                    </a:lnTo>
                    <a:lnTo>
                      <a:pt x="10" y="310"/>
                    </a:lnTo>
                    <a:lnTo>
                      <a:pt x="10" y="309"/>
                    </a:lnTo>
                    <a:lnTo>
                      <a:pt x="10" y="308"/>
                    </a:lnTo>
                    <a:lnTo>
                      <a:pt x="11" y="307"/>
                    </a:lnTo>
                    <a:lnTo>
                      <a:pt x="10" y="306"/>
                    </a:lnTo>
                    <a:lnTo>
                      <a:pt x="10" y="304"/>
                    </a:lnTo>
                    <a:lnTo>
                      <a:pt x="9" y="304"/>
                    </a:lnTo>
                    <a:lnTo>
                      <a:pt x="5" y="303"/>
                    </a:lnTo>
                    <a:lnTo>
                      <a:pt x="4" y="303"/>
                    </a:lnTo>
                    <a:moveTo>
                      <a:pt x="1099" y="818"/>
                    </a:moveTo>
                    <a:lnTo>
                      <a:pt x="1099" y="818"/>
                    </a:lnTo>
                    <a:lnTo>
                      <a:pt x="1097" y="819"/>
                    </a:lnTo>
                    <a:lnTo>
                      <a:pt x="1095" y="820"/>
                    </a:lnTo>
                    <a:lnTo>
                      <a:pt x="1096" y="822"/>
                    </a:lnTo>
                    <a:lnTo>
                      <a:pt x="1096" y="823"/>
                    </a:lnTo>
                    <a:lnTo>
                      <a:pt x="1097" y="824"/>
                    </a:lnTo>
                    <a:lnTo>
                      <a:pt x="1099" y="826"/>
                    </a:lnTo>
                    <a:lnTo>
                      <a:pt x="1100" y="826"/>
                    </a:lnTo>
                    <a:lnTo>
                      <a:pt x="1100" y="827"/>
                    </a:lnTo>
                    <a:lnTo>
                      <a:pt x="1101" y="827"/>
                    </a:lnTo>
                    <a:lnTo>
                      <a:pt x="1102" y="827"/>
                    </a:lnTo>
                    <a:lnTo>
                      <a:pt x="1103" y="826"/>
                    </a:lnTo>
                    <a:lnTo>
                      <a:pt x="1104" y="826"/>
                    </a:lnTo>
                    <a:lnTo>
                      <a:pt x="1105" y="826"/>
                    </a:lnTo>
                    <a:lnTo>
                      <a:pt x="1106" y="824"/>
                    </a:lnTo>
                    <a:lnTo>
                      <a:pt x="1107" y="824"/>
                    </a:lnTo>
                    <a:lnTo>
                      <a:pt x="1108" y="822"/>
                    </a:lnTo>
                    <a:lnTo>
                      <a:pt x="1107" y="821"/>
                    </a:lnTo>
                    <a:lnTo>
                      <a:pt x="1106" y="820"/>
                    </a:lnTo>
                    <a:lnTo>
                      <a:pt x="1105" y="820"/>
                    </a:lnTo>
                    <a:lnTo>
                      <a:pt x="1104" y="819"/>
                    </a:lnTo>
                    <a:lnTo>
                      <a:pt x="1101" y="818"/>
                    </a:lnTo>
                    <a:lnTo>
                      <a:pt x="1100" y="818"/>
                    </a:lnTo>
                    <a:lnTo>
                      <a:pt x="1099" y="818"/>
                    </a:lnTo>
                    <a:moveTo>
                      <a:pt x="1110" y="856"/>
                    </a:moveTo>
                    <a:lnTo>
                      <a:pt x="1109" y="856"/>
                    </a:lnTo>
                    <a:lnTo>
                      <a:pt x="1107" y="857"/>
                    </a:lnTo>
                    <a:lnTo>
                      <a:pt x="1107" y="858"/>
                    </a:lnTo>
                    <a:lnTo>
                      <a:pt x="1107" y="859"/>
                    </a:lnTo>
                    <a:lnTo>
                      <a:pt x="1106" y="859"/>
                    </a:lnTo>
                    <a:lnTo>
                      <a:pt x="1106" y="860"/>
                    </a:lnTo>
                    <a:lnTo>
                      <a:pt x="1106" y="861"/>
                    </a:lnTo>
                    <a:lnTo>
                      <a:pt x="1107" y="862"/>
                    </a:lnTo>
                    <a:lnTo>
                      <a:pt x="1107" y="863"/>
                    </a:lnTo>
                    <a:lnTo>
                      <a:pt x="1109" y="865"/>
                    </a:lnTo>
                    <a:lnTo>
                      <a:pt x="1110" y="865"/>
                    </a:lnTo>
                    <a:lnTo>
                      <a:pt x="1111" y="866"/>
                    </a:lnTo>
                    <a:lnTo>
                      <a:pt x="1112" y="866"/>
                    </a:lnTo>
                    <a:lnTo>
                      <a:pt x="1113" y="866"/>
                    </a:lnTo>
                    <a:lnTo>
                      <a:pt x="1114" y="866"/>
                    </a:lnTo>
                    <a:lnTo>
                      <a:pt x="1115" y="865"/>
                    </a:lnTo>
                    <a:lnTo>
                      <a:pt x="1115" y="864"/>
                    </a:lnTo>
                    <a:lnTo>
                      <a:pt x="1116" y="863"/>
                    </a:lnTo>
                    <a:lnTo>
                      <a:pt x="1115" y="862"/>
                    </a:lnTo>
                    <a:lnTo>
                      <a:pt x="1115" y="860"/>
                    </a:lnTo>
                    <a:lnTo>
                      <a:pt x="1114" y="859"/>
                    </a:lnTo>
                    <a:lnTo>
                      <a:pt x="1112" y="857"/>
                    </a:lnTo>
                    <a:lnTo>
                      <a:pt x="1111" y="857"/>
                    </a:lnTo>
                    <a:lnTo>
                      <a:pt x="1111" y="856"/>
                    </a:lnTo>
                    <a:lnTo>
                      <a:pt x="1110" y="856"/>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24" name="Freeform 757"/>
              <p:cNvSpPr>
                <a:spLocks/>
              </p:cNvSpPr>
              <p:nvPr/>
            </p:nvSpPr>
            <p:spPr bwMode="auto">
              <a:xfrm>
                <a:off x="7139772" y="5409605"/>
                <a:ext cx="201613" cy="77787"/>
              </a:xfrm>
              <a:custGeom>
                <a:avLst/>
                <a:gdLst>
                  <a:gd name="T0" fmla="*/ 2147483646 w 83"/>
                  <a:gd name="T1" fmla="*/ 2147483646 h 36"/>
                  <a:gd name="T2" fmla="*/ 2147483646 w 83"/>
                  <a:gd name="T3" fmla="*/ 2147483646 h 36"/>
                  <a:gd name="T4" fmla="*/ 2147483646 w 83"/>
                  <a:gd name="T5" fmla="*/ 2147483646 h 36"/>
                  <a:gd name="T6" fmla="*/ 2147483646 w 83"/>
                  <a:gd name="T7" fmla="*/ 2147483646 h 36"/>
                  <a:gd name="T8" fmla="*/ 2147483646 w 83"/>
                  <a:gd name="T9" fmla="*/ 2147483646 h 36"/>
                  <a:gd name="T10" fmla="*/ 2147483646 w 83"/>
                  <a:gd name="T11" fmla="*/ 2147483646 h 36"/>
                  <a:gd name="T12" fmla="*/ 2147483646 w 83"/>
                  <a:gd name="T13" fmla="*/ 2147483646 h 36"/>
                  <a:gd name="T14" fmla="*/ 2147483646 w 83"/>
                  <a:gd name="T15" fmla="*/ 2147483646 h 36"/>
                  <a:gd name="T16" fmla="*/ 2147483646 w 83"/>
                  <a:gd name="T17" fmla="*/ 2147483646 h 36"/>
                  <a:gd name="T18" fmla="*/ 2147483646 w 83"/>
                  <a:gd name="T19" fmla="*/ 2147483646 h 36"/>
                  <a:gd name="T20" fmla="*/ 2147483646 w 83"/>
                  <a:gd name="T21" fmla="*/ 2147483646 h 36"/>
                  <a:gd name="T22" fmla="*/ 2147483646 w 83"/>
                  <a:gd name="T23" fmla="*/ 2147483646 h 36"/>
                  <a:gd name="T24" fmla="*/ 2147483646 w 83"/>
                  <a:gd name="T25" fmla="*/ 2147483646 h 36"/>
                  <a:gd name="T26" fmla="*/ 2147483646 w 83"/>
                  <a:gd name="T27" fmla="*/ 2147483646 h 36"/>
                  <a:gd name="T28" fmla="*/ 2147483646 w 83"/>
                  <a:gd name="T29" fmla="*/ 2147483646 h 36"/>
                  <a:gd name="T30" fmla="*/ 2147483646 w 83"/>
                  <a:gd name="T31" fmla="*/ 2147483646 h 36"/>
                  <a:gd name="T32" fmla="*/ 2147483646 w 83"/>
                  <a:gd name="T33" fmla="*/ 2147483646 h 36"/>
                  <a:gd name="T34" fmla="*/ 2147483646 w 83"/>
                  <a:gd name="T35" fmla="*/ 2147483646 h 36"/>
                  <a:gd name="T36" fmla="*/ 2147483646 w 83"/>
                  <a:gd name="T37" fmla="*/ 2147483646 h 36"/>
                  <a:gd name="T38" fmla="*/ 2147483646 w 83"/>
                  <a:gd name="T39" fmla="*/ 2147483646 h 36"/>
                  <a:gd name="T40" fmla="*/ 2147483646 w 83"/>
                  <a:gd name="T41" fmla="*/ 2147483646 h 36"/>
                  <a:gd name="T42" fmla="*/ 2147483646 w 83"/>
                  <a:gd name="T43" fmla="*/ 2147483646 h 36"/>
                  <a:gd name="T44" fmla="*/ 2147483646 w 83"/>
                  <a:gd name="T45" fmla="*/ 2147483646 h 36"/>
                  <a:gd name="T46" fmla="*/ 2147483646 w 83"/>
                  <a:gd name="T47" fmla="*/ 2147483646 h 36"/>
                  <a:gd name="T48" fmla="*/ 2147483646 w 83"/>
                  <a:gd name="T49" fmla="*/ 2147483646 h 36"/>
                  <a:gd name="T50" fmla="*/ 2147483646 w 83"/>
                  <a:gd name="T51" fmla="*/ 2147483646 h 36"/>
                  <a:gd name="T52" fmla="*/ 2147483646 w 83"/>
                  <a:gd name="T53" fmla="*/ 2147483646 h 36"/>
                  <a:gd name="T54" fmla="*/ 2147483646 w 83"/>
                  <a:gd name="T55" fmla="*/ 2147483646 h 36"/>
                  <a:gd name="T56" fmla="*/ 2147483646 w 83"/>
                  <a:gd name="T57" fmla="*/ 2147483646 h 36"/>
                  <a:gd name="T58" fmla="*/ 2147483646 w 83"/>
                  <a:gd name="T59" fmla="*/ 2147483646 h 36"/>
                  <a:gd name="T60" fmla="*/ 2147483646 w 83"/>
                  <a:gd name="T61" fmla="*/ 0 h 36"/>
                  <a:gd name="T62" fmla="*/ 2147483646 w 83"/>
                  <a:gd name="T63" fmla="*/ 2147483646 h 36"/>
                  <a:gd name="T64" fmla="*/ 2147483646 w 83"/>
                  <a:gd name="T65" fmla="*/ 2147483646 h 36"/>
                  <a:gd name="T66" fmla="*/ 2147483646 w 83"/>
                  <a:gd name="T67" fmla="*/ 2147483646 h 36"/>
                  <a:gd name="T68" fmla="*/ 2147483646 w 83"/>
                  <a:gd name="T69" fmla="*/ 2147483646 h 36"/>
                  <a:gd name="T70" fmla="*/ 2147483646 w 83"/>
                  <a:gd name="T71" fmla="*/ 2147483646 h 36"/>
                  <a:gd name="T72" fmla="*/ 2147483646 w 83"/>
                  <a:gd name="T73" fmla="*/ 2147483646 h 36"/>
                  <a:gd name="T74" fmla="*/ 2147483646 w 83"/>
                  <a:gd name="T75" fmla="*/ 2147483646 h 36"/>
                  <a:gd name="T76" fmla="*/ 2147483646 w 83"/>
                  <a:gd name="T77" fmla="*/ 2147483646 h 36"/>
                  <a:gd name="T78" fmla="*/ 2147483646 w 83"/>
                  <a:gd name="T79" fmla="*/ 2147483646 h 36"/>
                  <a:gd name="T80" fmla="*/ 2147483646 w 83"/>
                  <a:gd name="T81" fmla="*/ 2147483646 h 36"/>
                  <a:gd name="T82" fmla="*/ 2147483646 w 83"/>
                  <a:gd name="T83" fmla="*/ 2147483646 h 36"/>
                  <a:gd name="T84" fmla="*/ 2147483646 w 83"/>
                  <a:gd name="T85" fmla="*/ 2147483646 h 36"/>
                  <a:gd name="T86" fmla="*/ 2147483646 w 83"/>
                  <a:gd name="T87" fmla="*/ 2147483646 h 36"/>
                  <a:gd name="T88" fmla="*/ 2147483646 w 83"/>
                  <a:gd name="T89" fmla="*/ 2147483646 h 36"/>
                  <a:gd name="T90" fmla="*/ 2147483646 w 83"/>
                  <a:gd name="T91" fmla="*/ 2147483646 h 36"/>
                  <a:gd name="T92" fmla="*/ 2147483646 w 83"/>
                  <a:gd name="T93" fmla="*/ 2147483646 h 36"/>
                  <a:gd name="T94" fmla="*/ 2147483646 w 83"/>
                  <a:gd name="T95" fmla="*/ 2147483646 h 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83" h="36">
                    <a:moveTo>
                      <a:pt x="38" y="28"/>
                    </a:moveTo>
                    <a:lnTo>
                      <a:pt x="39" y="21"/>
                    </a:lnTo>
                    <a:lnTo>
                      <a:pt x="40" y="19"/>
                    </a:lnTo>
                    <a:lnTo>
                      <a:pt x="43" y="15"/>
                    </a:lnTo>
                    <a:lnTo>
                      <a:pt x="45" y="13"/>
                    </a:lnTo>
                    <a:lnTo>
                      <a:pt x="47" y="13"/>
                    </a:lnTo>
                    <a:lnTo>
                      <a:pt x="44" y="11"/>
                    </a:lnTo>
                    <a:lnTo>
                      <a:pt x="45" y="7"/>
                    </a:lnTo>
                    <a:lnTo>
                      <a:pt x="43" y="6"/>
                    </a:lnTo>
                    <a:lnTo>
                      <a:pt x="41" y="12"/>
                    </a:lnTo>
                    <a:lnTo>
                      <a:pt x="40" y="13"/>
                    </a:lnTo>
                    <a:lnTo>
                      <a:pt x="39" y="13"/>
                    </a:lnTo>
                    <a:lnTo>
                      <a:pt x="38" y="15"/>
                    </a:lnTo>
                    <a:lnTo>
                      <a:pt x="37" y="17"/>
                    </a:lnTo>
                    <a:lnTo>
                      <a:pt x="33" y="24"/>
                    </a:lnTo>
                    <a:lnTo>
                      <a:pt x="29" y="23"/>
                    </a:lnTo>
                    <a:lnTo>
                      <a:pt x="28" y="24"/>
                    </a:lnTo>
                    <a:lnTo>
                      <a:pt x="27" y="24"/>
                    </a:lnTo>
                    <a:lnTo>
                      <a:pt x="28" y="25"/>
                    </a:lnTo>
                    <a:lnTo>
                      <a:pt x="28" y="26"/>
                    </a:lnTo>
                    <a:lnTo>
                      <a:pt x="27" y="28"/>
                    </a:lnTo>
                    <a:lnTo>
                      <a:pt x="26" y="29"/>
                    </a:lnTo>
                    <a:lnTo>
                      <a:pt x="21" y="32"/>
                    </a:lnTo>
                    <a:lnTo>
                      <a:pt x="20" y="32"/>
                    </a:lnTo>
                    <a:lnTo>
                      <a:pt x="19" y="31"/>
                    </a:lnTo>
                    <a:lnTo>
                      <a:pt x="16" y="30"/>
                    </a:lnTo>
                    <a:lnTo>
                      <a:pt x="7" y="25"/>
                    </a:lnTo>
                    <a:lnTo>
                      <a:pt x="10" y="23"/>
                    </a:lnTo>
                    <a:lnTo>
                      <a:pt x="9" y="23"/>
                    </a:lnTo>
                    <a:lnTo>
                      <a:pt x="7" y="24"/>
                    </a:lnTo>
                    <a:lnTo>
                      <a:pt x="3" y="21"/>
                    </a:lnTo>
                    <a:lnTo>
                      <a:pt x="0" y="19"/>
                    </a:lnTo>
                    <a:lnTo>
                      <a:pt x="1" y="18"/>
                    </a:lnTo>
                    <a:lnTo>
                      <a:pt x="1" y="17"/>
                    </a:lnTo>
                    <a:lnTo>
                      <a:pt x="3" y="15"/>
                    </a:lnTo>
                    <a:lnTo>
                      <a:pt x="4" y="15"/>
                    </a:lnTo>
                    <a:lnTo>
                      <a:pt x="5" y="15"/>
                    </a:lnTo>
                    <a:lnTo>
                      <a:pt x="7" y="17"/>
                    </a:lnTo>
                    <a:lnTo>
                      <a:pt x="7" y="16"/>
                    </a:lnTo>
                    <a:lnTo>
                      <a:pt x="9" y="17"/>
                    </a:lnTo>
                    <a:lnTo>
                      <a:pt x="11" y="20"/>
                    </a:lnTo>
                    <a:lnTo>
                      <a:pt x="11" y="21"/>
                    </a:lnTo>
                    <a:lnTo>
                      <a:pt x="13" y="21"/>
                    </a:lnTo>
                    <a:lnTo>
                      <a:pt x="14" y="21"/>
                    </a:lnTo>
                    <a:lnTo>
                      <a:pt x="16" y="21"/>
                    </a:lnTo>
                    <a:lnTo>
                      <a:pt x="19" y="21"/>
                    </a:lnTo>
                    <a:lnTo>
                      <a:pt x="18" y="21"/>
                    </a:lnTo>
                    <a:lnTo>
                      <a:pt x="17" y="18"/>
                    </a:lnTo>
                    <a:lnTo>
                      <a:pt x="17" y="17"/>
                    </a:lnTo>
                    <a:lnTo>
                      <a:pt x="15" y="18"/>
                    </a:lnTo>
                    <a:lnTo>
                      <a:pt x="11" y="16"/>
                    </a:lnTo>
                    <a:lnTo>
                      <a:pt x="10" y="13"/>
                    </a:lnTo>
                    <a:lnTo>
                      <a:pt x="12" y="12"/>
                    </a:lnTo>
                    <a:lnTo>
                      <a:pt x="14" y="13"/>
                    </a:lnTo>
                    <a:lnTo>
                      <a:pt x="15" y="13"/>
                    </a:lnTo>
                    <a:lnTo>
                      <a:pt x="16" y="13"/>
                    </a:lnTo>
                    <a:lnTo>
                      <a:pt x="17" y="13"/>
                    </a:lnTo>
                    <a:lnTo>
                      <a:pt x="17" y="12"/>
                    </a:lnTo>
                    <a:lnTo>
                      <a:pt x="14" y="11"/>
                    </a:lnTo>
                    <a:lnTo>
                      <a:pt x="14" y="9"/>
                    </a:lnTo>
                    <a:lnTo>
                      <a:pt x="13" y="8"/>
                    </a:lnTo>
                    <a:lnTo>
                      <a:pt x="11" y="7"/>
                    </a:lnTo>
                    <a:lnTo>
                      <a:pt x="10" y="7"/>
                    </a:lnTo>
                    <a:lnTo>
                      <a:pt x="7" y="7"/>
                    </a:lnTo>
                    <a:lnTo>
                      <a:pt x="5" y="4"/>
                    </a:lnTo>
                    <a:lnTo>
                      <a:pt x="7" y="2"/>
                    </a:lnTo>
                    <a:lnTo>
                      <a:pt x="11" y="4"/>
                    </a:lnTo>
                    <a:lnTo>
                      <a:pt x="15" y="5"/>
                    </a:lnTo>
                    <a:lnTo>
                      <a:pt x="15" y="4"/>
                    </a:lnTo>
                    <a:lnTo>
                      <a:pt x="13" y="3"/>
                    </a:lnTo>
                    <a:lnTo>
                      <a:pt x="13" y="2"/>
                    </a:lnTo>
                    <a:lnTo>
                      <a:pt x="13" y="0"/>
                    </a:lnTo>
                    <a:lnTo>
                      <a:pt x="15" y="0"/>
                    </a:lnTo>
                    <a:lnTo>
                      <a:pt x="20" y="1"/>
                    </a:lnTo>
                    <a:lnTo>
                      <a:pt x="20" y="2"/>
                    </a:lnTo>
                    <a:lnTo>
                      <a:pt x="22" y="2"/>
                    </a:lnTo>
                    <a:lnTo>
                      <a:pt x="22" y="4"/>
                    </a:lnTo>
                    <a:lnTo>
                      <a:pt x="25" y="3"/>
                    </a:lnTo>
                    <a:lnTo>
                      <a:pt x="26" y="4"/>
                    </a:lnTo>
                    <a:lnTo>
                      <a:pt x="28" y="4"/>
                    </a:lnTo>
                    <a:lnTo>
                      <a:pt x="28" y="5"/>
                    </a:lnTo>
                    <a:lnTo>
                      <a:pt x="29" y="6"/>
                    </a:lnTo>
                    <a:lnTo>
                      <a:pt x="35" y="6"/>
                    </a:lnTo>
                    <a:lnTo>
                      <a:pt x="34" y="5"/>
                    </a:lnTo>
                    <a:lnTo>
                      <a:pt x="32" y="5"/>
                    </a:lnTo>
                    <a:lnTo>
                      <a:pt x="25" y="3"/>
                    </a:lnTo>
                    <a:lnTo>
                      <a:pt x="24" y="2"/>
                    </a:lnTo>
                    <a:lnTo>
                      <a:pt x="24" y="0"/>
                    </a:lnTo>
                    <a:lnTo>
                      <a:pt x="25" y="0"/>
                    </a:lnTo>
                    <a:lnTo>
                      <a:pt x="34" y="0"/>
                    </a:lnTo>
                    <a:lnTo>
                      <a:pt x="36" y="2"/>
                    </a:lnTo>
                    <a:lnTo>
                      <a:pt x="43" y="4"/>
                    </a:lnTo>
                    <a:lnTo>
                      <a:pt x="47" y="4"/>
                    </a:lnTo>
                    <a:lnTo>
                      <a:pt x="48" y="0"/>
                    </a:lnTo>
                    <a:lnTo>
                      <a:pt x="52" y="2"/>
                    </a:lnTo>
                    <a:lnTo>
                      <a:pt x="53" y="2"/>
                    </a:lnTo>
                    <a:lnTo>
                      <a:pt x="54" y="2"/>
                    </a:lnTo>
                    <a:lnTo>
                      <a:pt x="54" y="1"/>
                    </a:lnTo>
                    <a:lnTo>
                      <a:pt x="56" y="1"/>
                    </a:lnTo>
                    <a:lnTo>
                      <a:pt x="58" y="1"/>
                    </a:lnTo>
                    <a:lnTo>
                      <a:pt x="60" y="2"/>
                    </a:lnTo>
                    <a:lnTo>
                      <a:pt x="63" y="4"/>
                    </a:lnTo>
                    <a:lnTo>
                      <a:pt x="64" y="4"/>
                    </a:lnTo>
                    <a:lnTo>
                      <a:pt x="65" y="4"/>
                    </a:lnTo>
                    <a:lnTo>
                      <a:pt x="71" y="3"/>
                    </a:lnTo>
                    <a:lnTo>
                      <a:pt x="73" y="3"/>
                    </a:lnTo>
                    <a:lnTo>
                      <a:pt x="73" y="4"/>
                    </a:lnTo>
                    <a:lnTo>
                      <a:pt x="79" y="7"/>
                    </a:lnTo>
                    <a:lnTo>
                      <a:pt x="79" y="11"/>
                    </a:lnTo>
                    <a:lnTo>
                      <a:pt x="83" y="15"/>
                    </a:lnTo>
                    <a:lnTo>
                      <a:pt x="79" y="16"/>
                    </a:lnTo>
                    <a:lnTo>
                      <a:pt x="75" y="17"/>
                    </a:lnTo>
                    <a:lnTo>
                      <a:pt x="82" y="20"/>
                    </a:lnTo>
                    <a:lnTo>
                      <a:pt x="73" y="19"/>
                    </a:lnTo>
                    <a:lnTo>
                      <a:pt x="68" y="21"/>
                    </a:lnTo>
                    <a:lnTo>
                      <a:pt x="68" y="22"/>
                    </a:lnTo>
                    <a:lnTo>
                      <a:pt x="64" y="21"/>
                    </a:lnTo>
                    <a:lnTo>
                      <a:pt x="66" y="23"/>
                    </a:lnTo>
                    <a:lnTo>
                      <a:pt x="66" y="26"/>
                    </a:lnTo>
                    <a:lnTo>
                      <a:pt x="64" y="28"/>
                    </a:lnTo>
                    <a:lnTo>
                      <a:pt x="62" y="26"/>
                    </a:lnTo>
                    <a:lnTo>
                      <a:pt x="61" y="26"/>
                    </a:lnTo>
                    <a:lnTo>
                      <a:pt x="60" y="26"/>
                    </a:lnTo>
                    <a:lnTo>
                      <a:pt x="58" y="28"/>
                    </a:lnTo>
                    <a:lnTo>
                      <a:pt x="58" y="27"/>
                    </a:lnTo>
                    <a:lnTo>
                      <a:pt x="58" y="30"/>
                    </a:lnTo>
                    <a:lnTo>
                      <a:pt x="57" y="32"/>
                    </a:lnTo>
                    <a:lnTo>
                      <a:pt x="53" y="31"/>
                    </a:lnTo>
                    <a:lnTo>
                      <a:pt x="52" y="30"/>
                    </a:lnTo>
                    <a:lnTo>
                      <a:pt x="53" y="33"/>
                    </a:lnTo>
                    <a:lnTo>
                      <a:pt x="53" y="36"/>
                    </a:lnTo>
                    <a:lnTo>
                      <a:pt x="38"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25" name="Freeform 758"/>
              <p:cNvSpPr>
                <a:spLocks noEditPoints="1"/>
              </p:cNvSpPr>
              <p:nvPr/>
            </p:nvSpPr>
            <p:spPr bwMode="auto">
              <a:xfrm>
                <a:off x="7138185" y="5406430"/>
                <a:ext cx="223837" cy="85725"/>
              </a:xfrm>
              <a:custGeom>
                <a:avLst/>
                <a:gdLst>
                  <a:gd name="T0" fmla="*/ 2147483646 w 93"/>
                  <a:gd name="T1" fmla="*/ 2147483646 h 40"/>
                  <a:gd name="T2" fmla="*/ 2147483646 w 93"/>
                  <a:gd name="T3" fmla="*/ 2147483646 h 40"/>
                  <a:gd name="T4" fmla="*/ 2147483646 w 93"/>
                  <a:gd name="T5" fmla="*/ 2147483646 h 40"/>
                  <a:gd name="T6" fmla="*/ 2147483646 w 93"/>
                  <a:gd name="T7" fmla="*/ 2147483646 h 40"/>
                  <a:gd name="T8" fmla="*/ 2147483646 w 93"/>
                  <a:gd name="T9" fmla="*/ 2147483646 h 40"/>
                  <a:gd name="T10" fmla="*/ 2147483646 w 93"/>
                  <a:gd name="T11" fmla="*/ 2147483646 h 40"/>
                  <a:gd name="T12" fmla="*/ 2147483646 w 93"/>
                  <a:gd name="T13" fmla="*/ 2147483646 h 40"/>
                  <a:gd name="T14" fmla="*/ 2147483646 w 93"/>
                  <a:gd name="T15" fmla="*/ 2147483646 h 40"/>
                  <a:gd name="T16" fmla="*/ 2147483646 w 93"/>
                  <a:gd name="T17" fmla="*/ 2147483646 h 40"/>
                  <a:gd name="T18" fmla="*/ 2147483646 w 93"/>
                  <a:gd name="T19" fmla="*/ 2147483646 h 40"/>
                  <a:gd name="T20" fmla="*/ 2147483646 w 93"/>
                  <a:gd name="T21" fmla="*/ 2147483646 h 40"/>
                  <a:gd name="T22" fmla="*/ 2147483646 w 93"/>
                  <a:gd name="T23" fmla="*/ 2147483646 h 40"/>
                  <a:gd name="T24" fmla="*/ 2147483646 w 93"/>
                  <a:gd name="T25" fmla="*/ 2147483646 h 40"/>
                  <a:gd name="T26" fmla="*/ 2147483646 w 93"/>
                  <a:gd name="T27" fmla="*/ 2147483646 h 40"/>
                  <a:gd name="T28" fmla="*/ 2147483646 w 93"/>
                  <a:gd name="T29" fmla="*/ 2147483646 h 40"/>
                  <a:gd name="T30" fmla="*/ 2147483646 w 93"/>
                  <a:gd name="T31" fmla="*/ 2147483646 h 40"/>
                  <a:gd name="T32" fmla="*/ 2147483646 w 93"/>
                  <a:gd name="T33" fmla="*/ 2147483646 h 40"/>
                  <a:gd name="T34" fmla="*/ 2147483646 w 93"/>
                  <a:gd name="T35" fmla="*/ 2147483646 h 40"/>
                  <a:gd name="T36" fmla="*/ 2147483646 w 93"/>
                  <a:gd name="T37" fmla="*/ 2147483646 h 40"/>
                  <a:gd name="T38" fmla="*/ 2147483646 w 93"/>
                  <a:gd name="T39" fmla="*/ 2147483646 h 40"/>
                  <a:gd name="T40" fmla="*/ 2147483646 w 93"/>
                  <a:gd name="T41" fmla="*/ 2147483646 h 40"/>
                  <a:gd name="T42" fmla="*/ 2147483646 w 93"/>
                  <a:gd name="T43" fmla="*/ 2147483646 h 40"/>
                  <a:gd name="T44" fmla="*/ 2147483646 w 93"/>
                  <a:gd name="T45" fmla="*/ 2147483646 h 40"/>
                  <a:gd name="T46" fmla="*/ 2147483646 w 93"/>
                  <a:gd name="T47" fmla="*/ 2147483646 h 40"/>
                  <a:gd name="T48" fmla="*/ 2147483646 w 93"/>
                  <a:gd name="T49" fmla="*/ 2147483646 h 40"/>
                  <a:gd name="T50" fmla="*/ 2147483646 w 93"/>
                  <a:gd name="T51" fmla="*/ 2147483646 h 40"/>
                  <a:gd name="T52" fmla="*/ 2147483646 w 93"/>
                  <a:gd name="T53" fmla="*/ 2147483646 h 40"/>
                  <a:gd name="T54" fmla="*/ 2147483646 w 93"/>
                  <a:gd name="T55" fmla="*/ 2147483646 h 40"/>
                  <a:gd name="T56" fmla="*/ 2147483646 w 93"/>
                  <a:gd name="T57" fmla="*/ 2147483646 h 40"/>
                  <a:gd name="T58" fmla="*/ 2147483646 w 93"/>
                  <a:gd name="T59" fmla="*/ 2147483646 h 40"/>
                  <a:gd name="T60" fmla="*/ 2147483646 w 93"/>
                  <a:gd name="T61" fmla="*/ 2147483646 h 40"/>
                  <a:gd name="T62" fmla="*/ 2147483646 w 93"/>
                  <a:gd name="T63" fmla="*/ 2147483646 h 40"/>
                  <a:gd name="T64" fmla="*/ 2147483646 w 93"/>
                  <a:gd name="T65" fmla="*/ 2147483646 h 40"/>
                  <a:gd name="T66" fmla="*/ 2147483646 w 93"/>
                  <a:gd name="T67" fmla="*/ 0 h 40"/>
                  <a:gd name="T68" fmla="*/ 2147483646 w 93"/>
                  <a:gd name="T69" fmla="*/ 2147483646 h 40"/>
                  <a:gd name="T70" fmla="*/ 2147483646 w 93"/>
                  <a:gd name="T71" fmla="*/ 0 h 40"/>
                  <a:gd name="T72" fmla="*/ 2147483646 w 93"/>
                  <a:gd name="T73" fmla="*/ 2147483646 h 40"/>
                  <a:gd name="T74" fmla="*/ 2147483646 w 93"/>
                  <a:gd name="T75" fmla="*/ 2147483646 h 40"/>
                  <a:gd name="T76" fmla="*/ 2147483646 w 93"/>
                  <a:gd name="T77" fmla="*/ 2147483646 h 40"/>
                  <a:gd name="T78" fmla="*/ 2147483646 w 93"/>
                  <a:gd name="T79" fmla="*/ 2147483646 h 40"/>
                  <a:gd name="T80" fmla="*/ 2147483646 w 93"/>
                  <a:gd name="T81" fmla="*/ 2147483646 h 40"/>
                  <a:gd name="T82" fmla="*/ 2147483646 w 93"/>
                  <a:gd name="T83" fmla="*/ 2147483646 h 40"/>
                  <a:gd name="T84" fmla="*/ 2147483646 w 93"/>
                  <a:gd name="T85" fmla="*/ 2147483646 h 40"/>
                  <a:gd name="T86" fmla="*/ 2147483646 w 93"/>
                  <a:gd name="T87" fmla="*/ 2147483646 h 40"/>
                  <a:gd name="T88" fmla="*/ 2147483646 w 93"/>
                  <a:gd name="T89" fmla="*/ 2147483646 h 40"/>
                  <a:gd name="T90" fmla="*/ 2147483646 w 93"/>
                  <a:gd name="T91" fmla="*/ 2147483646 h 40"/>
                  <a:gd name="T92" fmla="*/ 2147483646 w 93"/>
                  <a:gd name="T93" fmla="*/ 2147483646 h 40"/>
                  <a:gd name="T94" fmla="*/ 2147483646 w 93"/>
                  <a:gd name="T95" fmla="*/ 2147483646 h 40"/>
                  <a:gd name="T96" fmla="*/ 2147483646 w 93"/>
                  <a:gd name="T97" fmla="*/ 2147483646 h 40"/>
                  <a:gd name="T98" fmla="*/ 2147483646 w 93"/>
                  <a:gd name="T99" fmla="*/ 2147483646 h 40"/>
                  <a:gd name="T100" fmla="*/ 2147483646 w 93"/>
                  <a:gd name="T101" fmla="*/ 2147483646 h 40"/>
                  <a:gd name="T102" fmla="*/ 2147483646 w 93"/>
                  <a:gd name="T103" fmla="*/ 2147483646 h 40"/>
                  <a:gd name="T104" fmla="*/ 2147483646 w 93"/>
                  <a:gd name="T105" fmla="*/ 2147483646 h 40"/>
                  <a:gd name="T106" fmla="*/ 2147483646 w 93"/>
                  <a:gd name="T107" fmla="*/ 2147483646 h 40"/>
                  <a:gd name="T108" fmla="*/ 2147483646 w 93"/>
                  <a:gd name="T109" fmla="*/ 2147483646 h 40"/>
                  <a:gd name="T110" fmla="*/ 2147483646 w 93"/>
                  <a:gd name="T111" fmla="*/ 2147483646 h 40"/>
                  <a:gd name="T112" fmla="*/ 2147483646 w 93"/>
                  <a:gd name="T113" fmla="*/ 2147483646 h 40"/>
                  <a:gd name="T114" fmla="*/ 2147483646 w 93"/>
                  <a:gd name="T115" fmla="*/ 2147483646 h 40"/>
                  <a:gd name="T116" fmla="*/ 2147483646 w 93"/>
                  <a:gd name="T117" fmla="*/ 2147483646 h 40"/>
                  <a:gd name="T118" fmla="*/ 2147483646 w 93"/>
                  <a:gd name="T119" fmla="*/ 2147483646 h 40"/>
                  <a:gd name="T120" fmla="*/ 2147483646 w 93"/>
                  <a:gd name="T121" fmla="*/ 2147483646 h 40"/>
                  <a:gd name="T122" fmla="*/ 2147483646 w 93"/>
                  <a:gd name="T123" fmla="*/ 2147483646 h 4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93" h="40">
                    <a:moveTo>
                      <a:pt x="27" y="3"/>
                    </a:moveTo>
                    <a:lnTo>
                      <a:pt x="34" y="3"/>
                    </a:lnTo>
                    <a:lnTo>
                      <a:pt x="35" y="3"/>
                    </a:lnTo>
                    <a:lnTo>
                      <a:pt x="35" y="4"/>
                    </a:lnTo>
                    <a:lnTo>
                      <a:pt x="36" y="5"/>
                    </a:lnTo>
                    <a:lnTo>
                      <a:pt x="36" y="6"/>
                    </a:lnTo>
                    <a:lnTo>
                      <a:pt x="33" y="6"/>
                    </a:lnTo>
                    <a:lnTo>
                      <a:pt x="27" y="4"/>
                    </a:lnTo>
                    <a:lnTo>
                      <a:pt x="26" y="3"/>
                    </a:lnTo>
                    <a:lnTo>
                      <a:pt x="27" y="3"/>
                    </a:lnTo>
                    <a:close/>
                    <a:moveTo>
                      <a:pt x="16" y="3"/>
                    </a:moveTo>
                    <a:lnTo>
                      <a:pt x="20" y="4"/>
                    </a:lnTo>
                    <a:lnTo>
                      <a:pt x="21" y="4"/>
                    </a:lnTo>
                    <a:lnTo>
                      <a:pt x="21" y="5"/>
                    </a:lnTo>
                    <a:lnTo>
                      <a:pt x="21" y="6"/>
                    </a:lnTo>
                    <a:lnTo>
                      <a:pt x="21" y="8"/>
                    </a:lnTo>
                    <a:lnTo>
                      <a:pt x="18" y="8"/>
                    </a:lnTo>
                    <a:lnTo>
                      <a:pt x="18" y="7"/>
                    </a:lnTo>
                    <a:lnTo>
                      <a:pt x="17" y="7"/>
                    </a:lnTo>
                    <a:lnTo>
                      <a:pt x="17" y="6"/>
                    </a:lnTo>
                    <a:lnTo>
                      <a:pt x="16" y="4"/>
                    </a:lnTo>
                    <a:lnTo>
                      <a:pt x="15" y="4"/>
                    </a:lnTo>
                    <a:lnTo>
                      <a:pt x="15" y="3"/>
                    </a:lnTo>
                    <a:lnTo>
                      <a:pt x="16" y="3"/>
                    </a:lnTo>
                    <a:close/>
                    <a:moveTo>
                      <a:pt x="50" y="4"/>
                    </a:moveTo>
                    <a:lnTo>
                      <a:pt x="52" y="5"/>
                    </a:lnTo>
                    <a:lnTo>
                      <a:pt x="54" y="6"/>
                    </a:lnTo>
                    <a:lnTo>
                      <a:pt x="55" y="5"/>
                    </a:lnTo>
                    <a:lnTo>
                      <a:pt x="56" y="4"/>
                    </a:lnTo>
                    <a:lnTo>
                      <a:pt x="57" y="4"/>
                    </a:lnTo>
                    <a:lnTo>
                      <a:pt x="59" y="4"/>
                    </a:lnTo>
                    <a:lnTo>
                      <a:pt x="61" y="5"/>
                    </a:lnTo>
                    <a:lnTo>
                      <a:pt x="63" y="6"/>
                    </a:lnTo>
                    <a:lnTo>
                      <a:pt x="64" y="8"/>
                    </a:lnTo>
                    <a:lnTo>
                      <a:pt x="63" y="9"/>
                    </a:lnTo>
                    <a:lnTo>
                      <a:pt x="61" y="9"/>
                    </a:lnTo>
                    <a:lnTo>
                      <a:pt x="60" y="8"/>
                    </a:lnTo>
                    <a:lnTo>
                      <a:pt x="59" y="7"/>
                    </a:lnTo>
                    <a:lnTo>
                      <a:pt x="59" y="8"/>
                    </a:lnTo>
                    <a:lnTo>
                      <a:pt x="61" y="10"/>
                    </a:lnTo>
                    <a:lnTo>
                      <a:pt x="63" y="12"/>
                    </a:lnTo>
                    <a:lnTo>
                      <a:pt x="65" y="12"/>
                    </a:lnTo>
                    <a:lnTo>
                      <a:pt x="66" y="12"/>
                    </a:lnTo>
                    <a:lnTo>
                      <a:pt x="68" y="13"/>
                    </a:lnTo>
                    <a:lnTo>
                      <a:pt x="69" y="15"/>
                    </a:lnTo>
                    <a:lnTo>
                      <a:pt x="70" y="15"/>
                    </a:lnTo>
                    <a:lnTo>
                      <a:pt x="70" y="13"/>
                    </a:lnTo>
                    <a:lnTo>
                      <a:pt x="69" y="13"/>
                    </a:lnTo>
                    <a:lnTo>
                      <a:pt x="67" y="11"/>
                    </a:lnTo>
                    <a:lnTo>
                      <a:pt x="65" y="10"/>
                    </a:lnTo>
                    <a:lnTo>
                      <a:pt x="65" y="11"/>
                    </a:lnTo>
                    <a:lnTo>
                      <a:pt x="65" y="8"/>
                    </a:lnTo>
                    <a:lnTo>
                      <a:pt x="66" y="7"/>
                    </a:lnTo>
                    <a:lnTo>
                      <a:pt x="72" y="6"/>
                    </a:lnTo>
                    <a:lnTo>
                      <a:pt x="73" y="6"/>
                    </a:lnTo>
                    <a:lnTo>
                      <a:pt x="74" y="7"/>
                    </a:lnTo>
                    <a:lnTo>
                      <a:pt x="78" y="10"/>
                    </a:lnTo>
                    <a:lnTo>
                      <a:pt x="79" y="11"/>
                    </a:lnTo>
                    <a:lnTo>
                      <a:pt x="78" y="11"/>
                    </a:lnTo>
                    <a:lnTo>
                      <a:pt x="75" y="11"/>
                    </a:lnTo>
                    <a:lnTo>
                      <a:pt x="74" y="11"/>
                    </a:lnTo>
                    <a:lnTo>
                      <a:pt x="72" y="10"/>
                    </a:lnTo>
                    <a:lnTo>
                      <a:pt x="70" y="11"/>
                    </a:lnTo>
                    <a:lnTo>
                      <a:pt x="71" y="12"/>
                    </a:lnTo>
                    <a:lnTo>
                      <a:pt x="73" y="13"/>
                    </a:lnTo>
                    <a:lnTo>
                      <a:pt x="74" y="13"/>
                    </a:lnTo>
                    <a:lnTo>
                      <a:pt x="79" y="13"/>
                    </a:lnTo>
                    <a:lnTo>
                      <a:pt x="80" y="14"/>
                    </a:lnTo>
                    <a:lnTo>
                      <a:pt x="82" y="16"/>
                    </a:lnTo>
                    <a:lnTo>
                      <a:pt x="80" y="17"/>
                    </a:lnTo>
                    <a:lnTo>
                      <a:pt x="76" y="18"/>
                    </a:lnTo>
                    <a:lnTo>
                      <a:pt x="74" y="18"/>
                    </a:lnTo>
                    <a:lnTo>
                      <a:pt x="72" y="18"/>
                    </a:lnTo>
                    <a:lnTo>
                      <a:pt x="71" y="18"/>
                    </a:lnTo>
                    <a:lnTo>
                      <a:pt x="72" y="19"/>
                    </a:lnTo>
                    <a:lnTo>
                      <a:pt x="71" y="19"/>
                    </a:lnTo>
                    <a:lnTo>
                      <a:pt x="69" y="20"/>
                    </a:lnTo>
                    <a:lnTo>
                      <a:pt x="70" y="21"/>
                    </a:lnTo>
                    <a:lnTo>
                      <a:pt x="71" y="20"/>
                    </a:lnTo>
                    <a:lnTo>
                      <a:pt x="72" y="20"/>
                    </a:lnTo>
                    <a:lnTo>
                      <a:pt x="69" y="22"/>
                    </a:lnTo>
                    <a:lnTo>
                      <a:pt x="69" y="23"/>
                    </a:lnTo>
                    <a:lnTo>
                      <a:pt x="60" y="22"/>
                    </a:lnTo>
                    <a:lnTo>
                      <a:pt x="56" y="21"/>
                    </a:lnTo>
                    <a:lnTo>
                      <a:pt x="55" y="20"/>
                    </a:lnTo>
                    <a:lnTo>
                      <a:pt x="55" y="19"/>
                    </a:lnTo>
                    <a:lnTo>
                      <a:pt x="54" y="20"/>
                    </a:lnTo>
                    <a:lnTo>
                      <a:pt x="55" y="21"/>
                    </a:lnTo>
                    <a:lnTo>
                      <a:pt x="56" y="22"/>
                    </a:lnTo>
                    <a:lnTo>
                      <a:pt x="62" y="24"/>
                    </a:lnTo>
                    <a:lnTo>
                      <a:pt x="64" y="25"/>
                    </a:lnTo>
                    <a:lnTo>
                      <a:pt x="65" y="25"/>
                    </a:lnTo>
                    <a:lnTo>
                      <a:pt x="65" y="27"/>
                    </a:lnTo>
                    <a:lnTo>
                      <a:pt x="65" y="28"/>
                    </a:lnTo>
                    <a:lnTo>
                      <a:pt x="63" y="26"/>
                    </a:lnTo>
                    <a:lnTo>
                      <a:pt x="61" y="26"/>
                    </a:lnTo>
                    <a:lnTo>
                      <a:pt x="61" y="27"/>
                    </a:lnTo>
                    <a:lnTo>
                      <a:pt x="59" y="28"/>
                    </a:lnTo>
                    <a:lnTo>
                      <a:pt x="57" y="27"/>
                    </a:lnTo>
                    <a:lnTo>
                      <a:pt x="55" y="26"/>
                    </a:lnTo>
                    <a:lnTo>
                      <a:pt x="52" y="25"/>
                    </a:lnTo>
                    <a:lnTo>
                      <a:pt x="50" y="25"/>
                    </a:lnTo>
                    <a:lnTo>
                      <a:pt x="49" y="26"/>
                    </a:lnTo>
                    <a:lnTo>
                      <a:pt x="50" y="26"/>
                    </a:lnTo>
                    <a:lnTo>
                      <a:pt x="52" y="26"/>
                    </a:lnTo>
                    <a:lnTo>
                      <a:pt x="54" y="27"/>
                    </a:lnTo>
                    <a:lnTo>
                      <a:pt x="57" y="30"/>
                    </a:lnTo>
                    <a:lnTo>
                      <a:pt x="58" y="32"/>
                    </a:lnTo>
                    <a:lnTo>
                      <a:pt x="57" y="32"/>
                    </a:lnTo>
                    <a:lnTo>
                      <a:pt x="54" y="32"/>
                    </a:lnTo>
                    <a:lnTo>
                      <a:pt x="49" y="29"/>
                    </a:lnTo>
                    <a:lnTo>
                      <a:pt x="48" y="30"/>
                    </a:lnTo>
                    <a:lnTo>
                      <a:pt x="49" y="32"/>
                    </a:lnTo>
                    <a:lnTo>
                      <a:pt x="50" y="32"/>
                    </a:lnTo>
                    <a:lnTo>
                      <a:pt x="52" y="33"/>
                    </a:lnTo>
                    <a:lnTo>
                      <a:pt x="53" y="35"/>
                    </a:lnTo>
                    <a:lnTo>
                      <a:pt x="53" y="36"/>
                    </a:lnTo>
                    <a:lnTo>
                      <a:pt x="40" y="29"/>
                    </a:lnTo>
                    <a:lnTo>
                      <a:pt x="42" y="23"/>
                    </a:lnTo>
                    <a:lnTo>
                      <a:pt x="42" y="21"/>
                    </a:lnTo>
                    <a:lnTo>
                      <a:pt x="46" y="18"/>
                    </a:lnTo>
                    <a:lnTo>
                      <a:pt x="47" y="17"/>
                    </a:lnTo>
                    <a:lnTo>
                      <a:pt x="48" y="16"/>
                    </a:lnTo>
                    <a:lnTo>
                      <a:pt x="50" y="16"/>
                    </a:lnTo>
                    <a:lnTo>
                      <a:pt x="52" y="18"/>
                    </a:lnTo>
                    <a:lnTo>
                      <a:pt x="52" y="20"/>
                    </a:lnTo>
                    <a:lnTo>
                      <a:pt x="54" y="19"/>
                    </a:lnTo>
                    <a:lnTo>
                      <a:pt x="51" y="15"/>
                    </a:lnTo>
                    <a:lnTo>
                      <a:pt x="49" y="14"/>
                    </a:lnTo>
                    <a:lnTo>
                      <a:pt x="46" y="13"/>
                    </a:lnTo>
                    <a:lnTo>
                      <a:pt x="46" y="11"/>
                    </a:lnTo>
                    <a:lnTo>
                      <a:pt x="48" y="11"/>
                    </a:lnTo>
                    <a:lnTo>
                      <a:pt x="48" y="12"/>
                    </a:lnTo>
                    <a:lnTo>
                      <a:pt x="49" y="13"/>
                    </a:lnTo>
                    <a:lnTo>
                      <a:pt x="50" y="13"/>
                    </a:lnTo>
                    <a:lnTo>
                      <a:pt x="50" y="10"/>
                    </a:lnTo>
                    <a:lnTo>
                      <a:pt x="48" y="9"/>
                    </a:lnTo>
                    <a:lnTo>
                      <a:pt x="47" y="9"/>
                    </a:lnTo>
                    <a:lnTo>
                      <a:pt x="46" y="8"/>
                    </a:lnTo>
                    <a:lnTo>
                      <a:pt x="48" y="8"/>
                    </a:lnTo>
                    <a:lnTo>
                      <a:pt x="50" y="6"/>
                    </a:lnTo>
                    <a:lnTo>
                      <a:pt x="50" y="5"/>
                    </a:lnTo>
                    <a:lnTo>
                      <a:pt x="50" y="4"/>
                    </a:lnTo>
                    <a:close/>
                    <a:moveTo>
                      <a:pt x="37" y="6"/>
                    </a:moveTo>
                    <a:lnTo>
                      <a:pt x="42" y="8"/>
                    </a:lnTo>
                    <a:lnTo>
                      <a:pt x="41" y="13"/>
                    </a:lnTo>
                    <a:lnTo>
                      <a:pt x="40" y="14"/>
                    </a:lnTo>
                    <a:lnTo>
                      <a:pt x="38" y="16"/>
                    </a:lnTo>
                    <a:lnTo>
                      <a:pt x="37" y="19"/>
                    </a:lnTo>
                    <a:lnTo>
                      <a:pt x="33" y="25"/>
                    </a:lnTo>
                    <a:lnTo>
                      <a:pt x="30" y="23"/>
                    </a:lnTo>
                    <a:lnTo>
                      <a:pt x="27" y="25"/>
                    </a:lnTo>
                    <a:lnTo>
                      <a:pt x="27" y="26"/>
                    </a:lnTo>
                    <a:lnTo>
                      <a:pt x="27" y="27"/>
                    </a:lnTo>
                    <a:lnTo>
                      <a:pt x="27" y="28"/>
                    </a:lnTo>
                    <a:lnTo>
                      <a:pt x="27" y="29"/>
                    </a:lnTo>
                    <a:lnTo>
                      <a:pt x="26" y="30"/>
                    </a:lnTo>
                    <a:lnTo>
                      <a:pt x="21" y="32"/>
                    </a:lnTo>
                    <a:lnTo>
                      <a:pt x="20" y="32"/>
                    </a:lnTo>
                    <a:lnTo>
                      <a:pt x="18" y="30"/>
                    </a:lnTo>
                    <a:lnTo>
                      <a:pt x="10" y="27"/>
                    </a:lnTo>
                    <a:lnTo>
                      <a:pt x="11" y="26"/>
                    </a:lnTo>
                    <a:lnTo>
                      <a:pt x="14" y="26"/>
                    </a:lnTo>
                    <a:lnTo>
                      <a:pt x="15" y="25"/>
                    </a:lnTo>
                    <a:lnTo>
                      <a:pt x="13" y="25"/>
                    </a:lnTo>
                    <a:lnTo>
                      <a:pt x="12" y="24"/>
                    </a:lnTo>
                    <a:lnTo>
                      <a:pt x="14" y="24"/>
                    </a:lnTo>
                    <a:lnTo>
                      <a:pt x="15" y="24"/>
                    </a:lnTo>
                    <a:lnTo>
                      <a:pt x="17" y="25"/>
                    </a:lnTo>
                    <a:lnTo>
                      <a:pt x="20" y="25"/>
                    </a:lnTo>
                    <a:lnTo>
                      <a:pt x="21" y="25"/>
                    </a:lnTo>
                    <a:lnTo>
                      <a:pt x="21" y="24"/>
                    </a:lnTo>
                    <a:lnTo>
                      <a:pt x="21" y="23"/>
                    </a:lnTo>
                    <a:lnTo>
                      <a:pt x="20" y="22"/>
                    </a:lnTo>
                    <a:lnTo>
                      <a:pt x="19" y="19"/>
                    </a:lnTo>
                    <a:lnTo>
                      <a:pt x="20" y="18"/>
                    </a:lnTo>
                    <a:lnTo>
                      <a:pt x="21" y="19"/>
                    </a:lnTo>
                    <a:lnTo>
                      <a:pt x="21" y="21"/>
                    </a:lnTo>
                    <a:lnTo>
                      <a:pt x="22" y="21"/>
                    </a:lnTo>
                    <a:lnTo>
                      <a:pt x="22" y="19"/>
                    </a:lnTo>
                    <a:lnTo>
                      <a:pt x="23" y="19"/>
                    </a:lnTo>
                    <a:lnTo>
                      <a:pt x="24" y="19"/>
                    </a:lnTo>
                    <a:lnTo>
                      <a:pt x="25" y="18"/>
                    </a:lnTo>
                    <a:lnTo>
                      <a:pt x="24" y="17"/>
                    </a:lnTo>
                    <a:lnTo>
                      <a:pt x="23" y="17"/>
                    </a:lnTo>
                    <a:lnTo>
                      <a:pt x="23" y="16"/>
                    </a:lnTo>
                    <a:lnTo>
                      <a:pt x="20" y="17"/>
                    </a:lnTo>
                    <a:lnTo>
                      <a:pt x="18" y="18"/>
                    </a:lnTo>
                    <a:lnTo>
                      <a:pt x="16" y="19"/>
                    </a:lnTo>
                    <a:lnTo>
                      <a:pt x="14" y="17"/>
                    </a:lnTo>
                    <a:lnTo>
                      <a:pt x="12" y="15"/>
                    </a:lnTo>
                    <a:lnTo>
                      <a:pt x="13" y="15"/>
                    </a:lnTo>
                    <a:lnTo>
                      <a:pt x="15" y="16"/>
                    </a:lnTo>
                    <a:lnTo>
                      <a:pt x="16" y="16"/>
                    </a:lnTo>
                    <a:lnTo>
                      <a:pt x="17" y="16"/>
                    </a:lnTo>
                    <a:lnTo>
                      <a:pt x="18" y="16"/>
                    </a:lnTo>
                    <a:lnTo>
                      <a:pt x="18" y="15"/>
                    </a:lnTo>
                    <a:lnTo>
                      <a:pt x="19" y="15"/>
                    </a:lnTo>
                    <a:lnTo>
                      <a:pt x="20" y="15"/>
                    </a:lnTo>
                    <a:lnTo>
                      <a:pt x="23" y="15"/>
                    </a:lnTo>
                    <a:lnTo>
                      <a:pt x="16" y="12"/>
                    </a:lnTo>
                    <a:lnTo>
                      <a:pt x="16" y="10"/>
                    </a:lnTo>
                    <a:lnTo>
                      <a:pt x="15" y="9"/>
                    </a:lnTo>
                    <a:lnTo>
                      <a:pt x="14" y="9"/>
                    </a:lnTo>
                    <a:lnTo>
                      <a:pt x="12" y="8"/>
                    </a:lnTo>
                    <a:lnTo>
                      <a:pt x="11" y="8"/>
                    </a:lnTo>
                    <a:lnTo>
                      <a:pt x="9" y="8"/>
                    </a:lnTo>
                    <a:lnTo>
                      <a:pt x="8" y="6"/>
                    </a:lnTo>
                    <a:lnTo>
                      <a:pt x="12" y="7"/>
                    </a:lnTo>
                    <a:lnTo>
                      <a:pt x="19" y="9"/>
                    </a:lnTo>
                    <a:lnTo>
                      <a:pt x="22" y="10"/>
                    </a:lnTo>
                    <a:lnTo>
                      <a:pt x="25" y="9"/>
                    </a:lnTo>
                    <a:lnTo>
                      <a:pt x="23" y="9"/>
                    </a:lnTo>
                    <a:lnTo>
                      <a:pt x="23" y="8"/>
                    </a:lnTo>
                    <a:lnTo>
                      <a:pt x="23" y="7"/>
                    </a:lnTo>
                    <a:lnTo>
                      <a:pt x="26" y="6"/>
                    </a:lnTo>
                    <a:lnTo>
                      <a:pt x="27" y="7"/>
                    </a:lnTo>
                    <a:lnTo>
                      <a:pt x="28" y="8"/>
                    </a:lnTo>
                    <a:lnTo>
                      <a:pt x="29" y="8"/>
                    </a:lnTo>
                    <a:lnTo>
                      <a:pt x="30" y="9"/>
                    </a:lnTo>
                    <a:lnTo>
                      <a:pt x="37" y="9"/>
                    </a:lnTo>
                    <a:lnTo>
                      <a:pt x="38" y="8"/>
                    </a:lnTo>
                    <a:lnTo>
                      <a:pt x="37" y="8"/>
                    </a:lnTo>
                    <a:lnTo>
                      <a:pt x="37" y="6"/>
                    </a:lnTo>
                    <a:close/>
                    <a:moveTo>
                      <a:pt x="5" y="19"/>
                    </a:moveTo>
                    <a:lnTo>
                      <a:pt x="6" y="19"/>
                    </a:lnTo>
                    <a:lnTo>
                      <a:pt x="7" y="19"/>
                    </a:lnTo>
                    <a:lnTo>
                      <a:pt x="7" y="20"/>
                    </a:lnTo>
                    <a:lnTo>
                      <a:pt x="6" y="21"/>
                    </a:lnTo>
                    <a:lnTo>
                      <a:pt x="7" y="21"/>
                    </a:lnTo>
                    <a:lnTo>
                      <a:pt x="8" y="21"/>
                    </a:lnTo>
                    <a:lnTo>
                      <a:pt x="8" y="20"/>
                    </a:lnTo>
                    <a:lnTo>
                      <a:pt x="9" y="21"/>
                    </a:lnTo>
                    <a:lnTo>
                      <a:pt x="10" y="23"/>
                    </a:lnTo>
                    <a:lnTo>
                      <a:pt x="8" y="25"/>
                    </a:lnTo>
                    <a:lnTo>
                      <a:pt x="4" y="22"/>
                    </a:lnTo>
                    <a:lnTo>
                      <a:pt x="3" y="21"/>
                    </a:lnTo>
                    <a:lnTo>
                      <a:pt x="3" y="20"/>
                    </a:lnTo>
                    <a:lnTo>
                      <a:pt x="5" y="19"/>
                    </a:lnTo>
                    <a:close/>
                    <a:moveTo>
                      <a:pt x="26" y="0"/>
                    </a:moveTo>
                    <a:lnTo>
                      <a:pt x="25" y="0"/>
                    </a:lnTo>
                    <a:lnTo>
                      <a:pt x="23" y="2"/>
                    </a:lnTo>
                    <a:lnTo>
                      <a:pt x="24" y="3"/>
                    </a:lnTo>
                    <a:lnTo>
                      <a:pt x="24" y="4"/>
                    </a:lnTo>
                    <a:lnTo>
                      <a:pt x="23" y="4"/>
                    </a:lnTo>
                    <a:lnTo>
                      <a:pt x="23" y="2"/>
                    </a:lnTo>
                    <a:lnTo>
                      <a:pt x="22" y="2"/>
                    </a:lnTo>
                    <a:lnTo>
                      <a:pt x="21" y="2"/>
                    </a:lnTo>
                    <a:lnTo>
                      <a:pt x="16" y="0"/>
                    </a:lnTo>
                    <a:lnTo>
                      <a:pt x="15" y="0"/>
                    </a:lnTo>
                    <a:lnTo>
                      <a:pt x="13" y="1"/>
                    </a:lnTo>
                    <a:lnTo>
                      <a:pt x="12" y="2"/>
                    </a:lnTo>
                    <a:lnTo>
                      <a:pt x="12" y="4"/>
                    </a:lnTo>
                    <a:lnTo>
                      <a:pt x="10" y="3"/>
                    </a:lnTo>
                    <a:lnTo>
                      <a:pt x="8" y="3"/>
                    </a:lnTo>
                    <a:lnTo>
                      <a:pt x="7" y="4"/>
                    </a:lnTo>
                    <a:lnTo>
                      <a:pt x="4" y="5"/>
                    </a:lnTo>
                    <a:lnTo>
                      <a:pt x="6" y="8"/>
                    </a:lnTo>
                    <a:lnTo>
                      <a:pt x="7" y="9"/>
                    </a:lnTo>
                    <a:lnTo>
                      <a:pt x="8" y="9"/>
                    </a:lnTo>
                    <a:lnTo>
                      <a:pt x="8" y="10"/>
                    </a:lnTo>
                    <a:lnTo>
                      <a:pt x="10" y="11"/>
                    </a:lnTo>
                    <a:lnTo>
                      <a:pt x="11" y="11"/>
                    </a:lnTo>
                    <a:lnTo>
                      <a:pt x="12" y="11"/>
                    </a:lnTo>
                    <a:lnTo>
                      <a:pt x="13" y="11"/>
                    </a:lnTo>
                    <a:lnTo>
                      <a:pt x="14" y="11"/>
                    </a:lnTo>
                    <a:lnTo>
                      <a:pt x="14" y="13"/>
                    </a:lnTo>
                    <a:lnTo>
                      <a:pt x="13" y="13"/>
                    </a:lnTo>
                    <a:lnTo>
                      <a:pt x="12" y="13"/>
                    </a:lnTo>
                    <a:lnTo>
                      <a:pt x="11" y="13"/>
                    </a:lnTo>
                    <a:lnTo>
                      <a:pt x="9" y="15"/>
                    </a:lnTo>
                    <a:lnTo>
                      <a:pt x="10" y="17"/>
                    </a:lnTo>
                    <a:lnTo>
                      <a:pt x="11" y="18"/>
                    </a:lnTo>
                    <a:lnTo>
                      <a:pt x="12" y="19"/>
                    </a:lnTo>
                    <a:lnTo>
                      <a:pt x="14" y="21"/>
                    </a:lnTo>
                    <a:lnTo>
                      <a:pt x="16" y="21"/>
                    </a:lnTo>
                    <a:lnTo>
                      <a:pt x="17" y="21"/>
                    </a:lnTo>
                    <a:lnTo>
                      <a:pt x="17" y="22"/>
                    </a:lnTo>
                    <a:lnTo>
                      <a:pt x="16" y="21"/>
                    </a:lnTo>
                    <a:lnTo>
                      <a:pt x="14" y="21"/>
                    </a:lnTo>
                    <a:lnTo>
                      <a:pt x="13" y="21"/>
                    </a:lnTo>
                    <a:lnTo>
                      <a:pt x="12" y="19"/>
                    </a:lnTo>
                    <a:lnTo>
                      <a:pt x="11" y="19"/>
                    </a:lnTo>
                    <a:lnTo>
                      <a:pt x="10" y="18"/>
                    </a:lnTo>
                    <a:lnTo>
                      <a:pt x="8" y="17"/>
                    </a:lnTo>
                    <a:lnTo>
                      <a:pt x="7" y="16"/>
                    </a:lnTo>
                    <a:lnTo>
                      <a:pt x="6" y="16"/>
                    </a:lnTo>
                    <a:lnTo>
                      <a:pt x="5" y="16"/>
                    </a:lnTo>
                    <a:lnTo>
                      <a:pt x="4" y="16"/>
                    </a:lnTo>
                    <a:lnTo>
                      <a:pt x="4" y="17"/>
                    </a:lnTo>
                    <a:lnTo>
                      <a:pt x="2" y="18"/>
                    </a:lnTo>
                    <a:lnTo>
                      <a:pt x="1" y="18"/>
                    </a:lnTo>
                    <a:lnTo>
                      <a:pt x="1" y="19"/>
                    </a:lnTo>
                    <a:lnTo>
                      <a:pt x="1" y="20"/>
                    </a:lnTo>
                    <a:lnTo>
                      <a:pt x="1" y="21"/>
                    </a:lnTo>
                    <a:lnTo>
                      <a:pt x="0" y="22"/>
                    </a:lnTo>
                    <a:lnTo>
                      <a:pt x="1" y="23"/>
                    </a:lnTo>
                    <a:lnTo>
                      <a:pt x="3" y="24"/>
                    </a:lnTo>
                    <a:lnTo>
                      <a:pt x="3" y="25"/>
                    </a:lnTo>
                    <a:lnTo>
                      <a:pt x="6" y="26"/>
                    </a:lnTo>
                    <a:lnTo>
                      <a:pt x="5" y="28"/>
                    </a:lnTo>
                    <a:lnTo>
                      <a:pt x="9" y="30"/>
                    </a:lnTo>
                    <a:lnTo>
                      <a:pt x="16" y="33"/>
                    </a:lnTo>
                    <a:lnTo>
                      <a:pt x="19" y="34"/>
                    </a:lnTo>
                    <a:lnTo>
                      <a:pt x="20" y="35"/>
                    </a:lnTo>
                    <a:lnTo>
                      <a:pt x="21" y="35"/>
                    </a:lnTo>
                    <a:lnTo>
                      <a:pt x="22" y="35"/>
                    </a:lnTo>
                    <a:lnTo>
                      <a:pt x="23" y="35"/>
                    </a:lnTo>
                    <a:lnTo>
                      <a:pt x="27" y="32"/>
                    </a:lnTo>
                    <a:lnTo>
                      <a:pt x="28" y="32"/>
                    </a:lnTo>
                    <a:lnTo>
                      <a:pt x="29" y="31"/>
                    </a:lnTo>
                    <a:lnTo>
                      <a:pt x="29" y="30"/>
                    </a:lnTo>
                    <a:lnTo>
                      <a:pt x="29" y="29"/>
                    </a:lnTo>
                    <a:lnTo>
                      <a:pt x="30" y="28"/>
                    </a:lnTo>
                    <a:lnTo>
                      <a:pt x="30" y="27"/>
                    </a:lnTo>
                    <a:lnTo>
                      <a:pt x="30" y="26"/>
                    </a:lnTo>
                    <a:lnTo>
                      <a:pt x="32" y="27"/>
                    </a:lnTo>
                    <a:lnTo>
                      <a:pt x="35" y="28"/>
                    </a:lnTo>
                    <a:lnTo>
                      <a:pt x="35" y="26"/>
                    </a:lnTo>
                    <a:lnTo>
                      <a:pt x="39" y="20"/>
                    </a:lnTo>
                    <a:lnTo>
                      <a:pt x="39" y="19"/>
                    </a:lnTo>
                    <a:lnTo>
                      <a:pt x="40" y="17"/>
                    </a:lnTo>
                    <a:lnTo>
                      <a:pt x="41" y="17"/>
                    </a:lnTo>
                    <a:lnTo>
                      <a:pt x="42" y="17"/>
                    </a:lnTo>
                    <a:lnTo>
                      <a:pt x="42" y="15"/>
                    </a:lnTo>
                    <a:lnTo>
                      <a:pt x="43" y="15"/>
                    </a:lnTo>
                    <a:lnTo>
                      <a:pt x="44" y="14"/>
                    </a:lnTo>
                    <a:lnTo>
                      <a:pt x="45" y="15"/>
                    </a:lnTo>
                    <a:lnTo>
                      <a:pt x="44" y="15"/>
                    </a:lnTo>
                    <a:lnTo>
                      <a:pt x="44" y="16"/>
                    </a:lnTo>
                    <a:lnTo>
                      <a:pt x="40" y="20"/>
                    </a:lnTo>
                    <a:lnTo>
                      <a:pt x="40" y="21"/>
                    </a:lnTo>
                    <a:lnTo>
                      <a:pt x="39" y="22"/>
                    </a:lnTo>
                    <a:lnTo>
                      <a:pt x="39" y="23"/>
                    </a:lnTo>
                    <a:lnTo>
                      <a:pt x="38" y="28"/>
                    </a:lnTo>
                    <a:lnTo>
                      <a:pt x="38" y="30"/>
                    </a:lnTo>
                    <a:lnTo>
                      <a:pt x="40" y="31"/>
                    </a:lnTo>
                    <a:lnTo>
                      <a:pt x="52" y="38"/>
                    </a:lnTo>
                    <a:lnTo>
                      <a:pt x="55" y="40"/>
                    </a:lnTo>
                    <a:lnTo>
                      <a:pt x="55" y="36"/>
                    </a:lnTo>
                    <a:lnTo>
                      <a:pt x="55" y="35"/>
                    </a:lnTo>
                    <a:lnTo>
                      <a:pt x="55" y="34"/>
                    </a:lnTo>
                    <a:lnTo>
                      <a:pt x="57" y="35"/>
                    </a:lnTo>
                    <a:lnTo>
                      <a:pt x="59" y="35"/>
                    </a:lnTo>
                    <a:lnTo>
                      <a:pt x="60" y="34"/>
                    </a:lnTo>
                    <a:lnTo>
                      <a:pt x="61" y="32"/>
                    </a:lnTo>
                    <a:lnTo>
                      <a:pt x="61" y="31"/>
                    </a:lnTo>
                    <a:lnTo>
                      <a:pt x="61" y="30"/>
                    </a:lnTo>
                    <a:lnTo>
                      <a:pt x="62" y="29"/>
                    </a:lnTo>
                    <a:lnTo>
                      <a:pt x="63" y="30"/>
                    </a:lnTo>
                    <a:lnTo>
                      <a:pt x="66" y="32"/>
                    </a:lnTo>
                    <a:lnTo>
                      <a:pt x="67" y="29"/>
                    </a:lnTo>
                    <a:lnTo>
                      <a:pt x="67" y="28"/>
                    </a:lnTo>
                    <a:lnTo>
                      <a:pt x="68" y="28"/>
                    </a:lnTo>
                    <a:lnTo>
                      <a:pt x="68" y="27"/>
                    </a:lnTo>
                    <a:lnTo>
                      <a:pt x="68" y="25"/>
                    </a:lnTo>
                    <a:lnTo>
                      <a:pt x="69" y="25"/>
                    </a:lnTo>
                    <a:lnTo>
                      <a:pt x="70" y="25"/>
                    </a:lnTo>
                    <a:lnTo>
                      <a:pt x="71" y="25"/>
                    </a:lnTo>
                    <a:lnTo>
                      <a:pt x="73" y="23"/>
                    </a:lnTo>
                    <a:lnTo>
                      <a:pt x="74" y="22"/>
                    </a:lnTo>
                    <a:lnTo>
                      <a:pt x="93" y="25"/>
                    </a:lnTo>
                    <a:lnTo>
                      <a:pt x="81" y="19"/>
                    </a:lnTo>
                    <a:lnTo>
                      <a:pt x="83" y="19"/>
                    </a:lnTo>
                    <a:lnTo>
                      <a:pt x="86" y="17"/>
                    </a:lnTo>
                    <a:lnTo>
                      <a:pt x="84" y="14"/>
                    </a:lnTo>
                    <a:lnTo>
                      <a:pt x="82" y="12"/>
                    </a:lnTo>
                    <a:lnTo>
                      <a:pt x="81" y="11"/>
                    </a:lnTo>
                    <a:lnTo>
                      <a:pt x="81" y="9"/>
                    </a:lnTo>
                    <a:lnTo>
                      <a:pt x="80" y="9"/>
                    </a:lnTo>
                    <a:lnTo>
                      <a:pt x="80" y="8"/>
                    </a:lnTo>
                    <a:lnTo>
                      <a:pt x="75" y="5"/>
                    </a:lnTo>
                    <a:lnTo>
                      <a:pt x="75" y="4"/>
                    </a:lnTo>
                    <a:lnTo>
                      <a:pt x="74" y="4"/>
                    </a:lnTo>
                    <a:lnTo>
                      <a:pt x="73" y="4"/>
                    </a:lnTo>
                    <a:lnTo>
                      <a:pt x="72" y="4"/>
                    </a:lnTo>
                    <a:lnTo>
                      <a:pt x="66" y="4"/>
                    </a:lnTo>
                    <a:lnTo>
                      <a:pt x="65" y="4"/>
                    </a:lnTo>
                    <a:lnTo>
                      <a:pt x="65" y="5"/>
                    </a:lnTo>
                    <a:lnTo>
                      <a:pt x="65" y="4"/>
                    </a:lnTo>
                    <a:lnTo>
                      <a:pt x="64" y="4"/>
                    </a:lnTo>
                    <a:lnTo>
                      <a:pt x="62" y="3"/>
                    </a:lnTo>
                    <a:lnTo>
                      <a:pt x="61" y="2"/>
                    </a:lnTo>
                    <a:lnTo>
                      <a:pt x="60" y="2"/>
                    </a:lnTo>
                    <a:lnTo>
                      <a:pt x="59" y="2"/>
                    </a:lnTo>
                    <a:lnTo>
                      <a:pt x="57" y="2"/>
                    </a:lnTo>
                    <a:lnTo>
                      <a:pt x="56" y="2"/>
                    </a:lnTo>
                    <a:lnTo>
                      <a:pt x="55" y="2"/>
                    </a:lnTo>
                    <a:lnTo>
                      <a:pt x="54" y="3"/>
                    </a:lnTo>
                    <a:lnTo>
                      <a:pt x="53" y="2"/>
                    </a:lnTo>
                    <a:lnTo>
                      <a:pt x="51" y="2"/>
                    </a:lnTo>
                    <a:lnTo>
                      <a:pt x="48" y="0"/>
                    </a:lnTo>
                    <a:lnTo>
                      <a:pt x="47" y="4"/>
                    </a:lnTo>
                    <a:lnTo>
                      <a:pt x="47" y="5"/>
                    </a:lnTo>
                    <a:lnTo>
                      <a:pt x="46" y="5"/>
                    </a:lnTo>
                    <a:lnTo>
                      <a:pt x="44" y="5"/>
                    </a:lnTo>
                    <a:lnTo>
                      <a:pt x="38" y="3"/>
                    </a:lnTo>
                    <a:lnTo>
                      <a:pt x="37" y="2"/>
                    </a:lnTo>
                    <a:lnTo>
                      <a:pt x="36" y="1"/>
                    </a:lnTo>
                    <a:lnTo>
                      <a:pt x="35" y="1"/>
                    </a:lnTo>
                    <a:lnTo>
                      <a:pt x="35" y="0"/>
                    </a:lnTo>
                    <a:lnTo>
                      <a:pt x="27" y="0"/>
                    </a:lnTo>
                    <a:lnTo>
                      <a:pt x="2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215">
                  <a:solidFill>
                    <a:prstClr val="black"/>
                  </a:solidFill>
                </a:endParaRPr>
              </a:p>
            </p:txBody>
          </p:sp>
          <p:sp>
            <p:nvSpPr>
              <p:cNvPr id="427" name="TextBox 426"/>
              <p:cNvSpPr txBox="1"/>
              <p:nvPr/>
            </p:nvSpPr>
            <p:spPr>
              <a:xfrm>
                <a:off x="6047420" y="4049117"/>
                <a:ext cx="1114425" cy="250833"/>
              </a:xfrm>
              <a:prstGeom prst="rect">
                <a:avLst/>
              </a:prstGeom>
              <a:noFill/>
            </p:spPr>
            <p:txBody>
              <a:bodyPr>
                <a:spAutoFit/>
              </a:bodyPr>
              <a:lstStyle/>
              <a:p>
                <a:pPr>
                  <a:defRPr/>
                </a:pPr>
                <a:r>
                  <a:rPr lang="en-US" sz="540" b="1" spc="81" dirty="0">
                    <a:solidFill>
                      <a:prstClr val="black">
                        <a:lumMod val="65000"/>
                        <a:lumOff val="35000"/>
                      </a:prstClr>
                    </a:solidFill>
                  </a:rPr>
                  <a:t>ARGENTINA</a:t>
                </a:r>
              </a:p>
            </p:txBody>
          </p:sp>
          <p:sp>
            <p:nvSpPr>
              <p:cNvPr id="428" name="TextBox 427"/>
              <p:cNvSpPr txBox="1"/>
              <p:nvPr/>
            </p:nvSpPr>
            <p:spPr>
              <a:xfrm>
                <a:off x="5123879" y="2361605"/>
                <a:ext cx="587375" cy="250833"/>
              </a:xfrm>
              <a:prstGeom prst="rect">
                <a:avLst/>
              </a:prstGeom>
              <a:noFill/>
            </p:spPr>
            <p:txBody>
              <a:bodyPr>
                <a:spAutoFit/>
              </a:bodyPr>
              <a:lstStyle/>
              <a:p>
                <a:pPr>
                  <a:defRPr/>
                </a:pPr>
                <a:r>
                  <a:rPr lang="en-US" sz="540" b="1" spc="81" dirty="0">
                    <a:solidFill>
                      <a:schemeClr val="bg1"/>
                    </a:solidFill>
                  </a:rPr>
                  <a:t>PERU</a:t>
                </a:r>
              </a:p>
            </p:txBody>
          </p:sp>
          <p:sp>
            <p:nvSpPr>
              <p:cNvPr id="430" name="TextBox 429"/>
              <p:cNvSpPr txBox="1"/>
              <p:nvPr/>
            </p:nvSpPr>
            <p:spPr>
              <a:xfrm>
                <a:off x="4742127" y="1100603"/>
                <a:ext cx="1114425" cy="250833"/>
              </a:xfrm>
              <a:prstGeom prst="rect">
                <a:avLst/>
              </a:prstGeom>
              <a:noFill/>
            </p:spPr>
            <p:txBody>
              <a:bodyPr>
                <a:spAutoFit/>
              </a:bodyPr>
              <a:lstStyle/>
              <a:p>
                <a:pPr>
                  <a:defRPr/>
                </a:pPr>
                <a:r>
                  <a:rPr lang="en-US" sz="540" b="1" spc="81" dirty="0">
                    <a:solidFill>
                      <a:prstClr val="black">
                        <a:lumMod val="65000"/>
                        <a:lumOff val="35000"/>
                      </a:prstClr>
                    </a:solidFill>
                  </a:rPr>
                  <a:t>PANAMA</a:t>
                </a:r>
              </a:p>
            </p:txBody>
          </p:sp>
          <p:sp>
            <p:nvSpPr>
              <p:cNvPr id="431" name="TextBox 430"/>
              <p:cNvSpPr txBox="1"/>
              <p:nvPr/>
            </p:nvSpPr>
            <p:spPr>
              <a:xfrm>
                <a:off x="5773727" y="378209"/>
                <a:ext cx="1335088" cy="369647"/>
              </a:xfrm>
              <a:prstGeom prst="rect">
                <a:avLst/>
              </a:prstGeom>
              <a:noFill/>
            </p:spPr>
            <p:txBody>
              <a:bodyPr>
                <a:spAutoFit/>
              </a:bodyPr>
              <a:lstStyle/>
              <a:p>
                <a:pPr>
                  <a:defRPr/>
                </a:pPr>
                <a:r>
                  <a:rPr lang="en-US" sz="540" b="1" spc="81" dirty="0">
                    <a:solidFill>
                      <a:prstClr val="black">
                        <a:lumMod val="65000"/>
                        <a:lumOff val="35000"/>
                      </a:prstClr>
                    </a:solidFill>
                  </a:rPr>
                  <a:t>DOMINICAN </a:t>
                </a:r>
              </a:p>
              <a:p>
                <a:pPr>
                  <a:defRPr/>
                </a:pPr>
                <a:r>
                  <a:rPr lang="en-US" sz="540" b="1" spc="81" dirty="0">
                    <a:solidFill>
                      <a:prstClr val="black">
                        <a:lumMod val="65000"/>
                        <a:lumOff val="35000"/>
                      </a:prstClr>
                    </a:solidFill>
                  </a:rPr>
                  <a:t>REPUBLIC</a:t>
                </a:r>
              </a:p>
            </p:txBody>
          </p:sp>
          <p:sp>
            <p:nvSpPr>
              <p:cNvPr id="432" name="TextBox 431"/>
              <p:cNvSpPr txBox="1"/>
              <p:nvPr/>
            </p:nvSpPr>
            <p:spPr>
              <a:xfrm>
                <a:off x="5664984" y="1330520"/>
                <a:ext cx="875420" cy="250833"/>
              </a:xfrm>
              <a:prstGeom prst="rect">
                <a:avLst/>
              </a:prstGeom>
              <a:noFill/>
            </p:spPr>
            <p:txBody>
              <a:bodyPr wrap="square">
                <a:spAutoFit/>
              </a:bodyPr>
              <a:lstStyle/>
              <a:p>
                <a:pPr>
                  <a:defRPr/>
                </a:pPr>
                <a:r>
                  <a:rPr lang="en-US" sz="540" b="1" spc="81" dirty="0">
                    <a:solidFill>
                      <a:prstClr val="black">
                        <a:lumMod val="65000"/>
                        <a:lumOff val="35000"/>
                      </a:prstClr>
                    </a:solidFill>
                  </a:rPr>
                  <a:t>VENEZUELA</a:t>
                </a:r>
              </a:p>
            </p:txBody>
          </p:sp>
          <p:sp>
            <p:nvSpPr>
              <p:cNvPr id="433" name="TextBox 432"/>
              <p:cNvSpPr txBox="1"/>
              <p:nvPr/>
            </p:nvSpPr>
            <p:spPr>
              <a:xfrm>
                <a:off x="6706384" y="2456855"/>
                <a:ext cx="635001" cy="250833"/>
              </a:xfrm>
              <a:prstGeom prst="rect">
                <a:avLst/>
              </a:prstGeom>
              <a:noFill/>
            </p:spPr>
            <p:txBody>
              <a:bodyPr wrap="square">
                <a:spAutoFit/>
              </a:bodyPr>
              <a:lstStyle/>
              <a:p>
                <a:pPr>
                  <a:defRPr/>
                </a:pPr>
                <a:r>
                  <a:rPr lang="en-US" sz="540" b="1" spc="81" dirty="0">
                    <a:solidFill>
                      <a:prstClr val="black">
                        <a:lumMod val="65000"/>
                        <a:lumOff val="35000"/>
                      </a:prstClr>
                    </a:solidFill>
                  </a:rPr>
                  <a:t>BRAZIL</a:t>
                </a:r>
              </a:p>
            </p:txBody>
          </p:sp>
          <p:sp>
            <p:nvSpPr>
              <p:cNvPr id="434" name="TextBox 433"/>
              <p:cNvSpPr txBox="1"/>
              <p:nvPr/>
            </p:nvSpPr>
            <p:spPr>
              <a:xfrm>
                <a:off x="5609422" y="3465983"/>
                <a:ext cx="587375" cy="250833"/>
              </a:xfrm>
              <a:prstGeom prst="rect">
                <a:avLst/>
              </a:prstGeom>
              <a:noFill/>
            </p:spPr>
            <p:txBody>
              <a:bodyPr>
                <a:spAutoFit/>
              </a:bodyPr>
              <a:lstStyle/>
              <a:p>
                <a:pPr>
                  <a:defRPr/>
                </a:pPr>
                <a:r>
                  <a:rPr lang="en-US" sz="540" b="1" spc="81" dirty="0">
                    <a:solidFill>
                      <a:prstClr val="black">
                        <a:lumMod val="65000"/>
                        <a:lumOff val="35000"/>
                      </a:prstClr>
                    </a:solidFill>
                  </a:rPr>
                  <a:t>CHILE</a:t>
                </a:r>
              </a:p>
            </p:txBody>
          </p:sp>
          <p:sp>
            <p:nvSpPr>
              <p:cNvPr id="435" name="TextBox 434"/>
              <p:cNvSpPr txBox="1"/>
              <p:nvPr/>
            </p:nvSpPr>
            <p:spPr>
              <a:xfrm>
                <a:off x="5058091" y="372266"/>
                <a:ext cx="596902" cy="250833"/>
              </a:xfrm>
              <a:prstGeom prst="rect">
                <a:avLst/>
              </a:prstGeom>
              <a:noFill/>
            </p:spPr>
            <p:txBody>
              <a:bodyPr>
                <a:spAutoFit/>
              </a:bodyPr>
              <a:lstStyle/>
              <a:p>
                <a:pPr>
                  <a:defRPr/>
                </a:pPr>
                <a:r>
                  <a:rPr lang="en-US" sz="540" b="1" spc="81" dirty="0">
                    <a:solidFill>
                      <a:prstClr val="black">
                        <a:lumMod val="65000"/>
                        <a:lumOff val="35000"/>
                      </a:prstClr>
                    </a:solidFill>
                  </a:rPr>
                  <a:t>CUBA</a:t>
                </a:r>
              </a:p>
            </p:txBody>
          </p:sp>
          <p:sp>
            <p:nvSpPr>
              <p:cNvPr id="437" name="TextBox 436"/>
              <p:cNvSpPr txBox="1"/>
              <p:nvPr/>
            </p:nvSpPr>
            <p:spPr>
              <a:xfrm>
                <a:off x="5793478" y="3033465"/>
                <a:ext cx="731932" cy="250833"/>
              </a:xfrm>
              <a:prstGeom prst="rect">
                <a:avLst/>
              </a:prstGeom>
              <a:noFill/>
            </p:spPr>
            <p:txBody>
              <a:bodyPr wrap="square">
                <a:spAutoFit/>
              </a:bodyPr>
              <a:lstStyle/>
              <a:p>
                <a:pPr>
                  <a:defRPr/>
                </a:pPr>
                <a:r>
                  <a:rPr lang="en-US" sz="540" b="1" spc="81" dirty="0">
                    <a:solidFill>
                      <a:schemeClr val="bg1"/>
                    </a:solidFill>
                  </a:rPr>
                  <a:t>BOLIVIA</a:t>
                </a:r>
              </a:p>
            </p:txBody>
          </p:sp>
          <p:sp>
            <p:nvSpPr>
              <p:cNvPr id="441" name="Freeform 14"/>
              <p:cNvSpPr>
                <a:spLocks/>
              </p:cNvSpPr>
              <p:nvPr/>
            </p:nvSpPr>
            <p:spPr bwMode="auto">
              <a:xfrm rot="228335">
                <a:off x="4354939" y="771962"/>
                <a:ext cx="250229" cy="277364"/>
              </a:xfrm>
              <a:custGeom>
                <a:avLst/>
                <a:gdLst>
                  <a:gd name="T0" fmla="*/ 61 w 166"/>
                  <a:gd name="T1" fmla="*/ 175 h 184"/>
                  <a:gd name="T2" fmla="*/ 38 w 166"/>
                  <a:gd name="T3" fmla="*/ 175 h 184"/>
                  <a:gd name="T4" fmla="*/ 23 w 166"/>
                  <a:gd name="T5" fmla="*/ 169 h 184"/>
                  <a:gd name="T6" fmla="*/ 17 w 166"/>
                  <a:gd name="T7" fmla="*/ 163 h 184"/>
                  <a:gd name="T8" fmla="*/ 1 w 166"/>
                  <a:gd name="T9" fmla="*/ 149 h 184"/>
                  <a:gd name="T10" fmla="*/ 0 w 166"/>
                  <a:gd name="T11" fmla="*/ 147 h 184"/>
                  <a:gd name="T12" fmla="*/ 3 w 166"/>
                  <a:gd name="T13" fmla="*/ 145 h 184"/>
                  <a:gd name="T14" fmla="*/ 4 w 166"/>
                  <a:gd name="T15" fmla="*/ 136 h 184"/>
                  <a:gd name="T16" fmla="*/ 9 w 166"/>
                  <a:gd name="T17" fmla="*/ 125 h 184"/>
                  <a:gd name="T18" fmla="*/ 29 w 166"/>
                  <a:gd name="T19" fmla="*/ 79 h 184"/>
                  <a:gd name="T20" fmla="*/ 80 w 166"/>
                  <a:gd name="T21" fmla="*/ 78 h 184"/>
                  <a:gd name="T22" fmla="*/ 79 w 166"/>
                  <a:gd name="T23" fmla="*/ 74 h 184"/>
                  <a:gd name="T24" fmla="*/ 83 w 166"/>
                  <a:gd name="T25" fmla="*/ 67 h 184"/>
                  <a:gd name="T26" fmla="*/ 83 w 166"/>
                  <a:gd name="T27" fmla="*/ 64 h 184"/>
                  <a:gd name="T28" fmla="*/ 76 w 166"/>
                  <a:gd name="T29" fmla="*/ 61 h 184"/>
                  <a:gd name="T30" fmla="*/ 74 w 166"/>
                  <a:gd name="T31" fmla="*/ 55 h 184"/>
                  <a:gd name="T32" fmla="*/ 70 w 166"/>
                  <a:gd name="T33" fmla="*/ 47 h 184"/>
                  <a:gd name="T34" fmla="*/ 64 w 166"/>
                  <a:gd name="T35" fmla="*/ 43 h 184"/>
                  <a:gd name="T36" fmla="*/ 54 w 166"/>
                  <a:gd name="T37" fmla="*/ 32 h 184"/>
                  <a:gd name="T38" fmla="*/ 48 w 166"/>
                  <a:gd name="T39" fmla="*/ 25 h 184"/>
                  <a:gd name="T40" fmla="*/ 70 w 166"/>
                  <a:gd name="T41" fmla="*/ 0 h 184"/>
                  <a:gd name="T42" fmla="*/ 127 w 166"/>
                  <a:gd name="T43" fmla="*/ 86 h 184"/>
                  <a:gd name="T44" fmla="*/ 139 w 166"/>
                  <a:gd name="T45" fmla="*/ 86 h 184"/>
                  <a:gd name="T46" fmla="*/ 143 w 166"/>
                  <a:gd name="T47" fmla="*/ 88 h 184"/>
                  <a:gd name="T48" fmla="*/ 149 w 166"/>
                  <a:gd name="T49" fmla="*/ 95 h 184"/>
                  <a:gd name="T50" fmla="*/ 149 w 166"/>
                  <a:gd name="T51" fmla="*/ 94 h 184"/>
                  <a:gd name="T52" fmla="*/ 151 w 166"/>
                  <a:gd name="T53" fmla="*/ 86 h 184"/>
                  <a:gd name="T54" fmla="*/ 165 w 166"/>
                  <a:gd name="T55" fmla="*/ 94 h 184"/>
                  <a:gd name="T56" fmla="*/ 161 w 166"/>
                  <a:gd name="T57" fmla="*/ 98 h 184"/>
                  <a:gd name="T58" fmla="*/ 138 w 166"/>
                  <a:gd name="T59" fmla="*/ 117 h 184"/>
                  <a:gd name="T60" fmla="*/ 124 w 166"/>
                  <a:gd name="T61" fmla="*/ 126 h 184"/>
                  <a:gd name="T62" fmla="*/ 123 w 166"/>
                  <a:gd name="T63" fmla="*/ 131 h 184"/>
                  <a:gd name="T64" fmla="*/ 121 w 166"/>
                  <a:gd name="T65" fmla="*/ 133 h 184"/>
                  <a:gd name="T66" fmla="*/ 124 w 166"/>
                  <a:gd name="T67" fmla="*/ 139 h 184"/>
                  <a:gd name="T68" fmla="*/ 120 w 166"/>
                  <a:gd name="T69" fmla="*/ 146 h 184"/>
                  <a:gd name="T70" fmla="*/ 114 w 166"/>
                  <a:gd name="T71" fmla="*/ 153 h 184"/>
                  <a:gd name="T72" fmla="*/ 105 w 166"/>
                  <a:gd name="T73" fmla="*/ 153 h 184"/>
                  <a:gd name="T74" fmla="*/ 104 w 166"/>
                  <a:gd name="T75" fmla="*/ 157 h 184"/>
                  <a:gd name="T76" fmla="*/ 105 w 166"/>
                  <a:gd name="T77" fmla="*/ 157 h 184"/>
                  <a:gd name="T78" fmla="*/ 101 w 166"/>
                  <a:gd name="T79" fmla="*/ 163 h 184"/>
                  <a:gd name="T80" fmla="*/ 98 w 166"/>
                  <a:gd name="T81" fmla="*/ 166 h 184"/>
                  <a:gd name="T82" fmla="*/ 96 w 166"/>
                  <a:gd name="T83" fmla="*/ 171 h 184"/>
                  <a:gd name="T84" fmla="*/ 90 w 166"/>
                  <a:gd name="T85" fmla="*/ 170 h 184"/>
                  <a:gd name="T86" fmla="*/ 81 w 166"/>
                  <a:gd name="T87" fmla="*/ 180 h 184"/>
                  <a:gd name="T88" fmla="*/ 81 w 166"/>
                  <a:gd name="T89" fmla="*/ 184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66" h="184">
                    <a:moveTo>
                      <a:pt x="80" y="184"/>
                    </a:moveTo>
                    <a:lnTo>
                      <a:pt x="78" y="183"/>
                    </a:lnTo>
                    <a:lnTo>
                      <a:pt x="61" y="175"/>
                    </a:lnTo>
                    <a:lnTo>
                      <a:pt x="60" y="175"/>
                    </a:lnTo>
                    <a:lnTo>
                      <a:pt x="42" y="176"/>
                    </a:lnTo>
                    <a:lnTo>
                      <a:pt x="38" y="175"/>
                    </a:lnTo>
                    <a:lnTo>
                      <a:pt x="31" y="173"/>
                    </a:lnTo>
                    <a:lnTo>
                      <a:pt x="25" y="171"/>
                    </a:lnTo>
                    <a:lnTo>
                      <a:pt x="23" y="169"/>
                    </a:lnTo>
                    <a:lnTo>
                      <a:pt x="22" y="168"/>
                    </a:lnTo>
                    <a:lnTo>
                      <a:pt x="21" y="168"/>
                    </a:lnTo>
                    <a:lnTo>
                      <a:pt x="17" y="163"/>
                    </a:lnTo>
                    <a:lnTo>
                      <a:pt x="15" y="163"/>
                    </a:lnTo>
                    <a:lnTo>
                      <a:pt x="6" y="153"/>
                    </a:lnTo>
                    <a:lnTo>
                      <a:pt x="1" y="149"/>
                    </a:lnTo>
                    <a:lnTo>
                      <a:pt x="0" y="148"/>
                    </a:lnTo>
                    <a:lnTo>
                      <a:pt x="0" y="147"/>
                    </a:lnTo>
                    <a:lnTo>
                      <a:pt x="0" y="147"/>
                    </a:lnTo>
                    <a:lnTo>
                      <a:pt x="1" y="146"/>
                    </a:lnTo>
                    <a:lnTo>
                      <a:pt x="2" y="146"/>
                    </a:lnTo>
                    <a:lnTo>
                      <a:pt x="3" y="145"/>
                    </a:lnTo>
                    <a:lnTo>
                      <a:pt x="4" y="141"/>
                    </a:lnTo>
                    <a:lnTo>
                      <a:pt x="4" y="140"/>
                    </a:lnTo>
                    <a:lnTo>
                      <a:pt x="4" y="136"/>
                    </a:lnTo>
                    <a:lnTo>
                      <a:pt x="4" y="134"/>
                    </a:lnTo>
                    <a:lnTo>
                      <a:pt x="6" y="130"/>
                    </a:lnTo>
                    <a:lnTo>
                      <a:pt x="9" y="125"/>
                    </a:lnTo>
                    <a:lnTo>
                      <a:pt x="10" y="124"/>
                    </a:lnTo>
                    <a:lnTo>
                      <a:pt x="5" y="115"/>
                    </a:lnTo>
                    <a:lnTo>
                      <a:pt x="29" y="79"/>
                    </a:lnTo>
                    <a:lnTo>
                      <a:pt x="79" y="79"/>
                    </a:lnTo>
                    <a:lnTo>
                      <a:pt x="79" y="78"/>
                    </a:lnTo>
                    <a:lnTo>
                      <a:pt x="80" y="78"/>
                    </a:lnTo>
                    <a:lnTo>
                      <a:pt x="80" y="76"/>
                    </a:lnTo>
                    <a:lnTo>
                      <a:pt x="80" y="75"/>
                    </a:lnTo>
                    <a:lnTo>
                      <a:pt x="79" y="74"/>
                    </a:lnTo>
                    <a:lnTo>
                      <a:pt x="80" y="71"/>
                    </a:lnTo>
                    <a:lnTo>
                      <a:pt x="81" y="68"/>
                    </a:lnTo>
                    <a:lnTo>
                      <a:pt x="83" y="67"/>
                    </a:lnTo>
                    <a:lnTo>
                      <a:pt x="83" y="66"/>
                    </a:lnTo>
                    <a:lnTo>
                      <a:pt x="83" y="64"/>
                    </a:lnTo>
                    <a:lnTo>
                      <a:pt x="83" y="64"/>
                    </a:lnTo>
                    <a:lnTo>
                      <a:pt x="80" y="62"/>
                    </a:lnTo>
                    <a:lnTo>
                      <a:pt x="80" y="62"/>
                    </a:lnTo>
                    <a:lnTo>
                      <a:pt x="76" y="61"/>
                    </a:lnTo>
                    <a:lnTo>
                      <a:pt x="76" y="61"/>
                    </a:lnTo>
                    <a:lnTo>
                      <a:pt x="74" y="59"/>
                    </a:lnTo>
                    <a:lnTo>
                      <a:pt x="74" y="55"/>
                    </a:lnTo>
                    <a:lnTo>
                      <a:pt x="74" y="54"/>
                    </a:lnTo>
                    <a:lnTo>
                      <a:pt x="73" y="50"/>
                    </a:lnTo>
                    <a:lnTo>
                      <a:pt x="70" y="47"/>
                    </a:lnTo>
                    <a:lnTo>
                      <a:pt x="66" y="45"/>
                    </a:lnTo>
                    <a:lnTo>
                      <a:pt x="65" y="43"/>
                    </a:lnTo>
                    <a:lnTo>
                      <a:pt x="64" y="43"/>
                    </a:lnTo>
                    <a:lnTo>
                      <a:pt x="61" y="41"/>
                    </a:lnTo>
                    <a:lnTo>
                      <a:pt x="57" y="36"/>
                    </a:lnTo>
                    <a:lnTo>
                      <a:pt x="54" y="32"/>
                    </a:lnTo>
                    <a:lnTo>
                      <a:pt x="52" y="29"/>
                    </a:lnTo>
                    <a:lnTo>
                      <a:pt x="48" y="28"/>
                    </a:lnTo>
                    <a:lnTo>
                      <a:pt x="48" y="25"/>
                    </a:lnTo>
                    <a:lnTo>
                      <a:pt x="66" y="26"/>
                    </a:lnTo>
                    <a:lnTo>
                      <a:pt x="70" y="1"/>
                    </a:lnTo>
                    <a:lnTo>
                      <a:pt x="70" y="0"/>
                    </a:lnTo>
                    <a:lnTo>
                      <a:pt x="70" y="0"/>
                    </a:lnTo>
                    <a:lnTo>
                      <a:pt x="143" y="0"/>
                    </a:lnTo>
                    <a:lnTo>
                      <a:pt x="127" y="86"/>
                    </a:lnTo>
                    <a:lnTo>
                      <a:pt x="128" y="86"/>
                    </a:lnTo>
                    <a:lnTo>
                      <a:pt x="133" y="86"/>
                    </a:lnTo>
                    <a:lnTo>
                      <a:pt x="139" y="86"/>
                    </a:lnTo>
                    <a:lnTo>
                      <a:pt x="140" y="87"/>
                    </a:lnTo>
                    <a:lnTo>
                      <a:pt x="142" y="87"/>
                    </a:lnTo>
                    <a:lnTo>
                      <a:pt x="143" y="88"/>
                    </a:lnTo>
                    <a:lnTo>
                      <a:pt x="145" y="89"/>
                    </a:lnTo>
                    <a:lnTo>
                      <a:pt x="147" y="92"/>
                    </a:lnTo>
                    <a:lnTo>
                      <a:pt x="149" y="95"/>
                    </a:lnTo>
                    <a:lnTo>
                      <a:pt x="149" y="95"/>
                    </a:lnTo>
                    <a:lnTo>
                      <a:pt x="149" y="95"/>
                    </a:lnTo>
                    <a:lnTo>
                      <a:pt x="149" y="94"/>
                    </a:lnTo>
                    <a:lnTo>
                      <a:pt x="154" y="89"/>
                    </a:lnTo>
                    <a:lnTo>
                      <a:pt x="152" y="87"/>
                    </a:lnTo>
                    <a:lnTo>
                      <a:pt x="151" y="86"/>
                    </a:lnTo>
                    <a:lnTo>
                      <a:pt x="153" y="84"/>
                    </a:lnTo>
                    <a:lnTo>
                      <a:pt x="163" y="93"/>
                    </a:lnTo>
                    <a:lnTo>
                      <a:pt x="165" y="94"/>
                    </a:lnTo>
                    <a:lnTo>
                      <a:pt x="166" y="95"/>
                    </a:lnTo>
                    <a:lnTo>
                      <a:pt x="164" y="96"/>
                    </a:lnTo>
                    <a:lnTo>
                      <a:pt x="161" y="98"/>
                    </a:lnTo>
                    <a:lnTo>
                      <a:pt x="161" y="99"/>
                    </a:lnTo>
                    <a:lnTo>
                      <a:pt x="145" y="112"/>
                    </a:lnTo>
                    <a:lnTo>
                      <a:pt x="138" y="117"/>
                    </a:lnTo>
                    <a:lnTo>
                      <a:pt x="132" y="121"/>
                    </a:lnTo>
                    <a:lnTo>
                      <a:pt x="125" y="124"/>
                    </a:lnTo>
                    <a:lnTo>
                      <a:pt x="124" y="126"/>
                    </a:lnTo>
                    <a:lnTo>
                      <a:pt x="124" y="127"/>
                    </a:lnTo>
                    <a:lnTo>
                      <a:pt x="124" y="128"/>
                    </a:lnTo>
                    <a:lnTo>
                      <a:pt x="123" y="131"/>
                    </a:lnTo>
                    <a:lnTo>
                      <a:pt x="123" y="131"/>
                    </a:lnTo>
                    <a:lnTo>
                      <a:pt x="121" y="132"/>
                    </a:lnTo>
                    <a:lnTo>
                      <a:pt x="121" y="133"/>
                    </a:lnTo>
                    <a:lnTo>
                      <a:pt x="121" y="134"/>
                    </a:lnTo>
                    <a:lnTo>
                      <a:pt x="123" y="138"/>
                    </a:lnTo>
                    <a:lnTo>
                      <a:pt x="124" y="139"/>
                    </a:lnTo>
                    <a:lnTo>
                      <a:pt x="124" y="140"/>
                    </a:lnTo>
                    <a:lnTo>
                      <a:pt x="123" y="141"/>
                    </a:lnTo>
                    <a:lnTo>
                      <a:pt x="120" y="146"/>
                    </a:lnTo>
                    <a:lnTo>
                      <a:pt x="118" y="146"/>
                    </a:lnTo>
                    <a:lnTo>
                      <a:pt x="114" y="151"/>
                    </a:lnTo>
                    <a:lnTo>
                      <a:pt x="114" y="153"/>
                    </a:lnTo>
                    <a:lnTo>
                      <a:pt x="109" y="154"/>
                    </a:lnTo>
                    <a:lnTo>
                      <a:pt x="107" y="153"/>
                    </a:lnTo>
                    <a:lnTo>
                      <a:pt x="105" y="153"/>
                    </a:lnTo>
                    <a:lnTo>
                      <a:pt x="105" y="153"/>
                    </a:lnTo>
                    <a:lnTo>
                      <a:pt x="104" y="155"/>
                    </a:lnTo>
                    <a:lnTo>
                      <a:pt x="104" y="157"/>
                    </a:lnTo>
                    <a:lnTo>
                      <a:pt x="104" y="157"/>
                    </a:lnTo>
                    <a:lnTo>
                      <a:pt x="105" y="157"/>
                    </a:lnTo>
                    <a:lnTo>
                      <a:pt x="105" y="157"/>
                    </a:lnTo>
                    <a:lnTo>
                      <a:pt x="106" y="162"/>
                    </a:lnTo>
                    <a:lnTo>
                      <a:pt x="103" y="163"/>
                    </a:lnTo>
                    <a:lnTo>
                      <a:pt x="101" y="163"/>
                    </a:lnTo>
                    <a:lnTo>
                      <a:pt x="101" y="163"/>
                    </a:lnTo>
                    <a:lnTo>
                      <a:pt x="99" y="165"/>
                    </a:lnTo>
                    <a:lnTo>
                      <a:pt x="98" y="166"/>
                    </a:lnTo>
                    <a:lnTo>
                      <a:pt x="97" y="167"/>
                    </a:lnTo>
                    <a:lnTo>
                      <a:pt x="96" y="169"/>
                    </a:lnTo>
                    <a:lnTo>
                      <a:pt x="96" y="171"/>
                    </a:lnTo>
                    <a:lnTo>
                      <a:pt x="93" y="169"/>
                    </a:lnTo>
                    <a:lnTo>
                      <a:pt x="92" y="169"/>
                    </a:lnTo>
                    <a:lnTo>
                      <a:pt x="90" y="170"/>
                    </a:lnTo>
                    <a:lnTo>
                      <a:pt x="85" y="175"/>
                    </a:lnTo>
                    <a:lnTo>
                      <a:pt x="82" y="178"/>
                    </a:lnTo>
                    <a:lnTo>
                      <a:pt x="81" y="180"/>
                    </a:lnTo>
                    <a:lnTo>
                      <a:pt x="80" y="181"/>
                    </a:lnTo>
                    <a:lnTo>
                      <a:pt x="81" y="183"/>
                    </a:lnTo>
                    <a:lnTo>
                      <a:pt x="81" y="184"/>
                    </a:lnTo>
                    <a:lnTo>
                      <a:pt x="80" y="184"/>
                    </a:lnTo>
                    <a:close/>
                  </a:path>
                </a:pathLst>
              </a:custGeom>
              <a:solidFill>
                <a:srgbClr val="C3C1AA"/>
              </a:solidFill>
              <a:ln w="3175">
                <a:solidFill>
                  <a:schemeClr val="bg1"/>
                </a:solidFill>
              </a:ln>
              <a:extLst/>
            </p:spPr>
            <p:txBody>
              <a:bodyPr vert="horz" wrap="square" lIns="61722" tIns="30861" rIns="61722" bIns="30861" numCol="1" anchor="t" anchorCtr="0" compatLnSpc="1">
                <a:prstTxWarp prst="textNoShape">
                  <a:avLst/>
                </a:prstTxWarp>
              </a:bodyPr>
              <a:lstStyle/>
              <a:p>
                <a:endParaRPr lang="en-US" sz="1215">
                  <a:solidFill>
                    <a:prstClr val="black"/>
                  </a:solidFill>
                </a:endParaRPr>
              </a:p>
            </p:txBody>
          </p:sp>
          <p:sp>
            <p:nvSpPr>
              <p:cNvPr id="438" name="TextBox 437"/>
              <p:cNvSpPr txBox="1"/>
              <p:nvPr/>
            </p:nvSpPr>
            <p:spPr>
              <a:xfrm>
                <a:off x="6458317" y="3572133"/>
                <a:ext cx="932660" cy="250833"/>
              </a:xfrm>
              <a:prstGeom prst="rect">
                <a:avLst/>
              </a:prstGeom>
              <a:noFill/>
            </p:spPr>
            <p:txBody>
              <a:bodyPr wrap="square">
                <a:spAutoFit/>
              </a:bodyPr>
              <a:lstStyle/>
              <a:p>
                <a:pPr>
                  <a:defRPr/>
                </a:pPr>
                <a:r>
                  <a:rPr lang="en-US" sz="540" b="1" spc="81" dirty="0">
                    <a:solidFill>
                      <a:prstClr val="black">
                        <a:lumMod val="65000"/>
                        <a:lumOff val="35000"/>
                      </a:prstClr>
                    </a:solidFill>
                  </a:rPr>
                  <a:t>PARAGUAY</a:t>
                </a:r>
              </a:p>
            </p:txBody>
          </p:sp>
          <p:sp>
            <p:nvSpPr>
              <p:cNvPr id="426" name="TextBox 425"/>
              <p:cNvSpPr txBox="1"/>
              <p:nvPr/>
            </p:nvSpPr>
            <p:spPr>
              <a:xfrm>
                <a:off x="5260290" y="1613479"/>
                <a:ext cx="823911" cy="250833"/>
              </a:xfrm>
              <a:prstGeom prst="rect">
                <a:avLst/>
              </a:prstGeom>
              <a:noFill/>
            </p:spPr>
            <p:txBody>
              <a:bodyPr>
                <a:spAutoFit/>
              </a:bodyPr>
              <a:lstStyle/>
              <a:p>
                <a:pPr>
                  <a:defRPr/>
                </a:pPr>
                <a:r>
                  <a:rPr lang="en-US" sz="540" b="1" spc="81" dirty="0">
                    <a:solidFill>
                      <a:schemeClr val="bg1"/>
                    </a:solidFill>
                  </a:rPr>
                  <a:t>COLOMBIA</a:t>
                </a:r>
              </a:p>
            </p:txBody>
          </p:sp>
        </p:grpSp>
        <p:sp>
          <p:nvSpPr>
            <p:cNvPr id="256" name="TextBox 255"/>
            <p:cNvSpPr txBox="1"/>
            <p:nvPr/>
          </p:nvSpPr>
          <p:spPr>
            <a:xfrm>
              <a:off x="7592269" y="2748915"/>
              <a:ext cx="951827" cy="189015"/>
            </a:xfrm>
            <a:prstGeom prst="rect">
              <a:avLst/>
            </a:prstGeom>
            <a:noFill/>
          </p:spPr>
          <p:txBody>
            <a:bodyPr>
              <a:spAutoFit/>
            </a:bodyPr>
            <a:lstStyle/>
            <a:p>
              <a:pPr>
                <a:defRPr/>
              </a:pPr>
              <a:r>
                <a:rPr lang="en-US" sz="540" b="1" spc="81" dirty="0">
                  <a:solidFill>
                    <a:prstClr val="black">
                      <a:lumMod val="65000"/>
                      <a:lumOff val="35000"/>
                    </a:prstClr>
                  </a:solidFill>
                </a:rPr>
                <a:t>SURINAME</a:t>
              </a:r>
            </a:p>
          </p:txBody>
        </p:sp>
        <p:sp>
          <p:nvSpPr>
            <p:cNvPr id="257" name="TextBox 256"/>
            <p:cNvSpPr txBox="1"/>
            <p:nvPr/>
          </p:nvSpPr>
          <p:spPr>
            <a:xfrm>
              <a:off x="7440445" y="2650281"/>
              <a:ext cx="951827" cy="189015"/>
            </a:xfrm>
            <a:prstGeom prst="rect">
              <a:avLst/>
            </a:prstGeom>
            <a:noFill/>
          </p:spPr>
          <p:txBody>
            <a:bodyPr>
              <a:spAutoFit/>
            </a:bodyPr>
            <a:lstStyle/>
            <a:p>
              <a:pPr>
                <a:defRPr/>
              </a:pPr>
              <a:r>
                <a:rPr lang="en-US" sz="540" b="1" spc="81" dirty="0">
                  <a:solidFill>
                    <a:prstClr val="black">
                      <a:lumMod val="65000"/>
                      <a:lumOff val="35000"/>
                    </a:prstClr>
                  </a:solidFill>
                </a:rPr>
                <a:t>GUYANA</a:t>
              </a:r>
            </a:p>
          </p:txBody>
        </p:sp>
        <p:sp>
          <p:nvSpPr>
            <p:cNvPr id="258" name="Freeform 257"/>
            <p:cNvSpPr/>
            <p:nvPr/>
          </p:nvSpPr>
          <p:spPr>
            <a:xfrm>
              <a:off x="4572000" y="542925"/>
              <a:ext cx="2530896" cy="1263650"/>
            </a:xfrm>
            <a:custGeom>
              <a:avLst/>
              <a:gdLst>
                <a:gd name="connsiteX0" fmla="*/ 232149 w 2530896"/>
                <a:gd name="connsiteY0" fmla="*/ 0 h 1263650"/>
                <a:gd name="connsiteX1" fmla="*/ 575049 w 2530896"/>
                <a:gd name="connsiteY1" fmla="*/ 63500 h 1263650"/>
                <a:gd name="connsiteX2" fmla="*/ 873499 w 2530896"/>
                <a:gd name="connsiteY2" fmla="*/ 92075 h 1263650"/>
                <a:gd name="connsiteX3" fmla="*/ 1121149 w 2530896"/>
                <a:gd name="connsiteY3" fmla="*/ 101600 h 1263650"/>
                <a:gd name="connsiteX4" fmla="*/ 1308474 w 2530896"/>
                <a:gd name="connsiteY4" fmla="*/ 104775 h 1263650"/>
                <a:gd name="connsiteX5" fmla="*/ 1340224 w 2530896"/>
                <a:gd name="connsiteY5" fmla="*/ 88900 h 1263650"/>
                <a:gd name="connsiteX6" fmla="*/ 1365624 w 2530896"/>
                <a:gd name="connsiteY6" fmla="*/ 101600 h 1263650"/>
                <a:gd name="connsiteX7" fmla="*/ 1375149 w 2530896"/>
                <a:gd name="connsiteY7" fmla="*/ 107950 h 1263650"/>
                <a:gd name="connsiteX8" fmla="*/ 1448174 w 2530896"/>
                <a:gd name="connsiteY8" fmla="*/ 114300 h 1263650"/>
                <a:gd name="connsiteX9" fmla="*/ 1470399 w 2530896"/>
                <a:gd name="connsiteY9" fmla="*/ 120650 h 1263650"/>
                <a:gd name="connsiteX10" fmla="*/ 1527549 w 2530896"/>
                <a:gd name="connsiteY10" fmla="*/ 133350 h 1263650"/>
                <a:gd name="connsiteX11" fmla="*/ 1508499 w 2530896"/>
                <a:gd name="connsiteY11" fmla="*/ 146050 h 1263650"/>
                <a:gd name="connsiteX12" fmla="*/ 1473574 w 2530896"/>
                <a:gd name="connsiteY12" fmla="*/ 177800 h 1263650"/>
                <a:gd name="connsiteX13" fmla="*/ 1470399 w 2530896"/>
                <a:gd name="connsiteY13" fmla="*/ 187325 h 1263650"/>
                <a:gd name="connsiteX14" fmla="*/ 1479924 w 2530896"/>
                <a:gd name="connsiteY14" fmla="*/ 196850 h 1263650"/>
                <a:gd name="connsiteX15" fmla="*/ 1511674 w 2530896"/>
                <a:gd name="connsiteY15" fmla="*/ 193675 h 1263650"/>
                <a:gd name="connsiteX16" fmla="*/ 1549774 w 2530896"/>
                <a:gd name="connsiteY16" fmla="*/ 180975 h 1263650"/>
                <a:gd name="connsiteX17" fmla="*/ 1559299 w 2530896"/>
                <a:gd name="connsiteY17" fmla="*/ 177800 h 1263650"/>
                <a:gd name="connsiteX18" fmla="*/ 1568824 w 2530896"/>
                <a:gd name="connsiteY18" fmla="*/ 171450 h 1263650"/>
                <a:gd name="connsiteX19" fmla="*/ 1578349 w 2530896"/>
                <a:gd name="connsiteY19" fmla="*/ 168275 h 1263650"/>
                <a:gd name="connsiteX20" fmla="*/ 1587874 w 2530896"/>
                <a:gd name="connsiteY20" fmla="*/ 161925 h 1263650"/>
                <a:gd name="connsiteX21" fmla="*/ 1606924 w 2530896"/>
                <a:gd name="connsiteY21" fmla="*/ 155575 h 1263650"/>
                <a:gd name="connsiteX22" fmla="*/ 1625974 w 2530896"/>
                <a:gd name="connsiteY22" fmla="*/ 158750 h 1263650"/>
                <a:gd name="connsiteX23" fmla="*/ 1619624 w 2530896"/>
                <a:gd name="connsiteY23" fmla="*/ 180975 h 1263650"/>
                <a:gd name="connsiteX24" fmla="*/ 1635499 w 2530896"/>
                <a:gd name="connsiteY24" fmla="*/ 184150 h 1263650"/>
                <a:gd name="connsiteX25" fmla="*/ 1648199 w 2530896"/>
                <a:gd name="connsiteY25" fmla="*/ 187325 h 1263650"/>
                <a:gd name="connsiteX26" fmla="*/ 1667249 w 2530896"/>
                <a:gd name="connsiteY26" fmla="*/ 190500 h 1263650"/>
                <a:gd name="connsiteX27" fmla="*/ 1683124 w 2530896"/>
                <a:gd name="connsiteY27" fmla="*/ 187325 h 1263650"/>
                <a:gd name="connsiteX28" fmla="*/ 1714874 w 2530896"/>
                <a:gd name="connsiteY28" fmla="*/ 165100 h 1263650"/>
                <a:gd name="connsiteX29" fmla="*/ 1727574 w 2530896"/>
                <a:gd name="connsiteY29" fmla="*/ 161925 h 1263650"/>
                <a:gd name="connsiteX30" fmla="*/ 1737099 w 2530896"/>
                <a:gd name="connsiteY30" fmla="*/ 158750 h 1263650"/>
                <a:gd name="connsiteX31" fmla="*/ 1756149 w 2530896"/>
                <a:gd name="connsiteY31" fmla="*/ 165100 h 1263650"/>
                <a:gd name="connsiteX32" fmla="*/ 1775199 w 2530896"/>
                <a:gd name="connsiteY32" fmla="*/ 177800 h 1263650"/>
                <a:gd name="connsiteX33" fmla="*/ 1797424 w 2530896"/>
                <a:gd name="connsiteY33" fmla="*/ 184150 h 1263650"/>
                <a:gd name="connsiteX34" fmla="*/ 1803774 w 2530896"/>
                <a:gd name="connsiteY34" fmla="*/ 193675 h 1263650"/>
                <a:gd name="connsiteX35" fmla="*/ 1794249 w 2530896"/>
                <a:gd name="connsiteY35" fmla="*/ 196850 h 1263650"/>
                <a:gd name="connsiteX36" fmla="*/ 1781549 w 2530896"/>
                <a:gd name="connsiteY36" fmla="*/ 206375 h 1263650"/>
                <a:gd name="connsiteX37" fmla="*/ 1705349 w 2530896"/>
                <a:gd name="connsiteY37" fmla="*/ 215900 h 1263650"/>
                <a:gd name="connsiteX38" fmla="*/ 1686299 w 2530896"/>
                <a:gd name="connsiteY38" fmla="*/ 225425 h 1263650"/>
                <a:gd name="connsiteX39" fmla="*/ 1676774 w 2530896"/>
                <a:gd name="connsiteY39" fmla="*/ 231775 h 1263650"/>
                <a:gd name="connsiteX40" fmla="*/ 1648199 w 2530896"/>
                <a:gd name="connsiteY40" fmla="*/ 238125 h 1263650"/>
                <a:gd name="connsiteX41" fmla="*/ 1645024 w 2530896"/>
                <a:gd name="connsiteY41" fmla="*/ 247650 h 1263650"/>
                <a:gd name="connsiteX42" fmla="*/ 1664074 w 2530896"/>
                <a:gd name="connsiteY42" fmla="*/ 260350 h 1263650"/>
                <a:gd name="connsiteX43" fmla="*/ 1673599 w 2530896"/>
                <a:gd name="connsiteY43" fmla="*/ 263525 h 1263650"/>
                <a:gd name="connsiteX44" fmla="*/ 1670424 w 2530896"/>
                <a:gd name="connsiteY44" fmla="*/ 282575 h 1263650"/>
                <a:gd name="connsiteX45" fmla="*/ 1660899 w 2530896"/>
                <a:gd name="connsiteY45" fmla="*/ 295275 h 1263650"/>
                <a:gd name="connsiteX46" fmla="*/ 1651374 w 2530896"/>
                <a:gd name="connsiteY46" fmla="*/ 314325 h 1263650"/>
                <a:gd name="connsiteX47" fmla="*/ 1660899 w 2530896"/>
                <a:gd name="connsiteY47" fmla="*/ 361950 h 1263650"/>
                <a:gd name="connsiteX48" fmla="*/ 1667249 w 2530896"/>
                <a:gd name="connsiteY48" fmla="*/ 393700 h 1263650"/>
                <a:gd name="connsiteX49" fmla="*/ 1686299 w 2530896"/>
                <a:gd name="connsiteY49" fmla="*/ 400050 h 1263650"/>
                <a:gd name="connsiteX50" fmla="*/ 1695824 w 2530896"/>
                <a:gd name="connsiteY50" fmla="*/ 403225 h 1263650"/>
                <a:gd name="connsiteX51" fmla="*/ 1708524 w 2530896"/>
                <a:gd name="connsiteY51" fmla="*/ 400050 h 1263650"/>
                <a:gd name="connsiteX52" fmla="*/ 1708524 w 2530896"/>
                <a:gd name="connsiteY52" fmla="*/ 368300 h 1263650"/>
                <a:gd name="connsiteX53" fmla="*/ 1702174 w 2530896"/>
                <a:gd name="connsiteY53" fmla="*/ 349250 h 1263650"/>
                <a:gd name="connsiteX54" fmla="*/ 1705349 w 2530896"/>
                <a:gd name="connsiteY54" fmla="*/ 292100 h 1263650"/>
                <a:gd name="connsiteX55" fmla="*/ 1711699 w 2530896"/>
                <a:gd name="connsiteY55" fmla="*/ 282575 h 1263650"/>
                <a:gd name="connsiteX56" fmla="*/ 1721224 w 2530896"/>
                <a:gd name="connsiteY56" fmla="*/ 260350 h 1263650"/>
                <a:gd name="connsiteX57" fmla="*/ 1740274 w 2530896"/>
                <a:gd name="connsiteY57" fmla="*/ 250825 h 1263650"/>
                <a:gd name="connsiteX58" fmla="*/ 1752974 w 2530896"/>
                <a:gd name="connsiteY58" fmla="*/ 231775 h 1263650"/>
                <a:gd name="connsiteX59" fmla="*/ 1759324 w 2530896"/>
                <a:gd name="connsiteY59" fmla="*/ 222250 h 1263650"/>
                <a:gd name="connsiteX60" fmla="*/ 1778374 w 2530896"/>
                <a:gd name="connsiteY60" fmla="*/ 209550 h 1263650"/>
                <a:gd name="connsiteX61" fmla="*/ 1791074 w 2530896"/>
                <a:gd name="connsiteY61" fmla="*/ 212725 h 1263650"/>
                <a:gd name="connsiteX62" fmla="*/ 1810124 w 2530896"/>
                <a:gd name="connsiteY62" fmla="*/ 225425 h 1263650"/>
                <a:gd name="connsiteX63" fmla="*/ 1819649 w 2530896"/>
                <a:gd name="connsiteY63" fmla="*/ 244475 h 1263650"/>
                <a:gd name="connsiteX64" fmla="*/ 1825999 w 2530896"/>
                <a:gd name="connsiteY64" fmla="*/ 254000 h 1263650"/>
                <a:gd name="connsiteX65" fmla="*/ 1822824 w 2530896"/>
                <a:gd name="connsiteY65" fmla="*/ 273050 h 1263650"/>
                <a:gd name="connsiteX66" fmla="*/ 1819649 w 2530896"/>
                <a:gd name="connsiteY66" fmla="*/ 285750 h 1263650"/>
                <a:gd name="connsiteX67" fmla="*/ 1822824 w 2530896"/>
                <a:gd name="connsiteY67" fmla="*/ 307975 h 1263650"/>
                <a:gd name="connsiteX68" fmla="*/ 1835524 w 2530896"/>
                <a:gd name="connsiteY68" fmla="*/ 301625 h 1263650"/>
                <a:gd name="connsiteX69" fmla="*/ 1841874 w 2530896"/>
                <a:gd name="connsiteY69" fmla="*/ 292100 h 1263650"/>
                <a:gd name="connsiteX70" fmla="*/ 1867274 w 2530896"/>
                <a:gd name="connsiteY70" fmla="*/ 298450 h 1263650"/>
                <a:gd name="connsiteX71" fmla="*/ 1873624 w 2530896"/>
                <a:gd name="connsiteY71" fmla="*/ 317500 h 1263650"/>
                <a:gd name="connsiteX72" fmla="*/ 1879974 w 2530896"/>
                <a:gd name="connsiteY72" fmla="*/ 358775 h 1263650"/>
                <a:gd name="connsiteX73" fmla="*/ 1876799 w 2530896"/>
                <a:gd name="connsiteY73" fmla="*/ 390525 h 1263650"/>
                <a:gd name="connsiteX74" fmla="*/ 1870449 w 2530896"/>
                <a:gd name="connsiteY74" fmla="*/ 400050 h 1263650"/>
                <a:gd name="connsiteX75" fmla="*/ 1876799 w 2530896"/>
                <a:gd name="connsiteY75" fmla="*/ 406400 h 1263650"/>
                <a:gd name="connsiteX76" fmla="*/ 1924424 w 2530896"/>
                <a:gd name="connsiteY76" fmla="*/ 409575 h 1263650"/>
                <a:gd name="connsiteX77" fmla="*/ 1949824 w 2530896"/>
                <a:gd name="connsiteY77" fmla="*/ 396875 h 1263650"/>
                <a:gd name="connsiteX78" fmla="*/ 1959349 w 2530896"/>
                <a:gd name="connsiteY78" fmla="*/ 393700 h 1263650"/>
                <a:gd name="connsiteX79" fmla="*/ 1981574 w 2530896"/>
                <a:gd name="connsiteY79" fmla="*/ 381000 h 1263650"/>
                <a:gd name="connsiteX80" fmla="*/ 1991099 w 2530896"/>
                <a:gd name="connsiteY80" fmla="*/ 377825 h 1263650"/>
                <a:gd name="connsiteX81" fmla="*/ 2019674 w 2530896"/>
                <a:gd name="connsiteY81" fmla="*/ 352425 h 1263650"/>
                <a:gd name="connsiteX82" fmla="*/ 2029199 w 2530896"/>
                <a:gd name="connsiteY82" fmla="*/ 346075 h 1263650"/>
                <a:gd name="connsiteX83" fmla="*/ 2035549 w 2530896"/>
                <a:gd name="connsiteY83" fmla="*/ 311150 h 1263650"/>
                <a:gd name="connsiteX84" fmla="*/ 2041899 w 2530896"/>
                <a:gd name="connsiteY84" fmla="*/ 301625 h 1263650"/>
                <a:gd name="connsiteX85" fmla="*/ 2054599 w 2530896"/>
                <a:gd name="connsiteY85" fmla="*/ 295275 h 1263650"/>
                <a:gd name="connsiteX86" fmla="*/ 2067299 w 2530896"/>
                <a:gd name="connsiteY86" fmla="*/ 292100 h 1263650"/>
                <a:gd name="connsiteX87" fmla="*/ 2153024 w 2530896"/>
                <a:gd name="connsiteY87" fmla="*/ 285750 h 1263650"/>
                <a:gd name="connsiteX88" fmla="*/ 2165724 w 2530896"/>
                <a:gd name="connsiteY88" fmla="*/ 279400 h 1263650"/>
                <a:gd name="connsiteX89" fmla="*/ 2159374 w 2530896"/>
                <a:gd name="connsiteY89" fmla="*/ 269875 h 1263650"/>
                <a:gd name="connsiteX90" fmla="*/ 2165724 w 2530896"/>
                <a:gd name="connsiteY90" fmla="*/ 225425 h 1263650"/>
                <a:gd name="connsiteX91" fmla="*/ 2175249 w 2530896"/>
                <a:gd name="connsiteY91" fmla="*/ 219075 h 1263650"/>
                <a:gd name="connsiteX92" fmla="*/ 2184774 w 2530896"/>
                <a:gd name="connsiteY92" fmla="*/ 209550 h 1263650"/>
                <a:gd name="connsiteX93" fmla="*/ 2203824 w 2530896"/>
                <a:gd name="connsiteY93" fmla="*/ 193675 h 1263650"/>
                <a:gd name="connsiteX94" fmla="*/ 2321299 w 2530896"/>
                <a:gd name="connsiteY94" fmla="*/ 165100 h 1263650"/>
                <a:gd name="connsiteX95" fmla="*/ 2343524 w 2530896"/>
                <a:gd name="connsiteY95" fmla="*/ 149225 h 1263650"/>
                <a:gd name="connsiteX96" fmla="*/ 2353049 w 2530896"/>
                <a:gd name="connsiteY96" fmla="*/ 146050 h 1263650"/>
                <a:gd name="connsiteX97" fmla="*/ 2375274 w 2530896"/>
                <a:gd name="connsiteY97" fmla="*/ 136525 h 1263650"/>
                <a:gd name="connsiteX98" fmla="*/ 2375274 w 2530896"/>
                <a:gd name="connsiteY98" fmla="*/ 76200 h 1263650"/>
                <a:gd name="connsiteX99" fmla="*/ 2368924 w 2530896"/>
                <a:gd name="connsiteY99" fmla="*/ 66675 h 1263650"/>
                <a:gd name="connsiteX100" fmla="*/ 2365749 w 2530896"/>
                <a:gd name="connsiteY100" fmla="*/ 57150 h 1263650"/>
                <a:gd name="connsiteX101" fmla="*/ 2378449 w 2530896"/>
                <a:gd name="connsiteY101" fmla="*/ 34925 h 1263650"/>
                <a:gd name="connsiteX102" fmla="*/ 2391149 w 2530896"/>
                <a:gd name="connsiteY102" fmla="*/ 38100 h 1263650"/>
                <a:gd name="connsiteX103" fmla="*/ 2413374 w 2530896"/>
                <a:gd name="connsiteY103" fmla="*/ 34925 h 1263650"/>
                <a:gd name="connsiteX104" fmla="*/ 2432424 w 2530896"/>
                <a:gd name="connsiteY104" fmla="*/ 31750 h 1263650"/>
                <a:gd name="connsiteX105" fmla="*/ 2470524 w 2530896"/>
                <a:gd name="connsiteY105" fmla="*/ 38100 h 1263650"/>
                <a:gd name="connsiteX106" fmla="*/ 2473699 w 2530896"/>
                <a:gd name="connsiteY106" fmla="*/ 69850 h 1263650"/>
                <a:gd name="connsiteX107" fmla="*/ 2483224 w 2530896"/>
                <a:gd name="connsiteY107" fmla="*/ 92075 h 1263650"/>
                <a:gd name="connsiteX108" fmla="*/ 2492749 w 2530896"/>
                <a:gd name="connsiteY108" fmla="*/ 98425 h 1263650"/>
                <a:gd name="connsiteX109" fmla="*/ 2502274 w 2530896"/>
                <a:gd name="connsiteY109" fmla="*/ 107950 h 1263650"/>
                <a:gd name="connsiteX110" fmla="*/ 2521324 w 2530896"/>
                <a:gd name="connsiteY110" fmla="*/ 117475 h 1263650"/>
                <a:gd name="connsiteX111" fmla="*/ 2530849 w 2530896"/>
                <a:gd name="connsiteY111" fmla="*/ 127000 h 1263650"/>
                <a:gd name="connsiteX112" fmla="*/ 2514974 w 2530896"/>
                <a:gd name="connsiteY112" fmla="*/ 142875 h 1263650"/>
                <a:gd name="connsiteX113" fmla="*/ 2495924 w 2530896"/>
                <a:gd name="connsiteY113" fmla="*/ 149225 h 1263650"/>
                <a:gd name="connsiteX114" fmla="*/ 2486399 w 2530896"/>
                <a:gd name="connsiteY114" fmla="*/ 152400 h 1263650"/>
                <a:gd name="connsiteX115" fmla="*/ 2476874 w 2530896"/>
                <a:gd name="connsiteY115" fmla="*/ 155575 h 1263650"/>
                <a:gd name="connsiteX116" fmla="*/ 2457824 w 2530896"/>
                <a:gd name="connsiteY116" fmla="*/ 168275 h 1263650"/>
                <a:gd name="connsiteX117" fmla="*/ 2438774 w 2530896"/>
                <a:gd name="connsiteY117" fmla="*/ 177800 h 1263650"/>
                <a:gd name="connsiteX118" fmla="*/ 2426074 w 2530896"/>
                <a:gd name="connsiteY118" fmla="*/ 184150 h 1263650"/>
                <a:gd name="connsiteX119" fmla="*/ 2400674 w 2530896"/>
                <a:gd name="connsiteY119" fmla="*/ 212725 h 1263650"/>
                <a:gd name="connsiteX120" fmla="*/ 2397499 w 2530896"/>
                <a:gd name="connsiteY120" fmla="*/ 222250 h 1263650"/>
                <a:gd name="connsiteX121" fmla="*/ 2400674 w 2530896"/>
                <a:gd name="connsiteY121" fmla="*/ 260350 h 1263650"/>
                <a:gd name="connsiteX122" fmla="*/ 2403849 w 2530896"/>
                <a:gd name="connsiteY122" fmla="*/ 273050 h 1263650"/>
                <a:gd name="connsiteX123" fmla="*/ 2422899 w 2530896"/>
                <a:gd name="connsiteY123" fmla="*/ 279400 h 1263650"/>
                <a:gd name="connsiteX124" fmla="*/ 2432424 w 2530896"/>
                <a:gd name="connsiteY124" fmla="*/ 282575 h 1263650"/>
                <a:gd name="connsiteX125" fmla="*/ 2454649 w 2530896"/>
                <a:gd name="connsiteY125" fmla="*/ 279400 h 1263650"/>
                <a:gd name="connsiteX126" fmla="*/ 2445124 w 2530896"/>
                <a:gd name="connsiteY126" fmla="*/ 288925 h 1263650"/>
                <a:gd name="connsiteX127" fmla="*/ 2435599 w 2530896"/>
                <a:gd name="connsiteY127" fmla="*/ 295275 h 1263650"/>
                <a:gd name="connsiteX128" fmla="*/ 2416549 w 2530896"/>
                <a:gd name="connsiteY128" fmla="*/ 304800 h 1263650"/>
                <a:gd name="connsiteX129" fmla="*/ 2407024 w 2530896"/>
                <a:gd name="connsiteY129" fmla="*/ 314325 h 1263650"/>
                <a:gd name="connsiteX130" fmla="*/ 2375274 w 2530896"/>
                <a:gd name="connsiteY130" fmla="*/ 323850 h 1263650"/>
                <a:gd name="connsiteX131" fmla="*/ 2353049 w 2530896"/>
                <a:gd name="connsiteY131" fmla="*/ 333375 h 1263650"/>
                <a:gd name="connsiteX132" fmla="*/ 2346699 w 2530896"/>
                <a:gd name="connsiteY132" fmla="*/ 342900 h 1263650"/>
                <a:gd name="connsiteX133" fmla="*/ 2337174 w 2530896"/>
                <a:gd name="connsiteY133" fmla="*/ 346075 h 1263650"/>
                <a:gd name="connsiteX134" fmla="*/ 2327649 w 2530896"/>
                <a:gd name="connsiteY134" fmla="*/ 352425 h 1263650"/>
                <a:gd name="connsiteX135" fmla="*/ 2314949 w 2530896"/>
                <a:gd name="connsiteY135" fmla="*/ 355600 h 1263650"/>
                <a:gd name="connsiteX136" fmla="*/ 2305424 w 2530896"/>
                <a:gd name="connsiteY136" fmla="*/ 358775 h 1263650"/>
                <a:gd name="connsiteX137" fmla="*/ 2295899 w 2530896"/>
                <a:gd name="connsiteY137" fmla="*/ 368300 h 1263650"/>
                <a:gd name="connsiteX138" fmla="*/ 2283199 w 2530896"/>
                <a:gd name="connsiteY138" fmla="*/ 387350 h 1263650"/>
                <a:gd name="connsiteX139" fmla="*/ 2286374 w 2530896"/>
                <a:gd name="connsiteY139" fmla="*/ 396875 h 1263650"/>
                <a:gd name="connsiteX140" fmla="*/ 2302249 w 2530896"/>
                <a:gd name="connsiteY140" fmla="*/ 409575 h 1263650"/>
                <a:gd name="connsiteX141" fmla="*/ 2286374 w 2530896"/>
                <a:gd name="connsiteY141" fmla="*/ 431800 h 1263650"/>
                <a:gd name="connsiteX142" fmla="*/ 2273674 w 2530896"/>
                <a:gd name="connsiteY142" fmla="*/ 450850 h 1263650"/>
                <a:gd name="connsiteX143" fmla="*/ 2245099 w 2530896"/>
                <a:gd name="connsiteY143" fmla="*/ 447675 h 1263650"/>
                <a:gd name="connsiteX144" fmla="*/ 2248274 w 2530896"/>
                <a:gd name="connsiteY144" fmla="*/ 466725 h 1263650"/>
                <a:gd name="connsiteX145" fmla="*/ 2267324 w 2530896"/>
                <a:gd name="connsiteY145" fmla="*/ 473075 h 1263650"/>
                <a:gd name="connsiteX146" fmla="*/ 2273674 w 2530896"/>
                <a:gd name="connsiteY146" fmla="*/ 482600 h 1263650"/>
                <a:gd name="connsiteX147" fmla="*/ 2267324 w 2530896"/>
                <a:gd name="connsiteY147" fmla="*/ 530225 h 1263650"/>
                <a:gd name="connsiteX148" fmla="*/ 2260974 w 2530896"/>
                <a:gd name="connsiteY148" fmla="*/ 549275 h 1263650"/>
                <a:gd name="connsiteX149" fmla="*/ 2241924 w 2530896"/>
                <a:gd name="connsiteY149" fmla="*/ 546100 h 1263650"/>
                <a:gd name="connsiteX150" fmla="*/ 2232399 w 2530896"/>
                <a:gd name="connsiteY150" fmla="*/ 542925 h 1263650"/>
                <a:gd name="connsiteX151" fmla="*/ 2229224 w 2530896"/>
                <a:gd name="connsiteY151" fmla="*/ 533400 h 1263650"/>
                <a:gd name="connsiteX152" fmla="*/ 2226049 w 2530896"/>
                <a:gd name="connsiteY152" fmla="*/ 504825 h 1263650"/>
                <a:gd name="connsiteX153" fmla="*/ 2213349 w 2530896"/>
                <a:gd name="connsiteY153" fmla="*/ 501650 h 1263650"/>
                <a:gd name="connsiteX154" fmla="*/ 2200649 w 2530896"/>
                <a:gd name="connsiteY154" fmla="*/ 466725 h 1263650"/>
                <a:gd name="connsiteX155" fmla="*/ 2203824 w 2530896"/>
                <a:gd name="connsiteY155" fmla="*/ 482600 h 1263650"/>
                <a:gd name="connsiteX156" fmla="*/ 2210174 w 2530896"/>
                <a:gd name="connsiteY156" fmla="*/ 501650 h 1263650"/>
                <a:gd name="connsiteX157" fmla="*/ 2213349 w 2530896"/>
                <a:gd name="connsiteY157" fmla="*/ 517525 h 1263650"/>
                <a:gd name="connsiteX158" fmla="*/ 2222874 w 2530896"/>
                <a:gd name="connsiteY158" fmla="*/ 520700 h 1263650"/>
                <a:gd name="connsiteX159" fmla="*/ 2229224 w 2530896"/>
                <a:gd name="connsiteY159" fmla="*/ 539750 h 1263650"/>
                <a:gd name="connsiteX160" fmla="*/ 2232399 w 2530896"/>
                <a:gd name="connsiteY160" fmla="*/ 552450 h 1263650"/>
                <a:gd name="connsiteX161" fmla="*/ 2245099 w 2530896"/>
                <a:gd name="connsiteY161" fmla="*/ 555625 h 1263650"/>
                <a:gd name="connsiteX162" fmla="*/ 2254624 w 2530896"/>
                <a:gd name="connsiteY162" fmla="*/ 561975 h 1263650"/>
                <a:gd name="connsiteX163" fmla="*/ 2254624 w 2530896"/>
                <a:gd name="connsiteY163" fmla="*/ 587375 h 1263650"/>
                <a:gd name="connsiteX164" fmla="*/ 2245099 w 2530896"/>
                <a:gd name="connsiteY164" fmla="*/ 596900 h 1263650"/>
                <a:gd name="connsiteX165" fmla="*/ 2264149 w 2530896"/>
                <a:gd name="connsiteY165" fmla="*/ 606425 h 1263650"/>
                <a:gd name="connsiteX166" fmla="*/ 2273674 w 2530896"/>
                <a:gd name="connsiteY166" fmla="*/ 612775 h 1263650"/>
                <a:gd name="connsiteX167" fmla="*/ 2270499 w 2530896"/>
                <a:gd name="connsiteY167" fmla="*/ 638175 h 1263650"/>
                <a:gd name="connsiteX168" fmla="*/ 2260974 w 2530896"/>
                <a:gd name="connsiteY168" fmla="*/ 641350 h 1263650"/>
                <a:gd name="connsiteX169" fmla="*/ 2248274 w 2530896"/>
                <a:gd name="connsiteY169" fmla="*/ 644525 h 1263650"/>
                <a:gd name="connsiteX170" fmla="*/ 2245099 w 2530896"/>
                <a:gd name="connsiteY170" fmla="*/ 669925 h 1263650"/>
                <a:gd name="connsiteX171" fmla="*/ 2254624 w 2530896"/>
                <a:gd name="connsiteY171" fmla="*/ 676275 h 1263650"/>
                <a:gd name="connsiteX172" fmla="*/ 2229224 w 2530896"/>
                <a:gd name="connsiteY172" fmla="*/ 698500 h 1263650"/>
                <a:gd name="connsiteX173" fmla="*/ 2226049 w 2530896"/>
                <a:gd name="connsiteY173" fmla="*/ 720725 h 1263650"/>
                <a:gd name="connsiteX174" fmla="*/ 2206999 w 2530896"/>
                <a:gd name="connsiteY174" fmla="*/ 730250 h 1263650"/>
                <a:gd name="connsiteX175" fmla="*/ 2197474 w 2530896"/>
                <a:gd name="connsiteY175" fmla="*/ 736600 h 1263650"/>
                <a:gd name="connsiteX176" fmla="*/ 2175249 w 2530896"/>
                <a:gd name="connsiteY176" fmla="*/ 752475 h 1263650"/>
                <a:gd name="connsiteX177" fmla="*/ 2162549 w 2530896"/>
                <a:gd name="connsiteY177" fmla="*/ 758825 h 1263650"/>
                <a:gd name="connsiteX178" fmla="*/ 2153024 w 2530896"/>
                <a:gd name="connsiteY178" fmla="*/ 768350 h 1263650"/>
                <a:gd name="connsiteX179" fmla="*/ 2133974 w 2530896"/>
                <a:gd name="connsiteY179" fmla="*/ 774700 h 1263650"/>
                <a:gd name="connsiteX180" fmla="*/ 2124449 w 2530896"/>
                <a:gd name="connsiteY180" fmla="*/ 777875 h 1263650"/>
                <a:gd name="connsiteX181" fmla="*/ 2114924 w 2530896"/>
                <a:gd name="connsiteY181" fmla="*/ 781050 h 1263650"/>
                <a:gd name="connsiteX182" fmla="*/ 2105399 w 2530896"/>
                <a:gd name="connsiteY182" fmla="*/ 787400 h 1263650"/>
                <a:gd name="connsiteX183" fmla="*/ 2099049 w 2530896"/>
                <a:gd name="connsiteY183" fmla="*/ 806450 h 1263650"/>
                <a:gd name="connsiteX184" fmla="*/ 2076824 w 2530896"/>
                <a:gd name="connsiteY184" fmla="*/ 825500 h 1263650"/>
                <a:gd name="connsiteX185" fmla="*/ 2067299 w 2530896"/>
                <a:gd name="connsiteY185" fmla="*/ 828675 h 1263650"/>
                <a:gd name="connsiteX186" fmla="*/ 2048249 w 2530896"/>
                <a:gd name="connsiteY186" fmla="*/ 838200 h 1263650"/>
                <a:gd name="connsiteX187" fmla="*/ 2035549 w 2530896"/>
                <a:gd name="connsiteY187" fmla="*/ 847725 h 1263650"/>
                <a:gd name="connsiteX188" fmla="*/ 2029199 w 2530896"/>
                <a:gd name="connsiteY188" fmla="*/ 857250 h 1263650"/>
                <a:gd name="connsiteX189" fmla="*/ 2019674 w 2530896"/>
                <a:gd name="connsiteY189" fmla="*/ 860425 h 1263650"/>
                <a:gd name="connsiteX190" fmla="*/ 1997449 w 2530896"/>
                <a:gd name="connsiteY190" fmla="*/ 866775 h 1263650"/>
                <a:gd name="connsiteX191" fmla="*/ 1987924 w 2530896"/>
                <a:gd name="connsiteY191" fmla="*/ 876300 h 1263650"/>
                <a:gd name="connsiteX192" fmla="*/ 1984749 w 2530896"/>
                <a:gd name="connsiteY192" fmla="*/ 885825 h 1263650"/>
                <a:gd name="connsiteX193" fmla="*/ 1978399 w 2530896"/>
                <a:gd name="connsiteY193" fmla="*/ 898525 h 1263650"/>
                <a:gd name="connsiteX194" fmla="*/ 1972049 w 2530896"/>
                <a:gd name="connsiteY194" fmla="*/ 908050 h 1263650"/>
                <a:gd name="connsiteX195" fmla="*/ 1968874 w 2530896"/>
                <a:gd name="connsiteY195" fmla="*/ 917575 h 1263650"/>
                <a:gd name="connsiteX196" fmla="*/ 1949824 w 2530896"/>
                <a:gd name="connsiteY196" fmla="*/ 923925 h 1263650"/>
                <a:gd name="connsiteX197" fmla="*/ 1946649 w 2530896"/>
                <a:gd name="connsiteY197" fmla="*/ 936625 h 1263650"/>
                <a:gd name="connsiteX198" fmla="*/ 1943474 w 2530896"/>
                <a:gd name="connsiteY198" fmla="*/ 952500 h 1263650"/>
                <a:gd name="connsiteX199" fmla="*/ 1930774 w 2530896"/>
                <a:gd name="connsiteY199" fmla="*/ 971550 h 1263650"/>
                <a:gd name="connsiteX200" fmla="*/ 1927599 w 2530896"/>
                <a:gd name="connsiteY200" fmla="*/ 981075 h 1263650"/>
                <a:gd name="connsiteX201" fmla="*/ 1933949 w 2530896"/>
                <a:gd name="connsiteY201" fmla="*/ 1006475 h 1263650"/>
                <a:gd name="connsiteX202" fmla="*/ 1930774 w 2530896"/>
                <a:gd name="connsiteY202" fmla="*/ 1082675 h 1263650"/>
                <a:gd name="connsiteX203" fmla="*/ 1933949 w 2530896"/>
                <a:gd name="connsiteY203" fmla="*/ 1111250 h 1263650"/>
                <a:gd name="connsiteX204" fmla="*/ 1940299 w 2530896"/>
                <a:gd name="connsiteY204" fmla="*/ 1120775 h 1263650"/>
                <a:gd name="connsiteX205" fmla="*/ 1943474 w 2530896"/>
                <a:gd name="connsiteY205" fmla="*/ 1133475 h 1263650"/>
                <a:gd name="connsiteX206" fmla="*/ 1949824 w 2530896"/>
                <a:gd name="connsiteY206" fmla="*/ 1143000 h 1263650"/>
                <a:gd name="connsiteX207" fmla="*/ 1962524 w 2530896"/>
                <a:gd name="connsiteY207" fmla="*/ 1171575 h 1263650"/>
                <a:gd name="connsiteX208" fmla="*/ 1959349 w 2530896"/>
                <a:gd name="connsiteY208" fmla="*/ 1193800 h 1263650"/>
                <a:gd name="connsiteX209" fmla="*/ 1943474 w 2530896"/>
                <a:gd name="connsiteY209" fmla="*/ 1216025 h 1263650"/>
                <a:gd name="connsiteX210" fmla="*/ 1927599 w 2530896"/>
                <a:gd name="connsiteY210" fmla="*/ 1231900 h 1263650"/>
                <a:gd name="connsiteX211" fmla="*/ 1921249 w 2530896"/>
                <a:gd name="connsiteY211" fmla="*/ 1241425 h 1263650"/>
                <a:gd name="connsiteX212" fmla="*/ 1889499 w 2530896"/>
                <a:gd name="connsiteY212" fmla="*/ 1260475 h 1263650"/>
                <a:gd name="connsiteX213" fmla="*/ 1879974 w 2530896"/>
                <a:gd name="connsiteY213" fmla="*/ 1263650 h 1263650"/>
                <a:gd name="connsiteX214" fmla="*/ 1870449 w 2530896"/>
                <a:gd name="connsiteY214" fmla="*/ 1235075 h 1263650"/>
                <a:gd name="connsiteX215" fmla="*/ 1864099 w 2530896"/>
                <a:gd name="connsiteY215" fmla="*/ 1225550 h 1263650"/>
                <a:gd name="connsiteX216" fmla="*/ 1854574 w 2530896"/>
                <a:gd name="connsiteY216" fmla="*/ 1206500 h 1263650"/>
                <a:gd name="connsiteX217" fmla="*/ 1857749 w 2530896"/>
                <a:gd name="connsiteY217" fmla="*/ 1187450 h 1263650"/>
                <a:gd name="connsiteX218" fmla="*/ 1867274 w 2530896"/>
                <a:gd name="connsiteY218" fmla="*/ 1184275 h 1263650"/>
                <a:gd name="connsiteX219" fmla="*/ 1864099 w 2530896"/>
                <a:gd name="connsiteY219" fmla="*/ 1174750 h 1263650"/>
                <a:gd name="connsiteX220" fmla="*/ 1838699 w 2530896"/>
                <a:gd name="connsiteY220" fmla="*/ 1152525 h 1263650"/>
                <a:gd name="connsiteX221" fmla="*/ 1825999 w 2530896"/>
                <a:gd name="connsiteY221" fmla="*/ 1149350 h 1263650"/>
                <a:gd name="connsiteX222" fmla="*/ 1838699 w 2530896"/>
                <a:gd name="connsiteY222" fmla="*/ 1136650 h 1263650"/>
                <a:gd name="connsiteX223" fmla="*/ 1841874 w 2530896"/>
                <a:gd name="connsiteY223" fmla="*/ 1127125 h 1263650"/>
                <a:gd name="connsiteX224" fmla="*/ 1848224 w 2530896"/>
                <a:gd name="connsiteY224" fmla="*/ 1117600 h 1263650"/>
                <a:gd name="connsiteX225" fmla="*/ 1845049 w 2530896"/>
                <a:gd name="connsiteY225" fmla="*/ 1101725 h 1263650"/>
                <a:gd name="connsiteX226" fmla="*/ 1835524 w 2530896"/>
                <a:gd name="connsiteY226" fmla="*/ 1098550 h 1263650"/>
                <a:gd name="connsiteX227" fmla="*/ 1838699 w 2530896"/>
                <a:gd name="connsiteY227" fmla="*/ 1089025 h 1263650"/>
                <a:gd name="connsiteX228" fmla="*/ 1845049 w 2530896"/>
                <a:gd name="connsiteY228" fmla="*/ 1063625 h 1263650"/>
                <a:gd name="connsiteX229" fmla="*/ 1822824 w 2530896"/>
                <a:gd name="connsiteY229" fmla="*/ 1031875 h 1263650"/>
                <a:gd name="connsiteX230" fmla="*/ 1810124 w 2530896"/>
                <a:gd name="connsiteY230" fmla="*/ 1009650 h 1263650"/>
                <a:gd name="connsiteX231" fmla="*/ 1800599 w 2530896"/>
                <a:gd name="connsiteY231" fmla="*/ 1003300 h 1263650"/>
                <a:gd name="connsiteX232" fmla="*/ 1794249 w 2530896"/>
                <a:gd name="connsiteY232" fmla="*/ 993775 h 1263650"/>
                <a:gd name="connsiteX233" fmla="*/ 1756149 w 2530896"/>
                <a:gd name="connsiteY233" fmla="*/ 1000125 h 1263650"/>
                <a:gd name="connsiteX234" fmla="*/ 1743449 w 2530896"/>
                <a:gd name="connsiteY234" fmla="*/ 1006475 h 1263650"/>
                <a:gd name="connsiteX235" fmla="*/ 1727574 w 2530896"/>
                <a:gd name="connsiteY235" fmla="*/ 1003300 h 1263650"/>
                <a:gd name="connsiteX236" fmla="*/ 1724399 w 2530896"/>
                <a:gd name="connsiteY236" fmla="*/ 993775 h 1263650"/>
                <a:gd name="connsiteX237" fmla="*/ 1714874 w 2530896"/>
                <a:gd name="connsiteY237" fmla="*/ 984250 h 1263650"/>
                <a:gd name="connsiteX238" fmla="*/ 1708524 w 2530896"/>
                <a:gd name="connsiteY238" fmla="*/ 974725 h 1263650"/>
                <a:gd name="connsiteX239" fmla="*/ 1695824 w 2530896"/>
                <a:gd name="connsiteY239" fmla="*/ 971550 h 1263650"/>
                <a:gd name="connsiteX240" fmla="*/ 1676774 w 2530896"/>
                <a:gd name="connsiteY240" fmla="*/ 965200 h 1263650"/>
                <a:gd name="connsiteX241" fmla="*/ 1635499 w 2530896"/>
                <a:gd name="connsiteY241" fmla="*/ 971550 h 1263650"/>
                <a:gd name="connsiteX242" fmla="*/ 1616449 w 2530896"/>
                <a:gd name="connsiteY242" fmla="*/ 984250 h 1263650"/>
                <a:gd name="connsiteX243" fmla="*/ 1597399 w 2530896"/>
                <a:gd name="connsiteY243" fmla="*/ 981075 h 1263650"/>
                <a:gd name="connsiteX244" fmla="*/ 1587874 w 2530896"/>
                <a:gd name="connsiteY244" fmla="*/ 974725 h 1263650"/>
                <a:gd name="connsiteX245" fmla="*/ 1575174 w 2530896"/>
                <a:gd name="connsiteY245" fmla="*/ 977900 h 1263650"/>
                <a:gd name="connsiteX246" fmla="*/ 1556124 w 2530896"/>
                <a:gd name="connsiteY246" fmla="*/ 984250 h 1263650"/>
                <a:gd name="connsiteX247" fmla="*/ 1492624 w 2530896"/>
                <a:gd name="connsiteY247" fmla="*/ 987425 h 1263650"/>
                <a:gd name="connsiteX248" fmla="*/ 1483099 w 2530896"/>
                <a:gd name="connsiteY248" fmla="*/ 990600 h 1263650"/>
                <a:gd name="connsiteX249" fmla="*/ 1502149 w 2530896"/>
                <a:gd name="connsiteY249" fmla="*/ 996950 h 1263650"/>
                <a:gd name="connsiteX250" fmla="*/ 1511674 w 2530896"/>
                <a:gd name="connsiteY250" fmla="*/ 1006475 h 1263650"/>
                <a:gd name="connsiteX251" fmla="*/ 1502149 w 2530896"/>
                <a:gd name="connsiteY251" fmla="*/ 1009650 h 1263650"/>
                <a:gd name="connsiteX252" fmla="*/ 1514849 w 2530896"/>
                <a:gd name="connsiteY252" fmla="*/ 1022350 h 1263650"/>
                <a:gd name="connsiteX253" fmla="*/ 1521199 w 2530896"/>
                <a:gd name="connsiteY253" fmla="*/ 1035050 h 1263650"/>
                <a:gd name="connsiteX254" fmla="*/ 1483099 w 2530896"/>
                <a:gd name="connsiteY254" fmla="*/ 1031875 h 1263650"/>
                <a:gd name="connsiteX255" fmla="*/ 1438649 w 2530896"/>
                <a:gd name="connsiteY255" fmla="*/ 1035050 h 1263650"/>
                <a:gd name="connsiteX256" fmla="*/ 1429124 w 2530896"/>
                <a:gd name="connsiteY256" fmla="*/ 1038225 h 1263650"/>
                <a:gd name="connsiteX257" fmla="*/ 1413249 w 2530896"/>
                <a:gd name="connsiteY257" fmla="*/ 1016000 h 1263650"/>
                <a:gd name="connsiteX258" fmla="*/ 1403724 w 2530896"/>
                <a:gd name="connsiteY258" fmla="*/ 1006475 h 1263650"/>
                <a:gd name="connsiteX259" fmla="*/ 1397374 w 2530896"/>
                <a:gd name="connsiteY259" fmla="*/ 996950 h 1263650"/>
                <a:gd name="connsiteX260" fmla="*/ 1387849 w 2530896"/>
                <a:gd name="connsiteY260" fmla="*/ 1000125 h 1263650"/>
                <a:gd name="connsiteX261" fmla="*/ 1368799 w 2530896"/>
                <a:gd name="connsiteY261" fmla="*/ 1012825 h 1263650"/>
                <a:gd name="connsiteX262" fmla="*/ 1302124 w 2530896"/>
                <a:gd name="connsiteY262" fmla="*/ 1009650 h 1263650"/>
                <a:gd name="connsiteX263" fmla="*/ 1273549 w 2530896"/>
                <a:gd name="connsiteY263" fmla="*/ 1019175 h 1263650"/>
                <a:gd name="connsiteX264" fmla="*/ 1251324 w 2530896"/>
                <a:gd name="connsiteY264" fmla="*/ 1025525 h 1263650"/>
                <a:gd name="connsiteX265" fmla="*/ 1235449 w 2530896"/>
                <a:gd name="connsiteY265" fmla="*/ 1044575 h 1263650"/>
                <a:gd name="connsiteX266" fmla="*/ 1225924 w 2530896"/>
                <a:gd name="connsiteY266" fmla="*/ 1047750 h 1263650"/>
                <a:gd name="connsiteX267" fmla="*/ 1213224 w 2530896"/>
                <a:gd name="connsiteY267" fmla="*/ 1054100 h 1263650"/>
                <a:gd name="connsiteX268" fmla="*/ 1203699 w 2530896"/>
                <a:gd name="connsiteY268" fmla="*/ 1063625 h 1263650"/>
                <a:gd name="connsiteX269" fmla="*/ 1149724 w 2530896"/>
                <a:gd name="connsiteY269" fmla="*/ 1073150 h 1263650"/>
                <a:gd name="connsiteX270" fmla="*/ 1114799 w 2530896"/>
                <a:gd name="connsiteY270" fmla="*/ 1095375 h 1263650"/>
                <a:gd name="connsiteX271" fmla="*/ 1111624 w 2530896"/>
                <a:gd name="connsiteY271" fmla="*/ 1111250 h 1263650"/>
                <a:gd name="connsiteX272" fmla="*/ 1102099 w 2530896"/>
                <a:gd name="connsiteY272" fmla="*/ 1114425 h 1263650"/>
                <a:gd name="connsiteX273" fmla="*/ 1092574 w 2530896"/>
                <a:gd name="connsiteY273" fmla="*/ 1120775 h 1263650"/>
                <a:gd name="connsiteX274" fmla="*/ 1089399 w 2530896"/>
                <a:gd name="connsiteY274" fmla="*/ 1130300 h 1263650"/>
                <a:gd name="connsiteX275" fmla="*/ 1092574 w 2530896"/>
                <a:gd name="connsiteY275" fmla="*/ 1139825 h 1263650"/>
                <a:gd name="connsiteX276" fmla="*/ 1079874 w 2530896"/>
                <a:gd name="connsiteY276" fmla="*/ 1143000 h 1263650"/>
                <a:gd name="connsiteX277" fmla="*/ 1070349 w 2530896"/>
                <a:gd name="connsiteY277" fmla="*/ 1146175 h 1263650"/>
                <a:gd name="connsiteX278" fmla="*/ 1070349 w 2530896"/>
                <a:gd name="connsiteY278" fmla="*/ 1193800 h 1263650"/>
                <a:gd name="connsiteX279" fmla="*/ 1067174 w 2530896"/>
                <a:gd name="connsiteY279" fmla="*/ 1216025 h 1263650"/>
                <a:gd name="connsiteX280" fmla="*/ 1044949 w 2530896"/>
                <a:gd name="connsiteY280" fmla="*/ 1222375 h 1263650"/>
                <a:gd name="connsiteX281" fmla="*/ 1019549 w 2530896"/>
                <a:gd name="connsiteY281" fmla="*/ 1212850 h 1263650"/>
                <a:gd name="connsiteX282" fmla="*/ 1003674 w 2530896"/>
                <a:gd name="connsiteY282" fmla="*/ 1200150 h 1263650"/>
                <a:gd name="connsiteX283" fmla="*/ 990974 w 2530896"/>
                <a:gd name="connsiteY283" fmla="*/ 1190625 h 1263650"/>
                <a:gd name="connsiteX284" fmla="*/ 987799 w 2530896"/>
                <a:gd name="connsiteY284" fmla="*/ 1181100 h 1263650"/>
                <a:gd name="connsiteX285" fmla="*/ 981449 w 2530896"/>
                <a:gd name="connsiteY285" fmla="*/ 1171575 h 1263650"/>
                <a:gd name="connsiteX286" fmla="*/ 978274 w 2530896"/>
                <a:gd name="connsiteY286" fmla="*/ 1130300 h 1263650"/>
                <a:gd name="connsiteX287" fmla="*/ 968749 w 2530896"/>
                <a:gd name="connsiteY287" fmla="*/ 1117600 h 1263650"/>
                <a:gd name="connsiteX288" fmla="*/ 965574 w 2530896"/>
                <a:gd name="connsiteY288" fmla="*/ 1104900 h 1263650"/>
                <a:gd name="connsiteX289" fmla="*/ 956049 w 2530896"/>
                <a:gd name="connsiteY289" fmla="*/ 1085850 h 1263650"/>
                <a:gd name="connsiteX290" fmla="*/ 940174 w 2530896"/>
                <a:gd name="connsiteY290" fmla="*/ 1035050 h 1263650"/>
                <a:gd name="connsiteX291" fmla="*/ 930649 w 2530896"/>
                <a:gd name="connsiteY291" fmla="*/ 1022350 h 1263650"/>
                <a:gd name="connsiteX292" fmla="*/ 908424 w 2530896"/>
                <a:gd name="connsiteY292" fmla="*/ 1000125 h 1263650"/>
                <a:gd name="connsiteX293" fmla="*/ 879849 w 2530896"/>
                <a:gd name="connsiteY293" fmla="*/ 1003300 h 1263650"/>
                <a:gd name="connsiteX294" fmla="*/ 860799 w 2530896"/>
                <a:gd name="connsiteY294" fmla="*/ 1016000 h 1263650"/>
                <a:gd name="connsiteX295" fmla="*/ 854449 w 2530896"/>
                <a:gd name="connsiteY295" fmla="*/ 1025525 h 1263650"/>
                <a:gd name="connsiteX296" fmla="*/ 829049 w 2530896"/>
                <a:gd name="connsiteY296" fmla="*/ 1041400 h 1263650"/>
                <a:gd name="connsiteX297" fmla="*/ 794124 w 2530896"/>
                <a:gd name="connsiteY297" fmla="*/ 1019175 h 1263650"/>
                <a:gd name="connsiteX298" fmla="*/ 775074 w 2530896"/>
                <a:gd name="connsiteY298" fmla="*/ 1006475 h 1263650"/>
                <a:gd name="connsiteX299" fmla="*/ 765549 w 2530896"/>
                <a:gd name="connsiteY299" fmla="*/ 971550 h 1263650"/>
                <a:gd name="connsiteX300" fmla="*/ 756024 w 2530896"/>
                <a:gd name="connsiteY300" fmla="*/ 962025 h 1263650"/>
                <a:gd name="connsiteX301" fmla="*/ 746499 w 2530896"/>
                <a:gd name="connsiteY301" fmla="*/ 955675 h 1263650"/>
                <a:gd name="connsiteX302" fmla="*/ 733799 w 2530896"/>
                <a:gd name="connsiteY302" fmla="*/ 946150 h 1263650"/>
                <a:gd name="connsiteX303" fmla="*/ 724274 w 2530896"/>
                <a:gd name="connsiteY303" fmla="*/ 939800 h 1263650"/>
                <a:gd name="connsiteX304" fmla="*/ 724274 w 2530896"/>
                <a:gd name="connsiteY304" fmla="*/ 904875 h 1263650"/>
                <a:gd name="connsiteX305" fmla="*/ 625849 w 2530896"/>
                <a:gd name="connsiteY305" fmla="*/ 904875 h 1263650"/>
                <a:gd name="connsiteX306" fmla="*/ 613149 w 2530896"/>
                <a:gd name="connsiteY306" fmla="*/ 920750 h 1263650"/>
                <a:gd name="connsiteX307" fmla="*/ 476624 w 2530896"/>
                <a:gd name="connsiteY307" fmla="*/ 920750 h 1263650"/>
                <a:gd name="connsiteX308" fmla="*/ 327399 w 2530896"/>
                <a:gd name="connsiteY308" fmla="*/ 866775 h 1263650"/>
                <a:gd name="connsiteX309" fmla="*/ 327399 w 2530896"/>
                <a:gd name="connsiteY309" fmla="*/ 847725 h 1263650"/>
                <a:gd name="connsiteX310" fmla="*/ 203574 w 2530896"/>
                <a:gd name="connsiteY310" fmla="*/ 850900 h 1263650"/>
                <a:gd name="connsiteX311" fmla="*/ 213099 w 2530896"/>
                <a:gd name="connsiteY311" fmla="*/ 809625 h 1263650"/>
                <a:gd name="connsiteX312" fmla="*/ 194049 w 2530896"/>
                <a:gd name="connsiteY312" fmla="*/ 787400 h 1263650"/>
                <a:gd name="connsiteX313" fmla="*/ 181349 w 2530896"/>
                <a:gd name="connsiteY313" fmla="*/ 781050 h 1263650"/>
                <a:gd name="connsiteX314" fmla="*/ 165474 w 2530896"/>
                <a:gd name="connsiteY314" fmla="*/ 768350 h 1263650"/>
                <a:gd name="connsiteX315" fmla="*/ 155949 w 2530896"/>
                <a:gd name="connsiteY315" fmla="*/ 758825 h 1263650"/>
                <a:gd name="connsiteX316" fmla="*/ 136899 w 2530896"/>
                <a:gd name="connsiteY316" fmla="*/ 752475 h 1263650"/>
                <a:gd name="connsiteX317" fmla="*/ 130549 w 2530896"/>
                <a:gd name="connsiteY317" fmla="*/ 742950 h 1263650"/>
                <a:gd name="connsiteX318" fmla="*/ 98799 w 2530896"/>
                <a:gd name="connsiteY318" fmla="*/ 733425 h 1263650"/>
                <a:gd name="connsiteX319" fmla="*/ 98799 w 2530896"/>
                <a:gd name="connsiteY319" fmla="*/ 692150 h 1263650"/>
                <a:gd name="connsiteX320" fmla="*/ 79749 w 2530896"/>
                <a:gd name="connsiteY320" fmla="*/ 673100 h 1263650"/>
                <a:gd name="connsiteX321" fmla="*/ 76574 w 2530896"/>
                <a:gd name="connsiteY321" fmla="*/ 660400 h 1263650"/>
                <a:gd name="connsiteX322" fmla="*/ 67049 w 2530896"/>
                <a:gd name="connsiteY322" fmla="*/ 647700 h 1263650"/>
                <a:gd name="connsiteX323" fmla="*/ 51174 w 2530896"/>
                <a:gd name="connsiteY323" fmla="*/ 612775 h 1263650"/>
                <a:gd name="connsiteX324" fmla="*/ 35299 w 2530896"/>
                <a:gd name="connsiteY324" fmla="*/ 587375 h 1263650"/>
                <a:gd name="connsiteX325" fmla="*/ 32124 w 2530896"/>
                <a:gd name="connsiteY325" fmla="*/ 577850 h 1263650"/>
                <a:gd name="connsiteX326" fmla="*/ 41649 w 2530896"/>
                <a:gd name="connsiteY326" fmla="*/ 549275 h 1263650"/>
                <a:gd name="connsiteX327" fmla="*/ 38474 w 2530896"/>
                <a:gd name="connsiteY327" fmla="*/ 533400 h 1263650"/>
                <a:gd name="connsiteX328" fmla="*/ 35299 w 2530896"/>
                <a:gd name="connsiteY328" fmla="*/ 511175 h 1263650"/>
                <a:gd name="connsiteX329" fmla="*/ 38474 w 2530896"/>
                <a:gd name="connsiteY329" fmla="*/ 498475 h 1263650"/>
                <a:gd name="connsiteX330" fmla="*/ 22599 w 2530896"/>
                <a:gd name="connsiteY330" fmla="*/ 476250 h 1263650"/>
                <a:gd name="connsiteX331" fmla="*/ 3549 w 2530896"/>
                <a:gd name="connsiteY331" fmla="*/ 450850 h 1263650"/>
                <a:gd name="connsiteX332" fmla="*/ 3549 w 2530896"/>
                <a:gd name="connsiteY332" fmla="*/ 406400 h 1263650"/>
                <a:gd name="connsiteX333" fmla="*/ 13074 w 2530896"/>
                <a:gd name="connsiteY333" fmla="*/ 396875 h 1263650"/>
                <a:gd name="connsiteX334" fmla="*/ 6724 w 2530896"/>
                <a:gd name="connsiteY334" fmla="*/ 381000 h 1263650"/>
                <a:gd name="connsiteX335" fmla="*/ 374 w 2530896"/>
                <a:gd name="connsiteY335" fmla="*/ 371475 h 1263650"/>
                <a:gd name="connsiteX336" fmla="*/ 13074 w 2530896"/>
                <a:gd name="connsiteY336" fmla="*/ 361950 h 1263650"/>
                <a:gd name="connsiteX337" fmla="*/ 32124 w 2530896"/>
                <a:gd name="connsiteY337" fmla="*/ 346075 h 1263650"/>
                <a:gd name="connsiteX338" fmla="*/ 35299 w 2530896"/>
                <a:gd name="connsiteY338" fmla="*/ 333375 h 1263650"/>
                <a:gd name="connsiteX339" fmla="*/ 38474 w 2530896"/>
                <a:gd name="connsiteY339" fmla="*/ 323850 h 1263650"/>
                <a:gd name="connsiteX340" fmla="*/ 35299 w 2530896"/>
                <a:gd name="connsiteY340" fmla="*/ 292100 h 1263650"/>
                <a:gd name="connsiteX341" fmla="*/ 41649 w 2530896"/>
                <a:gd name="connsiteY341" fmla="*/ 238125 h 1263650"/>
                <a:gd name="connsiteX342" fmla="*/ 70224 w 2530896"/>
                <a:gd name="connsiteY342" fmla="*/ 209550 h 1263650"/>
                <a:gd name="connsiteX343" fmla="*/ 76574 w 2530896"/>
                <a:gd name="connsiteY343" fmla="*/ 196850 h 1263650"/>
                <a:gd name="connsiteX344" fmla="*/ 79749 w 2530896"/>
                <a:gd name="connsiteY344" fmla="*/ 184150 h 1263650"/>
                <a:gd name="connsiteX345" fmla="*/ 95624 w 2530896"/>
                <a:gd name="connsiteY345" fmla="*/ 165100 h 1263650"/>
                <a:gd name="connsiteX346" fmla="*/ 105149 w 2530896"/>
                <a:gd name="connsiteY346" fmla="*/ 152400 h 1263650"/>
                <a:gd name="connsiteX347" fmla="*/ 111499 w 2530896"/>
                <a:gd name="connsiteY347" fmla="*/ 133350 h 1263650"/>
                <a:gd name="connsiteX348" fmla="*/ 117849 w 2530896"/>
                <a:gd name="connsiteY348" fmla="*/ 111125 h 1263650"/>
                <a:gd name="connsiteX349" fmla="*/ 121024 w 2530896"/>
                <a:gd name="connsiteY349" fmla="*/ 88900 h 1263650"/>
                <a:gd name="connsiteX350" fmla="*/ 124199 w 2530896"/>
                <a:gd name="connsiteY350" fmla="*/ 53975 h 1263650"/>
                <a:gd name="connsiteX351" fmla="*/ 127374 w 2530896"/>
                <a:gd name="connsiteY351" fmla="*/ 25400 h 1263650"/>
                <a:gd name="connsiteX352" fmla="*/ 143249 w 2530896"/>
                <a:gd name="connsiteY352" fmla="*/ 22225 h 1263650"/>
                <a:gd name="connsiteX353" fmla="*/ 162299 w 2530896"/>
                <a:gd name="connsiteY353" fmla="*/ 12700 h 1263650"/>
                <a:gd name="connsiteX354" fmla="*/ 171824 w 2530896"/>
                <a:gd name="connsiteY354" fmla="*/ 15875 h 1263650"/>
                <a:gd name="connsiteX355" fmla="*/ 181349 w 2530896"/>
                <a:gd name="connsiteY355" fmla="*/ 22225 h 1263650"/>
                <a:gd name="connsiteX356" fmla="*/ 232149 w 2530896"/>
                <a:gd name="connsiteY356" fmla="*/ 0 h 1263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Lst>
              <a:rect l="l" t="t" r="r" b="b"/>
              <a:pathLst>
                <a:path w="2530896" h="1263650">
                  <a:moveTo>
                    <a:pt x="232149" y="0"/>
                  </a:moveTo>
                  <a:lnTo>
                    <a:pt x="575049" y="63500"/>
                  </a:lnTo>
                  <a:lnTo>
                    <a:pt x="873499" y="92075"/>
                  </a:lnTo>
                  <a:lnTo>
                    <a:pt x="1121149" y="101600"/>
                  </a:lnTo>
                  <a:lnTo>
                    <a:pt x="1308474" y="104775"/>
                  </a:lnTo>
                  <a:lnTo>
                    <a:pt x="1340224" y="88900"/>
                  </a:lnTo>
                  <a:cubicBezTo>
                    <a:pt x="1348691" y="93133"/>
                    <a:pt x="1357314" y="97067"/>
                    <a:pt x="1365624" y="101600"/>
                  </a:cubicBezTo>
                  <a:cubicBezTo>
                    <a:pt x="1368974" y="103427"/>
                    <a:pt x="1375149" y="107950"/>
                    <a:pt x="1375149" y="107950"/>
                  </a:cubicBezTo>
                  <a:lnTo>
                    <a:pt x="1448174" y="114300"/>
                  </a:lnTo>
                  <a:lnTo>
                    <a:pt x="1470399" y="120650"/>
                  </a:lnTo>
                  <a:cubicBezTo>
                    <a:pt x="1489449" y="124883"/>
                    <a:pt x="1541348" y="119551"/>
                    <a:pt x="1527549" y="133350"/>
                  </a:cubicBezTo>
                  <a:cubicBezTo>
                    <a:pt x="1506410" y="154489"/>
                    <a:pt x="1529176" y="134563"/>
                    <a:pt x="1508499" y="146050"/>
                  </a:cubicBezTo>
                  <a:cubicBezTo>
                    <a:pt x="1495054" y="153519"/>
                    <a:pt x="1480697" y="163554"/>
                    <a:pt x="1473574" y="177800"/>
                  </a:cubicBezTo>
                  <a:cubicBezTo>
                    <a:pt x="1472077" y="180793"/>
                    <a:pt x="1471457" y="184150"/>
                    <a:pt x="1470399" y="187325"/>
                  </a:cubicBezTo>
                  <a:cubicBezTo>
                    <a:pt x="1473574" y="190500"/>
                    <a:pt x="1475486" y="196167"/>
                    <a:pt x="1479924" y="196850"/>
                  </a:cubicBezTo>
                  <a:cubicBezTo>
                    <a:pt x="1490436" y="198467"/>
                    <a:pt x="1501200" y="195523"/>
                    <a:pt x="1511674" y="193675"/>
                  </a:cubicBezTo>
                  <a:cubicBezTo>
                    <a:pt x="1528054" y="190784"/>
                    <a:pt x="1535122" y="186469"/>
                    <a:pt x="1549774" y="180975"/>
                  </a:cubicBezTo>
                  <a:cubicBezTo>
                    <a:pt x="1552908" y="179800"/>
                    <a:pt x="1556306" y="179297"/>
                    <a:pt x="1559299" y="177800"/>
                  </a:cubicBezTo>
                  <a:cubicBezTo>
                    <a:pt x="1562712" y="176093"/>
                    <a:pt x="1565411" y="173157"/>
                    <a:pt x="1568824" y="171450"/>
                  </a:cubicBezTo>
                  <a:cubicBezTo>
                    <a:pt x="1571817" y="169953"/>
                    <a:pt x="1575356" y="169772"/>
                    <a:pt x="1578349" y="168275"/>
                  </a:cubicBezTo>
                  <a:cubicBezTo>
                    <a:pt x="1581762" y="166568"/>
                    <a:pt x="1584387" y="163475"/>
                    <a:pt x="1587874" y="161925"/>
                  </a:cubicBezTo>
                  <a:cubicBezTo>
                    <a:pt x="1593991" y="159207"/>
                    <a:pt x="1606924" y="155575"/>
                    <a:pt x="1606924" y="155575"/>
                  </a:cubicBezTo>
                  <a:cubicBezTo>
                    <a:pt x="1613274" y="156633"/>
                    <a:pt x="1621422" y="154198"/>
                    <a:pt x="1625974" y="158750"/>
                  </a:cubicBezTo>
                  <a:cubicBezTo>
                    <a:pt x="1626971" y="159747"/>
                    <a:pt x="1620357" y="178777"/>
                    <a:pt x="1619624" y="180975"/>
                  </a:cubicBezTo>
                  <a:cubicBezTo>
                    <a:pt x="1624916" y="182033"/>
                    <a:pt x="1630231" y="182979"/>
                    <a:pt x="1635499" y="184150"/>
                  </a:cubicBezTo>
                  <a:cubicBezTo>
                    <a:pt x="1639759" y="185097"/>
                    <a:pt x="1643920" y="186469"/>
                    <a:pt x="1648199" y="187325"/>
                  </a:cubicBezTo>
                  <a:cubicBezTo>
                    <a:pt x="1654512" y="188588"/>
                    <a:pt x="1660899" y="189442"/>
                    <a:pt x="1667249" y="190500"/>
                  </a:cubicBezTo>
                  <a:cubicBezTo>
                    <a:pt x="1672541" y="189442"/>
                    <a:pt x="1678114" y="189329"/>
                    <a:pt x="1683124" y="187325"/>
                  </a:cubicBezTo>
                  <a:cubicBezTo>
                    <a:pt x="1706541" y="177958"/>
                    <a:pt x="1692279" y="177653"/>
                    <a:pt x="1714874" y="165100"/>
                  </a:cubicBezTo>
                  <a:cubicBezTo>
                    <a:pt x="1718688" y="162981"/>
                    <a:pt x="1723378" y="163124"/>
                    <a:pt x="1727574" y="161925"/>
                  </a:cubicBezTo>
                  <a:cubicBezTo>
                    <a:pt x="1730792" y="161006"/>
                    <a:pt x="1733924" y="159808"/>
                    <a:pt x="1737099" y="158750"/>
                  </a:cubicBezTo>
                  <a:cubicBezTo>
                    <a:pt x="1743449" y="160867"/>
                    <a:pt x="1750580" y="161387"/>
                    <a:pt x="1756149" y="165100"/>
                  </a:cubicBezTo>
                  <a:cubicBezTo>
                    <a:pt x="1762499" y="169333"/>
                    <a:pt x="1767959" y="175387"/>
                    <a:pt x="1775199" y="177800"/>
                  </a:cubicBezTo>
                  <a:cubicBezTo>
                    <a:pt x="1788864" y="182355"/>
                    <a:pt x="1781477" y="180163"/>
                    <a:pt x="1797424" y="184150"/>
                  </a:cubicBezTo>
                  <a:cubicBezTo>
                    <a:pt x="1799541" y="187325"/>
                    <a:pt x="1804699" y="189973"/>
                    <a:pt x="1803774" y="193675"/>
                  </a:cubicBezTo>
                  <a:cubicBezTo>
                    <a:pt x="1802962" y="196922"/>
                    <a:pt x="1797155" y="195190"/>
                    <a:pt x="1794249" y="196850"/>
                  </a:cubicBezTo>
                  <a:cubicBezTo>
                    <a:pt x="1789655" y="199475"/>
                    <a:pt x="1786282" y="204008"/>
                    <a:pt x="1781549" y="206375"/>
                  </a:cubicBezTo>
                  <a:cubicBezTo>
                    <a:pt x="1758330" y="217984"/>
                    <a:pt x="1729472" y="214560"/>
                    <a:pt x="1705349" y="215900"/>
                  </a:cubicBezTo>
                  <a:cubicBezTo>
                    <a:pt x="1678052" y="234098"/>
                    <a:pt x="1712589" y="212280"/>
                    <a:pt x="1686299" y="225425"/>
                  </a:cubicBezTo>
                  <a:cubicBezTo>
                    <a:pt x="1682886" y="227132"/>
                    <a:pt x="1680187" y="230068"/>
                    <a:pt x="1676774" y="231775"/>
                  </a:cubicBezTo>
                  <a:cubicBezTo>
                    <a:pt x="1668958" y="235683"/>
                    <a:pt x="1655516" y="236906"/>
                    <a:pt x="1648199" y="238125"/>
                  </a:cubicBezTo>
                  <a:cubicBezTo>
                    <a:pt x="1647141" y="241300"/>
                    <a:pt x="1645024" y="244303"/>
                    <a:pt x="1645024" y="247650"/>
                  </a:cubicBezTo>
                  <a:cubicBezTo>
                    <a:pt x="1645024" y="261668"/>
                    <a:pt x="1652788" y="257529"/>
                    <a:pt x="1664074" y="260350"/>
                  </a:cubicBezTo>
                  <a:cubicBezTo>
                    <a:pt x="1667321" y="261162"/>
                    <a:pt x="1670424" y="262467"/>
                    <a:pt x="1673599" y="263525"/>
                  </a:cubicBezTo>
                  <a:cubicBezTo>
                    <a:pt x="1672541" y="269875"/>
                    <a:pt x="1672815" y="276598"/>
                    <a:pt x="1670424" y="282575"/>
                  </a:cubicBezTo>
                  <a:cubicBezTo>
                    <a:pt x="1668459" y="287488"/>
                    <a:pt x="1663975" y="290969"/>
                    <a:pt x="1660899" y="295275"/>
                  </a:cubicBezTo>
                  <a:cubicBezTo>
                    <a:pt x="1653205" y="306046"/>
                    <a:pt x="1655306" y="302529"/>
                    <a:pt x="1651374" y="314325"/>
                  </a:cubicBezTo>
                  <a:cubicBezTo>
                    <a:pt x="1657430" y="362775"/>
                    <a:pt x="1650466" y="317610"/>
                    <a:pt x="1660899" y="361950"/>
                  </a:cubicBezTo>
                  <a:cubicBezTo>
                    <a:pt x="1663371" y="372456"/>
                    <a:pt x="1657010" y="390287"/>
                    <a:pt x="1667249" y="393700"/>
                  </a:cubicBezTo>
                  <a:lnTo>
                    <a:pt x="1686299" y="400050"/>
                  </a:lnTo>
                  <a:lnTo>
                    <a:pt x="1695824" y="403225"/>
                  </a:lnTo>
                  <a:cubicBezTo>
                    <a:pt x="1700057" y="402167"/>
                    <a:pt x="1705117" y="402776"/>
                    <a:pt x="1708524" y="400050"/>
                  </a:cubicBezTo>
                  <a:cubicBezTo>
                    <a:pt x="1715593" y="394395"/>
                    <a:pt x="1708757" y="369310"/>
                    <a:pt x="1708524" y="368300"/>
                  </a:cubicBezTo>
                  <a:cubicBezTo>
                    <a:pt x="1707019" y="361778"/>
                    <a:pt x="1702174" y="349250"/>
                    <a:pt x="1702174" y="349250"/>
                  </a:cubicBezTo>
                  <a:cubicBezTo>
                    <a:pt x="1703232" y="330200"/>
                    <a:pt x="1702651" y="310988"/>
                    <a:pt x="1705349" y="292100"/>
                  </a:cubicBezTo>
                  <a:cubicBezTo>
                    <a:pt x="1705889" y="288322"/>
                    <a:pt x="1709992" y="285988"/>
                    <a:pt x="1711699" y="282575"/>
                  </a:cubicBezTo>
                  <a:cubicBezTo>
                    <a:pt x="1716662" y="272649"/>
                    <a:pt x="1712966" y="270260"/>
                    <a:pt x="1721224" y="260350"/>
                  </a:cubicBezTo>
                  <a:cubicBezTo>
                    <a:pt x="1725958" y="254669"/>
                    <a:pt x="1733773" y="252992"/>
                    <a:pt x="1740274" y="250825"/>
                  </a:cubicBezTo>
                  <a:lnTo>
                    <a:pt x="1752974" y="231775"/>
                  </a:lnTo>
                  <a:cubicBezTo>
                    <a:pt x="1755091" y="228600"/>
                    <a:pt x="1756149" y="224367"/>
                    <a:pt x="1759324" y="222250"/>
                  </a:cubicBezTo>
                  <a:lnTo>
                    <a:pt x="1778374" y="209550"/>
                  </a:lnTo>
                  <a:cubicBezTo>
                    <a:pt x="1782607" y="210608"/>
                    <a:pt x="1787171" y="210774"/>
                    <a:pt x="1791074" y="212725"/>
                  </a:cubicBezTo>
                  <a:cubicBezTo>
                    <a:pt x="1797900" y="216138"/>
                    <a:pt x="1810124" y="225425"/>
                    <a:pt x="1810124" y="225425"/>
                  </a:cubicBezTo>
                  <a:cubicBezTo>
                    <a:pt x="1828322" y="252722"/>
                    <a:pt x="1806504" y="218185"/>
                    <a:pt x="1819649" y="244475"/>
                  </a:cubicBezTo>
                  <a:cubicBezTo>
                    <a:pt x="1821356" y="247888"/>
                    <a:pt x="1823882" y="250825"/>
                    <a:pt x="1825999" y="254000"/>
                  </a:cubicBezTo>
                  <a:cubicBezTo>
                    <a:pt x="1824941" y="260350"/>
                    <a:pt x="1824087" y="266737"/>
                    <a:pt x="1822824" y="273050"/>
                  </a:cubicBezTo>
                  <a:cubicBezTo>
                    <a:pt x="1821968" y="277329"/>
                    <a:pt x="1819649" y="281386"/>
                    <a:pt x="1819649" y="285750"/>
                  </a:cubicBezTo>
                  <a:cubicBezTo>
                    <a:pt x="1819649" y="293234"/>
                    <a:pt x="1821766" y="300567"/>
                    <a:pt x="1822824" y="307975"/>
                  </a:cubicBezTo>
                  <a:cubicBezTo>
                    <a:pt x="1827057" y="305858"/>
                    <a:pt x="1831888" y="304655"/>
                    <a:pt x="1835524" y="301625"/>
                  </a:cubicBezTo>
                  <a:cubicBezTo>
                    <a:pt x="1838455" y="299182"/>
                    <a:pt x="1838077" y="292480"/>
                    <a:pt x="1841874" y="292100"/>
                  </a:cubicBezTo>
                  <a:cubicBezTo>
                    <a:pt x="1850558" y="291232"/>
                    <a:pt x="1858807" y="296333"/>
                    <a:pt x="1867274" y="298450"/>
                  </a:cubicBezTo>
                  <a:cubicBezTo>
                    <a:pt x="1869391" y="304800"/>
                    <a:pt x="1872524" y="310898"/>
                    <a:pt x="1873624" y="317500"/>
                  </a:cubicBezTo>
                  <a:cubicBezTo>
                    <a:pt x="1878029" y="343932"/>
                    <a:pt x="1875889" y="330177"/>
                    <a:pt x="1879974" y="358775"/>
                  </a:cubicBezTo>
                  <a:cubicBezTo>
                    <a:pt x="1878916" y="369358"/>
                    <a:pt x="1879191" y="380161"/>
                    <a:pt x="1876799" y="390525"/>
                  </a:cubicBezTo>
                  <a:cubicBezTo>
                    <a:pt x="1875941" y="394243"/>
                    <a:pt x="1870449" y="396234"/>
                    <a:pt x="1870449" y="400050"/>
                  </a:cubicBezTo>
                  <a:lnTo>
                    <a:pt x="1876799" y="406400"/>
                  </a:lnTo>
                  <a:lnTo>
                    <a:pt x="1924424" y="409575"/>
                  </a:lnTo>
                  <a:cubicBezTo>
                    <a:pt x="1932891" y="405342"/>
                    <a:pt x="1941206" y="400792"/>
                    <a:pt x="1949824" y="396875"/>
                  </a:cubicBezTo>
                  <a:cubicBezTo>
                    <a:pt x="1952871" y="395490"/>
                    <a:pt x="1956273" y="395018"/>
                    <a:pt x="1959349" y="393700"/>
                  </a:cubicBezTo>
                  <a:cubicBezTo>
                    <a:pt x="1998313" y="377001"/>
                    <a:pt x="1949688" y="396943"/>
                    <a:pt x="1981574" y="381000"/>
                  </a:cubicBezTo>
                  <a:cubicBezTo>
                    <a:pt x="1984567" y="379503"/>
                    <a:pt x="1988106" y="379322"/>
                    <a:pt x="1991099" y="377825"/>
                  </a:cubicBezTo>
                  <a:cubicBezTo>
                    <a:pt x="2009581" y="368584"/>
                    <a:pt x="1994430" y="369254"/>
                    <a:pt x="2019674" y="352425"/>
                  </a:cubicBezTo>
                  <a:lnTo>
                    <a:pt x="2029199" y="346075"/>
                  </a:lnTo>
                  <a:cubicBezTo>
                    <a:pt x="2029935" y="340925"/>
                    <a:pt x="2032341" y="318635"/>
                    <a:pt x="2035549" y="311150"/>
                  </a:cubicBezTo>
                  <a:cubicBezTo>
                    <a:pt x="2037052" y="307643"/>
                    <a:pt x="2038968" y="304068"/>
                    <a:pt x="2041899" y="301625"/>
                  </a:cubicBezTo>
                  <a:cubicBezTo>
                    <a:pt x="2045535" y="298595"/>
                    <a:pt x="2050167" y="296937"/>
                    <a:pt x="2054599" y="295275"/>
                  </a:cubicBezTo>
                  <a:cubicBezTo>
                    <a:pt x="2058685" y="293743"/>
                    <a:pt x="2062956" y="292520"/>
                    <a:pt x="2067299" y="292100"/>
                  </a:cubicBezTo>
                  <a:cubicBezTo>
                    <a:pt x="2095819" y="289340"/>
                    <a:pt x="2124449" y="287867"/>
                    <a:pt x="2153024" y="285750"/>
                  </a:cubicBezTo>
                  <a:cubicBezTo>
                    <a:pt x="2157257" y="283633"/>
                    <a:pt x="2163966" y="283794"/>
                    <a:pt x="2165724" y="279400"/>
                  </a:cubicBezTo>
                  <a:cubicBezTo>
                    <a:pt x="2167141" y="275857"/>
                    <a:pt x="2159374" y="273691"/>
                    <a:pt x="2159374" y="269875"/>
                  </a:cubicBezTo>
                  <a:cubicBezTo>
                    <a:pt x="2159374" y="254908"/>
                    <a:pt x="2161260" y="239711"/>
                    <a:pt x="2165724" y="225425"/>
                  </a:cubicBezTo>
                  <a:cubicBezTo>
                    <a:pt x="2166862" y="221783"/>
                    <a:pt x="2172318" y="221518"/>
                    <a:pt x="2175249" y="219075"/>
                  </a:cubicBezTo>
                  <a:cubicBezTo>
                    <a:pt x="2178698" y="216200"/>
                    <a:pt x="2181365" y="212472"/>
                    <a:pt x="2184774" y="209550"/>
                  </a:cubicBezTo>
                  <a:cubicBezTo>
                    <a:pt x="2211190" y="186908"/>
                    <a:pt x="2187328" y="210171"/>
                    <a:pt x="2203824" y="193675"/>
                  </a:cubicBezTo>
                  <a:lnTo>
                    <a:pt x="2321299" y="165100"/>
                  </a:lnTo>
                  <a:cubicBezTo>
                    <a:pt x="2328707" y="159808"/>
                    <a:pt x="2335717" y="153909"/>
                    <a:pt x="2343524" y="149225"/>
                  </a:cubicBezTo>
                  <a:cubicBezTo>
                    <a:pt x="2346394" y="147503"/>
                    <a:pt x="2350056" y="147547"/>
                    <a:pt x="2353049" y="146050"/>
                  </a:cubicBezTo>
                  <a:cubicBezTo>
                    <a:pt x="2374975" y="135087"/>
                    <a:pt x="2348843" y="143133"/>
                    <a:pt x="2375274" y="136525"/>
                  </a:cubicBezTo>
                  <a:cubicBezTo>
                    <a:pt x="2378458" y="111051"/>
                    <a:pt x="2381195" y="103833"/>
                    <a:pt x="2375274" y="76200"/>
                  </a:cubicBezTo>
                  <a:cubicBezTo>
                    <a:pt x="2374474" y="72469"/>
                    <a:pt x="2370631" y="70088"/>
                    <a:pt x="2368924" y="66675"/>
                  </a:cubicBezTo>
                  <a:cubicBezTo>
                    <a:pt x="2367427" y="63682"/>
                    <a:pt x="2366807" y="60325"/>
                    <a:pt x="2365749" y="57150"/>
                  </a:cubicBezTo>
                  <a:cubicBezTo>
                    <a:pt x="2367535" y="48221"/>
                    <a:pt x="2365945" y="36711"/>
                    <a:pt x="2378449" y="34925"/>
                  </a:cubicBezTo>
                  <a:cubicBezTo>
                    <a:pt x="2382769" y="34308"/>
                    <a:pt x="2386916" y="37042"/>
                    <a:pt x="2391149" y="38100"/>
                  </a:cubicBezTo>
                  <a:lnTo>
                    <a:pt x="2413374" y="34925"/>
                  </a:lnTo>
                  <a:cubicBezTo>
                    <a:pt x="2419737" y="33946"/>
                    <a:pt x="2425996" y="31393"/>
                    <a:pt x="2432424" y="31750"/>
                  </a:cubicBezTo>
                  <a:cubicBezTo>
                    <a:pt x="2445279" y="32464"/>
                    <a:pt x="2457824" y="35983"/>
                    <a:pt x="2470524" y="38100"/>
                  </a:cubicBezTo>
                  <a:cubicBezTo>
                    <a:pt x="2471582" y="48683"/>
                    <a:pt x="2472082" y="59338"/>
                    <a:pt x="2473699" y="69850"/>
                  </a:cubicBezTo>
                  <a:cubicBezTo>
                    <a:pt x="2474448" y="74719"/>
                    <a:pt x="2480925" y="89316"/>
                    <a:pt x="2483224" y="92075"/>
                  </a:cubicBezTo>
                  <a:cubicBezTo>
                    <a:pt x="2485667" y="95006"/>
                    <a:pt x="2489818" y="95982"/>
                    <a:pt x="2492749" y="98425"/>
                  </a:cubicBezTo>
                  <a:cubicBezTo>
                    <a:pt x="2496198" y="101300"/>
                    <a:pt x="2498825" y="105075"/>
                    <a:pt x="2502274" y="107950"/>
                  </a:cubicBezTo>
                  <a:cubicBezTo>
                    <a:pt x="2510480" y="114789"/>
                    <a:pt x="2511778" y="114293"/>
                    <a:pt x="2521324" y="117475"/>
                  </a:cubicBezTo>
                  <a:cubicBezTo>
                    <a:pt x="2524499" y="120650"/>
                    <a:pt x="2530111" y="122571"/>
                    <a:pt x="2530849" y="127000"/>
                  </a:cubicBezTo>
                  <a:cubicBezTo>
                    <a:pt x="2531798" y="132693"/>
                    <a:pt x="2518258" y="141415"/>
                    <a:pt x="2514974" y="142875"/>
                  </a:cubicBezTo>
                  <a:cubicBezTo>
                    <a:pt x="2508857" y="145593"/>
                    <a:pt x="2502274" y="147108"/>
                    <a:pt x="2495924" y="149225"/>
                  </a:cubicBezTo>
                  <a:lnTo>
                    <a:pt x="2486399" y="152400"/>
                  </a:lnTo>
                  <a:cubicBezTo>
                    <a:pt x="2483224" y="153458"/>
                    <a:pt x="2479659" y="153719"/>
                    <a:pt x="2476874" y="155575"/>
                  </a:cubicBezTo>
                  <a:cubicBezTo>
                    <a:pt x="2470524" y="159808"/>
                    <a:pt x="2465064" y="165862"/>
                    <a:pt x="2457824" y="168275"/>
                  </a:cubicBezTo>
                  <a:cubicBezTo>
                    <a:pt x="2440360" y="174096"/>
                    <a:pt x="2456008" y="167952"/>
                    <a:pt x="2438774" y="177800"/>
                  </a:cubicBezTo>
                  <a:cubicBezTo>
                    <a:pt x="2434665" y="180148"/>
                    <a:pt x="2429770" y="181193"/>
                    <a:pt x="2426074" y="184150"/>
                  </a:cubicBezTo>
                  <a:cubicBezTo>
                    <a:pt x="2419062" y="189760"/>
                    <a:pt x="2405744" y="202585"/>
                    <a:pt x="2400674" y="212725"/>
                  </a:cubicBezTo>
                  <a:cubicBezTo>
                    <a:pt x="2399177" y="215718"/>
                    <a:pt x="2398557" y="219075"/>
                    <a:pt x="2397499" y="222250"/>
                  </a:cubicBezTo>
                  <a:cubicBezTo>
                    <a:pt x="2398557" y="234950"/>
                    <a:pt x="2399093" y="247704"/>
                    <a:pt x="2400674" y="260350"/>
                  </a:cubicBezTo>
                  <a:cubicBezTo>
                    <a:pt x="2401215" y="264680"/>
                    <a:pt x="2400536" y="270210"/>
                    <a:pt x="2403849" y="273050"/>
                  </a:cubicBezTo>
                  <a:cubicBezTo>
                    <a:pt x="2408931" y="277406"/>
                    <a:pt x="2416549" y="277283"/>
                    <a:pt x="2422899" y="279400"/>
                  </a:cubicBezTo>
                  <a:lnTo>
                    <a:pt x="2432424" y="282575"/>
                  </a:lnTo>
                  <a:cubicBezTo>
                    <a:pt x="2439832" y="281517"/>
                    <a:pt x="2447956" y="276053"/>
                    <a:pt x="2454649" y="279400"/>
                  </a:cubicBezTo>
                  <a:cubicBezTo>
                    <a:pt x="2458665" y="281408"/>
                    <a:pt x="2448573" y="286050"/>
                    <a:pt x="2445124" y="288925"/>
                  </a:cubicBezTo>
                  <a:cubicBezTo>
                    <a:pt x="2442193" y="291368"/>
                    <a:pt x="2439012" y="293568"/>
                    <a:pt x="2435599" y="295275"/>
                  </a:cubicBezTo>
                  <a:cubicBezTo>
                    <a:pt x="2421280" y="302435"/>
                    <a:pt x="2430198" y="293426"/>
                    <a:pt x="2416549" y="304800"/>
                  </a:cubicBezTo>
                  <a:cubicBezTo>
                    <a:pt x="2413100" y="307675"/>
                    <a:pt x="2410949" y="312144"/>
                    <a:pt x="2407024" y="314325"/>
                  </a:cubicBezTo>
                  <a:cubicBezTo>
                    <a:pt x="2399035" y="318763"/>
                    <a:pt x="2384558" y="321197"/>
                    <a:pt x="2375274" y="323850"/>
                  </a:cubicBezTo>
                  <a:cubicBezTo>
                    <a:pt x="2364373" y="326964"/>
                    <a:pt x="2364338" y="327731"/>
                    <a:pt x="2353049" y="333375"/>
                  </a:cubicBezTo>
                  <a:cubicBezTo>
                    <a:pt x="2350932" y="336550"/>
                    <a:pt x="2349679" y="340516"/>
                    <a:pt x="2346699" y="342900"/>
                  </a:cubicBezTo>
                  <a:cubicBezTo>
                    <a:pt x="2344086" y="344991"/>
                    <a:pt x="2340167" y="344578"/>
                    <a:pt x="2337174" y="346075"/>
                  </a:cubicBezTo>
                  <a:cubicBezTo>
                    <a:pt x="2333761" y="347782"/>
                    <a:pt x="2331156" y="350922"/>
                    <a:pt x="2327649" y="352425"/>
                  </a:cubicBezTo>
                  <a:cubicBezTo>
                    <a:pt x="2323638" y="354144"/>
                    <a:pt x="2319145" y="354401"/>
                    <a:pt x="2314949" y="355600"/>
                  </a:cubicBezTo>
                  <a:cubicBezTo>
                    <a:pt x="2311731" y="356519"/>
                    <a:pt x="2308599" y="357717"/>
                    <a:pt x="2305424" y="358775"/>
                  </a:cubicBezTo>
                  <a:cubicBezTo>
                    <a:pt x="2302249" y="361950"/>
                    <a:pt x="2298656" y="364756"/>
                    <a:pt x="2295899" y="368300"/>
                  </a:cubicBezTo>
                  <a:cubicBezTo>
                    <a:pt x="2291214" y="374324"/>
                    <a:pt x="2283199" y="387350"/>
                    <a:pt x="2283199" y="387350"/>
                  </a:cubicBezTo>
                  <a:cubicBezTo>
                    <a:pt x="2284257" y="390525"/>
                    <a:pt x="2283761" y="394784"/>
                    <a:pt x="2286374" y="396875"/>
                  </a:cubicBezTo>
                  <a:cubicBezTo>
                    <a:pt x="2306308" y="412822"/>
                    <a:pt x="2294636" y="386737"/>
                    <a:pt x="2302249" y="409575"/>
                  </a:cubicBezTo>
                  <a:cubicBezTo>
                    <a:pt x="2301701" y="410305"/>
                    <a:pt x="2287535" y="428705"/>
                    <a:pt x="2286374" y="431800"/>
                  </a:cubicBezTo>
                  <a:cubicBezTo>
                    <a:pt x="2278711" y="452234"/>
                    <a:pt x="2290695" y="445176"/>
                    <a:pt x="2273674" y="450850"/>
                  </a:cubicBezTo>
                  <a:cubicBezTo>
                    <a:pt x="2264149" y="449792"/>
                    <a:pt x="2253226" y="442596"/>
                    <a:pt x="2245099" y="447675"/>
                  </a:cubicBezTo>
                  <a:cubicBezTo>
                    <a:pt x="2239640" y="451087"/>
                    <a:pt x="2244035" y="461880"/>
                    <a:pt x="2248274" y="466725"/>
                  </a:cubicBezTo>
                  <a:cubicBezTo>
                    <a:pt x="2252682" y="471762"/>
                    <a:pt x="2267324" y="473075"/>
                    <a:pt x="2267324" y="473075"/>
                  </a:cubicBezTo>
                  <a:cubicBezTo>
                    <a:pt x="2269441" y="476250"/>
                    <a:pt x="2273381" y="478795"/>
                    <a:pt x="2273674" y="482600"/>
                  </a:cubicBezTo>
                  <a:cubicBezTo>
                    <a:pt x="2274255" y="490153"/>
                    <a:pt x="2270407" y="518922"/>
                    <a:pt x="2267324" y="530225"/>
                  </a:cubicBezTo>
                  <a:cubicBezTo>
                    <a:pt x="2265563" y="536683"/>
                    <a:pt x="2260974" y="549275"/>
                    <a:pt x="2260974" y="549275"/>
                  </a:cubicBezTo>
                  <a:cubicBezTo>
                    <a:pt x="2254624" y="548217"/>
                    <a:pt x="2248208" y="547497"/>
                    <a:pt x="2241924" y="546100"/>
                  </a:cubicBezTo>
                  <a:cubicBezTo>
                    <a:pt x="2238657" y="545374"/>
                    <a:pt x="2234766" y="545292"/>
                    <a:pt x="2232399" y="542925"/>
                  </a:cubicBezTo>
                  <a:cubicBezTo>
                    <a:pt x="2230032" y="540558"/>
                    <a:pt x="2230282" y="536575"/>
                    <a:pt x="2229224" y="533400"/>
                  </a:cubicBezTo>
                  <a:cubicBezTo>
                    <a:pt x="2228166" y="523875"/>
                    <a:pt x="2230335" y="513397"/>
                    <a:pt x="2226049" y="504825"/>
                  </a:cubicBezTo>
                  <a:cubicBezTo>
                    <a:pt x="2224098" y="500922"/>
                    <a:pt x="2215155" y="505622"/>
                    <a:pt x="2213349" y="501650"/>
                  </a:cubicBezTo>
                  <a:cubicBezTo>
                    <a:pt x="2195183" y="461684"/>
                    <a:pt x="2224877" y="474801"/>
                    <a:pt x="2200649" y="466725"/>
                  </a:cubicBezTo>
                  <a:cubicBezTo>
                    <a:pt x="2201707" y="472017"/>
                    <a:pt x="2202404" y="477394"/>
                    <a:pt x="2203824" y="482600"/>
                  </a:cubicBezTo>
                  <a:cubicBezTo>
                    <a:pt x="2205585" y="489058"/>
                    <a:pt x="2208861" y="495086"/>
                    <a:pt x="2210174" y="501650"/>
                  </a:cubicBezTo>
                  <a:cubicBezTo>
                    <a:pt x="2211232" y="506942"/>
                    <a:pt x="2210356" y="513035"/>
                    <a:pt x="2213349" y="517525"/>
                  </a:cubicBezTo>
                  <a:cubicBezTo>
                    <a:pt x="2215205" y="520310"/>
                    <a:pt x="2219699" y="519642"/>
                    <a:pt x="2222874" y="520700"/>
                  </a:cubicBezTo>
                  <a:cubicBezTo>
                    <a:pt x="2224991" y="527050"/>
                    <a:pt x="2227601" y="533256"/>
                    <a:pt x="2229224" y="539750"/>
                  </a:cubicBezTo>
                  <a:cubicBezTo>
                    <a:pt x="2230282" y="543983"/>
                    <a:pt x="2229313" y="549364"/>
                    <a:pt x="2232399" y="552450"/>
                  </a:cubicBezTo>
                  <a:cubicBezTo>
                    <a:pt x="2235485" y="555536"/>
                    <a:pt x="2240866" y="554567"/>
                    <a:pt x="2245099" y="555625"/>
                  </a:cubicBezTo>
                  <a:cubicBezTo>
                    <a:pt x="2248274" y="557742"/>
                    <a:pt x="2252240" y="558995"/>
                    <a:pt x="2254624" y="561975"/>
                  </a:cubicBezTo>
                  <a:cubicBezTo>
                    <a:pt x="2259941" y="568621"/>
                    <a:pt x="2257754" y="581116"/>
                    <a:pt x="2254624" y="587375"/>
                  </a:cubicBezTo>
                  <a:cubicBezTo>
                    <a:pt x="2252616" y="591391"/>
                    <a:pt x="2248274" y="593725"/>
                    <a:pt x="2245099" y="596900"/>
                  </a:cubicBezTo>
                  <a:cubicBezTo>
                    <a:pt x="2272396" y="615098"/>
                    <a:pt x="2237859" y="593280"/>
                    <a:pt x="2264149" y="606425"/>
                  </a:cubicBezTo>
                  <a:cubicBezTo>
                    <a:pt x="2267562" y="608132"/>
                    <a:pt x="2270499" y="610658"/>
                    <a:pt x="2273674" y="612775"/>
                  </a:cubicBezTo>
                  <a:cubicBezTo>
                    <a:pt x="2272616" y="621242"/>
                    <a:pt x="2273964" y="630378"/>
                    <a:pt x="2270499" y="638175"/>
                  </a:cubicBezTo>
                  <a:cubicBezTo>
                    <a:pt x="2269140" y="641233"/>
                    <a:pt x="2264192" y="640431"/>
                    <a:pt x="2260974" y="641350"/>
                  </a:cubicBezTo>
                  <a:cubicBezTo>
                    <a:pt x="2256778" y="642549"/>
                    <a:pt x="2252507" y="643467"/>
                    <a:pt x="2248274" y="644525"/>
                  </a:cubicBezTo>
                  <a:cubicBezTo>
                    <a:pt x="2243322" y="654430"/>
                    <a:pt x="2237688" y="658809"/>
                    <a:pt x="2245099" y="669925"/>
                  </a:cubicBezTo>
                  <a:cubicBezTo>
                    <a:pt x="2247216" y="673100"/>
                    <a:pt x="2251449" y="674158"/>
                    <a:pt x="2254624" y="676275"/>
                  </a:cubicBezTo>
                  <a:cubicBezTo>
                    <a:pt x="2232399" y="691092"/>
                    <a:pt x="2239807" y="682625"/>
                    <a:pt x="2229224" y="698500"/>
                  </a:cubicBezTo>
                  <a:cubicBezTo>
                    <a:pt x="2228166" y="705908"/>
                    <a:pt x="2229088" y="713886"/>
                    <a:pt x="2226049" y="720725"/>
                  </a:cubicBezTo>
                  <a:cubicBezTo>
                    <a:pt x="2223449" y="726574"/>
                    <a:pt x="2211628" y="727936"/>
                    <a:pt x="2206999" y="730250"/>
                  </a:cubicBezTo>
                  <a:cubicBezTo>
                    <a:pt x="2203586" y="731957"/>
                    <a:pt x="2200649" y="734483"/>
                    <a:pt x="2197474" y="736600"/>
                  </a:cubicBezTo>
                  <a:cubicBezTo>
                    <a:pt x="2191442" y="754697"/>
                    <a:pt x="2198956" y="740622"/>
                    <a:pt x="2175249" y="752475"/>
                  </a:cubicBezTo>
                  <a:cubicBezTo>
                    <a:pt x="2171016" y="754592"/>
                    <a:pt x="2166400" y="756074"/>
                    <a:pt x="2162549" y="758825"/>
                  </a:cubicBezTo>
                  <a:cubicBezTo>
                    <a:pt x="2158895" y="761435"/>
                    <a:pt x="2156949" y="766169"/>
                    <a:pt x="2153024" y="768350"/>
                  </a:cubicBezTo>
                  <a:cubicBezTo>
                    <a:pt x="2147173" y="771601"/>
                    <a:pt x="2140324" y="772583"/>
                    <a:pt x="2133974" y="774700"/>
                  </a:cubicBezTo>
                  <a:lnTo>
                    <a:pt x="2124449" y="777875"/>
                  </a:lnTo>
                  <a:cubicBezTo>
                    <a:pt x="2121274" y="778933"/>
                    <a:pt x="2117709" y="779194"/>
                    <a:pt x="2114924" y="781050"/>
                  </a:cubicBezTo>
                  <a:lnTo>
                    <a:pt x="2105399" y="787400"/>
                  </a:lnTo>
                  <a:cubicBezTo>
                    <a:pt x="2103282" y="793750"/>
                    <a:pt x="2103782" y="801717"/>
                    <a:pt x="2099049" y="806450"/>
                  </a:cubicBezTo>
                  <a:cubicBezTo>
                    <a:pt x="2091542" y="813957"/>
                    <a:pt x="2086328" y="820069"/>
                    <a:pt x="2076824" y="825500"/>
                  </a:cubicBezTo>
                  <a:cubicBezTo>
                    <a:pt x="2073918" y="827160"/>
                    <a:pt x="2070292" y="827178"/>
                    <a:pt x="2067299" y="828675"/>
                  </a:cubicBezTo>
                  <a:cubicBezTo>
                    <a:pt x="2042680" y="840985"/>
                    <a:pt x="2072190" y="830220"/>
                    <a:pt x="2048249" y="838200"/>
                  </a:cubicBezTo>
                  <a:cubicBezTo>
                    <a:pt x="2044016" y="841375"/>
                    <a:pt x="2039291" y="843983"/>
                    <a:pt x="2035549" y="847725"/>
                  </a:cubicBezTo>
                  <a:cubicBezTo>
                    <a:pt x="2032851" y="850423"/>
                    <a:pt x="2032179" y="854866"/>
                    <a:pt x="2029199" y="857250"/>
                  </a:cubicBezTo>
                  <a:cubicBezTo>
                    <a:pt x="2026586" y="859341"/>
                    <a:pt x="2022892" y="859506"/>
                    <a:pt x="2019674" y="860425"/>
                  </a:cubicBezTo>
                  <a:cubicBezTo>
                    <a:pt x="1991767" y="868398"/>
                    <a:pt x="2020287" y="859162"/>
                    <a:pt x="1997449" y="866775"/>
                  </a:cubicBezTo>
                  <a:cubicBezTo>
                    <a:pt x="1994274" y="869950"/>
                    <a:pt x="1990415" y="872564"/>
                    <a:pt x="1987924" y="876300"/>
                  </a:cubicBezTo>
                  <a:cubicBezTo>
                    <a:pt x="1986068" y="879085"/>
                    <a:pt x="1986067" y="882749"/>
                    <a:pt x="1984749" y="885825"/>
                  </a:cubicBezTo>
                  <a:cubicBezTo>
                    <a:pt x="1982885" y="890175"/>
                    <a:pt x="1980747" y="894416"/>
                    <a:pt x="1978399" y="898525"/>
                  </a:cubicBezTo>
                  <a:cubicBezTo>
                    <a:pt x="1976506" y="901838"/>
                    <a:pt x="1973756" y="904637"/>
                    <a:pt x="1972049" y="908050"/>
                  </a:cubicBezTo>
                  <a:cubicBezTo>
                    <a:pt x="1970552" y="911043"/>
                    <a:pt x="1971597" y="915630"/>
                    <a:pt x="1968874" y="917575"/>
                  </a:cubicBezTo>
                  <a:cubicBezTo>
                    <a:pt x="1963427" y="921466"/>
                    <a:pt x="1956174" y="921808"/>
                    <a:pt x="1949824" y="923925"/>
                  </a:cubicBezTo>
                  <a:cubicBezTo>
                    <a:pt x="1948766" y="928158"/>
                    <a:pt x="1947596" y="932365"/>
                    <a:pt x="1946649" y="936625"/>
                  </a:cubicBezTo>
                  <a:cubicBezTo>
                    <a:pt x="1945478" y="941893"/>
                    <a:pt x="1945707" y="947587"/>
                    <a:pt x="1943474" y="952500"/>
                  </a:cubicBezTo>
                  <a:cubicBezTo>
                    <a:pt x="1940316" y="959448"/>
                    <a:pt x="1935007" y="965200"/>
                    <a:pt x="1930774" y="971550"/>
                  </a:cubicBezTo>
                  <a:cubicBezTo>
                    <a:pt x="1928918" y="974335"/>
                    <a:pt x="1928657" y="977900"/>
                    <a:pt x="1927599" y="981075"/>
                  </a:cubicBezTo>
                  <a:cubicBezTo>
                    <a:pt x="1931163" y="1002459"/>
                    <a:pt x="1927895" y="994367"/>
                    <a:pt x="1933949" y="1006475"/>
                  </a:cubicBezTo>
                  <a:lnTo>
                    <a:pt x="1930774" y="1082675"/>
                  </a:lnTo>
                  <a:cubicBezTo>
                    <a:pt x="1931832" y="1092200"/>
                    <a:pt x="1931625" y="1101953"/>
                    <a:pt x="1933949" y="1111250"/>
                  </a:cubicBezTo>
                  <a:cubicBezTo>
                    <a:pt x="1934874" y="1114952"/>
                    <a:pt x="1938796" y="1117268"/>
                    <a:pt x="1940299" y="1120775"/>
                  </a:cubicBezTo>
                  <a:cubicBezTo>
                    <a:pt x="1942018" y="1124786"/>
                    <a:pt x="1941755" y="1129464"/>
                    <a:pt x="1943474" y="1133475"/>
                  </a:cubicBezTo>
                  <a:cubicBezTo>
                    <a:pt x="1944977" y="1136982"/>
                    <a:pt x="1948274" y="1139513"/>
                    <a:pt x="1949824" y="1143000"/>
                  </a:cubicBezTo>
                  <a:cubicBezTo>
                    <a:pt x="1964937" y="1177005"/>
                    <a:pt x="1948153" y="1150019"/>
                    <a:pt x="1962524" y="1171575"/>
                  </a:cubicBezTo>
                  <a:cubicBezTo>
                    <a:pt x="1961466" y="1178983"/>
                    <a:pt x="1961318" y="1186580"/>
                    <a:pt x="1959349" y="1193800"/>
                  </a:cubicBezTo>
                  <a:cubicBezTo>
                    <a:pt x="1955538" y="1207773"/>
                    <a:pt x="1952032" y="1205756"/>
                    <a:pt x="1943474" y="1216025"/>
                  </a:cubicBezTo>
                  <a:cubicBezTo>
                    <a:pt x="1930245" y="1231900"/>
                    <a:pt x="1945061" y="1220258"/>
                    <a:pt x="1927599" y="1231900"/>
                  </a:cubicBezTo>
                  <a:cubicBezTo>
                    <a:pt x="1925482" y="1235075"/>
                    <a:pt x="1924121" y="1238912"/>
                    <a:pt x="1921249" y="1241425"/>
                  </a:cubicBezTo>
                  <a:cubicBezTo>
                    <a:pt x="1914026" y="1247745"/>
                    <a:pt x="1899248" y="1256297"/>
                    <a:pt x="1889499" y="1260475"/>
                  </a:cubicBezTo>
                  <a:cubicBezTo>
                    <a:pt x="1886423" y="1261793"/>
                    <a:pt x="1883149" y="1262592"/>
                    <a:pt x="1879974" y="1263650"/>
                  </a:cubicBezTo>
                  <a:cubicBezTo>
                    <a:pt x="1865545" y="1242007"/>
                    <a:pt x="1881856" y="1269296"/>
                    <a:pt x="1870449" y="1235075"/>
                  </a:cubicBezTo>
                  <a:cubicBezTo>
                    <a:pt x="1869242" y="1231455"/>
                    <a:pt x="1865806" y="1228963"/>
                    <a:pt x="1864099" y="1225550"/>
                  </a:cubicBezTo>
                  <a:cubicBezTo>
                    <a:pt x="1850954" y="1199260"/>
                    <a:pt x="1872772" y="1233797"/>
                    <a:pt x="1854574" y="1206500"/>
                  </a:cubicBezTo>
                  <a:cubicBezTo>
                    <a:pt x="1855632" y="1200150"/>
                    <a:pt x="1854555" y="1193039"/>
                    <a:pt x="1857749" y="1187450"/>
                  </a:cubicBezTo>
                  <a:cubicBezTo>
                    <a:pt x="1859409" y="1184544"/>
                    <a:pt x="1865777" y="1187268"/>
                    <a:pt x="1867274" y="1184275"/>
                  </a:cubicBezTo>
                  <a:cubicBezTo>
                    <a:pt x="1868771" y="1181282"/>
                    <a:pt x="1865596" y="1177743"/>
                    <a:pt x="1864099" y="1174750"/>
                  </a:cubicBezTo>
                  <a:cubicBezTo>
                    <a:pt x="1859185" y="1164923"/>
                    <a:pt x="1849585" y="1155246"/>
                    <a:pt x="1838699" y="1152525"/>
                  </a:cubicBezTo>
                  <a:lnTo>
                    <a:pt x="1825999" y="1149350"/>
                  </a:lnTo>
                  <a:cubicBezTo>
                    <a:pt x="1834466" y="1123950"/>
                    <a:pt x="1821766" y="1153583"/>
                    <a:pt x="1838699" y="1136650"/>
                  </a:cubicBezTo>
                  <a:cubicBezTo>
                    <a:pt x="1841066" y="1134283"/>
                    <a:pt x="1840377" y="1130118"/>
                    <a:pt x="1841874" y="1127125"/>
                  </a:cubicBezTo>
                  <a:cubicBezTo>
                    <a:pt x="1843581" y="1123712"/>
                    <a:pt x="1846107" y="1120775"/>
                    <a:pt x="1848224" y="1117600"/>
                  </a:cubicBezTo>
                  <a:cubicBezTo>
                    <a:pt x="1847166" y="1112308"/>
                    <a:pt x="1848042" y="1106215"/>
                    <a:pt x="1845049" y="1101725"/>
                  </a:cubicBezTo>
                  <a:cubicBezTo>
                    <a:pt x="1843193" y="1098940"/>
                    <a:pt x="1837021" y="1101543"/>
                    <a:pt x="1835524" y="1098550"/>
                  </a:cubicBezTo>
                  <a:cubicBezTo>
                    <a:pt x="1834027" y="1095557"/>
                    <a:pt x="1837818" y="1092254"/>
                    <a:pt x="1838699" y="1089025"/>
                  </a:cubicBezTo>
                  <a:cubicBezTo>
                    <a:pt x="1840995" y="1080605"/>
                    <a:pt x="1845049" y="1063625"/>
                    <a:pt x="1845049" y="1063625"/>
                  </a:cubicBezTo>
                  <a:cubicBezTo>
                    <a:pt x="1839076" y="1055661"/>
                    <a:pt x="1826733" y="1039693"/>
                    <a:pt x="1822824" y="1031875"/>
                  </a:cubicBezTo>
                  <a:cubicBezTo>
                    <a:pt x="1820334" y="1026895"/>
                    <a:pt x="1814612" y="1014138"/>
                    <a:pt x="1810124" y="1009650"/>
                  </a:cubicBezTo>
                  <a:cubicBezTo>
                    <a:pt x="1807426" y="1006952"/>
                    <a:pt x="1803774" y="1005417"/>
                    <a:pt x="1800599" y="1003300"/>
                  </a:cubicBezTo>
                  <a:cubicBezTo>
                    <a:pt x="1798482" y="1000125"/>
                    <a:pt x="1798003" y="994458"/>
                    <a:pt x="1794249" y="993775"/>
                  </a:cubicBezTo>
                  <a:cubicBezTo>
                    <a:pt x="1785975" y="992271"/>
                    <a:pt x="1766515" y="995683"/>
                    <a:pt x="1756149" y="1000125"/>
                  </a:cubicBezTo>
                  <a:cubicBezTo>
                    <a:pt x="1751799" y="1001989"/>
                    <a:pt x="1747682" y="1004358"/>
                    <a:pt x="1743449" y="1006475"/>
                  </a:cubicBezTo>
                  <a:cubicBezTo>
                    <a:pt x="1738157" y="1005417"/>
                    <a:pt x="1732064" y="1006293"/>
                    <a:pt x="1727574" y="1003300"/>
                  </a:cubicBezTo>
                  <a:cubicBezTo>
                    <a:pt x="1724789" y="1001444"/>
                    <a:pt x="1726255" y="996560"/>
                    <a:pt x="1724399" y="993775"/>
                  </a:cubicBezTo>
                  <a:cubicBezTo>
                    <a:pt x="1721908" y="990039"/>
                    <a:pt x="1717749" y="987699"/>
                    <a:pt x="1714874" y="984250"/>
                  </a:cubicBezTo>
                  <a:cubicBezTo>
                    <a:pt x="1712431" y="981319"/>
                    <a:pt x="1711699" y="976842"/>
                    <a:pt x="1708524" y="974725"/>
                  </a:cubicBezTo>
                  <a:cubicBezTo>
                    <a:pt x="1704893" y="972304"/>
                    <a:pt x="1700004" y="972804"/>
                    <a:pt x="1695824" y="971550"/>
                  </a:cubicBezTo>
                  <a:cubicBezTo>
                    <a:pt x="1689413" y="969627"/>
                    <a:pt x="1676774" y="965200"/>
                    <a:pt x="1676774" y="965200"/>
                  </a:cubicBezTo>
                  <a:cubicBezTo>
                    <a:pt x="1675626" y="965344"/>
                    <a:pt x="1641016" y="969042"/>
                    <a:pt x="1635499" y="971550"/>
                  </a:cubicBezTo>
                  <a:cubicBezTo>
                    <a:pt x="1628551" y="974708"/>
                    <a:pt x="1616449" y="984250"/>
                    <a:pt x="1616449" y="984250"/>
                  </a:cubicBezTo>
                  <a:cubicBezTo>
                    <a:pt x="1610099" y="983192"/>
                    <a:pt x="1603506" y="983111"/>
                    <a:pt x="1597399" y="981075"/>
                  </a:cubicBezTo>
                  <a:cubicBezTo>
                    <a:pt x="1593779" y="979868"/>
                    <a:pt x="1591652" y="975265"/>
                    <a:pt x="1587874" y="974725"/>
                  </a:cubicBezTo>
                  <a:cubicBezTo>
                    <a:pt x="1583554" y="974108"/>
                    <a:pt x="1579354" y="976646"/>
                    <a:pt x="1575174" y="977900"/>
                  </a:cubicBezTo>
                  <a:cubicBezTo>
                    <a:pt x="1568763" y="979823"/>
                    <a:pt x="1562809" y="983916"/>
                    <a:pt x="1556124" y="984250"/>
                  </a:cubicBezTo>
                  <a:lnTo>
                    <a:pt x="1492624" y="987425"/>
                  </a:lnTo>
                  <a:cubicBezTo>
                    <a:pt x="1489449" y="988483"/>
                    <a:pt x="1480732" y="988233"/>
                    <a:pt x="1483099" y="990600"/>
                  </a:cubicBezTo>
                  <a:cubicBezTo>
                    <a:pt x="1487832" y="995333"/>
                    <a:pt x="1502149" y="996950"/>
                    <a:pt x="1502149" y="996950"/>
                  </a:cubicBezTo>
                  <a:cubicBezTo>
                    <a:pt x="1505324" y="1000125"/>
                    <a:pt x="1511674" y="1001985"/>
                    <a:pt x="1511674" y="1006475"/>
                  </a:cubicBezTo>
                  <a:cubicBezTo>
                    <a:pt x="1511674" y="1009822"/>
                    <a:pt x="1503646" y="1006657"/>
                    <a:pt x="1502149" y="1009650"/>
                  </a:cubicBezTo>
                  <a:cubicBezTo>
                    <a:pt x="1497311" y="1019326"/>
                    <a:pt x="1511220" y="1021140"/>
                    <a:pt x="1514849" y="1022350"/>
                  </a:cubicBezTo>
                  <a:cubicBezTo>
                    <a:pt x="1516966" y="1026583"/>
                    <a:pt x="1525732" y="1033690"/>
                    <a:pt x="1521199" y="1035050"/>
                  </a:cubicBezTo>
                  <a:cubicBezTo>
                    <a:pt x="1508992" y="1038712"/>
                    <a:pt x="1495843" y="1031875"/>
                    <a:pt x="1483099" y="1031875"/>
                  </a:cubicBezTo>
                  <a:cubicBezTo>
                    <a:pt x="1468245" y="1031875"/>
                    <a:pt x="1453466" y="1033992"/>
                    <a:pt x="1438649" y="1035050"/>
                  </a:cubicBezTo>
                  <a:cubicBezTo>
                    <a:pt x="1435474" y="1036108"/>
                    <a:pt x="1432299" y="1039283"/>
                    <a:pt x="1429124" y="1038225"/>
                  </a:cubicBezTo>
                  <a:cubicBezTo>
                    <a:pt x="1419837" y="1035129"/>
                    <a:pt x="1417828" y="1022411"/>
                    <a:pt x="1413249" y="1016000"/>
                  </a:cubicBezTo>
                  <a:cubicBezTo>
                    <a:pt x="1410639" y="1012346"/>
                    <a:pt x="1406599" y="1009924"/>
                    <a:pt x="1403724" y="1006475"/>
                  </a:cubicBezTo>
                  <a:cubicBezTo>
                    <a:pt x="1401281" y="1003544"/>
                    <a:pt x="1399491" y="1000125"/>
                    <a:pt x="1397374" y="996950"/>
                  </a:cubicBezTo>
                  <a:cubicBezTo>
                    <a:pt x="1394199" y="998008"/>
                    <a:pt x="1390775" y="998500"/>
                    <a:pt x="1387849" y="1000125"/>
                  </a:cubicBezTo>
                  <a:cubicBezTo>
                    <a:pt x="1381178" y="1003831"/>
                    <a:pt x="1368799" y="1012825"/>
                    <a:pt x="1368799" y="1012825"/>
                  </a:cubicBezTo>
                  <a:cubicBezTo>
                    <a:pt x="1346574" y="1011767"/>
                    <a:pt x="1324374" y="1009650"/>
                    <a:pt x="1302124" y="1009650"/>
                  </a:cubicBezTo>
                  <a:cubicBezTo>
                    <a:pt x="1285398" y="1009650"/>
                    <a:pt x="1287752" y="1014010"/>
                    <a:pt x="1273549" y="1019175"/>
                  </a:cubicBezTo>
                  <a:cubicBezTo>
                    <a:pt x="1266308" y="1021808"/>
                    <a:pt x="1258732" y="1023408"/>
                    <a:pt x="1251324" y="1025525"/>
                  </a:cubicBezTo>
                  <a:cubicBezTo>
                    <a:pt x="1246638" y="1032553"/>
                    <a:pt x="1242783" y="1039686"/>
                    <a:pt x="1235449" y="1044575"/>
                  </a:cubicBezTo>
                  <a:cubicBezTo>
                    <a:pt x="1232664" y="1046431"/>
                    <a:pt x="1229000" y="1046432"/>
                    <a:pt x="1225924" y="1047750"/>
                  </a:cubicBezTo>
                  <a:cubicBezTo>
                    <a:pt x="1221574" y="1049614"/>
                    <a:pt x="1217075" y="1051349"/>
                    <a:pt x="1213224" y="1054100"/>
                  </a:cubicBezTo>
                  <a:cubicBezTo>
                    <a:pt x="1209570" y="1056710"/>
                    <a:pt x="1207787" y="1061767"/>
                    <a:pt x="1203699" y="1063625"/>
                  </a:cubicBezTo>
                  <a:cubicBezTo>
                    <a:pt x="1189667" y="1070003"/>
                    <a:pt x="1164280" y="1071533"/>
                    <a:pt x="1149724" y="1073150"/>
                  </a:cubicBezTo>
                  <a:cubicBezTo>
                    <a:pt x="1142914" y="1114007"/>
                    <a:pt x="1156071" y="1072863"/>
                    <a:pt x="1114799" y="1095375"/>
                  </a:cubicBezTo>
                  <a:cubicBezTo>
                    <a:pt x="1110061" y="1097959"/>
                    <a:pt x="1114617" y="1106760"/>
                    <a:pt x="1111624" y="1111250"/>
                  </a:cubicBezTo>
                  <a:cubicBezTo>
                    <a:pt x="1109768" y="1114035"/>
                    <a:pt x="1105092" y="1112928"/>
                    <a:pt x="1102099" y="1114425"/>
                  </a:cubicBezTo>
                  <a:cubicBezTo>
                    <a:pt x="1098686" y="1116132"/>
                    <a:pt x="1095749" y="1118658"/>
                    <a:pt x="1092574" y="1120775"/>
                  </a:cubicBezTo>
                  <a:cubicBezTo>
                    <a:pt x="1091516" y="1123950"/>
                    <a:pt x="1089399" y="1126953"/>
                    <a:pt x="1089399" y="1130300"/>
                  </a:cubicBezTo>
                  <a:cubicBezTo>
                    <a:pt x="1089399" y="1133647"/>
                    <a:pt x="1094582" y="1137148"/>
                    <a:pt x="1092574" y="1139825"/>
                  </a:cubicBezTo>
                  <a:cubicBezTo>
                    <a:pt x="1089956" y="1143316"/>
                    <a:pt x="1084070" y="1141801"/>
                    <a:pt x="1079874" y="1143000"/>
                  </a:cubicBezTo>
                  <a:cubicBezTo>
                    <a:pt x="1076656" y="1143919"/>
                    <a:pt x="1073524" y="1145117"/>
                    <a:pt x="1070349" y="1146175"/>
                  </a:cubicBezTo>
                  <a:cubicBezTo>
                    <a:pt x="1062237" y="1170510"/>
                    <a:pt x="1070349" y="1142006"/>
                    <a:pt x="1070349" y="1193800"/>
                  </a:cubicBezTo>
                  <a:cubicBezTo>
                    <a:pt x="1070349" y="1201284"/>
                    <a:pt x="1067174" y="1216025"/>
                    <a:pt x="1067174" y="1216025"/>
                  </a:cubicBezTo>
                  <a:lnTo>
                    <a:pt x="1044949" y="1222375"/>
                  </a:lnTo>
                  <a:cubicBezTo>
                    <a:pt x="1036482" y="1219200"/>
                    <a:pt x="1027303" y="1217502"/>
                    <a:pt x="1019549" y="1212850"/>
                  </a:cubicBezTo>
                  <a:cubicBezTo>
                    <a:pt x="983646" y="1191308"/>
                    <a:pt x="1041111" y="1212629"/>
                    <a:pt x="1003674" y="1200150"/>
                  </a:cubicBezTo>
                  <a:cubicBezTo>
                    <a:pt x="999441" y="1196975"/>
                    <a:pt x="994362" y="1194690"/>
                    <a:pt x="990974" y="1190625"/>
                  </a:cubicBezTo>
                  <a:cubicBezTo>
                    <a:pt x="988831" y="1188054"/>
                    <a:pt x="989296" y="1184093"/>
                    <a:pt x="987799" y="1181100"/>
                  </a:cubicBezTo>
                  <a:cubicBezTo>
                    <a:pt x="986092" y="1177687"/>
                    <a:pt x="983566" y="1174750"/>
                    <a:pt x="981449" y="1171575"/>
                  </a:cubicBezTo>
                  <a:cubicBezTo>
                    <a:pt x="980391" y="1157817"/>
                    <a:pt x="981435" y="1143732"/>
                    <a:pt x="978274" y="1130300"/>
                  </a:cubicBezTo>
                  <a:cubicBezTo>
                    <a:pt x="977062" y="1125149"/>
                    <a:pt x="971116" y="1122333"/>
                    <a:pt x="968749" y="1117600"/>
                  </a:cubicBezTo>
                  <a:cubicBezTo>
                    <a:pt x="966798" y="1113697"/>
                    <a:pt x="967293" y="1108911"/>
                    <a:pt x="965574" y="1104900"/>
                  </a:cubicBezTo>
                  <a:cubicBezTo>
                    <a:pt x="953647" y="1077070"/>
                    <a:pt x="963694" y="1112607"/>
                    <a:pt x="956049" y="1085850"/>
                  </a:cubicBezTo>
                  <a:cubicBezTo>
                    <a:pt x="953387" y="1076532"/>
                    <a:pt x="947056" y="1047438"/>
                    <a:pt x="940174" y="1035050"/>
                  </a:cubicBezTo>
                  <a:cubicBezTo>
                    <a:pt x="937604" y="1030424"/>
                    <a:pt x="933684" y="1026685"/>
                    <a:pt x="930649" y="1022350"/>
                  </a:cubicBezTo>
                  <a:cubicBezTo>
                    <a:pt x="915143" y="1000199"/>
                    <a:pt x="925605" y="1005852"/>
                    <a:pt x="908424" y="1000125"/>
                  </a:cubicBezTo>
                  <a:cubicBezTo>
                    <a:pt x="898899" y="1001183"/>
                    <a:pt x="888941" y="1000269"/>
                    <a:pt x="879849" y="1003300"/>
                  </a:cubicBezTo>
                  <a:cubicBezTo>
                    <a:pt x="872609" y="1005713"/>
                    <a:pt x="860799" y="1016000"/>
                    <a:pt x="860799" y="1016000"/>
                  </a:cubicBezTo>
                  <a:cubicBezTo>
                    <a:pt x="858682" y="1019175"/>
                    <a:pt x="857147" y="1022827"/>
                    <a:pt x="854449" y="1025525"/>
                  </a:cubicBezTo>
                  <a:cubicBezTo>
                    <a:pt x="846206" y="1033768"/>
                    <a:pt x="839109" y="1036370"/>
                    <a:pt x="829049" y="1041400"/>
                  </a:cubicBezTo>
                  <a:cubicBezTo>
                    <a:pt x="772981" y="1033390"/>
                    <a:pt x="837784" y="1048281"/>
                    <a:pt x="794124" y="1019175"/>
                  </a:cubicBezTo>
                  <a:lnTo>
                    <a:pt x="775074" y="1006475"/>
                  </a:lnTo>
                  <a:cubicBezTo>
                    <a:pt x="757138" y="979572"/>
                    <a:pt x="784520" y="1023721"/>
                    <a:pt x="765549" y="971550"/>
                  </a:cubicBezTo>
                  <a:cubicBezTo>
                    <a:pt x="764015" y="967330"/>
                    <a:pt x="759473" y="964900"/>
                    <a:pt x="756024" y="962025"/>
                  </a:cubicBezTo>
                  <a:cubicBezTo>
                    <a:pt x="753093" y="959582"/>
                    <a:pt x="749604" y="957893"/>
                    <a:pt x="746499" y="955675"/>
                  </a:cubicBezTo>
                  <a:cubicBezTo>
                    <a:pt x="742193" y="952599"/>
                    <a:pt x="738105" y="949226"/>
                    <a:pt x="733799" y="946150"/>
                  </a:cubicBezTo>
                  <a:cubicBezTo>
                    <a:pt x="730694" y="943932"/>
                    <a:pt x="725132" y="943518"/>
                    <a:pt x="724274" y="939800"/>
                  </a:cubicBezTo>
                  <a:cubicBezTo>
                    <a:pt x="721656" y="928456"/>
                    <a:pt x="724274" y="916517"/>
                    <a:pt x="724274" y="904875"/>
                  </a:cubicBezTo>
                  <a:lnTo>
                    <a:pt x="625849" y="904875"/>
                  </a:lnTo>
                  <a:lnTo>
                    <a:pt x="613149" y="920750"/>
                  </a:lnTo>
                  <a:lnTo>
                    <a:pt x="476624" y="920750"/>
                  </a:lnTo>
                  <a:lnTo>
                    <a:pt x="327399" y="866775"/>
                  </a:lnTo>
                  <a:lnTo>
                    <a:pt x="327399" y="847725"/>
                  </a:lnTo>
                  <a:lnTo>
                    <a:pt x="203574" y="850900"/>
                  </a:lnTo>
                  <a:lnTo>
                    <a:pt x="213099" y="809625"/>
                  </a:lnTo>
                  <a:cubicBezTo>
                    <a:pt x="206749" y="802217"/>
                    <a:pt x="201302" y="793927"/>
                    <a:pt x="194049" y="787400"/>
                  </a:cubicBezTo>
                  <a:cubicBezTo>
                    <a:pt x="190531" y="784234"/>
                    <a:pt x="185287" y="783675"/>
                    <a:pt x="181349" y="781050"/>
                  </a:cubicBezTo>
                  <a:cubicBezTo>
                    <a:pt x="175710" y="777291"/>
                    <a:pt x="170574" y="772812"/>
                    <a:pt x="165474" y="768350"/>
                  </a:cubicBezTo>
                  <a:cubicBezTo>
                    <a:pt x="162095" y="765393"/>
                    <a:pt x="159874" y="761006"/>
                    <a:pt x="155949" y="758825"/>
                  </a:cubicBezTo>
                  <a:cubicBezTo>
                    <a:pt x="150098" y="755574"/>
                    <a:pt x="136899" y="752475"/>
                    <a:pt x="136899" y="752475"/>
                  </a:cubicBezTo>
                  <a:cubicBezTo>
                    <a:pt x="134782" y="749300"/>
                    <a:pt x="133247" y="745648"/>
                    <a:pt x="130549" y="742950"/>
                  </a:cubicBezTo>
                  <a:cubicBezTo>
                    <a:pt x="120923" y="733324"/>
                    <a:pt x="112788" y="735423"/>
                    <a:pt x="98799" y="733425"/>
                  </a:cubicBezTo>
                  <a:cubicBezTo>
                    <a:pt x="100904" y="720795"/>
                    <a:pt x="105559" y="704703"/>
                    <a:pt x="98799" y="692150"/>
                  </a:cubicBezTo>
                  <a:cubicBezTo>
                    <a:pt x="94541" y="684243"/>
                    <a:pt x="79749" y="673100"/>
                    <a:pt x="79749" y="673100"/>
                  </a:cubicBezTo>
                  <a:cubicBezTo>
                    <a:pt x="78691" y="668867"/>
                    <a:pt x="78525" y="664303"/>
                    <a:pt x="76574" y="660400"/>
                  </a:cubicBezTo>
                  <a:cubicBezTo>
                    <a:pt x="74207" y="655667"/>
                    <a:pt x="68829" y="652683"/>
                    <a:pt x="67049" y="647700"/>
                  </a:cubicBezTo>
                  <a:cubicBezTo>
                    <a:pt x="53794" y="610585"/>
                    <a:pt x="72876" y="620009"/>
                    <a:pt x="51174" y="612775"/>
                  </a:cubicBezTo>
                  <a:cubicBezTo>
                    <a:pt x="44030" y="591343"/>
                    <a:pt x="53787" y="616956"/>
                    <a:pt x="35299" y="587375"/>
                  </a:cubicBezTo>
                  <a:cubicBezTo>
                    <a:pt x="33525" y="584537"/>
                    <a:pt x="33182" y="581025"/>
                    <a:pt x="32124" y="577850"/>
                  </a:cubicBezTo>
                  <a:cubicBezTo>
                    <a:pt x="37289" y="567521"/>
                    <a:pt x="41649" y="561585"/>
                    <a:pt x="41649" y="549275"/>
                  </a:cubicBezTo>
                  <a:cubicBezTo>
                    <a:pt x="41649" y="543879"/>
                    <a:pt x="39361" y="538723"/>
                    <a:pt x="38474" y="533400"/>
                  </a:cubicBezTo>
                  <a:cubicBezTo>
                    <a:pt x="37244" y="526018"/>
                    <a:pt x="36357" y="518583"/>
                    <a:pt x="35299" y="511175"/>
                  </a:cubicBezTo>
                  <a:cubicBezTo>
                    <a:pt x="36357" y="506942"/>
                    <a:pt x="38956" y="502812"/>
                    <a:pt x="38474" y="498475"/>
                  </a:cubicBezTo>
                  <a:cubicBezTo>
                    <a:pt x="36130" y="477377"/>
                    <a:pt x="33235" y="486886"/>
                    <a:pt x="22599" y="476250"/>
                  </a:cubicBezTo>
                  <a:cubicBezTo>
                    <a:pt x="15057" y="468708"/>
                    <a:pt x="9411" y="459643"/>
                    <a:pt x="3549" y="450850"/>
                  </a:cubicBezTo>
                  <a:cubicBezTo>
                    <a:pt x="770" y="434176"/>
                    <a:pt x="-2809" y="423883"/>
                    <a:pt x="3549" y="406400"/>
                  </a:cubicBezTo>
                  <a:cubicBezTo>
                    <a:pt x="5083" y="402180"/>
                    <a:pt x="9899" y="400050"/>
                    <a:pt x="13074" y="396875"/>
                  </a:cubicBezTo>
                  <a:cubicBezTo>
                    <a:pt x="10957" y="391583"/>
                    <a:pt x="9273" y="386098"/>
                    <a:pt x="6724" y="381000"/>
                  </a:cubicBezTo>
                  <a:cubicBezTo>
                    <a:pt x="5017" y="377587"/>
                    <a:pt x="-833" y="375095"/>
                    <a:pt x="374" y="371475"/>
                  </a:cubicBezTo>
                  <a:cubicBezTo>
                    <a:pt x="2047" y="366455"/>
                    <a:pt x="8768" y="365026"/>
                    <a:pt x="13074" y="361950"/>
                  </a:cubicBezTo>
                  <a:cubicBezTo>
                    <a:pt x="28545" y="350899"/>
                    <a:pt x="17300" y="360899"/>
                    <a:pt x="32124" y="346075"/>
                  </a:cubicBezTo>
                  <a:cubicBezTo>
                    <a:pt x="33182" y="341842"/>
                    <a:pt x="34100" y="337571"/>
                    <a:pt x="35299" y="333375"/>
                  </a:cubicBezTo>
                  <a:cubicBezTo>
                    <a:pt x="36218" y="330157"/>
                    <a:pt x="38474" y="327197"/>
                    <a:pt x="38474" y="323850"/>
                  </a:cubicBezTo>
                  <a:cubicBezTo>
                    <a:pt x="38474" y="313214"/>
                    <a:pt x="36357" y="302683"/>
                    <a:pt x="35299" y="292100"/>
                  </a:cubicBezTo>
                  <a:cubicBezTo>
                    <a:pt x="37416" y="274108"/>
                    <a:pt x="35698" y="255235"/>
                    <a:pt x="41649" y="238125"/>
                  </a:cubicBezTo>
                  <a:cubicBezTo>
                    <a:pt x="52535" y="206829"/>
                    <a:pt x="60019" y="229961"/>
                    <a:pt x="70224" y="209550"/>
                  </a:cubicBezTo>
                  <a:cubicBezTo>
                    <a:pt x="72341" y="205317"/>
                    <a:pt x="74912" y="201282"/>
                    <a:pt x="76574" y="196850"/>
                  </a:cubicBezTo>
                  <a:cubicBezTo>
                    <a:pt x="78106" y="192764"/>
                    <a:pt x="78030" y="188161"/>
                    <a:pt x="79749" y="184150"/>
                  </a:cubicBezTo>
                  <a:cubicBezTo>
                    <a:pt x="83759" y="174794"/>
                    <a:pt x="89085" y="172729"/>
                    <a:pt x="95624" y="165100"/>
                  </a:cubicBezTo>
                  <a:cubicBezTo>
                    <a:pt x="99068" y="161082"/>
                    <a:pt x="101974" y="156633"/>
                    <a:pt x="105149" y="152400"/>
                  </a:cubicBezTo>
                  <a:lnTo>
                    <a:pt x="111499" y="133350"/>
                  </a:lnTo>
                  <a:cubicBezTo>
                    <a:pt x="114219" y="125189"/>
                    <a:pt x="116254" y="119896"/>
                    <a:pt x="117849" y="111125"/>
                  </a:cubicBezTo>
                  <a:cubicBezTo>
                    <a:pt x="119188" y="103762"/>
                    <a:pt x="120198" y="96338"/>
                    <a:pt x="121024" y="88900"/>
                  </a:cubicBezTo>
                  <a:cubicBezTo>
                    <a:pt x="122315" y="77282"/>
                    <a:pt x="123036" y="65607"/>
                    <a:pt x="124199" y="53975"/>
                  </a:cubicBezTo>
                  <a:cubicBezTo>
                    <a:pt x="125153" y="44439"/>
                    <a:pt x="122443" y="33618"/>
                    <a:pt x="127374" y="25400"/>
                  </a:cubicBezTo>
                  <a:cubicBezTo>
                    <a:pt x="130150" y="20773"/>
                    <a:pt x="137957" y="23283"/>
                    <a:pt x="143249" y="22225"/>
                  </a:cubicBezTo>
                  <a:cubicBezTo>
                    <a:pt x="148065" y="19014"/>
                    <a:pt x="155726" y="12700"/>
                    <a:pt x="162299" y="12700"/>
                  </a:cubicBezTo>
                  <a:cubicBezTo>
                    <a:pt x="165646" y="12700"/>
                    <a:pt x="168831" y="14378"/>
                    <a:pt x="171824" y="15875"/>
                  </a:cubicBezTo>
                  <a:cubicBezTo>
                    <a:pt x="175237" y="17582"/>
                    <a:pt x="177862" y="20675"/>
                    <a:pt x="181349" y="22225"/>
                  </a:cubicBezTo>
                  <a:cubicBezTo>
                    <a:pt x="207617" y="33900"/>
                    <a:pt x="193708" y="21884"/>
                    <a:pt x="232149" y="0"/>
                  </a:cubicBezTo>
                  <a:close/>
                </a:path>
              </a:pathLst>
            </a:custGeom>
            <a:solidFill>
              <a:srgbClr val="C3C1AA"/>
            </a:solidFill>
            <a:ln w="6350" cap="flat">
              <a:solidFill>
                <a:srgbClr val="FFFFFF"/>
              </a:solidFill>
              <a:prstDash val="solid"/>
              <a:miter lim="800000"/>
              <a:headEnd/>
              <a:tailEnd/>
            </a:ln>
          </p:spPr>
          <p:txBody>
            <a:bodyPr vert="horz" wrap="square" lIns="61722" tIns="30861" rIns="61722" bIns="30861" numCol="1" anchor="t" anchorCtr="0" compatLnSpc="1">
              <a:prstTxWarp prst="textNoShape">
                <a:avLst/>
              </a:prstTxWarp>
            </a:bodyPr>
            <a:lstStyle/>
            <a:p>
              <a:endParaRPr lang="en-US" sz="1215">
                <a:solidFill>
                  <a:prstClr val="black"/>
                </a:solidFill>
              </a:endParaRPr>
            </a:p>
          </p:txBody>
        </p:sp>
        <p:sp>
          <p:nvSpPr>
            <p:cNvPr id="260" name="TextBox 259"/>
            <p:cNvSpPr txBox="1"/>
            <p:nvPr/>
          </p:nvSpPr>
          <p:spPr>
            <a:xfrm>
              <a:off x="5317853" y="911242"/>
              <a:ext cx="858495" cy="258532"/>
            </a:xfrm>
            <a:prstGeom prst="rect">
              <a:avLst/>
            </a:prstGeom>
            <a:noFill/>
          </p:spPr>
          <p:txBody>
            <a:bodyPr wrap="square">
              <a:spAutoFit/>
            </a:bodyPr>
            <a:lstStyle/>
            <a:p>
              <a:pPr algn="ctr">
                <a:defRPr/>
              </a:pPr>
              <a:r>
                <a:rPr lang="en-US" sz="540" b="1" spc="81" dirty="0" smtClean="0">
                  <a:solidFill>
                    <a:prstClr val="black">
                      <a:lumMod val="65000"/>
                      <a:lumOff val="35000"/>
                    </a:prstClr>
                  </a:solidFill>
                </a:rPr>
                <a:t>UNITED STATES OF AMERICA</a:t>
              </a:r>
              <a:endParaRPr lang="en-US" sz="540" b="1" spc="81" dirty="0">
                <a:solidFill>
                  <a:prstClr val="black">
                    <a:lumMod val="65000"/>
                    <a:lumOff val="35000"/>
                  </a:prstClr>
                </a:solidFill>
              </a:endParaRPr>
            </a:p>
          </p:txBody>
        </p:sp>
        <p:sp>
          <p:nvSpPr>
            <p:cNvPr id="442" name="Oval 441"/>
            <p:cNvSpPr/>
            <p:nvPr/>
          </p:nvSpPr>
          <p:spPr>
            <a:xfrm>
              <a:off x="5001457" y="4732720"/>
              <a:ext cx="305740" cy="133453"/>
            </a:xfrm>
            <a:prstGeom prst="ellipse">
              <a:avLst/>
            </a:prstGeom>
            <a:solidFill>
              <a:srgbClr val="8A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15">
                <a:solidFill>
                  <a:prstClr val="white"/>
                </a:solidFill>
              </a:endParaRPr>
            </a:p>
          </p:txBody>
        </p:sp>
        <p:sp>
          <p:nvSpPr>
            <p:cNvPr id="443" name="TextBox 442"/>
            <p:cNvSpPr txBox="1"/>
            <p:nvPr/>
          </p:nvSpPr>
          <p:spPr>
            <a:xfrm>
              <a:off x="5300691" y="4683869"/>
              <a:ext cx="1780996" cy="234500"/>
            </a:xfrm>
            <a:prstGeom prst="rect">
              <a:avLst/>
            </a:prstGeom>
            <a:noFill/>
          </p:spPr>
          <p:txBody>
            <a:bodyPr wrap="square">
              <a:spAutoFit/>
            </a:bodyPr>
            <a:lstStyle/>
            <a:p>
              <a:pPr>
                <a:defRPr/>
              </a:pPr>
              <a:r>
                <a:rPr lang="en-US" sz="743" spc="81" dirty="0" smtClean="0">
                  <a:solidFill>
                    <a:prstClr val="black"/>
                  </a:solidFill>
                  <a:latin typeface="Segoe UI" panose="020B0502040204020203" pitchFamily="34" charset="0"/>
                  <a:cs typeface="Segoe UI" panose="020B0502040204020203" pitchFamily="34" charset="0"/>
                </a:rPr>
                <a:t>Source Country for Drugs</a:t>
              </a:r>
              <a:endParaRPr lang="en-US" sz="743" spc="81" dirty="0">
                <a:solidFill>
                  <a:prstClr val="black"/>
                </a:solidFill>
                <a:latin typeface="Segoe UI" panose="020B0502040204020203" pitchFamily="34" charset="0"/>
                <a:cs typeface="Segoe UI" panose="020B0502040204020203" pitchFamily="34" charset="0"/>
              </a:endParaRPr>
            </a:p>
          </p:txBody>
        </p:sp>
        <p:sp>
          <p:nvSpPr>
            <p:cNvPr id="90" name="Freeform 89"/>
            <p:cNvSpPr/>
            <p:nvPr/>
          </p:nvSpPr>
          <p:spPr>
            <a:xfrm>
              <a:off x="6820721" y="930644"/>
              <a:ext cx="356653" cy="1176064"/>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6955" h="1176064">
                  <a:moveTo>
                    <a:pt x="106630" y="1176064"/>
                  </a:moveTo>
                  <a:cubicBezTo>
                    <a:pt x="253748" y="1046297"/>
                    <a:pt x="400867" y="916531"/>
                    <a:pt x="468768" y="768658"/>
                  </a:cubicBezTo>
                  <a:cubicBezTo>
                    <a:pt x="536669" y="620785"/>
                    <a:pt x="580428" y="411046"/>
                    <a:pt x="514036" y="288824"/>
                  </a:cubicBezTo>
                  <a:cubicBezTo>
                    <a:pt x="447644" y="166602"/>
                    <a:pt x="154915" y="82103"/>
                    <a:pt x="70416" y="35327"/>
                  </a:cubicBezTo>
                  <a:cubicBezTo>
                    <a:pt x="-14083" y="-11449"/>
                    <a:pt x="-3521" y="-1642"/>
                    <a:pt x="7041" y="8166"/>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4" name="Freeform 443"/>
            <p:cNvSpPr/>
            <p:nvPr/>
          </p:nvSpPr>
          <p:spPr>
            <a:xfrm>
              <a:off x="6923221" y="800177"/>
              <a:ext cx="215359" cy="385547"/>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Lst>
              <a:ahLst/>
              <a:cxnLst>
                <a:cxn ang="0">
                  <a:pos x="connsiteX0" y="connsiteY0"/>
                </a:cxn>
                <a:cxn ang="0">
                  <a:pos x="connsiteX1" y="connsiteY1"/>
                </a:cxn>
                <a:cxn ang="0">
                  <a:pos x="connsiteX2" y="connsiteY2"/>
                </a:cxn>
                <a:cxn ang="0">
                  <a:pos x="connsiteX3" y="connsiteY3"/>
                </a:cxn>
              </a:cxnLst>
              <a:rect l="l" t="t" r="r" b="b"/>
              <a:pathLst>
                <a:path w="189116" h="385547">
                  <a:moveTo>
                    <a:pt x="189116" y="385547"/>
                  </a:moveTo>
                  <a:cubicBezTo>
                    <a:pt x="184290" y="325365"/>
                    <a:pt x="166812" y="163394"/>
                    <a:pt x="155657" y="100580"/>
                  </a:cubicBezTo>
                  <a:cubicBezTo>
                    <a:pt x="144502" y="37766"/>
                    <a:pt x="148009" y="23676"/>
                    <a:pt x="122189" y="8666"/>
                  </a:cubicBezTo>
                  <a:cubicBezTo>
                    <a:pt x="96369" y="-6344"/>
                    <a:pt x="-9827" y="712"/>
                    <a:pt x="735" y="10520"/>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5" name="Freeform 444"/>
            <p:cNvSpPr/>
            <p:nvPr/>
          </p:nvSpPr>
          <p:spPr>
            <a:xfrm>
              <a:off x="6459097" y="1741977"/>
              <a:ext cx="457173" cy="350036"/>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Lst>
              <a:ahLst/>
              <a:cxnLst>
                <a:cxn ang="0">
                  <a:pos x="connsiteX0" y="connsiteY0"/>
                </a:cxn>
                <a:cxn ang="0">
                  <a:pos x="connsiteX1" y="connsiteY1"/>
                </a:cxn>
                <a:cxn ang="0">
                  <a:pos x="connsiteX2" y="connsiteY2"/>
                </a:cxn>
              </a:cxnLst>
              <a:rect l="l" t="t" r="r" b="b"/>
              <a:pathLst>
                <a:path w="401464" h="350036">
                  <a:moveTo>
                    <a:pt x="401464" y="350036"/>
                  </a:moveTo>
                  <a:cubicBezTo>
                    <a:pt x="337478" y="317923"/>
                    <a:pt x="370511" y="128793"/>
                    <a:pt x="303655" y="70847"/>
                  </a:cubicBezTo>
                  <a:cubicBezTo>
                    <a:pt x="236799" y="12901"/>
                    <a:pt x="-10233" y="-7446"/>
                    <a:pt x="329" y="2362"/>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Freeform 445"/>
            <p:cNvSpPr/>
            <p:nvPr/>
          </p:nvSpPr>
          <p:spPr>
            <a:xfrm>
              <a:off x="6733073" y="1067025"/>
              <a:ext cx="441655" cy="391333"/>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 name="connsiteX0" fmla="*/ 401568 w 401568"/>
                <a:gd name="connsiteY0" fmla="*/ 348507 h 348507"/>
                <a:gd name="connsiteX1" fmla="*/ 241992 w 401568"/>
                <a:gd name="connsiteY1" fmla="*/ 127933 h 348507"/>
                <a:gd name="connsiteX2" fmla="*/ 433 w 401568"/>
                <a:gd name="connsiteY2" fmla="*/ 833 h 348507"/>
                <a:gd name="connsiteX0" fmla="*/ 418732 w 418732"/>
                <a:gd name="connsiteY0" fmla="*/ 348507 h 348507"/>
                <a:gd name="connsiteX1" fmla="*/ 241999 w 418732"/>
                <a:gd name="connsiteY1" fmla="*/ 127933 h 348507"/>
                <a:gd name="connsiteX2" fmla="*/ 440 w 418732"/>
                <a:gd name="connsiteY2" fmla="*/ 833 h 348507"/>
                <a:gd name="connsiteX0" fmla="*/ 387917 w 387917"/>
                <a:gd name="connsiteY0" fmla="*/ 391248 h 391248"/>
                <a:gd name="connsiteX1" fmla="*/ 211184 w 387917"/>
                <a:gd name="connsiteY1" fmla="*/ 170674 h 391248"/>
                <a:gd name="connsiteX2" fmla="*/ 509 w 387917"/>
                <a:gd name="connsiteY2" fmla="*/ 590 h 391248"/>
                <a:gd name="connsiteX0" fmla="*/ 387837 w 387837"/>
                <a:gd name="connsiteY0" fmla="*/ 391333 h 391333"/>
                <a:gd name="connsiteX1" fmla="*/ 241988 w 387837"/>
                <a:gd name="connsiteY1" fmla="*/ 155128 h 391333"/>
                <a:gd name="connsiteX2" fmla="*/ 429 w 387837"/>
                <a:gd name="connsiteY2" fmla="*/ 675 h 391333"/>
              </a:gdLst>
              <a:ahLst/>
              <a:cxnLst>
                <a:cxn ang="0">
                  <a:pos x="connsiteX0" y="connsiteY0"/>
                </a:cxn>
                <a:cxn ang="0">
                  <a:pos x="connsiteX1" y="connsiteY1"/>
                </a:cxn>
                <a:cxn ang="0">
                  <a:pos x="connsiteX2" y="connsiteY2"/>
                </a:cxn>
              </a:cxnLst>
              <a:rect l="l" t="t" r="r" b="b"/>
              <a:pathLst>
                <a:path w="387837" h="391333">
                  <a:moveTo>
                    <a:pt x="387837" y="391333"/>
                  </a:moveTo>
                  <a:cubicBezTo>
                    <a:pt x="323851" y="359220"/>
                    <a:pt x="306556" y="220238"/>
                    <a:pt x="241988" y="155128"/>
                  </a:cubicBezTo>
                  <a:cubicBezTo>
                    <a:pt x="177420" y="90018"/>
                    <a:pt x="-10133" y="-9133"/>
                    <a:pt x="429" y="675"/>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8" name="Freeform 447"/>
            <p:cNvSpPr/>
            <p:nvPr/>
          </p:nvSpPr>
          <p:spPr>
            <a:xfrm>
              <a:off x="5316933" y="1361245"/>
              <a:ext cx="1040219" cy="883309"/>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99051 w 2080299"/>
                <a:gd name="connsiteY0" fmla="*/ 1187239 h 1187239"/>
                <a:gd name="connsiteX1" fmla="*/ 461189 w 2080299"/>
                <a:gd name="connsiteY1" fmla="*/ 779833 h 1187239"/>
                <a:gd name="connsiteX2" fmla="*/ 506457 w 2080299"/>
                <a:gd name="connsiteY2" fmla="*/ 299999 h 1187239"/>
                <a:gd name="connsiteX3" fmla="*/ 62837 w 2080299"/>
                <a:gd name="connsiteY3" fmla="*/ 46502 h 1187239"/>
                <a:gd name="connsiteX4" fmla="*/ 2080299 w 2080299"/>
                <a:gd name="connsiteY4" fmla="*/ 4593 h 1187239"/>
                <a:gd name="connsiteX0" fmla="*/ 868055 w 2080299"/>
                <a:gd name="connsiteY0" fmla="*/ 1179865 h 1179865"/>
                <a:gd name="connsiteX1" fmla="*/ 461189 w 2080299"/>
                <a:gd name="connsiteY1" fmla="*/ 779833 h 1179865"/>
                <a:gd name="connsiteX2" fmla="*/ 506457 w 2080299"/>
                <a:gd name="connsiteY2" fmla="*/ 299999 h 1179865"/>
                <a:gd name="connsiteX3" fmla="*/ 62837 w 2080299"/>
                <a:gd name="connsiteY3" fmla="*/ 46502 h 1179865"/>
                <a:gd name="connsiteX4" fmla="*/ 2080299 w 2080299"/>
                <a:gd name="connsiteY4" fmla="*/ 4593 h 1179865"/>
                <a:gd name="connsiteX0" fmla="*/ 867001 w 2079245"/>
                <a:gd name="connsiteY0" fmla="*/ 1179865 h 1179865"/>
                <a:gd name="connsiteX1" fmla="*/ 369665 w 2079245"/>
                <a:gd name="connsiteY1" fmla="*/ 779833 h 1179865"/>
                <a:gd name="connsiteX2" fmla="*/ 505403 w 2079245"/>
                <a:gd name="connsiteY2" fmla="*/ 299999 h 1179865"/>
                <a:gd name="connsiteX3" fmla="*/ 61783 w 2079245"/>
                <a:gd name="connsiteY3" fmla="*/ 46502 h 1179865"/>
                <a:gd name="connsiteX4" fmla="*/ 2079245 w 2079245"/>
                <a:gd name="connsiteY4" fmla="*/ 4593 h 1179865"/>
                <a:gd name="connsiteX0" fmla="*/ 524095 w 1736339"/>
                <a:gd name="connsiteY0" fmla="*/ 1175542 h 1175542"/>
                <a:gd name="connsiteX1" fmla="*/ 26759 w 1736339"/>
                <a:gd name="connsiteY1" fmla="*/ 775510 h 1175542"/>
                <a:gd name="connsiteX2" fmla="*/ 162497 w 1736339"/>
                <a:gd name="connsiteY2" fmla="*/ 295676 h 1175542"/>
                <a:gd name="connsiteX3" fmla="*/ 962856 w 1736339"/>
                <a:gd name="connsiteY3" fmla="*/ 300276 h 1175542"/>
                <a:gd name="connsiteX4" fmla="*/ 1736339 w 1736339"/>
                <a:gd name="connsiteY4" fmla="*/ 270 h 1175542"/>
                <a:gd name="connsiteX0" fmla="*/ 504934 w 1717178"/>
                <a:gd name="connsiteY0" fmla="*/ 1175570 h 1175570"/>
                <a:gd name="connsiteX1" fmla="*/ 7598 w 1717178"/>
                <a:gd name="connsiteY1" fmla="*/ 775538 h 1175570"/>
                <a:gd name="connsiteX2" fmla="*/ 256424 w 1717178"/>
                <a:gd name="connsiteY2" fmla="*/ 450563 h 1175570"/>
                <a:gd name="connsiteX3" fmla="*/ 943695 w 1717178"/>
                <a:gd name="connsiteY3" fmla="*/ 300304 h 1175570"/>
                <a:gd name="connsiteX4" fmla="*/ 1717178 w 1717178"/>
                <a:gd name="connsiteY4" fmla="*/ 298 h 1175570"/>
                <a:gd name="connsiteX0" fmla="*/ 504934 w 1513617"/>
                <a:gd name="connsiteY0" fmla="*/ 879478 h 879478"/>
                <a:gd name="connsiteX1" fmla="*/ 7598 w 1513617"/>
                <a:gd name="connsiteY1" fmla="*/ 479446 h 879478"/>
                <a:gd name="connsiteX2" fmla="*/ 256424 w 1513617"/>
                <a:gd name="connsiteY2" fmla="*/ 154471 h 879478"/>
                <a:gd name="connsiteX3" fmla="*/ 943695 w 1513617"/>
                <a:gd name="connsiteY3" fmla="*/ 4212 h 879478"/>
                <a:gd name="connsiteX4" fmla="*/ 1513617 w 1513617"/>
                <a:gd name="connsiteY4" fmla="*/ 43419 h 879478"/>
                <a:gd name="connsiteX0" fmla="*/ 559864 w 1568547"/>
                <a:gd name="connsiteY0" fmla="*/ 879478 h 879478"/>
                <a:gd name="connsiteX1" fmla="*/ 5983 w 1568547"/>
                <a:gd name="connsiteY1" fmla="*/ 612182 h 879478"/>
                <a:gd name="connsiteX2" fmla="*/ 311354 w 1568547"/>
                <a:gd name="connsiteY2" fmla="*/ 154471 h 879478"/>
                <a:gd name="connsiteX3" fmla="*/ 998625 w 1568547"/>
                <a:gd name="connsiteY3" fmla="*/ 4212 h 879478"/>
                <a:gd name="connsiteX4" fmla="*/ 1568547 w 1568547"/>
                <a:gd name="connsiteY4" fmla="*/ 43419 h 879478"/>
                <a:gd name="connsiteX0" fmla="*/ 725386 w 1575744"/>
                <a:gd name="connsiteY0" fmla="*/ 805736 h 805736"/>
                <a:gd name="connsiteX1" fmla="*/ 13180 w 1575744"/>
                <a:gd name="connsiteY1" fmla="*/ 612182 h 805736"/>
                <a:gd name="connsiteX2" fmla="*/ 318551 w 1575744"/>
                <a:gd name="connsiteY2" fmla="*/ 154471 h 805736"/>
                <a:gd name="connsiteX3" fmla="*/ 1005822 w 1575744"/>
                <a:gd name="connsiteY3" fmla="*/ 4212 h 805736"/>
                <a:gd name="connsiteX4" fmla="*/ 1575744 w 1575744"/>
                <a:gd name="connsiteY4" fmla="*/ 43419 h 805736"/>
                <a:gd name="connsiteX0" fmla="*/ 716743 w 1567101"/>
                <a:gd name="connsiteY0" fmla="*/ 805736 h 805736"/>
                <a:gd name="connsiteX1" fmla="*/ 520564 w 1567101"/>
                <a:gd name="connsiteY1" fmla="*/ 707253 h 805736"/>
                <a:gd name="connsiteX2" fmla="*/ 4537 w 1567101"/>
                <a:gd name="connsiteY2" fmla="*/ 612182 h 805736"/>
                <a:gd name="connsiteX3" fmla="*/ 309908 w 1567101"/>
                <a:gd name="connsiteY3" fmla="*/ 154471 h 805736"/>
                <a:gd name="connsiteX4" fmla="*/ 997179 w 1567101"/>
                <a:gd name="connsiteY4" fmla="*/ 4212 h 805736"/>
                <a:gd name="connsiteX5" fmla="*/ 1567101 w 1567101"/>
                <a:gd name="connsiteY5" fmla="*/ 43419 h 805736"/>
                <a:gd name="connsiteX0" fmla="*/ 712572 w 1562930"/>
                <a:gd name="connsiteY0" fmla="*/ 805736 h 805736"/>
                <a:gd name="connsiteX1" fmla="*/ 358068 w 1562930"/>
                <a:gd name="connsiteY1" fmla="*/ 780995 h 805736"/>
                <a:gd name="connsiteX2" fmla="*/ 366 w 1562930"/>
                <a:gd name="connsiteY2" fmla="*/ 612182 h 805736"/>
                <a:gd name="connsiteX3" fmla="*/ 305737 w 1562930"/>
                <a:gd name="connsiteY3" fmla="*/ 154471 h 805736"/>
                <a:gd name="connsiteX4" fmla="*/ 993008 w 1562930"/>
                <a:gd name="connsiteY4" fmla="*/ 4212 h 805736"/>
                <a:gd name="connsiteX5" fmla="*/ 1562930 w 1562930"/>
                <a:gd name="connsiteY5" fmla="*/ 43419 h 805736"/>
                <a:gd name="connsiteX0" fmla="*/ 678646 w 1562930"/>
                <a:gd name="connsiteY0" fmla="*/ 864729 h 864729"/>
                <a:gd name="connsiteX1" fmla="*/ 358068 w 1562930"/>
                <a:gd name="connsiteY1" fmla="*/ 780995 h 864729"/>
                <a:gd name="connsiteX2" fmla="*/ 366 w 1562930"/>
                <a:gd name="connsiteY2" fmla="*/ 612182 h 864729"/>
                <a:gd name="connsiteX3" fmla="*/ 305737 w 1562930"/>
                <a:gd name="connsiteY3" fmla="*/ 154471 h 864729"/>
                <a:gd name="connsiteX4" fmla="*/ 993008 w 1562930"/>
                <a:gd name="connsiteY4" fmla="*/ 4212 h 864729"/>
                <a:gd name="connsiteX5" fmla="*/ 1562930 w 1562930"/>
                <a:gd name="connsiteY5" fmla="*/ 43419 h 864729"/>
                <a:gd name="connsiteX0" fmla="*/ 667338 w 1562930"/>
                <a:gd name="connsiteY0" fmla="*/ 813109 h 813109"/>
                <a:gd name="connsiteX1" fmla="*/ 358068 w 1562930"/>
                <a:gd name="connsiteY1" fmla="*/ 780995 h 813109"/>
                <a:gd name="connsiteX2" fmla="*/ 366 w 1562930"/>
                <a:gd name="connsiteY2" fmla="*/ 612182 h 813109"/>
                <a:gd name="connsiteX3" fmla="*/ 305737 w 1562930"/>
                <a:gd name="connsiteY3" fmla="*/ 154471 h 813109"/>
                <a:gd name="connsiteX4" fmla="*/ 993008 w 1562930"/>
                <a:gd name="connsiteY4" fmla="*/ 4212 h 813109"/>
                <a:gd name="connsiteX5" fmla="*/ 1562930 w 1562930"/>
                <a:gd name="connsiteY5" fmla="*/ 43419 h 813109"/>
                <a:gd name="connsiteX0" fmla="*/ 713338 w 1608930"/>
                <a:gd name="connsiteY0" fmla="*/ 818772 h 818772"/>
                <a:gd name="connsiteX1" fmla="*/ 404068 w 1608930"/>
                <a:gd name="connsiteY1" fmla="*/ 786658 h 818772"/>
                <a:gd name="connsiteX2" fmla="*/ 46366 w 1608930"/>
                <a:gd name="connsiteY2" fmla="*/ 617845 h 818772"/>
                <a:gd name="connsiteX3" fmla="*/ 114250 w 1608930"/>
                <a:gd name="connsiteY3" fmla="*/ 64269 h 818772"/>
                <a:gd name="connsiteX4" fmla="*/ 1039008 w 1608930"/>
                <a:gd name="connsiteY4" fmla="*/ 9875 h 818772"/>
                <a:gd name="connsiteX5" fmla="*/ 1608930 w 1608930"/>
                <a:gd name="connsiteY5" fmla="*/ 49082 h 818772"/>
                <a:gd name="connsiteX0" fmla="*/ 699665 w 1595257"/>
                <a:gd name="connsiteY0" fmla="*/ 867941 h 867941"/>
                <a:gd name="connsiteX1" fmla="*/ 390395 w 1595257"/>
                <a:gd name="connsiteY1" fmla="*/ 835827 h 867941"/>
                <a:gd name="connsiteX2" fmla="*/ 32693 w 1595257"/>
                <a:gd name="connsiteY2" fmla="*/ 667014 h 867941"/>
                <a:gd name="connsiteX3" fmla="*/ 100577 w 1595257"/>
                <a:gd name="connsiteY3" fmla="*/ 113438 h 867941"/>
                <a:gd name="connsiteX4" fmla="*/ 776540 w 1595257"/>
                <a:gd name="connsiteY4" fmla="*/ 51 h 867941"/>
                <a:gd name="connsiteX5" fmla="*/ 1595257 w 1595257"/>
                <a:gd name="connsiteY5" fmla="*/ 98251 h 867941"/>
                <a:gd name="connsiteX0" fmla="*/ 628959 w 1595257"/>
                <a:gd name="connsiteY0" fmla="*/ 883309 h 883309"/>
                <a:gd name="connsiteX1" fmla="*/ 390395 w 1595257"/>
                <a:gd name="connsiteY1" fmla="*/ 835827 h 883309"/>
                <a:gd name="connsiteX2" fmla="*/ 32693 w 1595257"/>
                <a:gd name="connsiteY2" fmla="*/ 667014 h 883309"/>
                <a:gd name="connsiteX3" fmla="*/ 100577 w 1595257"/>
                <a:gd name="connsiteY3" fmla="*/ 113438 h 883309"/>
                <a:gd name="connsiteX4" fmla="*/ 776540 w 1595257"/>
                <a:gd name="connsiteY4" fmla="*/ 51 h 883309"/>
                <a:gd name="connsiteX5" fmla="*/ 1595257 w 1595257"/>
                <a:gd name="connsiteY5" fmla="*/ 98251 h 883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95257" h="883309">
                  <a:moveTo>
                    <a:pt x="628959" y="883309"/>
                  </a:moveTo>
                  <a:cubicBezTo>
                    <a:pt x="596263" y="866895"/>
                    <a:pt x="509096" y="868086"/>
                    <a:pt x="390395" y="835827"/>
                  </a:cubicBezTo>
                  <a:cubicBezTo>
                    <a:pt x="271694" y="803568"/>
                    <a:pt x="80996" y="787412"/>
                    <a:pt x="32693" y="667014"/>
                  </a:cubicBezTo>
                  <a:cubicBezTo>
                    <a:pt x="-15610" y="546616"/>
                    <a:pt x="-23398" y="224599"/>
                    <a:pt x="100577" y="113438"/>
                  </a:cubicBezTo>
                  <a:cubicBezTo>
                    <a:pt x="224552" y="2277"/>
                    <a:pt x="527427" y="2582"/>
                    <a:pt x="776540" y="51"/>
                  </a:cubicBezTo>
                  <a:cubicBezTo>
                    <a:pt x="1025653" y="-2480"/>
                    <a:pt x="1584695" y="88443"/>
                    <a:pt x="1595257" y="98251"/>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9" name="Freeform 448"/>
            <p:cNvSpPr/>
            <p:nvPr/>
          </p:nvSpPr>
          <p:spPr>
            <a:xfrm>
              <a:off x="5918221" y="1017777"/>
              <a:ext cx="676685" cy="348518"/>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 name="connsiteX0" fmla="*/ 132998 w 722631"/>
                <a:gd name="connsiteY0" fmla="*/ 318833 h 318833"/>
                <a:gd name="connsiteX1" fmla="*/ 35189 w 722631"/>
                <a:gd name="connsiteY1" fmla="*/ 39644 h 318833"/>
                <a:gd name="connsiteX2" fmla="*/ 722632 w 722631"/>
                <a:gd name="connsiteY2" fmla="*/ 8030 h 318833"/>
                <a:gd name="connsiteX0" fmla="*/ 7689 w 597322"/>
                <a:gd name="connsiteY0" fmla="*/ 311394 h 311394"/>
                <a:gd name="connsiteX1" fmla="*/ 395550 w 597322"/>
                <a:gd name="connsiteY1" fmla="*/ 157566 h 311394"/>
                <a:gd name="connsiteX2" fmla="*/ 597323 w 597322"/>
                <a:gd name="connsiteY2" fmla="*/ 591 h 311394"/>
                <a:gd name="connsiteX0" fmla="*/ 7850 w 587651"/>
                <a:gd name="connsiteY0" fmla="*/ 288982 h 288982"/>
                <a:gd name="connsiteX1" fmla="*/ 385878 w 587651"/>
                <a:gd name="connsiteY1" fmla="*/ 157548 h 288982"/>
                <a:gd name="connsiteX2" fmla="*/ 587651 w 587651"/>
                <a:gd name="connsiteY2" fmla="*/ 573 h 288982"/>
                <a:gd name="connsiteX0" fmla="*/ 7850 w 587651"/>
                <a:gd name="connsiteY0" fmla="*/ 281512 h 281512"/>
                <a:gd name="connsiteX1" fmla="*/ 385878 w 587651"/>
                <a:gd name="connsiteY1" fmla="*/ 157543 h 281512"/>
                <a:gd name="connsiteX2" fmla="*/ 587651 w 587651"/>
                <a:gd name="connsiteY2" fmla="*/ 568 h 281512"/>
                <a:gd name="connsiteX0" fmla="*/ 7870 w 594227"/>
                <a:gd name="connsiteY0" fmla="*/ 348518 h 348518"/>
                <a:gd name="connsiteX1" fmla="*/ 385898 w 594227"/>
                <a:gd name="connsiteY1" fmla="*/ 224549 h 348518"/>
                <a:gd name="connsiteX2" fmla="*/ 594226 w 594227"/>
                <a:gd name="connsiteY2" fmla="*/ 394 h 348518"/>
              </a:gdLst>
              <a:ahLst/>
              <a:cxnLst>
                <a:cxn ang="0">
                  <a:pos x="connsiteX0" y="connsiteY0"/>
                </a:cxn>
                <a:cxn ang="0">
                  <a:pos x="connsiteX1" y="connsiteY1"/>
                </a:cxn>
                <a:cxn ang="0">
                  <a:pos x="connsiteX2" y="connsiteY2"/>
                </a:cxn>
              </a:cxnLst>
              <a:rect l="l" t="t" r="r" b="b"/>
              <a:pathLst>
                <a:path w="594227" h="348518">
                  <a:moveTo>
                    <a:pt x="7870" y="348518"/>
                  </a:moveTo>
                  <a:cubicBezTo>
                    <a:pt x="-56116" y="316405"/>
                    <a:pt x="288172" y="282570"/>
                    <a:pt x="385898" y="224549"/>
                  </a:cubicBezTo>
                  <a:cubicBezTo>
                    <a:pt x="483624" y="166528"/>
                    <a:pt x="583664" y="-9414"/>
                    <a:pt x="594226" y="394"/>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 name="Freeform 449"/>
            <p:cNvSpPr/>
            <p:nvPr/>
          </p:nvSpPr>
          <p:spPr>
            <a:xfrm>
              <a:off x="5511557" y="926417"/>
              <a:ext cx="606076" cy="460464"/>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 name="connsiteX0" fmla="*/ 132998 w 722631"/>
                <a:gd name="connsiteY0" fmla="*/ 318833 h 318833"/>
                <a:gd name="connsiteX1" fmla="*/ 35189 w 722631"/>
                <a:gd name="connsiteY1" fmla="*/ 39644 h 318833"/>
                <a:gd name="connsiteX2" fmla="*/ 722632 w 722631"/>
                <a:gd name="connsiteY2" fmla="*/ 8030 h 318833"/>
                <a:gd name="connsiteX0" fmla="*/ 7689 w 597322"/>
                <a:gd name="connsiteY0" fmla="*/ 311394 h 311394"/>
                <a:gd name="connsiteX1" fmla="*/ 395550 w 597322"/>
                <a:gd name="connsiteY1" fmla="*/ 157566 h 311394"/>
                <a:gd name="connsiteX2" fmla="*/ 597323 w 597322"/>
                <a:gd name="connsiteY2" fmla="*/ 591 h 311394"/>
                <a:gd name="connsiteX0" fmla="*/ 7850 w 587651"/>
                <a:gd name="connsiteY0" fmla="*/ 288982 h 288982"/>
                <a:gd name="connsiteX1" fmla="*/ 385878 w 587651"/>
                <a:gd name="connsiteY1" fmla="*/ 157548 h 288982"/>
                <a:gd name="connsiteX2" fmla="*/ 587651 w 587651"/>
                <a:gd name="connsiteY2" fmla="*/ 573 h 288982"/>
                <a:gd name="connsiteX0" fmla="*/ 7850 w 587651"/>
                <a:gd name="connsiteY0" fmla="*/ 281512 h 281512"/>
                <a:gd name="connsiteX1" fmla="*/ 385878 w 587651"/>
                <a:gd name="connsiteY1" fmla="*/ 157543 h 281512"/>
                <a:gd name="connsiteX2" fmla="*/ 587651 w 587651"/>
                <a:gd name="connsiteY2" fmla="*/ 568 h 281512"/>
                <a:gd name="connsiteX0" fmla="*/ 9833 w 494588"/>
                <a:gd name="connsiteY0" fmla="*/ 412254 h 412254"/>
                <a:gd name="connsiteX1" fmla="*/ 292815 w 494588"/>
                <a:gd name="connsiteY1" fmla="*/ 157656 h 412254"/>
                <a:gd name="connsiteX2" fmla="*/ 494588 w 494588"/>
                <a:gd name="connsiteY2" fmla="*/ 681 h 412254"/>
                <a:gd name="connsiteX0" fmla="*/ 9965 w 520939"/>
                <a:gd name="connsiteY0" fmla="*/ 471753 h 471753"/>
                <a:gd name="connsiteX1" fmla="*/ 292947 w 520939"/>
                <a:gd name="connsiteY1" fmla="*/ 217155 h 471753"/>
                <a:gd name="connsiteX2" fmla="*/ 520940 w 520939"/>
                <a:gd name="connsiteY2" fmla="*/ 464 h 471753"/>
                <a:gd name="connsiteX0" fmla="*/ 8379 w 519354"/>
                <a:gd name="connsiteY0" fmla="*/ 471664 h 471664"/>
                <a:gd name="connsiteX1" fmla="*/ 350354 w 519354"/>
                <a:gd name="connsiteY1" fmla="*/ 254388 h 471664"/>
                <a:gd name="connsiteX2" fmla="*/ 519354 w 519354"/>
                <a:gd name="connsiteY2" fmla="*/ 375 h 471664"/>
                <a:gd name="connsiteX0" fmla="*/ 8136 w 532221"/>
                <a:gd name="connsiteY0" fmla="*/ 460464 h 460464"/>
                <a:gd name="connsiteX1" fmla="*/ 363221 w 532221"/>
                <a:gd name="connsiteY1" fmla="*/ 254385 h 460464"/>
                <a:gd name="connsiteX2" fmla="*/ 532221 w 532221"/>
                <a:gd name="connsiteY2" fmla="*/ 372 h 460464"/>
              </a:gdLst>
              <a:ahLst/>
              <a:cxnLst>
                <a:cxn ang="0">
                  <a:pos x="connsiteX0" y="connsiteY0"/>
                </a:cxn>
                <a:cxn ang="0">
                  <a:pos x="connsiteX1" y="connsiteY1"/>
                </a:cxn>
                <a:cxn ang="0">
                  <a:pos x="connsiteX2" y="connsiteY2"/>
                </a:cxn>
              </a:cxnLst>
              <a:rect l="l" t="t" r="r" b="b"/>
              <a:pathLst>
                <a:path w="532221" h="460464">
                  <a:moveTo>
                    <a:pt x="8136" y="460464"/>
                  </a:moveTo>
                  <a:cubicBezTo>
                    <a:pt x="-55850" y="428351"/>
                    <a:pt x="275874" y="331067"/>
                    <a:pt x="363221" y="254385"/>
                  </a:cubicBezTo>
                  <a:cubicBezTo>
                    <a:pt x="450569" y="177703"/>
                    <a:pt x="521659" y="-9436"/>
                    <a:pt x="532221" y="372"/>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1" name="Freeform 450"/>
            <p:cNvSpPr/>
            <p:nvPr/>
          </p:nvSpPr>
          <p:spPr>
            <a:xfrm>
              <a:off x="5418583" y="814732"/>
              <a:ext cx="81369" cy="572361"/>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 name="connsiteX0" fmla="*/ 132998 w 722631"/>
                <a:gd name="connsiteY0" fmla="*/ 318833 h 318833"/>
                <a:gd name="connsiteX1" fmla="*/ 35189 w 722631"/>
                <a:gd name="connsiteY1" fmla="*/ 39644 h 318833"/>
                <a:gd name="connsiteX2" fmla="*/ 722632 w 722631"/>
                <a:gd name="connsiteY2" fmla="*/ 8030 h 318833"/>
                <a:gd name="connsiteX0" fmla="*/ 7689 w 597322"/>
                <a:gd name="connsiteY0" fmla="*/ 311394 h 311394"/>
                <a:gd name="connsiteX1" fmla="*/ 395550 w 597322"/>
                <a:gd name="connsiteY1" fmla="*/ 157566 h 311394"/>
                <a:gd name="connsiteX2" fmla="*/ 597323 w 597322"/>
                <a:gd name="connsiteY2" fmla="*/ 591 h 311394"/>
                <a:gd name="connsiteX0" fmla="*/ 7850 w 587651"/>
                <a:gd name="connsiteY0" fmla="*/ 288982 h 288982"/>
                <a:gd name="connsiteX1" fmla="*/ 385878 w 587651"/>
                <a:gd name="connsiteY1" fmla="*/ 157548 h 288982"/>
                <a:gd name="connsiteX2" fmla="*/ 587651 w 587651"/>
                <a:gd name="connsiteY2" fmla="*/ 573 h 288982"/>
                <a:gd name="connsiteX0" fmla="*/ 7850 w 587651"/>
                <a:gd name="connsiteY0" fmla="*/ 281512 h 281512"/>
                <a:gd name="connsiteX1" fmla="*/ 385878 w 587651"/>
                <a:gd name="connsiteY1" fmla="*/ 157543 h 281512"/>
                <a:gd name="connsiteX2" fmla="*/ 587651 w 587651"/>
                <a:gd name="connsiteY2" fmla="*/ 568 h 281512"/>
                <a:gd name="connsiteX0" fmla="*/ 21201 w 302755"/>
                <a:gd name="connsiteY0" fmla="*/ 486987 h 486987"/>
                <a:gd name="connsiteX1" fmla="*/ 100982 w 302755"/>
                <a:gd name="connsiteY1" fmla="*/ 157744 h 486987"/>
                <a:gd name="connsiteX2" fmla="*/ 302755 w 302755"/>
                <a:gd name="connsiteY2" fmla="*/ 769 h 486987"/>
                <a:gd name="connsiteX0" fmla="*/ 17194 w 98253"/>
                <a:gd name="connsiteY0" fmla="*/ 624657 h 624657"/>
                <a:gd name="connsiteX1" fmla="*/ 96975 w 98253"/>
                <a:gd name="connsiteY1" fmla="*/ 295414 h 624657"/>
                <a:gd name="connsiteX2" fmla="*/ 72604 w 98253"/>
                <a:gd name="connsiteY2" fmla="*/ 346 h 624657"/>
                <a:gd name="connsiteX0" fmla="*/ 82620 w 138030"/>
                <a:gd name="connsiteY0" fmla="*/ 624577 h 624577"/>
                <a:gd name="connsiteX1" fmla="*/ 1806 w 138030"/>
                <a:gd name="connsiteY1" fmla="*/ 358782 h 624577"/>
                <a:gd name="connsiteX2" fmla="*/ 138030 w 138030"/>
                <a:gd name="connsiteY2" fmla="*/ 266 h 624577"/>
                <a:gd name="connsiteX0" fmla="*/ 81595 w 81595"/>
                <a:gd name="connsiteY0" fmla="*/ 583561 h 583561"/>
                <a:gd name="connsiteX1" fmla="*/ 781 w 81595"/>
                <a:gd name="connsiteY1" fmla="*/ 317766 h 583561"/>
                <a:gd name="connsiteX2" fmla="*/ 41959 w 81595"/>
                <a:gd name="connsiteY2" fmla="*/ 305 h 583561"/>
                <a:gd name="connsiteX0" fmla="*/ 71454 w 71453"/>
                <a:gd name="connsiteY0" fmla="*/ 572361 h 572361"/>
                <a:gd name="connsiteX1" fmla="*/ 473 w 71453"/>
                <a:gd name="connsiteY1" fmla="*/ 317763 h 572361"/>
                <a:gd name="connsiteX2" fmla="*/ 41651 w 71453"/>
                <a:gd name="connsiteY2" fmla="*/ 302 h 572361"/>
              </a:gdLst>
              <a:ahLst/>
              <a:cxnLst>
                <a:cxn ang="0">
                  <a:pos x="connsiteX0" y="connsiteY0"/>
                </a:cxn>
                <a:cxn ang="0">
                  <a:pos x="connsiteX1" y="connsiteY1"/>
                </a:cxn>
                <a:cxn ang="0">
                  <a:pos x="connsiteX2" y="connsiteY2"/>
                </a:cxn>
              </a:cxnLst>
              <a:rect l="l" t="t" r="r" b="b"/>
              <a:pathLst>
                <a:path w="71453" h="572361">
                  <a:moveTo>
                    <a:pt x="71454" y="572361"/>
                  </a:moveTo>
                  <a:cubicBezTo>
                    <a:pt x="7468" y="540248"/>
                    <a:pt x="5440" y="413106"/>
                    <a:pt x="473" y="317763"/>
                  </a:cubicBezTo>
                  <a:cubicBezTo>
                    <a:pt x="-4494" y="222420"/>
                    <a:pt x="31089" y="-9506"/>
                    <a:pt x="41651" y="302"/>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7" name="Freeform 456"/>
            <p:cNvSpPr/>
            <p:nvPr/>
          </p:nvSpPr>
          <p:spPr>
            <a:xfrm>
              <a:off x="5818068" y="2283041"/>
              <a:ext cx="794658" cy="540840"/>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8670" h="540840">
                  <a:moveTo>
                    <a:pt x="1218670" y="540840"/>
                  </a:moveTo>
                  <a:cubicBezTo>
                    <a:pt x="1170863" y="455217"/>
                    <a:pt x="996977" y="358025"/>
                    <a:pt x="918185" y="329728"/>
                  </a:cubicBezTo>
                  <a:cubicBezTo>
                    <a:pt x="839393" y="301431"/>
                    <a:pt x="881206" y="394893"/>
                    <a:pt x="745918" y="371059"/>
                  </a:cubicBezTo>
                  <a:cubicBezTo>
                    <a:pt x="610630" y="347225"/>
                    <a:pt x="641879" y="386418"/>
                    <a:pt x="579929" y="350467"/>
                  </a:cubicBezTo>
                  <a:cubicBezTo>
                    <a:pt x="517979" y="314516"/>
                    <a:pt x="418222" y="197856"/>
                    <a:pt x="374218" y="155355"/>
                  </a:cubicBezTo>
                  <a:cubicBezTo>
                    <a:pt x="330214" y="112854"/>
                    <a:pt x="16140" y="19193"/>
                    <a:pt x="0" y="0"/>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9" name="Freeform 458"/>
            <p:cNvSpPr/>
            <p:nvPr/>
          </p:nvSpPr>
          <p:spPr>
            <a:xfrm>
              <a:off x="5512255" y="2384128"/>
              <a:ext cx="843416" cy="889369"/>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587052 w 1481969"/>
                <a:gd name="connsiteY0" fmla="*/ 667681 h 667681"/>
                <a:gd name="connsiteX1" fmla="*/ 1465423 w 1481969"/>
                <a:gd name="connsiteY1" fmla="*/ 215409 h 667681"/>
                <a:gd name="connsiteX2" fmla="*/ 1123648 w 1481969"/>
                <a:gd name="connsiteY2" fmla="*/ 45725 h 667681"/>
                <a:gd name="connsiteX3" fmla="*/ 618640 w 1481969"/>
                <a:gd name="connsiteY3" fmla="*/ 12 h 667681"/>
                <a:gd name="connsiteX4" fmla="*/ 186 w 1481969"/>
                <a:gd name="connsiteY4" fmla="*/ 41431 h 667681"/>
                <a:gd name="connsiteX0" fmla="*/ 823247 w 1369049"/>
                <a:gd name="connsiteY0" fmla="*/ 667681 h 667681"/>
                <a:gd name="connsiteX1" fmla="*/ 6527 w 1369049"/>
                <a:gd name="connsiteY1" fmla="*/ 526908 h 667681"/>
                <a:gd name="connsiteX2" fmla="*/ 1359843 w 1369049"/>
                <a:gd name="connsiteY2" fmla="*/ 45725 h 667681"/>
                <a:gd name="connsiteX3" fmla="*/ 854835 w 1369049"/>
                <a:gd name="connsiteY3" fmla="*/ 12 h 667681"/>
                <a:gd name="connsiteX4" fmla="*/ 236381 w 1369049"/>
                <a:gd name="connsiteY4" fmla="*/ 41431 h 667681"/>
                <a:gd name="connsiteX0" fmla="*/ 1115306 w 1154118"/>
                <a:gd name="connsiteY0" fmla="*/ 685186 h 685186"/>
                <a:gd name="connsiteX1" fmla="*/ 298586 w 1154118"/>
                <a:gd name="connsiteY1" fmla="*/ 544413 h 685186"/>
                <a:gd name="connsiteX2" fmla="*/ 10746 w 1154118"/>
                <a:gd name="connsiteY2" fmla="*/ 379753 h 685186"/>
                <a:gd name="connsiteX3" fmla="*/ 1146894 w 1154118"/>
                <a:gd name="connsiteY3" fmla="*/ 17517 h 685186"/>
                <a:gd name="connsiteX4" fmla="*/ 528440 w 1154118"/>
                <a:gd name="connsiteY4" fmla="*/ 58936 h 685186"/>
                <a:gd name="connsiteX0" fmla="*/ 1244590 w 1244590"/>
                <a:gd name="connsiteY0" fmla="*/ 627478 h 627478"/>
                <a:gd name="connsiteX1" fmla="*/ 427870 w 1244590"/>
                <a:gd name="connsiteY1" fmla="*/ 486705 h 627478"/>
                <a:gd name="connsiteX2" fmla="*/ 140030 w 1244590"/>
                <a:gd name="connsiteY2" fmla="*/ 322045 h 627478"/>
                <a:gd name="connsiteX3" fmla="*/ 43384 w 1244590"/>
                <a:gd name="connsiteY3" fmla="*/ 95462 h 627478"/>
                <a:gd name="connsiteX4" fmla="*/ 657724 w 1244590"/>
                <a:gd name="connsiteY4" fmla="*/ 1228 h 627478"/>
                <a:gd name="connsiteX0" fmla="*/ 1203748 w 1203748"/>
                <a:gd name="connsiteY0" fmla="*/ 602999 h 602999"/>
                <a:gd name="connsiteX1" fmla="*/ 387028 w 1203748"/>
                <a:gd name="connsiteY1" fmla="*/ 462226 h 602999"/>
                <a:gd name="connsiteX2" fmla="*/ 99188 w 1203748"/>
                <a:gd name="connsiteY2" fmla="*/ 297566 h 602999"/>
                <a:gd name="connsiteX3" fmla="*/ 2542 w 1203748"/>
                <a:gd name="connsiteY3" fmla="*/ 70983 h 602999"/>
                <a:gd name="connsiteX4" fmla="*/ 31305 w 1203748"/>
                <a:gd name="connsiteY4" fmla="*/ 1869 h 602999"/>
                <a:gd name="connsiteX0" fmla="*/ 1203748 w 1203748"/>
                <a:gd name="connsiteY0" fmla="*/ 602999 h 602999"/>
                <a:gd name="connsiteX1" fmla="*/ 625882 w 1203748"/>
                <a:gd name="connsiteY1" fmla="*/ 517492 h 602999"/>
                <a:gd name="connsiteX2" fmla="*/ 99188 w 1203748"/>
                <a:gd name="connsiteY2" fmla="*/ 297566 h 602999"/>
                <a:gd name="connsiteX3" fmla="*/ 2542 w 1203748"/>
                <a:gd name="connsiteY3" fmla="*/ 70983 h 602999"/>
                <a:gd name="connsiteX4" fmla="*/ 31305 w 1203748"/>
                <a:gd name="connsiteY4" fmla="*/ 1869 h 602999"/>
                <a:gd name="connsiteX0" fmla="*/ 1242271 w 1242271"/>
                <a:gd name="connsiteY0" fmla="*/ 577878 h 577878"/>
                <a:gd name="connsiteX1" fmla="*/ 625882 w 1242271"/>
                <a:gd name="connsiteY1" fmla="*/ 517492 h 577878"/>
                <a:gd name="connsiteX2" fmla="*/ 99188 w 1242271"/>
                <a:gd name="connsiteY2" fmla="*/ 297566 h 577878"/>
                <a:gd name="connsiteX3" fmla="*/ 2542 w 1242271"/>
                <a:gd name="connsiteY3" fmla="*/ 70983 h 577878"/>
                <a:gd name="connsiteX4" fmla="*/ 31305 w 1242271"/>
                <a:gd name="connsiteY4" fmla="*/ 1869 h 577878"/>
                <a:gd name="connsiteX0" fmla="*/ 1242271 w 1242271"/>
                <a:gd name="connsiteY0" fmla="*/ 577878 h 577878"/>
                <a:gd name="connsiteX1" fmla="*/ 741457 w 1242271"/>
                <a:gd name="connsiteY1" fmla="*/ 517492 h 577878"/>
                <a:gd name="connsiteX2" fmla="*/ 99188 w 1242271"/>
                <a:gd name="connsiteY2" fmla="*/ 297566 h 577878"/>
                <a:gd name="connsiteX3" fmla="*/ 2542 w 1242271"/>
                <a:gd name="connsiteY3" fmla="*/ 70983 h 577878"/>
                <a:gd name="connsiteX4" fmla="*/ 31305 w 1242271"/>
                <a:gd name="connsiteY4" fmla="*/ 1869 h 577878"/>
                <a:gd name="connsiteX0" fmla="*/ 1251795 w 1251795"/>
                <a:gd name="connsiteY0" fmla="*/ 578532 h 578532"/>
                <a:gd name="connsiteX1" fmla="*/ 750981 w 1251795"/>
                <a:gd name="connsiteY1" fmla="*/ 518146 h 578532"/>
                <a:gd name="connsiteX2" fmla="*/ 255106 w 1251795"/>
                <a:gd name="connsiteY2" fmla="*/ 368559 h 578532"/>
                <a:gd name="connsiteX3" fmla="*/ 12066 w 1251795"/>
                <a:gd name="connsiteY3" fmla="*/ 71637 h 578532"/>
                <a:gd name="connsiteX4" fmla="*/ 40829 w 1251795"/>
                <a:gd name="connsiteY4" fmla="*/ 2523 h 578532"/>
                <a:gd name="connsiteX0" fmla="*/ 1223500 w 1223500"/>
                <a:gd name="connsiteY0" fmla="*/ 576848 h 576848"/>
                <a:gd name="connsiteX1" fmla="*/ 722686 w 1223500"/>
                <a:gd name="connsiteY1" fmla="*/ 516462 h 576848"/>
                <a:gd name="connsiteX2" fmla="*/ 226811 w 1223500"/>
                <a:gd name="connsiteY2" fmla="*/ 366875 h 576848"/>
                <a:gd name="connsiteX3" fmla="*/ 22296 w 1223500"/>
                <a:gd name="connsiteY3" fmla="*/ 130244 h 576848"/>
                <a:gd name="connsiteX4" fmla="*/ 12534 w 1223500"/>
                <a:gd name="connsiteY4" fmla="*/ 839 h 576848"/>
                <a:gd name="connsiteX0" fmla="*/ 1223500 w 1223500"/>
                <a:gd name="connsiteY0" fmla="*/ 576848 h 576848"/>
                <a:gd name="connsiteX1" fmla="*/ 722686 w 1223500"/>
                <a:gd name="connsiteY1" fmla="*/ 516462 h 576848"/>
                <a:gd name="connsiteX2" fmla="*/ 22296 w 1223500"/>
                <a:gd name="connsiteY2" fmla="*/ 130244 h 576848"/>
                <a:gd name="connsiteX3" fmla="*/ 12534 w 1223500"/>
                <a:gd name="connsiteY3" fmla="*/ 839 h 576848"/>
                <a:gd name="connsiteX0" fmla="*/ 1223500 w 1223500"/>
                <a:gd name="connsiteY0" fmla="*/ 576848 h 576848"/>
                <a:gd name="connsiteX1" fmla="*/ 722686 w 1223500"/>
                <a:gd name="connsiteY1" fmla="*/ 516462 h 576848"/>
                <a:gd name="connsiteX2" fmla="*/ 279927 w 1223500"/>
                <a:gd name="connsiteY2" fmla="*/ 304910 h 576848"/>
                <a:gd name="connsiteX3" fmla="*/ 22296 w 1223500"/>
                <a:gd name="connsiteY3" fmla="*/ 130244 h 576848"/>
                <a:gd name="connsiteX4" fmla="*/ 12534 w 1223500"/>
                <a:gd name="connsiteY4" fmla="*/ 839 h 576848"/>
                <a:gd name="connsiteX0" fmla="*/ 1215487 w 1215487"/>
                <a:gd name="connsiteY0" fmla="*/ 576998 h 576998"/>
                <a:gd name="connsiteX1" fmla="*/ 714673 w 1215487"/>
                <a:gd name="connsiteY1" fmla="*/ 516612 h 576998"/>
                <a:gd name="connsiteX2" fmla="*/ 67083 w 1215487"/>
                <a:gd name="connsiteY2" fmla="*/ 448898 h 576998"/>
                <a:gd name="connsiteX3" fmla="*/ 14283 w 1215487"/>
                <a:gd name="connsiteY3" fmla="*/ 130394 h 576998"/>
                <a:gd name="connsiteX4" fmla="*/ 4521 w 1215487"/>
                <a:gd name="connsiteY4" fmla="*/ 989 h 576998"/>
                <a:gd name="connsiteX0" fmla="*/ 1215487 w 1215487"/>
                <a:gd name="connsiteY0" fmla="*/ 576998 h 692732"/>
                <a:gd name="connsiteX1" fmla="*/ 635893 w 1215487"/>
                <a:gd name="connsiteY1" fmla="*/ 691273 h 692732"/>
                <a:gd name="connsiteX2" fmla="*/ 67083 w 1215487"/>
                <a:gd name="connsiteY2" fmla="*/ 448898 h 692732"/>
                <a:gd name="connsiteX3" fmla="*/ 14283 w 1215487"/>
                <a:gd name="connsiteY3" fmla="*/ 130394 h 692732"/>
                <a:gd name="connsiteX4" fmla="*/ 4521 w 1215487"/>
                <a:gd name="connsiteY4" fmla="*/ 989 h 692732"/>
                <a:gd name="connsiteX0" fmla="*/ 1260800 w 1260800"/>
                <a:gd name="connsiteY0" fmla="*/ 577069 h 692216"/>
                <a:gd name="connsiteX1" fmla="*/ 681206 w 1260800"/>
                <a:gd name="connsiteY1" fmla="*/ 691344 h 692216"/>
                <a:gd name="connsiteX2" fmla="*/ 49372 w 1260800"/>
                <a:gd name="connsiteY2" fmla="*/ 479792 h 692216"/>
                <a:gd name="connsiteX3" fmla="*/ 59596 w 1260800"/>
                <a:gd name="connsiteY3" fmla="*/ 130465 h 692216"/>
                <a:gd name="connsiteX4" fmla="*/ 49834 w 1260800"/>
                <a:gd name="connsiteY4" fmla="*/ 1060 h 692216"/>
                <a:gd name="connsiteX0" fmla="*/ 1225897 w 1225897"/>
                <a:gd name="connsiteY0" fmla="*/ 577069 h 692216"/>
                <a:gd name="connsiteX1" fmla="*/ 646303 w 1225897"/>
                <a:gd name="connsiteY1" fmla="*/ 691344 h 692216"/>
                <a:gd name="connsiteX2" fmla="*/ 250812 w 1225897"/>
                <a:gd name="connsiteY2" fmla="*/ 592808 h 692216"/>
                <a:gd name="connsiteX3" fmla="*/ 14469 w 1225897"/>
                <a:gd name="connsiteY3" fmla="*/ 479792 h 692216"/>
                <a:gd name="connsiteX4" fmla="*/ 24693 w 1225897"/>
                <a:gd name="connsiteY4" fmla="*/ 130465 h 692216"/>
                <a:gd name="connsiteX5" fmla="*/ 14931 w 1225897"/>
                <a:gd name="connsiteY5" fmla="*/ 1060 h 692216"/>
                <a:gd name="connsiteX0" fmla="*/ 1225897 w 1225897"/>
                <a:gd name="connsiteY0" fmla="*/ 577069 h 708339"/>
                <a:gd name="connsiteX1" fmla="*/ 646303 w 1225897"/>
                <a:gd name="connsiteY1" fmla="*/ 691344 h 708339"/>
                <a:gd name="connsiteX2" fmla="*/ 156275 w 1225897"/>
                <a:gd name="connsiteY2" fmla="*/ 685275 h 708339"/>
                <a:gd name="connsiteX3" fmla="*/ 14469 w 1225897"/>
                <a:gd name="connsiteY3" fmla="*/ 479792 h 708339"/>
                <a:gd name="connsiteX4" fmla="*/ 24693 w 1225897"/>
                <a:gd name="connsiteY4" fmla="*/ 130465 h 708339"/>
                <a:gd name="connsiteX5" fmla="*/ 14931 w 1225897"/>
                <a:gd name="connsiteY5" fmla="*/ 1060 h 708339"/>
                <a:gd name="connsiteX0" fmla="*/ 1229055 w 1229055"/>
                <a:gd name="connsiteY0" fmla="*/ 668976 h 800246"/>
                <a:gd name="connsiteX1" fmla="*/ 649461 w 1229055"/>
                <a:gd name="connsiteY1" fmla="*/ 783251 h 800246"/>
                <a:gd name="connsiteX2" fmla="*/ 159433 w 1229055"/>
                <a:gd name="connsiteY2" fmla="*/ 777182 h 800246"/>
                <a:gd name="connsiteX3" fmla="*/ 17627 w 1229055"/>
                <a:gd name="connsiteY3" fmla="*/ 571699 h 800246"/>
                <a:gd name="connsiteX4" fmla="*/ 27851 w 1229055"/>
                <a:gd name="connsiteY4" fmla="*/ 222372 h 800246"/>
                <a:gd name="connsiteX5" fmla="*/ 112626 w 1229055"/>
                <a:gd name="connsiteY5" fmla="*/ 500 h 800246"/>
                <a:gd name="connsiteX0" fmla="*/ 1315161 w 1315161"/>
                <a:gd name="connsiteY0" fmla="*/ 592776 h 805046"/>
                <a:gd name="connsiteX1" fmla="*/ 649461 w 1315161"/>
                <a:gd name="connsiteY1" fmla="*/ 783251 h 805046"/>
                <a:gd name="connsiteX2" fmla="*/ 159433 w 1315161"/>
                <a:gd name="connsiteY2" fmla="*/ 777182 h 805046"/>
                <a:gd name="connsiteX3" fmla="*/ 17627 w 1315161"/>
                <a:gd name="connsiteY3" fmla="*/ 571699 h 805046"/>
                <a:gd name="connsiteX4" fmla="*/ 27851 w 1315161"/>
                <a:gd name="connsiteY4" fmla="*/ 222372 h 805046"/>
                <a:gd name="connsiteX5" fmla="*/ 112626 w 1315161"/>
                <a:gd name="connsiteY5" fmla="*/ 500 h 805046"/>
                <a:gd name="connsiteX0" fmla="*/ 1296711 w 1296711"/>
                <a:gd name="connsiteY0" fmla="*/ 588766 h 805311"/>
                <a:gd name="connsiteX1" fmla="*/ 649461 w 1296711"/>
                <a:gd name="connsiteY1" fmla="*/ 783251 h 805311"/>
                <a:gd name="connsiteX2" fmla="*/ 159433 w 1296711"/>
                <a:gd name="connsiteY2" fmla="*/ 777182 h 805311"/>
                <a:gd name="connsiteX3" fmla="*/ 17627 w 1296711"/>
                <a:gd name="connsiteY3" fmla="*/ 571699 h 805311"/>
                <a:gd name="connsiteX4" fmla="*/ 27851 w 1296711"/>
                <a:gd name="connsiteY4" fmla="*/ 222372 h 805311"/>
                <a:gd name="connsiteX5" fmla="*/ 112626 w 1296711"/>
                <a:gd name="connsiteY5" fmla="*/ 500 h 805311"/>
                <a:gd name="connsiteX0" fmla="*/ 1293444 w 1293444"/>
                <a:gd name="connsiteY0" fmla="*/ 672824 h 889369"/>
                <a:gd name="connsiteX1" fmla="*/ 646194 w 1293444"/>
                <a:gd name="connsiteY1" fmla="*/ 867309 h 889369"/>
                <a:gd name="connsiteX2" fmla="*/ 156166 w 1293444"/>
                <a:gd name="connsiteY2" fmla="*/ 861240 h 889369"/>
                <a:gd name="connsiteX3" fmla="*/ 14360 w 1293444"/>
                <a:gd name="connsiteY3" fmla="*/ 655757 h 889369"/>
                <a:gd name="connsiteX4" fmla="*/ 24584 w 1293444"/>
                <a:gd name="connsiteY4" fmla="*/ 306430 h 889369"/>
                <a:gd name="connsiteX5" fmla="*/ 10952 w 1293444"/>
                <a:gd name="connsiteY5" fmla="*/ 337 h 889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93444" h="889369">
                  <a:moveTo>
                    <a:pt x="1293444" y="672824"/>
                  </a:moveTo>
                  <a:cubicBezTo>
                    <a:pt x="1245637" y="587201"/>
                    <a:pt x="835740" y="835906"/>
                    <a:pt x="646194" y="867309"/>
                  </a:cubicBezTo>
                  <a:cubicBezTo>
                    <a:pt x="456648" y="898712"/>
                    <a:pt x="261472" y="896499"/>
                    <a:pt x="156166" y="861240"/>
                  </a:cubicBezTo>
                  <a:cubicBezTo>
                    <a:pt x="50860" y="825981"/>
                    <a:pt x="52047" y="732814"/>
                    <a:pt x="14360" y="655757"/>
                  </a:cubicBezTo>
                  <a:cubicBezTo>
                    <a:pt x="-23327" y="578700"/>
                    <a:pt x="25152" y="415667"/>
                    <a:pt x="24584" y="306430"/>
                  </a:cubicBezTo>
                  <a:cubicBezTo>
                    <a:pt x="24016" y="197193"/>
                    <a:pt x="390" y="-9471"/>
                    <a:pt x="10952" y="337"/>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0" name="Freeform 459"/>
            <p:cNvSpPr/>
            <p:nvPr/>
          </p:nvSpPr>
          <p:spPr>
            <a:xfrm>
              <a:off x="6370117" y="2721714"/>
              <a:ext cx="39456" cy="231341"/>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 name="connsiteX0" fmla="*/ 401568 w 401568"/>
                <a:gd name="connsiteY0" fmla="*/ 348507 h 348507"/>
                <a:gd name="connsiteX1" fmla="*/ 241992 w 401568"/>
                <a:gd name="connsiteY1" fmla="*/ 127933 h 348507"/>
                <a:gd name="connsiteX2" fmla="*/ 433 w 401568"/>
                <a:gd name="connsiteY2" fmla="*/ 833 h 348507"/>
                <a:gd name="connsiteX0" fmla="*/ 418732 w 418732"/>
                <a:gd name="connsiteY0" fmla="*/ 348507 h 348507"/>
                <a:gd name="connsiteX1" fmla="*/ 241999 w 418732"/>
                <a:gd name="connsiteY1" fmla="*/ 127933 h 348507"/>
                <a:gd name="connsiteX2" fmla="*/ 440 w 418732"/>
                <a:gd name="connsiteY2" fmla="*/ 833 h 348507"/>
                <a:gd name="connsiteX0" fmla="*/ 387917 w 387917"/>
                <a:gd name="connsiteY0" fmla="*/ 391248 h 391248"/>
                <a:gd name="connsiteX1" fmla="*/ 211184 w 387917"/>
                <a:gd name="connsiteY1" fmla="*/ 170674 h 391248"/>
                <a:gd name="connsiteX2" fmla="*/ 509 w 387917"/>
                <a:gd name="connsiteY2" fmla="*/ 590 h 391248"/>
                <a:gd name="connsiteX0" fmla="*/ 387837 w 387837"/>
                <a:gd name="connsiteY0" fmla="*/ 391333 h 391333"/>
                <a:gd name="connsiteX1" fmla="*/ 241988 w 387837"/>
                <a:gd name="connsiteY1" fmla="*/ 155128 h 391333"/>
                <a:gd name="connsiteX2" fmla="*/ 429 w 387837"/>
                <a:gd name="connsiteY2" fmla="*/ 675 h 391333"/>
                <a:gd name="connsiteX0" fmla="*/ 387658 w 401978"/>
                <a:gd name="connsiteY0" fmla="*/ 390977 h 390977"/>
                <a:gd name="connsiteX1" fmla="*/ 382682 w 401978"/>
                <a:gd name="connsiteY1" fmla="*/ 275088 h 390977"/>
                <a:gd name="connsiteX2" fmla="*/ 250 w 401978"/>
                <a:gd name="connsiteY2" fmla="*/ 319 h 390977"/>
                <a:gd name="connsiteX0" fmla="*/ 29930 w 33445"/>
                <a:gd name="connsiteY0" fmla="*/ 191336 h 191336"/>
                <a:gd name="connsiteX1" fmla="*/ 24954 w 33445"/>
                <a:gd name="connsiteY1" fmla="*/ 75447 h 191336"/>
                <a:gd name="connsiteX2" fmla="*/ 33445 w 33445"/>
                <a:gd name="connsiteY2" fmla="*/ 1205 h 191336"/>
                <a:gd name="connsiteX0" fmla="*/ 16479 w 96029"/>
                <a:gd name="connsiteY0" fmla="*/ 191762 h 191762"/>
                <a:gd name="connsiteX1" fmla="*/ 96027 w 96029"/>
                <a:gd name="connsiteY1" fmla="*/ 59831 h 191762"/>
                <a:gd name="connsiteX2" fmla="*/ 19994 w 96029"/>
                <a:gd name="connsiteY2" fmla="*/ 1631 h 191762"/>
                <a:gd name="connsiteX0" fmla="*/ 99697 w 99697"/>
                <a:gd name="connsiteY0" fmla="*/ 203865 h 203865"/>
                <a:gd name="connsiteX1" fmla="*/ 77111 w 99697"/>
                <a:gd name="connsiteY1" fmla="*/ 59902 h 203865"/>
                <a:gd name="connsiteX2" fmla="*/ 1078 w 99697"/>
                <a:gd name="connsiteY2" fmla="*/ 1702 h 203865"/>
                <a:gd name="connsiteX0" fmla="*/ 34648 w 34648"/>
                <a:gd name="connsiteY0" fmla="*/ 231341 h 231341"/>
                <a:gd name="connsiteX1" fmla="*/ 12062 w 34648"/>
                <a:gd name="connsiteY1" fmla="*/ 87378 h 231341"/>
                <a:gd name="connsiteX2" fmla="*/ 13509 w 34648"/>
                <a:gd name="connsiteY2" fmla="*/ 1104 h 231341"/>
              </a:gdLst>
              <a:ahLst/>
              <a:cxnLst>
                <a:cxn ang="0">
                  <a:pos x="connsiteX0" y="connsiteY0"/>
                </a:cxn>
                <a:cxn ang="0">
                  <a:pos x="connsiteX1" y="connsiteY1"/>
                </a:cxn>
                <a:cxn ang="0">
                  <a:pos x="connsiteX2" y="connsiteY2"/>
                </a:cxn>
              </a:cxnLst>
              <a:rect l="l" t="t" r="r" b="b"/>
              <a:pathLst>
                <a:path w="34648" h="231341">
                  <a:moveTo>
                    <a:pt x="34648" y="231341"/>
                  </a:moveTo>
                  <a:cubicBezTo>
                    <a:pt x="-29338" y="199228"/>
                    <a:pt x="15585" y="125751"/>
                    <a:pt x="12062" y="87378"/>
                  </a:cubicBezTo>
                  <a:cubicBezTo>
                    <a:pt x="8539" y="49005"/>
                    <a:pt x="2947" y="-8704"/>
                    <a:pt x="13509" y="1104"/>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1" name="Freeform 460"/>
            <p:cNvSpPr/>
            <p:nvPr/>
          </p:nvSpPr>
          <p:spPr>
            <a:xfrm>
              <a:off x="6026014" y="2650040"/>
              <a:ext cx="66087" cy="219508"/>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 name="connsiteX0" fmla="*/ 401568 w 401568"/>
                <a:gd name="connsiteY0" fmla="*/ 348507 h 348507"/>
                <a:gd name="connsiteX1" fmla="*/ 241992 w 401568"/>
                <a:gd name="connsiteY1" fmla="*/ 127933 h 348507"/>
                <a:gd name="connsiteX2" fmla="*/ 433 w 401568"/>
                <a:gd name="connsiteY2" fmla="*/ 833 h 348507"/>
                <a:gd name="connsiteX0" fmla="*/ 418732 w 418732"/>
                <a:gd name="connsiteY0" fmla="*/ 348507 h 348507"/>
                <a:gd name="connsiteX1" fmla="*/ 241999 w 418732"/>
                <a:gd name="connsiteY1" fmla="*/ 127933 h 348507"/>
                <a:gd name="connsiteX2" fmla="*/ 440 w 418732"/>
                <a:gd name="connsiteY2" fmla="*/ 833 h 348507"/>
                <a:gd name="connsiteX0" fmla="*/ 387917 w 387917"/>
                <a:gd name="connsiteY0" fmla="*/ 391248 h 391248"/>
                <a:gd name="connsiteX1" fmla="*/ 211184 w 387917"/>
                <a:gd name="connsiteY1" fmla="*/ 170674 h 391248"/>
                <a:gd name="connsiteX2" fmla="*/ 509 w 387917"/>
                <a:gd name="connsiteY2" fmla="*/ 590 h 391248"/>
                <a:gd name="connsiteX0" fmla="*/ 387837 w 387837"/>
                <a:gd name="connsiteY0" fmla="*/ 391333 h 391333"/>
                <a:gd name="connsiteX1" fmla="*/ 241988 w 387837"/>
                <a:gd name="connsiteY1" fmla="*/ 155128 h 391333"/>
                <a:gd name="connsiteX2" fmla="*/ 429 w 387837"/>
                <a:gd name="connsiteY2" fmla="*/ 675 h 391333"/>
                <a:gd name="connsiteX0" fmla="*/ 387658 w 401978"/>
                <a:gd name="connsiteY0" fmla="*/ 390977 h 390977"/>
                <a:gd name="connsiteX1" fmla="*/ 382682 w 401978"/>
                <a:gd name="connsiteY1" fmla="*/ 275088 h 390977"/>
                <a:gd name="connsiteX2" fmla="*/ 250 w 401978"/>
                <a:gd name="connsiteY2" fmla="*/ 319 h 390977"/>
                <a:gd name="connsiteX0" fmla="*/ 29930 w 33445"/>
                <a:gd name="connsiteY0" fmla="*/ 191336 h 191336"/>
                <a:gd name="connsiteX1" fmla="*/ 24954 w 33445"/>
                <a:gd name="connsiteY1" fmla="*/ 75447 h 191336"/>
                <a:gd name="connsiteX2" fmla="*/ 33445 w 33445"/>
                <a:gd name="connsiteY2" fmla="*/ 1205 h 191336"/>
                <a:gd name="connsiteX0" fmla="*/ 16479 w 96029"/>
                <a:gd name="connsiteY0" fmla="*/ 191762 h 191762"/>
                <a:gd name="connsiteX1" fmla="*/ 96027 w 96029"/>
                <a:gd name="connsiteY1" fmla="*/ 59831 h 191762"/>
                <a:gd name="connsiteX2" fmla="*/ 19994 w 96029"/>
                <a:gd name="connsiteY2" fmla="*/ 1631 h 191762"/>
                <a:gd name="connsiteX0" fmla="*/ 99697 w 99697"/>
                <a:gd name="connsiteY0" fmla="*/ 203865 h 203865"/>
                <a:gd name="connsiteX1" fmla="*/ 77111 w 99697"/>
                <a:gd name="connsiteY1" fmla="*/ 59902 h 203865"/>
                <a:gd name="connsiteX2" fmla="*/ 1078 w 99697"/>
                <a:gd name="connsiteY2" fmla="*/ 1702 h 203865"/>
                <a:gd name="connsiteX0" fmla="*/ 34648 w 34648"/>
                <a:gd name="connsiteY0" fmla="*/ 231341 h 231341"/>
                <a:gd name="connsiteX1" fmla="*/ 12062 w 34648"/>
                <a:gd name="connsiteY1" fmla="*/ 87378 h 231341"/>
                <a:gd name="connsiteX2" fmla="*/ 13509 w 34648"/>
                <a:gd name="connsiteY2" fmla="*/ 1104 h 231341"/>
                <a:gd name="connsiteX0" fmla="*/ 36911 w 58034"/>
                <a:gd name="connsiteY0" fmla="*/ 219508 h 219508"/>
                <a:gd name="connsiteX1" fmla="*/ 14325 w 58034"/>
                <a:gd name="connsiteY1" fmla="*/ 75545 h 219508"/>
                <a:gd name="connsiteX2" fmla="*/ 58034 w 58034"/>
                <a:gd name="connsiteY2" fmla="*/ 1302 h 219508"/>
              </a:gdLst>
              <a:ahLst/>
              <a:cxnLst>
                <a:cxn ang="0">
                  <a:pos x="connsiteX0" y="connsiteY0"/>
                </a:cxn>
                <a:cxn ang="0">
                  <a:pos x="connsiteX1" y="connsiteY1"/>
                </a:cxn>
                <a:cxn ang="0">
                  <a:pos x="connsiteX2" y="connsiteY2"/>
                </a:cxn>
              </a:cxnLst>
              <a:rect l="l" t="t" r="r" b="b"/>
              <a:pathLst>
                <a:path w="58034" h="219508">
                  <a:moveTo>
                    <a:pt x="36911" y="219508"/>
                  </a:moveTo>
                  <a:cubicBezTo>
                    <a:pt x="-27075" y="187395"/>
                    <a:pt x="10805" y="111913"/>
                    <a:pt x="14325" y="75545"/>
                  </a:cubicBezTo>
                  <a:cubicBezTo>
                    <a:pt x="17845" y="39177"/>
                    <a:pt x="47472" y="-8506"/>
                    <a:pt x="58034" y="1302"/>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2" name="Freeform 461"/>
            <p:cNvSpPr/>
            <p:nvPr/>
          </p:nvSpPr>
          <p:spPr>
            <a:xfrm>
              <a:off x="5799780" y="2441163"/>
              <a:ext cx="40088" cy="243061"/>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 name="connsiteX0" fmla="*/ 401568 w 401568"/>
                <a:gd name="connsiteY0" fmla="*/ 348507 h 348507"/>
                <a:gd name="connsiteX1" fmla="*/ 241992 w 401568"/>
                <a:gd name="connsiteY1" fmla="*/ 127933 h 348507"/>
                <a:gd name="connsiteX2" fmla="*/ 433 w 401568"/>
                <a:gd name="connsiteY2" fmla="*/ 833 h 348507"/>
                <a:gd name="connsiteX0" fmla="*/ 418732 w 418732"/>
                <a:gd name="connsiteY0" fmla="*/ 348507 h 348507"/>
                <a:gd name="connsiteX1" fmla="*/ 241999 w 418732"/>
                <a:gd name="connsiteY1" fmla="*/ 127933 h 348507"/>
                <a:gd name="connsiteX2" fmla="*/ 440 w 418732"/>
                <a:gd name="connsiteY2" fmla="*/ 833 h 348507"/>
                <a:gd name="connsiteX0" fmla="*/ 387917 w 387917"/>
                <a:gd name="connsiteY0" fmla="*/ 391248 h 391248"/>
                <a:gd name="connsiteX1" fmla="*/ 211184 w 387917"/>
                <a:gd name="connsiteY1" fmla="*/ 170674 h 391248"/>
                <a:gd name="connsiteX2" fmla="*/ 509 w 387917"/>
                <a:gd name="connsiteY2" fmla="*/ 590 h 391248"/>
                <a:gd name="connsiteX0" fmla="*/ 387837 w 387837"/>
                <a:gd name="connsiteY0" fmla="*/ 391333 h 391333"/>
                <a:gd name="connsiteX1" fmla="*/ 241988 w 387837"/>
                <a:gd name="connsiteY1" fmla="*/ 155128 h 391333"/>
                <a:gd name="connsiteX2" fmla="*/ 429 w 387837"/>
                <a:gd name="connsiteY2" fmla="*/ 675 h 391333"/>
                <a:gd name="connsiteX0" fmla="*/ 387658 w 401978"/>
                <a:gd name="connsiteY0" fmla="*/ 390977 h 390977"/>
                <a:gd name="connsiteX1" fmla="*/ 382682 w 401978"/>
                <a:gd name="connsiteY1" fmla="*/ 275088 h 390977"/>
                <a:gd name="connsiteX2" fmla="*/ 250 w 401978"/>
                <a:gd name="connsiteY2" fmla="*/ 319 h 390977"/>
                <a:gd name="connsiteX0" fmla="*/ 29930 w 33445"/>
                <a:gd name="connsiteY0" fmla="*/ 191336 h 191336"/>
                <a:gd name="connsiteX1" fmla="*/ 24954 w 33445"/>
                <a:gd name="connsiteY1" fmla="*/ 75447 h 191336"/>
                <a:gd name="connsiteX2" fmla="*/ 33445 w 33445"/>
                <a:gd name="connsiteY2" fmla="*/ 1205 h 191336"/>
                <a:gd name="connsiteX0" fmla="*/ 16479 w 96029"/>
                <a:gd name="connsiteY0" fmla="*/ 191762 h 191762"/>
                <a:gd name="connsiteX1" fmla="*/ 96027 w 96029"/>
                <a:gd name="connsiteY1" fmla="*/ 59831 h 191762"/>
                <a:gd name="connsiteX2" fmla="*/ 19994 w 96029"/>
                <a:gd name="connsiteY2" fmla="*/ 1631 h 191762"/>
                <a:gd name="connsiteX0" fmla="*/ 99697 w 99697"/>
                <a:gd name="connsiteY0" fmla="*/ 203865 h 203865"/>
                <a:gd name="connsiteX1" fmla="*/ 77111 w 99697"/>
                <a:gd name="connsiteY1" fmla="*/ 59902 h 203865"/>
                <a:gd name="connsiteX2" fmla="*/ 1078 w 99697"/>
                <a:gd name="connsiteY2" fmla="*/ 1702 h 203865"/>
                <a:gd name="connsiteX0" fmla="*/ 34648 w 34648"/>
                <a:gd name="connsiteY0" fmla="*/ 231341 h 231341"/>
                <a:gd name="connsiteX1" fmla="*/ 12062 w 34648"/>
                <a:gd name="connsiteY1" fmla="*/ 87378 h 231341"/>
                <a:gd name="connsiteX2" fmla="*/ 13509 w 34648"/>
                <a:gd name="connsiteY2" fmla="*/ 1104 h 231341"/>
                <a:gd name="connsiteX0" fmla="*/ 34829 w 34829"/>
                <a:gd name="connsiteY0" fmla="*/ 259126 h 259126"/>
                <a:gd name="connsiteX1" fmla="*/ 12243 w 34829"/>
                <a:gd name="connsiteY1" fmla="*/ 115163 h 259126"/>
                <a:gd name="connsiteX2" fmla="*/ 17213 w 34829"/>
                <a:gd name="connsiteY2" fmla="*/ 815 h 259126"/>
                <a:gd name="connsiteX0" fmla="*/ 28166 w 35203"/>
                <a:gd name="connsiteY0" fmla="*/ 243061 h 243061"/>
                <a:gd name="connsiteX1" fmla="*/ 30233 w 35203"/>
                <a:gd name="connsiteY1" fmla="*/ 115140 h 243061"/>
                <a:gd name="connsiteX2" fmla="*/ 35203 w 35203"/>
                <a:gd name="connsiteY2" fmla="*/ 792 h 243061"/>
              </a:gdLst>
              <a:ahLst/>
              <a:cxnLst>
                <a:cxn ang="0">
                  <a:pos x="connsiteX0" y="connsiteY0"/>
                </a:cxn>
                <a:cxn ang="0">
                  <a:pos x="connsiteX1" y="connsiteY1"/>
                </a:cxn>
                <a:cxn ang="0">
                  <a:pos x="connsiteX2" y="connsiteY2"/>
                </a:cxn>
              </a:cxnLst>
              <a:rect l="l" t="t" r="r" b="b"/>
              <a:pathLst>
                <a:path w="35203" h="243061">
                  <a:moveTo>
                    <a:pt x="28166" y="243061"/>
                  </a:moveTo>
                  <a:cubicBezTo>
                    <a:pt x="-35820" y="210948"/>
                    <a:pt x="29060" y="155518"/>
                    <a:pt x="30233" y="115140"/>
                  </a:cubicBezTo>
                  <a:cubicBezTo>
                    <a:pt x="31406" y="74762"/>
                    <a:pt x="24641" y="-9016"/>
                    <a:pt x="35203" y="792"/>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3" name="Freeform 462"/>
            <p:cNvSpPr/>
            <p:nvPr/>
          </p:nvSpPr>
          <p:spPr>
            <a:xfrm>
              <a:off x="6715749" y="3038594"/>
              <a:ext cx="1335593" cy="170553"/>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0 w 2048236"/>
                <a:gd name="connsiteY0" fmla="*/ 11999 h 179298"/>
                <a:gd name="connsiteX1" fmla="*/ 547062 w 2048236"/>
                <a:gd name="connsiteY1" fmla="*/ 162627 h 179298"/>
                <a:gd name="connsiteX2" fmla="*/ 1302913 w 2048236"/>
                <a:gd name="connsiteY2" fmla="*/ 158245 h 179298"/>
                <a:gd name="connsiteX3" fmla="*/ 2048236 w 2048236"/>
                <a:gd name="connsiteY3" fmla="*/ 8745 h 179298"/>
                <a:gd name="connsiteX0" fmla="*/ 0 w 2048236"/>
                <a:gd name="connsiteY0" fmla="*/ 3254 h 170553"/>
                <a:gd name="connsiteX1" fmla="*/ 547062 w 2048236"/>
                <a:gd name="connsiteY1" fmla="*/ 153882 h 170553"/>
                <a:gd name="connsiteX2" fmla="*/ 1302913 w 2048236"/>
                <a:gd name="connsiteY2" fmla="*/ 149500 h 170553"/>
                <a:gd name="connsiteX3" fmla="*/ 2048236 w 2048236"/>
                <a:gd name="connsiteY3" fmla="*/ 0 h 170553"/>
              </a:gdLst>
              <a:ahLst/>
              <a:cxnLst>
                <a:cxn ang="0">
                  <a:pos x="connsiteX0" y="connsiteY0"/>
                </a:cxn>
                <a:cxn ang="0">
                  <a:pos x="connsiteX1" y="connsiteY1"/>
                </a:cxn>
                <a:cxn ang="0">
                  <a:pos x="connsiteX2" y="connsiteY2"/>
                </a:cxn>
                <a:cxn ang="0">
                  <a:pos x="connsiteX3" y="connsiteY3"/>
                </a:cxn>
              </a:cxnLst>
              <a:rect l="l" t="t" r="r" b="b"/>
              <a:pathLst>
                <a:path w="2048236" h="170553">
                  <a:moveTo>
                    <a:pt x="0" y="3254"/>
                  </a:moveTo>
                  <a:cubicBezTo>
                    <a:pt x="152524" y="33188"/>
                    <a:pt x="329910" y="129508"/>
                    <a:pt x="547062" y="153882"/>
                  </a:cubicBezTo>
                  <a:cubicBezTo>
                    <a:pt x="764214" y="178256"/>
                    <a:pt x="1052717" y="175147"/>
                    <a:pt x="1302913" y="149500"/>
                  </a:cubicBezTo>
                  <a:cubicBezTo>
                    <a:pt x="1553109" y="123853"/>
                    <a:pt x="1865672" y="15445"/>
                    <a:pt x="2048236" y="0"/>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5" name="Freeform 464"/>
            <p:cNvSpPr/>
            <p:nvPr/>
          </p:nvSpPr>
          <p:spPr>
            <a:xfrm>
              <a:off x="8243691" y="4279286"/>
              <a:ext cx="700090" cy="215599"/>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Lst>
              <a:ahLst/>
              <a:cxnLst>
                <a:cxn ang="0">
                  <a:pos x="connsiteX0" y="connsiteY0"/>
                </a:cxn>
                <a:cxn ang="0">
                  <a:pos x="connsiteX1" y="connsiteY1"/>
                </a:cxn>
                <a:cxn ang="0">
                  <a:pos x="connsiteX2" y="connsiteY2"/>
                </a:cxn>
                <a:cxn ang="0">
                  <a:pos x="connsiteX3" y="connsiteY3"/>
                </a:cxn>
              </a:cxnLst>
              <a:rect l="l" t="t" r="r" b="b"/>
              <a:pathLst>
                <a:path w="1981252" h="215599">
                  <a:moveTo>
                    <a:pt x="-1" y="0"/>
                  </a:moveTo>
                  <a:cubicBezTo>
                    <a:pt x="94378" y="135440"/>
                    <a:pt x="274090" y="163935"/>
                    <a:pt x="480078" y="195846"/>
                  </a:cubicBezTo>
                  <a:cubicBezTo>
                    <a:pt x="686066" y="227757"/>
                    <a:pt x="985733" y="217111"/>
                    <a:pt x="1235929" y="191464"/>
                  </a:cubicBezTo>
                  <a:cubicBezTo>
                    <a:pt x="1486125" y="165817"/>
                    <a:pt x="1798688" y="57409"/>
                    <a:pt x="1981252" y="41964"/>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7" name="Freeform 466"/>
            <p:cNvSpPr/>
            <p:nvPr/>
          </p:nvSpPr>
          <p:spPr>
            <a:xfrm>
              <a:off x="7015418" y="3997979"/>
              <a:ext cx="340687" cy="199960"/>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 name="connsiteX0" fmla="*/ 798653 w 798653"/>
                <a:gd name="connsiteY0" fmla="*/ 127732 h 127732"/>
                <a:gd name="connsiteX1" fmla="*/ 303768 w 798653"/>
                <a:gd name="connsiteY1" fmla="*/ 69607 h 127732"/>
                <a:gd name="connsiteX2" fmla="*/ 442 w 798653"/>
                <a:gd name="connsiteY2" fmla="*/ 1122 h 127732"/>
                <a:gd name="connsiteX0" fmla="*/ 798391 w 798391"/>
                <a:gd name="connsiteY0" fmla="*/ 126843 h 316212"/>
                <a:gd name="connsiteX1" fmla="*/ 581459 w 798391"/>
                <a:gd name="connsiteY1" fmla="*/ 314902 h 316212"/>
                <a:gd name="connsiteX2" fmla="*/ 180 w 798391"/>
                <a:gd name="connsiteY2" fmla="*/ 233 h 316212"/>
                <a:gd name="connsiteX0" fmla="*/ 296966 w 296966"/>
                <a:gd name="connsiteY0" fmla="*/ 3783 h 233889"/>
                <a:gd name="connsiteX1" fmla="*/ 80034 w 296966"/>
                <a:gd name="connsiteY1" fmla="*/ 191842 h 233889"/>
                <a:gd name="connsiteX2" fmla="*/ 1717 w 296966"/>
                <a:gd name="connsiteY2" fmla="*/ 233889 h 233889"/>
                <a:gd name="connsiteX0" fmla="*/ 296966 w 318898"/>
                <a:gd name="connsiteY0" fmla="*/ 0 h 230106"/>
                <a:gd name="connsiteX1" fmla="*/ 80034 w 318898"/>
                <a:gd name="connsiteY1" fmla="*/ 188059 h 230106"/>
                <a:gd name="connsiteX2" fmla="*/ 1717 w 318898"/>
                <a:gd name="connsiteY2" fmla="*/ 230106 h 230106"/>
                <a:gd name="connsiteX0" fmla="*/ 295796 w 327498"/>
                <a:gd name="connsiteY0" fmla="*/ 0 h 230106"/>
                <a:gd name="connsiteX1" fmla="*/ 184751 w 327498"/>
                <a:gd name="connsiteY1" fmla="*/ 178011 h 230106"/>
                <a:gd name="connsiteX2" fmla="*/ 547 w 327498"/>
                <a:gd name="connsiteY2" fmla="*/ 230106 h 230106"/>
                <a:gd name="connsiteX0" fmla="*/ 269415 w 300593"/>
                <a:gd name="connsiteY0" fmla="*/ 0 h 199961"/>
                <a:gd name="connsiteX1" fmla="*/ 158370 w 300593"/>
                <a:gd name="connsiteY1" fmla="*/ 178011 h 199961"/>
                <a:gd name="connsiteX2" fmla="*/ 638 w 300593"/>
                <a:gd name="connsiteY2" fmla="*/ 199961 h 199961"/>
                <a:gd name="connsiteX0" fmla="*/ 264004 w 295780"/>
                <a:gd name="connsiteY0" fmla="*/ 0 h 172252"/>
                <a:gd name="connsiteX1" fmla="*/ 158366 w 295780"/>
                <a:gd name="connsiteY1" fmla="*/ 150302 h 172252"/>
                <a:gd name="connsiteX2" fmla="*/ 634 w 295780"/>
                <a:gd name="connsiteY2" fmla="*/ 172252 h 172252"/>
                <a:gd name="connsiteX0" fmla="*/ 264004 w 264004"/>
                <a:gd name="connsiteY0" fmla="*/ 0 h 172252"/>
                <a:gd name="connsiteX1" fmla="*/ 158366 w 264004"/>
                <a:gd name="connsiteY1" fmla="*/ 150302 h 172252"/>
                <a:gd name="connsiteX2" fmla="*/ 634 w 264004"/>
                <a:gd name="connsiteY2" fmla="*/ 172252 h 172252"/>
                <a:gd name="connsiteX0" fmla="*/ 334357 w 334357"/>
                <a:gd name="connsiteY0" fmla="*/ 0 h 190724"/>
                <a:gd name="connsiteX1" fmla="*/ 158425 w 334357"/>
                <a:gd name="connsiteY1" fmla="*/ 168774 h 190724"/>
                <a:gd name="connsiteX2" fmla="*/ 693 w 334357"/>
                <a:gd name="connsiteY2" fmla="*/ 190724 h 190724"/>
                <a:gd name="connsiteX0" fmla="*/ 337064 w 337063"/>
                <a:gd name="connsiteY0" fmla="*/ 0 h 199960"/>
                <a:gd name="connsiteX1" fmla="*/ 158428 w 337063"/>
                <a:gd name="connsiteY1" fmla="*/ 178010 h 199960"/>
                <a:gd name="connsiteX2" fmla="*/ 696 w 337063"/>
                <a:gd name="connsiteY2" fmla="*/ 199960 h 199960"/>
              </a:gdLst>
              <a:ahLst/>
              <a:cxnLst>
                <a:cxn ang="0">
                  <a:pos x="connsiteX0" y="connsiteY0"/>
                </a:cxn>
                <a:cxn ang="0">
                  <a:pos x="connsiteX1" y="connsiteY1"/>
                </a:cxn>
                <a:cxn ang="0">
                  <a:pos x="connsiteX2" y="connsiteY2"/>
                </a:cxn>
              </a:cxnLst>
              <a:rect l="l" t="t" r="r" b="b"/>
              <a:pathLst>
                <a:path w="337063" h="199960">
                  <a:moveTo>
                    <a:pt x="337064" y="0"/>
                  </a:moveTo>
                  <a:cubicBezTo>
                    <a:pt x="287621" y="91208"/>
                    <a:pt x="214489" y="144683"/>
                    <a:pt x="158428" y="178010"/>
                  </a:cubicBezTo>
                  <a:cubicBezTo>
                    <a:pt x="102367" y="211337"/>
                    <a:pt x="-9866" y="190152"/>
                    <a:pt x="696" y="199960"/>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8" name="Freeform 467"/>
            <p:cNvSpPr/>
            <p:nvPr/>
          </p:nvSpPr>
          <p:spPr>
            <a:xfrm>
              <a:off x="7324469" y="3994398"/>
              <a:ext cx="398270" cy="788009"/>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 name="connsiteX0" fmla="*/ 798653 w 798653"/>
                <a:gd name="connsiteY0" fmla="*/ 127732 h 127732"/>
                <a:gd name="connsiteX1" fmla="*/ 303768 w 798653"/>
                <a:gd name="connsiteY1" fmla="*/ 69607 h 127732"/>
                <a:gd name="connsiteX2" fmla="*/ 442 w 798653"/>
                <a:gd name="connsiteY2" fmla="*/ 1122 h 127732"/>
                <a:gd name="connsiteX0" fmla="*/ 798391 w 798391"/>
                <a:gd name="connsiteY0" fmla="*/ 126843 h 316212"/>
                <a:gd name="connsiteX1" fmla="*/ 581459 w 798391"/>
                <a:gd name="connsiteY1" fmla="*/ 314902 h 316212"/>
                <a:gd name="connsiteX2" fmla="*/ 180 w 798391"/>
                <a:gd name="connsiteY2" fmla="*/ 233 h 316212"/>
                <a:gd name="connsiteX0" fmla="*/ 296966 w 296966"/>
                <a:gd name="connsiteY0" fmla="*/ 3783 h 233889"/>
                <a:gd name="connsiteX1" fmla="*/ 80034 w 296966"/>
                <a:gd name="connsiteY1" fmla="*/ 191842 h 233889"/>
                <a:gd name="connsiteX2" fmla="*/ 1717 w 296966"/>
                <a:gd name="connsiteY2" fmla="*/ 233889 h 233889"/>
                <a:gd name="connsiteX0" fmla="*/ 296966 w 318898"/>
                <a:gd name="connsiteY0" fmla="*/ 0 h 230106"/>
                <a:gd name="connsiteX1" fmla="*/ 80034 w 318898"/>
                <a:gd name="connsiteY1" fmla="*/ 188059 h 230106"/>
                <a:gd name="connsiteX2" fmla="*/ 1717 w 318898"/>
                <a:gd name="connsiteY2" fmla="*/ 230106 h 230106"/>
                <a:gd name="connsiteX0" fmla="*/ 295796 w 327498"/>
                <a:gd name="connsiteY0" fmla="*/ 0 h 230106"/>
                <a:gd name="connsiteX1" fmla="*/ 184751 w 327498"/>
                <a:gd name="connsiteY1" fmla="*/ 178011 h 230106"/>
                <a:gd name="connsiteX2" fmla="*/ 547 w 327498"/>
                <a:gd name="connsiteY2" fmla="*/ 230106 h 230106"/>
                <a:gd name="connsiteX0" fmla="*/ 269415 w 300593"/>
                <a:gd name="connsiteY0" fmla="*/ 0 h 199961"/>
                <a:gd name="connsiteX1" fmla="*/ 158370 w 300593"/>
                <a:gd name="connsiteY1" fmla="*/ 178011 h 199961"/>
                <a:gd name="connsiteX2" fmla="*/ 638 w 300593"/>
                <a:gd name="connsiteY2" fmla="*/ 199961 h 199961"/>
                <a:gd name="connsiteX0" fmla="*/ 264004 w 295780"/>
                <a:gd name="connsiteY0" fmla="*/ 0 h 172252"/>
                <a:gd name="connsiteX1" fmla="*/ 158366 w 295780"/>
                <a:gd name="connsiteY1" fmla="*/ 150302 h 172252"/>
                <a:gd name="connsiteX2" fmla="*/ 634 w 295780"/>
                <a:gd name="connsiteY2" fmla="*/ 172252 h 172252"/>
                <a:gd name="connsiteX0" fmla="*/ 264004 w 264004"/>
                <a:gd name="connsiteY0" fmla="*/ 0 h 172252"/>
                <a:gd name="connsiteX1" fmla="*/ 158366 w 264004"/>
                <a:gd name="connsiteY1" fmla="*/ 150302 h 172252"/>
                <a:gd name="connsiteX2" fmla="*/ 634 w 264004"/>
                <a:gd name="connsiteY2" fmla="*/ 172252 h 172252"/>
                <a:gd name="connsiteX0" fmla="*/ 334357 w 334357"/>
                <a:gd name="connsiteY0" fmla="*/ 0 h 190724"/>
                <a:gd name="connsiteX1" fmla="*/ 158425 w 334357"/>
                <a:gd name="connsiteY1" fmla="*/ 168774 h 190724"/>
                <a:gd name="connsiteX2" fmla="*/ 693 w 334357"/>
                <a:gd name="connsiteY2" fmla="*/ 190724 h 190724"/>
                <a:gd name="connsiteX0" fmla="*/ 337064 w 337063"/>
                <a:gd name="connsiteY0" fmla="*/ 0 h 199960"/>
                <a:gd name="connsiteX1" fmla="*/ 158428 w 337063"/>
                <a:gd name="connsiteY1" fmla="*/ 178010 h 199960"/>
                <a:gd name="connsiteX2" fmla="*/ 696 w 337063"/>
                <a:gd name="connsiteY2" fmla="*/ 199960 h 199960"/>
                <a:gd name="connsiteX0" fmla="*/ 148067 w 162890"/>
                <a:gd name="connsiteY0" fmla="*/ 0 h 504319"/>
                <a:gd name="connsiteX1" fmla="*/ 158286 w 162890"/>
                <a:gd name="connsiteY1" fmla="*/ 464337 h 504319"/>
                <a:gd name="connsiteX2" fmla="*/ 554 w 162890"/>
                <a:gd name="connsiteY2" fmla="*/ 486287 h 504319"/>
                <a:gd name="connsiteX0" fmla="*/ 32567 w 332821"/>
                <a:gd name="connsiteY0" fmla="*/ 0 h 698724"/>
                <a:gd name="connsiteX1" fmla="*/ 42786 w 332821"/>
                <a:gd name="connsiteY1" fmla="*/ 464337 h 698724"/>
                <a:gd name="connsiteX2" fmla="*/ 332822 w 332821"/>
                <a:gd name="connsiteY2" fmla="*/ 698724 h 698724"/>
                <a:gd name="connsiteX0" fmla="*/ 35904 w 394034"/>
                <a:gd name="connsiteY0" fmla="*/ 0 h 788009"/>
                <a:gd name="connsiteX1" fmla="*/ 46123 w 394034"/>
                <a:gd name="connsiteY1" fmla="*/ 464337 h 788009"/>
                <a:gd name="connsiteX2" fmla="*/ 394034 w 394034"/>
                <a:gd name="connsiteY2" fmla="*/ 788009 h 788009"/>
              </a:gdLst>
              <a:ahLst/>
              <a:cxnLst>
                <a:cxn ang="0">
                  <a:pos x="connsiteX0" y="connsiteY0"/>
                </a:cxn>
                <a:cxn ang="0">
                  <a:pos x="connsiteX1" y="connsiteY1"/>
                </a:cxn>
                <a:cxn ang="0">
                  <a:pos x="connsiteX2" y="connsiteY2"/>
                </a:cxn>
              </a:cxnLst>
              <a:rect l="l" t="t" r="r" b="b"/>
              <a:pathLst>
                <a:path w="394034" h="788009">
                  <a:moveTo>
                    <a:pt x="35904" y="0"/>
                  </a:moveTo>
                  <a:cubicBezTo>
                    <a:pt x="-13539" y="91208"/>
                    <a:pt x="-13565" y="333002"/>
                    <a:pt x="46123" y="464337"/>
                  </a:cubicBezTo>
                  <a:cubicBezTo>
                    <a:pt x="105811" y="595672"/>
                    <a:pt x="383472" y="778201"/>
                    <a:pt x="394034" y="788009"/>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0" name="Freeform 469"/>
            <p:cNvSpPr/>
            <p:nvPr/>
          </p:nvSpPr>
          <p:spPr>
            <a:xfrm>
              <a:off x="6300648" y="4127752"/>
              <a:ext cx="718745" cy="121353"/>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803666 w 3803665"/>
                <a:gd name="connsiteY0" fmla="*/ 0 h 96812"/>
                <a:gd name="connsiteX1" fmla="*/ 1217825 w 3803665"/>
                <a:gd name="connsiteY1" fmla="*/ 96455 h 96812"/>
                <a:gd name="connsiteX2" fmla="*/ 0 w 3803665"/>
                <a:gd name="connsiteY2" fmla="*/ 21012 h 96812"/>
                <a:gd name="connsiteX0" fmla="*/ 3803666 w 3803665"/>
                <a:gd name="connsiteY0" fmla="*/ 0 h 121353"/>
                <a:gd name="connsiteX1" fmla="*/ 2316749 w 3803665"/>
                <a:gd name="connsiteY1" fmla="*/ 121169 h 121353"/>
                <a:gd name="connsiteX2" fmla="*/ 0 w 3803665"/>
                <a:gd name="connsiteY2" fmla="*/ 21012 h 121353"/>
              </a:gdLst>
              <a:ahLst/>
              <a:cxnLst>
                <a:cxn ang="0">
                  <a:pos x="connsiteX0" y="connsiteY0"/>
                </a:cxn>
                <a:cxn ang="0">
                  <a:pos x="connsiteX1" y="connsiteY1"/>
                </a:cxn>
                <a:cxn ang="0">
                  <a:pos x="connsiteX2" y="connsiteY2"/>
                </a:cxn>
              </a:cxnLst>
              <a:rect l="l" t="t" r="r" b="b"/>
              <a:pathLst>
                <a:path w="3803665" h="121353">
                  <a:moveTo>
                    <a:pt x="3803666" y="0"/>
                  </a:moveTo>
                  <a:cubicBezTo>
                    <a:pt x="2977179" y="102488"/>
                    <a:pt x="2950693" y="117667"/>
                    <a:pt x="2316749" y="121169"/>
                  </a:cubicBezTo>
                  <a:cubicBezTo>
                    <a:pt x="1682805" y="124671"/>
                    <a:pt x="97451" y="77918"/>
                    <a:pt x="0" y="21012"/>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2" name="Freeform 471"/>
            <p:cNvSpPr/>
            <p:nvPr/>
          </p:nvSpPr>
          <p:spPr>
            <a:xfrm>
              <a:off x="7753406" y="4810883"/>
              <a:ext cx="485380" cy="240691"/>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1 w 1981252"/>
                <a:gd name="connsiteY0" fmla="*/ 0 h 193966"/>
                <a:gd name="connsiteX1" fmla="*/ 876399 w 1981252"/>
                <a:gd name="connsiteY1" fmla="*/ 125824 h 193966"/>
                <a:gd name="connsiteX2" fmla="*/ 1235929 w 1981252"/>
                <a:gd name="connsiteY2" fmla="*/ 191464 h 193966"/>
                <a:gd name="connsiteX3" fmla="*/ 1981252 w 1981252"/>
                <a:gd name="connsiteY3" fmla="*/ 41964 h 193966"/>
                <a:gd name="connsiteX0" fmla="*/ -1 w 1981252"/>
                <a:gd name="connsiteY0" fmla="*/ 0 h 193549"/>
                <a:gd name="connsiteX1" fmla="*/ 226895 w 1981252"/>
                <a:gd name="connsiteY1" fmla="*/ 74648 h 193549"/>
                <a:gd name="connsiteX2" fmla="*/ 876399 w 1981252"/>
                <a:gd name="connsiteY2" fmla="*/ 125824 h 193549"/>
                <a:gd name="connsiteX3" fmla="*/ 1235929 w 1981252"/>
                <a:gd name="connsiteY3" fmla="*/ 191464 h 193549"/>
                <a:gd name="connsiteX4" fmla="*/ 1981252 w 1981252"/>
                <a:gd name="connsiteY4" fmla="*/ 41964 h 193549"/>
                <a:gd name="connsiteX0" fmla="*/ -1 w 1981252"/>
                <a:gd name="connsiteY0" fmla="*/ 0 h 193608"/>
                <a:gd name="connsiteX1" fmla="*/ 320146 w 1981252"/>
                <a:gd name="connsiteY1" fmla="*/ 62292 h 193608"/>
                <a:gd name="connsiteX2" fmla="*/ 876399 w 1981252"/>
                <a:gd name="connsiteY2" fmla="*/ 125824 h 193608"/>
                <a:gd name="connsiteX3" fmla="*/ 1235929 w 1981252"/>
                <a:gd name="connsiteY3" fmla="*/ 191464 h 193608"/>
                <a:gd name="connsiteX4" fmla="*/ 1981252 w 1981252"/>
                <a:gd name="connsiteY4" fmla="*/ 41964 h 193608"/>
                <a:gd name="connsiteX0" fmla="*/ -1 w 1981252"/>
                <a:gd name="connsiteY0" fmla="*/ 0 h 130851"/>
                <a:gd name="connsiteX1" fmla="*/ 320146 w 1981252"/>
                <a:gd name="connsiteY1" fmla="*/ 62292 h 130851"/>
                <a:gd name="connsiteX2" fmla="*/ 876399 w 1981252"/>
                <a:gd name="connsiteY2" fmla="*/ 125824 h 130851"/>
                <a:gd name="connsiteX3" fmla="*/ 1294211 w 1981252"/>
                <a:gd name="connsiteY3" fmla="*/ 117324 h 130851"/>
                <a:gd name="connsiteX4" fmla="*/ 1981252 w 1981252"/>
                <a:gd name="connsiteY4" fmla="*/ 41964 h 130851"/>
                <a:gd name="connsiteX0" fmla="*/ -1 w 2295976"/>
                <a:gd name="connsiteY0" fmla="*/ 61009 h 197755"/>
                <a:gd name="connsiteX1" fmla="*/ 320146 w 2295976"/>
                <a:gd name="connsiteY1" fmla="*/ 123301 h 197755"/>
                <a:gd name="connsiteX2" fmla="*/ 876399 w 2295976"/>
                <a:gd name="connsiteY2" fmla="*/ 186833 h 197755"/>
                <a:gd name="connsiteX3" fmla="*/ 1294211 w 2295976"/>
                <a:gd name="connsiteY3" fmla="*/ 178333 h 197755"/>
                <a:gd name="connsiteX4" fmla="*/ 2295976 w 2295976"/>
                <a:gd name="connsiteY4" fmla="*/ 0 h 197755"/>
                <a:gd name="connsiteX0" fmla="*/ -1 w 2295976"/>
                <a:gd name="connsiteY0" fmla="*/ 61009 h 252800"/>
                <a:gd name="connsiteX1" fmla="*/ 320146 w 2295976"/>
                <a:gd name="connsiteY1" fmla="*/ 123301 h 252800"/>
                <a:gd name="connsiteX2" fmla="*/ 684715 w 2295976"/>
                <a:gd name="connsiteY2" fmla="*/ 251487 h 252800"/>
                <a:gd name="connsiteX3" fmla="*/ 1294211 w 2295976"/>
                <a:gd name="connsiteY3" fmla="*/ 178333 h 252800"/>
                <a:gd name="connsiteX4" fmla="*/ 2295976 w 2295976"/>
                <a:gd name="connsiteY4" fmla="*/ 0 h 252800"/>
                <a:gd name="connsiteX0" fmla="*/ -1 w 2295976"/>
                <a:gd name="connsiteY0" fmla="*/ 61009 h 398658"/>
                <a:gd name="connsiteX1" fmla="*/ 320146 w 2295976"/>
                <a:gd name="connsiteY1" fmla="*/ 123301 h 398658"/>
                <a:gd name="connsiteX2" fmla="*/ 684715 w 2295976"/>
                <a:gd name="connsiteY2" fmla="*/ 251487 h 398658"/>
                <a:gd name="connsiteX3" fmla="*/ 1050248 w 2295976"/>
                <a:gd name="connsiteY3" fmla="*/ 390769 h 398658"/>
                <a:gd name="connsiteX4" fmla="*/ 2295976 w 2295976"/>
                <a:gd name="connsiteY4" fmla="*/ 0 h 398658"/>
                <a:gd name="connsiteX0" fmla="*/ -1 w 1808051"/>
                <a:gd name="connsiteY0" fmla="*/ 0 h 506681"/>
                <a:gd name="connsiteX1" fmla="*/ 320146 w 1808051"/>
                <a:gd name="connsiteY1" fmla="*/ 62292 h 506681"/>
                <a:gd name="connsiteX2" fmla="*/ 684715 w 1808051"/>
                <a:gd name="connsiteY2" fmla="*/ 190478 h 506681"/>
                <a:gd name="connsiteX3" fmla="*/ 1050248 w 1808051"/>
                <a:gd name="connsiteY3" fmla="*/ 329760 h 506681"/>
                <a:gd name="connsiteX4" fmla="*/ 1808051 w 1808051"/>
                <a:gd name="connsiteY4" fmla="*/ 505488 h 506681"/>
                <a:gd name="connsiteX0" fmla="*/ -1 w 1808051"/>
                <a:gd name="connsiteY0" fmla="*/ 0 h 521613"/>
                <a:gd name="connsiteX1" fmla="*/ 320146 w 1808051"/>
                <a:gd name="connsiteY1" fmla="*/ 62292 h 521613"/>
                <a:gd name="connsiteX2" fmla="*/ 684715 w 1808051"/>
                <a:gd name="connsiteY2" fmla="*/ 190478 h 521613"/>
                <a:gd name="connsiteX3" fmla="*/ 919554 w 1808051"/>
                <a:gd name="connsiteY3" fmla="*/ 486778 h 521613"/>
                <a:gd name="connsiteX4" fmla="*/ 1808051 w 1808051"/>
                <a:gd name="connsiteY4" fmla="*/ 505488 h 521613"/>
                <a:gd name="connsiteX0" fmla="*/ -1 w 1808051"/>
                <a:gd name="connsiteY0" fmla="*/ 0 h 519008"/>
                <a:gd name="connsiteX1" fmla="*/ 320146 w 1808051"/>
                <a:gd name="connsiteY1" fmla="*/ 62292 h 519008"/>
                <a:gd name="connsiteX2" fmla="*/ 562734 w 1808051"/>
                <a:gd name="connsiteY2" fmla="*/ 233581 h 519008"/>
                <a:gd name="connsiteX3" fmla="*/ 919554 w 1808051"/>
                <a:gd name="connsiteY3" fmla="*/ 486778 h 519008"/>
                <a:gd name="connsiteX4" fmla="*/ 1808051 w 1808051"/>
                <a:gd name="connsiteY4" fmla="*/ 505488 h 519008"/>
                <a:gd name="connsiteX0" fmla="*/ -1 w 1808051"/>
                <a:gd name="connsiteY0" fmla="*/ 0 h 529362"/>
                <a:gd name="connsiteX1" fmla="*/ 320146 w 1808051"/>
                <a:gd name="connsiteY1" fmla="*/ 62292 h 529362"/>
                <a:gd name="connsiteX2" fmla="*/ 562734 w 1808051"/>
                <a:gd name="connsiteY2" fmla="*/ 233581 h 529362"/>
                <a:gd name="connsiteX3" fmla="*/ 806283 w 1808051"/>
                <a:gd name="connsiteY3" fmla="*/ 505251 h 529362"/>
                <a:gd name="connsiteX4" fmla="*/ 1808051 w 1808051"/>
                <a:gd name="connsiteY4" fmla="*/ 505488 h 529362"/>
                <a:gd name="connsiteX0" fmla="*/ -1 w 1808051"/>
                <a:gd name="connsiteY0" fmla="*/ 0 h 506916"/>
                <a:gd name="connsiteX1" fmla="*/ 320146 w 1808051"/>
                <a:gd name="connsiteY1" fmla="*/ 62292 h 506916"/>
                <a:gd name="connsiteX2" fmla="*/ 562734 w 1808051"/>
                <a:gd name="connsiteY2" fmla="*/ 233581 h 506916"/>
                <a:gd name="connsiteX3" fmla="*/ 930406 w 1808051"/>
                <a:gd name="connsiteY3" fmla="*/ 361755 h 506916"/>
                <a:gd name="connsiteX4" fmla="*/ 1808051 w 1808051"/>
                <a:gd name="connsiteY4" fmla="*/ 505488 h 506916"/>
                <a:gd name="connsiteX0" fmla="*/ -1 w 1373624"/>
                <a:gd name="connsiteY0" fmla="*/ 0 h 368910"/>
                <a:gd name="connsiteX1" fmla="*/ 320146 w 1373624"/>
                <a:gd name="connsiteY1" fmla="*/ 62292 h 368910"/>
                <a:gd name="connsiteX2" fmla="*/ 562734 w 1373624"/>
                <a:gd name="connsiteY2" fmla="*/ 233581 h 368910"/>
                <a:gd name="connsiteX3" fmla="*/ 930406 w 1373624"/>
                <a:gd name="connsiteY3" fmla="*/ 361755 h 368910"/>
                <a:gd name="connsiteX4" fmla="*/ 1373624 w 1373624"/>
                <a:gd name="connsiteY4" fmla="*/ 207460 h 368910"/>
                <a:gd name="connsiteX0" fmla="*/ -1 w 1373624"/>
                <a:gd name="connsiteY0" fmla="*/ 0 h 240690"/>
                <a:gd name="connsiteX1" fmla="*/ 320146 w 1373624"/>
                <a:gd name="connsiteY1" fmla="*/ 62292 h 240690"/>
                <a:gd name="connsiteX2" fmla="*/ 562734 w 1373624"/>
                <a:gd name="connsiteY2" fmla="*/ 233581 h 240690"/>
                <a:gd name="connsiteX3" fmla="*/ 1373624 w 1373624"/>
                <a:gd name="connsiteY3" fmla="*/ 207460 h 240690"/>
              </a:gdLst>
              <a:ahLst/>
              <a:cxnLst>
                <a:cxn ang="0">
                  <a:pos x="connsiteX0" y="connsiteY0"/>
                </a:cxn>
                <a:cxn ang="0">
                  <a:pos x="connsiteX1" y="connsiteY1"/>
                </a:cxn>
                <a:cxn ang="0">
                  <a:pos x="connsiteX2" y="connsiteY2"/>
                </a:cxn>
                <a:cxn ang="0">
                  <a:pos x="connsiteX3" y="connsiteY3"/>
                </a:cxn>
              </a:cxnLst>
              <a:rect l="l" t="t" r="r" b="b"/>
              <a:pathLst>
                <a:path w="1373624" h="240690">
                  <a:moveTo>
                    <a:pt x="-1" y="0"/>
                  </a:moveTo>
                  <a:cubicBezTo>
                    <a:pt x="37815" y="12441"/>
                    <a:pt x="174079" y="41321"/>
                    <a:pt x="320146" y="62292"/>
                  </a:cubicBezTo>
                  <a:cubicBezTo>
                    <a:pt x="466213" y="83263"/>
                    <a:pt x="387154" y="209386"/>
                    <a:pt x="562734" y="233581"/>
                  </a:cubicBezTo>
                  <a:cubicBezTo>
                    <a:pt x="738314" y="257776"/>
                    <a:pt x="1204689" y="212902"/>
                    <a:pt x="1373624" y="207460"/>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3" name="Freeform 472"/>
            <p:cNvSpPr/>
            <p:nvPr/>
          </p:nvSpPr>
          <p:spPr>
            <a:xfrm>
              <a:off x="5031328" y="4980962"/>
              <a:ext cx="270169" cy="309"/>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1 w 1981252"/>
                <a:gd name="connsiteY0" fmla="*/ 0 h 191464"/>
                <a:gd name="connsiteX1" fmla="*/ 1235929 w 1981252"/>
                <a:gd name="connsiteY1" fmla="*/ 191464 h 191464"/>
                <a:gd name="connsiteX2" fmla="*/ 1981252 w 1981252"/>
                <a:gd name="connsiteY2" fmla="*/ 41964 h 191464"/>
                <a:gd name="connsiteX0" fmla="*/ -1 w 1981252"/>
                <a:gd name="connsiteY0" fmla="*/ 0 h 41964"/>
                <a:gd name="connsiteX1" fmla="*/ 1981252 w 1981252"/>
                <a:gd name="connsiteY1" fmla="*/ 41964 h 41964"/>
                <a:gd name="connsiteX0" fmla="*/ -1 w 967279"/>
                <a:gd name="connsiteY0" fmla="*/ 28948 h 28948"/>
                <a:gd name="connsiteX1" fmla="*/ 967279 w 967279"/>
                <a:gd name="connsiteY1" fmla="*/ 0 h 28948"/>
                <a:gd name="connsiteX0" fmla="*/ 0 w 903907"/>
                <a:gd name="connsiteY0" fmla="*/ 0 h 8374"/>
                <a:gd name="connsiteX1" fmla="*/ 903907 w 903907"/>
                <a:gd name="connsiteY1" fmla="*/ 8374 h 8374"/>
                <a:gd name="connsiteX0" fmla="*/ 0 w 9766"/>
                <a:gd name="connsiteY0" fmla="*/ 3371 h 3371"/>
                <a:gd name="connsiteX1" fmla="*/ 9766 w 9766"/>
                <a:gd name="connsiteY1" fmla="*/ 0 h 3371"/>
                <a:gd name="connsiteX0" fmla="*/ 0 w 9476"/>
                <a:gd name="connsiteY0" fmla="*/ 0 h 49"/>
                <a:gd name="connsiteX1" fmla="*/ 9476 w 9476"/>
                <a:gd name="connsiteY1" fmla="*/ 49 h 49"/>
              </a:gdLst>
              <a:ahLst/>
              <a:cxnLst>
                <a:cxn ang="0">
                  <a:pos x="connsiteX0" y="connsiteY0"/>
                </a:cxn>
                <a:cxn ang="0">
                  <a:pos x="connsiteX1" y="connsiteY1"/>
                </a:cxn>
              </a:cxnLst>
              <a:rect l="l" t="t" r="r" b="b"/>
              <a:pathLst>
                <a:path w="9476" h="49">
                  <a:moveTo>
                    <a:pt x="0" y="0"/>
                  </a:moveTo>
                  <a:lnTo>
                    <a:pt x="9476" y="49"/>
                  </a:ln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4" name="TextBox 473"/>
            <p:cNvSpPr txBox="1"/>
            <p:nvPr/>
          </p:nvSpPr>
          <p:spPr>
            <a:xfrm>
              <a:off x="5300693" y="4879419"/>
              <a:ext cx="1049274" cy="206661"/>
            </a:xfrm>
            <a:prstGeom prst="rect">
              <a:avLst/>
            </a:prstGeom>
            <a:noFill/>
          </p:spPr>
          <p:txBody>
            <a:bodyPr wrap="square">
              <a:spAutoFit/>
            </a:bodyPr>
            <a:lstStyle/>
            <a:p>
              <a:pPr>
                <a:defRPr/>
              </a:pPr>
              <a:r>
                <a:rPr lang="en-US" sz="743" spc="81" dirty="0" smtClean="0">
                  <a:solidFill>
                    <a:prstClr val="black"/>
                  </a:solidFill>
                  <a:latin typeface="Segoe UI" panose="020B0502040204020203" pitchFamily="34" charset="0"/>
                  <a:cs typeface="Segoe UI" panose="020B0502040204020203" pitchFamily="34" charset="0"/>
                </a:rPr>
                <a:t>Drug Route</a:t>
              </a:r>
              <a:endParaRPr lang="en-US" sz="743" spc="81" dirty="0">
                <a:solidFill>
                  <a:prstClr val="black"/>
                </a:solidFill>
                <a:latin typeface="Segoe UI" panose="020B0502040204020203" pitchFamily="34" charset="0"/>
                <a:cs typeface="Segoe UI" panose="020B0502040204020203" pitchFamily="34" charset="0"/>
              </a:endParaRPr>
            </a:p>
          </p:txBody>
        </p:sp>
        <p:sp>
          <p:nvSpPr>
            <p:cNvPr id="475" name="Freeform 474"/>
            <p:cNvSpPr/>
            <p:nvPr/>
          </p:nvSpPr>
          <p:spPr>
            <a:xfrm>
              <a:off x="5031328" y="5133362"/>
              <a:ext cx="270169" cy="309"/>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1 w 1981252"/>
                <a:gd name="connsiteY0" fmla="*/ 0 h 191464"/>
                <a:gd name="connsiteX1" fmla="*/ 1235929 w 1981252"/>
                <a:gd name="connsiteY1" fmla="*/ 191464 h 191464"/>
                <a:gd name="connsiteX2" fmla="*/ 1981252 w 1981252"/>
                <a:gd name="connsiteY2" fmla="*/ 41964 h 191464"/>
                <a:gd name="connsiteX0" fmla="*/ -1 w 1981252"/>
                <a:gd name="connsiteY0" fmla="*/ 0 h 41964"/>
                <a:gd name="connsiteX1" fmla="*/ 1981252 w 1981252"/>
                <a:gd name="connsiteY1" fmla="*/ 41964 h 41964"/>
                <a:gd name="connsiteX0" fmla="*/ -1 w 967279"/>
                <a:gd name="connsiteY0" fmla="*/ 28948 h 28948"/>
                <a:gd name="connsiteX1" fmla="*/ 967279 w 967279"/>
                <a:gd name="connsiteY1" fmla="*/ 0 h 28948"/>
                <a:gd name="connsiteX0" fmla="*/ 0 w 903907"/>
                <a:gd name="connsiteY0" fmla="*/ 0 h 8374"/>
                <a:gd name="connsiteX1" fmla="*/ 903907 w 903907"/>
                <a:gd name="connsiteY1" fmla="*/ 8374 h 8374"/>
                <a:gd name="connsiteX0" fmla="*/ 0 w 9766"/>
                <a:gd name="connsiteY0" fmla="*/ 3371 h 3371"/>
                <a:gd name="connsiteX1" fmla="*/ 9766 w 9766"/>
                <a:gd name="connsiteY1" fmla="*/ 0 h 3371"/>
                <a:gd name="connsiteX0" fmla="*/ 0 w 9476"/>
                <a:gd name="connsiteY0" fmla="*/ 0 h 49"/>
                <a:gd name="connsiteX1" fmla="*/ 9476 w 9476"/>
                <a:gd name="connsiteY1" fmla="*/ 49 h 49"/>
              </a:gdLst>
              <a:ahLst/>
              <a:cxnLst>
                <a:cxn ang="0">
                  <a:pos x="connsiteX0" y="connsiteY0"/>
                </a:cxn>
                <a:cxn ang="0">
                  <a:pos x="connsiteX1" y="connsiteY1"/>
                </a:cxn>
              </a:cxnLst>
              <a:rect l="l" t="t" r="r" b="b"/>
              <a:pathLst>
                <a:path w="9476" h="49">
                  <a:moveTo>
                    <a:pt x="0" y="0"/>
                  </a:moveTo>
                  <a:lnTo>
                    <a:pt x="9476" y="49"/>
                  </a:lnTo>
                </a:path>
              </a:pathLst>
            </a:custGeom>
            <a:noFill/>
            <a:ln w="12700">
              <a:solidFill>
                <a:schemeClr val="accent3">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6" name="TextBox 475"/>
            <p:cNvSpPr txBox="1"/>
            <p:nvPr/>
          </p:nvSpPr>
          <p:spPr>
            <a:xfrm>
              <a:off x="5300693" y="5031819"/>
              <a:ext cx="1049274" cy="206661"/>
            </a:xfrm>
            <a:prstGeom prst="rect">
              <a:avLst/>
            </a:prstGeom>
            <a:noFill/>
          </p:spPr>
          <p:txBody>
            <a:bodyPr wrap="square">
              <a:spAutoFit/>
            </a:bodyPr>
            <a:lstStyle/>
            <a:p>
              <a:pPr>
                <a:defRPr/>
              </a:pPr>
              <a:r>
                <a:rPr lang="en-US" sz="743" spc="81" dirty="0" smtClean="0">
                  <a:solidFill>
                    <a:prstClr val="black"/>
                  </a:solidFill>
                  <a:latin typeface="Segoe UI" panose="020B0502040204020203" pitchFamily="34" charset="0"/>
                  <a:cs typeface="Segoe UI" panose="020B0502040204020203" pitchFamily="34" charset="0"/>
                </a:rPr>
                <a:t>Arms Route</a:t>
              </a:r>
              <a:endParaRPr lang="en-US" sz="743" spc="81" dirty="0">
                <a:solidFill>
                  <a:prstClr val="black"/>
                </a:solidFill>
                <a:latin typeface="Segoe UI" panose="020B0502040204020203" pitchFamily="34" charset="0"/>
                <a:cs typeface="Segoe UI" panose="020B0502040204020203" pitchFamily="34" charset="0"/>
              </a:endParaRPr>
            </a:p>
          </p:txBody>
        </p:sp>
        <p:sp>
          <p:nvSpPr>
            <p:cNvPr id="477" name="Freeform 476"/>
            <p:cNvSpPr/>
            <p:nvPr/>
          </p:nvSpPr>
          <p:spPr>
            <a:xfrm>
              <a:off x="5031328" y="5285762"/>
              <a:ext cx="270169" cy="309"/>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1 w 1981252"/>
                <a:gd name="connsiteY0" fmla="*/ 0 h 191464"/>
                <a:gd name="connsiteX1" fmla="*/ 1235929 w 1981252"/>
                <a:gd name="connsiteY1" fmla="*/ 191464 h 191464"/>
                <a:gd name="connsiteX2" fmla="*/ 1981252 w 1981252"/>
                <a:gd name="connsiteY2" fmla="*/ 41964 h 191464"/>
                <a:gd name="connsiteX0" fmla="*/ -1 w 1981252"/>
                <a:gd name="connsiteY0" fmla="*/ 0 h 41964"/>
                <a:gd name="connsiteX1" fmla="*/ 1981252 w 1981252"/>
                <a:gd name="connsiteY1" fmla="*/ 41964 h 41964"/>
                <a:gd name="connsiteX0" fmla="*/ -1 w 967279"/>
                <a:gd name="connsiteY0" fmla="*/ 28948 h 28948"/>
                <a:gd name="connsiteX1" fmla="*/ 967279 w 967279"/>
                <a:gd name="connsiteY1" fmla="*/ 0 h 28948"/>
                <a:gd name="connsiteX0" fmla="*/ 0 w 903907"/>
                <a:gd name="connsiteY0" fmla="*/ 0 h 8374"/>
                <a:gd name="connsiteX1" fmla="*/ 903907 w 903907"/>
                <a:gd name="connsiteY1" fmla="*/ 8374 h 8374"/>
                <a:gd name="connsiteX0" fmla="*/ 0 w 9766"/>
                <a:gd name="connsiteY0" fmla="*/ 3371 h 3371"/>
                <a:gd name="connsiteX1" fmla="*/ 9766 w 9766"/>
                <a:gd name="connsiteY1" fmla="*/ 0 h 3371"/>
                <a:gd name="connsiteX0" fmla="*/ 0 w 9476"/>
                <a:gd name="connsiteY0" fmla="*/ 0 h 49"/>
                <a:gd name="connsiteX1" fmla="*/ 9476 w 9476"/>
                <a:gd name="connsiteY1" fmla="*/ 49 h 49"/>
              </a:gdLst>
              <a:ahLst/>
              <a:cxnLst>
                <a:cxn ang="0">
                  <a:pos x="connsiteX0" y="connsiteY0"/>
                </a:cxn>
                <a:cxn ang="0">
                  <a:pos x="connsiteX1" y="connsiteY1"/>
                </a:cxn>
              </a:cxnLst>
              <a:rect l="l" t="t" r="r" b="b"/>
              <a:pathLst>
                <a:path w="9476" h="49">
                  <a:moveTo>
                    <a:pt x="0" y="0"/>
                  </a:moveTo>
                  <a:lnTo>
                    <a:pt x="9476" y="49"/>
                  </a:lnTo>
                </a:path>
              </a:pathLst>
            </a:custGeom>
            <a:noFill/>
            <a:ln w="12700">
              <a:solidFill>
                <a:schemeClr val="tx2"/>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8" name="TextBox 477"/>
            <p:cNvSpPr txBox="1"/>
            <p:nvPr/>
          </p:nvSpPr>
          <p:spPr>
            <a:xfrm>
              <a:off x="5300693" y="5184219"/>
              <a:ext cx="1049274" cy="206661"/>
            </a:xfrm>
            <a:prstGeom prst="rect">
              <a:avLst/>
            </a:prstGeom>
            <a:noFill/>
          </p:spPr>
          <p:txBody>
            <a:bodyPr wrap="square">
              <a:spAutoFit/>
            </a:bodyPr>
            <a:lstStyle/>
            <a:p>
              <a:pPr>
                <a:defRPr/>
              </a:pPr>
              <a:r>
                <a:rPr lang="en-US" sz="743" spc="81" dirty="0" smtClean="0">
                  <a:solidFill>
                    <a:prstClr val="black"/>
                  </a:solidFill>
                  <a:latin typeface="Segoe UI" panose="020B0502040204020203" pitchFamily="34" charset="0"/>
                  <a:cs typeface="Segoe UI" panose="020B0502040204020203" pitchFamily="34" charset="0"/>
                </a:rPr>
                <a:t>Human Route</a:t>
              </a:r>
              <a:endParaRPr lang="en-US" sz="743" spc="81" dirty="0">
                <a:solidFill>
                  <a:prstClr val="black"/>
                </a:solidFill>
                <a:latin typeface="Segoe UI" panose="020B0502040204020203" pitchFamily="34" charset="0"/>
                <a:cs typeface="Segoe UI" panose="020B0502040204020203" pitchFamily="34" charset="0"/>
              </a:endParaRPr>
            </a:p>
          </p:txBody>
        </p:sp>
        <p:sp>
          <p:nvSpPr>
            <p:cNvPr id="481" name="Freeform 480"/>
            <p:cNvSpPr/>
            <p:nvPr/>
          </p:nvSpPr>
          <p:spPr>
            <a:xfrm>
              <a:off x="5829186" y="2253526"/>
              <a:ext cx="794658" cy="540840"/>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8670" h="540840">
                  <a:moveTo>
                    <a:pt x="1218670" y="540840"/>
                  </a:moveTo>
                  <a:cubicBezTo>
                    <a:pt x="1170863" y="455217"/>
                    <a:pt x="996977" y="358025"/>
                    <a:pt x="918185" y="329728"/>
                  </a:cubicBezTo>
                  <a:cubicBezTo>
                    <a:pt x="839393" y="301431"/>
                    <a:pt x="881206" y="394893"/>
                    <a:pt x="745918" y="371059"/>
                  </a:cubicBezTo>
                  <a:cubicBezTo>
                    <a:pt x="610630" y="347225"/>
                    <a:pt x="641879" y="386418"/>
                    <a:pt x="579929" y="350467"/>
                  </a:cubicBezTo>
                  <a:cubicBezTo>
                    <a:pt x="517979" y="314516"/>
                    <a:pt x="418222" y="197856"/>
                    <a:pt x="374218" y="155355"/>
                  </a:cubicBezTo>
                  <a:cubicBezTo>
                    <a:pt x="330214" y="112854"/>
                    <a:pt x="16140" y="19193"/>
                    <a:pt x="0" y="0"/>
                  </a:cubicBezTo>
                </a:path>
              </a:pathLst>
            </a:custGeom>
            <a:noFill/>
            <a:ln w="12700">
              <a:solidFill>
                <a:schemeClr val="tx2"/>
              </a:solidFill>
              <a:prstDash val="solid"/>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2" name="Freeform 481"/>
            <p:cNvSpPr/>
            <p:nvPr/>
          </p:nvSpPr>
          <p:spPr>
            <a:xfrm>
              <a:off x="8186256" y="2464463"/>
              <a:ext cx="408890" cy="1766573"/>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0 w 2048236"/>
                <a:gd name="connsiteY0" fmla="*/ 11999 h 179298"/>
                <a:gd name="connsiteX1" fmla="*/ 547062 w 2048236"/>
                <a:gd name="connsiteY1" fmla="*/ 162627 h 179298"/>
                <a:gd name="connsiteX2" fmla="*/ 1302913 w 2048236"/>
                <a:gd name="connsiteY2" fmla="*/ 158245 h 179298"/>
                <a:gd name="connsiteX3" fmla="*/ 2048236 w 2048236"/>
                <a:gd name="connsiteY3" fmla="*/ 8745 h 179298"/>
                <a:gd name="connsiteX0" fmla="*/ 0 w 2048236"/>
                <a:gd name="connsiteY0" fmla="*/ 3254 h 170553"/>
                <a:gd name="connsiteX1" fmla="*/ 547062 w 2048236"/>
                <a:gd name="connsiteY1" fmla="*/ 153882 h 170553"/>
                <a:gd name="connsiteX2" fmla="*/ 1302913 w 2048236"/>
                <a:gd name="connsiteY2" fmla="*/ 149500 h 170553"/>
                <a:gd name="connsiteX3" fmla="*/ 2048236 w 2048236"/>
                <a:gd name="connsiteY3" fmla="*/ 0 h 170553"/>
                <a:gd name="connsiteX0" fmla="*/ 0 w 1304986"/>
                <a:gd name="connsiteY0" fmla="*/ 0 h 904383"/>
                <a:gd name="connsiteX1" fmla="*/ 547062 w 1304986"/>
                <a:gd name="connsiteY1" fmla="*/ 150628 h 904383"/>
                <a:gd name="connsiteX2" fmla="*/ 1302913 w 1304986"/>
                <a:gd name="connsiteY2" fmla="*/ 146246 h 904383"/>
                <a:gd name="connsiteX3" fmla="*/ 300750 w 1304986"/>
                <a:gd name="connsiteY3" fmla="*/ 904112 h 904383"/>
                <a:gd name="connsiteX0" fmla="*/ 0 w 560560"/>
                <a:gd name="connsiteY0" fmla="*/ 0 h 904482"/>
                <a:gd name="connsiteX1" fmla="*/ 547062 w 560560"/>
                <a:gd name="connsiteY1" fmla="*/ 150628 h 904482"/>
                <a:gd name="connsiteX2" fmla="*/ 386023 w 560560"/>
                <a:gd name="connsiteY2" fmla="*/ 322092 h 904482"/>
                <a:gd name="connsiteX3" fmla="*/ 300750 w 560560"/>
                <a:gd name="connsiteY3" fmla="*/ 904112 h 904482"/>
                <a:gd name="connsiteX0" fmla="*/ 815727 w 842593"/>
                <a:gd name="connsiteY0" fmla="*/ 0 h 1038125"/>
                <a:gd name="connsiteX1" fmla="*/ 316452 w 842593"/>
                <a:gd name="connsiteY1" fmla="*/ 284271 h 1038125"/>
                <a:gd name="connsiteX2" fmla="*/ 155413 w 842593"/>
                <a:gd name="connsiteY2" fmla="*/ 455735 h 1038125"/>
                <a:gd name="connsiteX3" fmla="*/ 70140 w 842593"/>
                <a:gd name="connsiteY3" fmla="*/ 1037755 h 1038125"/>
                <a:gd name="connsiteX0" fmla="*/ 815725 w 815726"/>
                <a:gd name="connsiteY0" fmla="*/ 0 h 1038125"/>
                <a:gd name="connsiteX1" fmla="*/ 316450 w 815726"/>
                <a:gd name="connsiteY1" fmla="*/ 284271 h 1038125"/>
                <a:gd name="connsiteX2" fmla="*/ 155411 w 815726"/>
                <a:gd name="connsiteY2" fmla="*/ 455735 h 1038125"/>
                <a:gd name="connsiteX3" fmla="*/ 70138 w 815726"/>
                <a:gd name="connsiteY3" fmla="*/ 1037755 h 1038125"/>
                <a:gd name="connsiteX0" fmla="*/ 1011541 w 1011541"/>
                <a:gd name="connsiteY0" fmla="*/ 0 h 1042244"/>
                <a:gd name="connsiteX1" fmla="*/ 316450 w 1011541"/>
                <a:gd name="connsiteY1" fmla="*/ 288390 h 1042244"/>
                <a:gd name="connsiteX2" fmla="*/ 155411 w 1011541"/>
                <a:gd name="connsiteY2" fmla="*/ 459854 h 1042244"/>
                <a:gd name="connsiteX3" fmla="*/ 70138 w 1011541"/>
                <a:gd name="connsiteY3" fmla="*/ 1041874 h 1042244"/>
                <a:gd name="connsiteX0" fmla="*/ 1017025 w 1017025"/>
                <a:gd name="connsiteY0" fmla="*/ 0 h 1042250"/>
                <a:gd name="connsiteX1" fmla="*/ 505118 w 1017025"/>
                <a:gd name="connsiteY1" fmla="*/ 238963 h 1042250"/>
                <a:gd name="connsiteX2" fmla="*/ 160895 w 1017025"/>
                <a:gd name="connsiteY2" fmla="*/ 459854 h 1042250"/>
                <a:gd name="connsiteX3" fmla="*/ 75622 w 1017025"/>
                <a:gd name="connsiteY3" fmla="*/ 1041874 h 1042250"/>
                <a:gd name="connsiteX0" fmla="*/ 1013102 w 1013102"/>
                <a:gd name="connsiteY0" fmla="*/ 0 h 1042264"/>
                <a:gd name="connsiteX1" fmla="*/ 501195 w 1013102"/>
                <a:gd name="connsiteY1" fmla="*/ 238963 h 1042264"/>
                <a:gd name="connsiteX2" fmla="*/ 175923 w 1013102"/>
                <a:gd name="connsiteY2" fmla="*/ 476330 h 1042264"/>
                <a:gd name="connsiteX3" fmla="*/ 71699 w 1013102"/>
                <a:gd name="connsiteY3" fmla="*/ 1041874 h 1042264"/>
                <a:gd name="connsiteX0" fmla="*/ 1039737 w 1039737"/>
                <a:gd name="connsiteY0" fmla="*/ 0 h 1071076"/>
                <a:gd name="connsiteX1" fmla="*/ 527830 w 1039737"/>
                <a:gd name="connsiteY1" fmla="*/ 238963 h 1071076"/>
                <a:gd name="connsiteX2" fmla="*/ 202558 w 1039737"/>
                <a:gd name="connsiteY2" fmla="*/ 476330 h 1071076"/>
                <a:gd name="connsiteX3" fmla="*/ 66752 w 1039737"/>
                <a:gd name="connsiteY3" fmla="*/ 1070706 h 1071076"/>
                <a:gd name="connsiteX0" fmla="*/ 990278 w 990278"/>
                <a:gd name="connsiteY0" fmla="*/ 0 h 1070706"/>
                <a:gd name="connsiteX1" fmla="*/ 478371 w 990278"/>
                <a:gd name="connsiteY1" fmla="*/ 238963 h 1070706"/>
                <a:gd name="connsiteX2" fmla="*/ 153099 w 990278"/>
                <a:gd name="connsiteY2" fmla="*/ 476330 h 1070706"/>
                <a:gd name="connsiteX3" fmla="*/ 17293 w 990278"/>
                <a:gd name="connsiteY3" fmla="*/ 1070706 h 1070706"/>
                <a:gd name="connsiteX0" fmla="*/ 985801 w 985801"/>
                <a:gd name="connsiteY0" fmla="*/ 55483 h 1126189"/>
                <a:gd name="connsiteX1" fmla="*/ 86415 w 985801"/>
                <a:gd name="connsiteY1" fmla="*/ 21731 h 1126189"/>
                <a:gd name="connsiteX2" fmla="*/ 148622 w 985801"/>
                <a:gd name="connsiteY2" fmla="*/ 531813 h 1126189"/>
                <a:gd name="connsiteX3" fmla="*/ 12816 w 985801"/>
                <a:gd name="connsiteY3" fmla="*/ 1126189 h 1126189"/>
                <a:gd name="connsiteX0" fmla="*/ 1016302 w 1016302"/>
                <a:gd name="connsiteY0" fmla="*/ 53709 h 1124415"/>
                <a:gd name="connsiteX1" fmla="*/ 116916 w 1016302"/>
                <a:gd name="connsiteY1" fmla="*/ 19957 h 1124415"/>
                <a:gd name="connsiteX2" fmla="*/ 13061 w 1016302"/>
                <a:gd name="connsiteY2" fmla="*/ 501965 h 1124415"/>
                <a:gd name="connsiteX3" fmla="*/ 43317 w 1016302"/>
                <a:gd name="connsiteY3" fmla="*/ 1124415 h 1124415"/>
                <a:gd name="connsiteX0" fmla="*/ 302849 w 302849"/>
                <a:gd name="connsiteY0" fmla="*/ 0 h 1704369"/>
                <a:gd name="connsiteX1" fmla="*/ 116916 w 302849"/>
                <a:gd name="connsiteY1" fmla="*/ 599911 h 1704369"/>
                <a:gd name="connsiteX2" fmla="*/ 13061 w 302849"/>
                <a:gd name="connsiteY2" fmla="*/ 1081919 h 1704369"/>
                <a:gd name="connsiteX3" fmla="*/ 43317 w 302849"/>
                <a:gd name="connsiteY3" fmla="*/ 1704369 h 1704369"/>
                <a:gd name="connsiteX0" fmla="*/ 300007 w 300007"/>
                <a:gd name="connsiteY0" fmla="*/ 0 h 1704369"/>
                <a:gd name="connsiteX1" fmla="*/ 27968 w 300007"/>
                <a:gd name="connsiteY1" fmla="*/ 519700 h 1704369"/>
                <a:gd name="connsiteX2" fmla="*/ 10219 w 300007"/>
                <a:gd name="connsiteY2" fmla="*/ 1081919 h 1704369"/>
                <a:gd name="connsiteX3" fmla="*/ 40475 w 300007"/>
                <a:gd name="connsiteY3" fmla="*/ 1704369 h 1704369"/>
                <a:gd name="connsiteX0" fmla="*/ 627064 w 627063"/>
                <a:gd name="connsiteY0" fmla="*/ 0 h 1766573"/>
                <a:gd name="connsiteX1" fmla="*/ 49762 w 627063"/>
                <a:gd name="connsiteY1" fmla="*/ 581904 h 1766573"/>
                <a:gd name="connsiteX2" fmla="*/ 32013 w 627063"/>
                <a:gd name="connsiteY2" fmla="*/ 1144123 h 1766573"/>
                <a:gd name="connsiteX3" fmla="*/ 62269 w 627063"/>
                <a:gd name="connsiteY3" fmla="*/ 1766573 h 1766573"/>
              </a:gdLst>
              <a:ahLst/>
              <a:cxnLst>
                <a:cxn ang="0">
                  <a:pos x="connsiteX0" y="connsiteY0"/>
                </a:cxn>
                <a:cxn ang="0">
                  <a:pos x="connsiteX1" y="connsiteY1"/>
                </a:cxn>
                <a:cxn ang="0">
                  <a:pos x="connsiteX2" y="connsiteY2"/>
                </a:cxn>
                <a:cxn ang="0">
                  <a:pos x="connsiteX3" y="connsiteY3"/>
                </a:cxn>
              </a:cxnLst>
              <a:rect l="l" t="t" r="r" b="b"/>
              <a:pathLst>
                <a:path w="627063" h="1766573">
                  <a:moveTo>
                    <a:pt x="627064" y="0"/>
                  </a:moveTo>
                  <a:cubicBezTo>
                    <a:pt x="457437" y="54647"/>
                    <a:pt x="148937" y="391217"/>
                    <a:pt x="49762" y="581904"/>
                  </a:cubicBezTo>
                  <a:cubicBezTo>
                    <a:pt x="-49413" y="772591"/>
                    <a:pt x="29929" y="946678"/>
                    <a:pt x="32013" y="1144123"/>
                  </a:cubicBezTo>
                  <a:cubicBezTo>
                    <a:pt x="34097" y="1341568"/>
                    <a:pt x="-278" y="1716115"/>
                    <a:pt x="62269" y="1766573"/>
                  </a:cubicBezTo>
                </a:path>
              </a:pathLst>
            </a:custGeom>
            <a:noFill/>
            <a:ln w="12700">
              <a:solidFill>
                <a:schemeClr val="tx2"/>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3" name="Freeform 482"/>
            <p:cNvSpPr/>
            <p:nvPr/>
          </p:nvSpPr>
          <p:spPr>
            <a:xfrm>
              <a:off x="6387721" y="2871467"/>
              <a:ext cx="1803834" cy="1379727"/>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0 w 2048236"/>
                <a:gd name="connsiteY0" fmla="*/ 11999 h 179298"/>
                <a:gd name="connsiteX1" fmla="*/ 547062 w 2048236"/>
                <a:gd name="connsiteY1" fmla="*/ 162627 h 179298"/>
                <a:gd name="connsiteX2" fmla="*/ 1302913 w 2048236"/>
                <a:gd name="connsiteY2" fmla="*/ 158245 h 179298"/>
                <a:gd name="connsiteX3" fmla="*/ 2048236 w 2048236"/>
                <a:gd name="connsiteY3" fmla="*/ 8745 h 179298"/>
                <a:gd name="connsiteX0" fmla="*/ 0 w 2048236"/>
                <a:gd name="connsiteY0" fmla="*/ 3254 h 170553"/>
                <a:gd name="connsiteX1" fmla="*/ 547062 w 2048236"/>
                <a:gd name="connsiteY1" fmla="*/ 153882 h 170553"/>
                <a:gd name="connsiteX2" fmla="*/ 1302913 w 2048236"/>
                <a:gd name="connsiteY2" fmla="*/ 149500 h 170553"/>
                <a:gd name="connsiteX3" fmla="*/ 2048236 w 2048236"/>
                <a:gd name="connsiteY3" fmla="*/ 0 h 170553"/>
                <a:gd name="connsiteX0" fmla="*/ 0 w 1304986"/>
                <a:gd name="connsiteY0" fmla="*/ 0 h 904383"/>
                <a:gd name="connsiteX1" fmla="*/ 547062 w 1304986"/>
                <a:gd name="connsiteY1" fmla="*/ 150628 h 904383"/>
                <a:gd name="connsiteX2" fmla="*/ 1302913 w 1304986"/>
                <a:gd name="connsiteY2" fmla="*/ 146246 h 904383"/>
                <a:gd name="connsiteX3" fmla="*/ 300750 w 1304986"/>
                <a:gd name="connsiteY3" fmla="*/ 904112 h 904383"/>
                <a:gd name="connsiteX0" fmla="*/ 0 w 560560"/>
                <a:gd name="connsiteY0" fmla="*/ 0 h 904482"/>
                <a:gd name="connsiteX1" fmla="*/ 547062 w 560560"/>
                <a:gd name="connsiteY1" fmla="*/ 150628 h 904482"/>
                <a:gd name="connsiteX2" fmla="*/ 386023 w 560560"/>
                <a:gd name="connsiteY2" fmla="*/ 322092 h 904482"/>
                <a:gd name="connsiteX3" fmla="*/ 300750 w 560560"/>
                <a:gd name="connsiteY3" fmla="*/ 904112 h 904482"/>
                <a:gd name="connsiteX0" fmla="*/ 815727 w 842593"/>
                <a:gd name="connsiteY0" fmla="*/ 0 h 1038125"/>
                <a:gd name="connsiteX1" fmla="*/ 316452 w 842593"/>
                <a:gd name="connsiteY1" fmla="*/ 284271 h 1038125"/>
                <a:gd name="connsiteX2" fmla="*/ 155413 w 842593"/>
                <a:gd name="connsiteY2" fmla="*/ 455735 h 1038125"/>
                <a:gd name="connsiteX3" fmla="*/ 70140 w 842593"/>
                <a:gd name="connsiteY3" fmla="*/ 1037755 h 1038125"/>
                <a:gd name="connsiteX0" fmla="*/ 815725 w 815726"/>
                <a:gd name="connsiteY0" fmla="*/ 0 h 1038125"/>
                <a:gd name="connsiteX1" fmla="*/ 316450 w 815726"/>
                <a:gd name="connsiteY1" fmla="*/ 284271 h 1038125"/>
                <a:gd name="connsiteX2" fmla="*/ 155411 w 815726"/>
                <a:gd name="connsiteY2" fmla="*/ 455735 h 1038125"/>
                <a:gd name="connsiteX3" fmla="*/ 70138 w 815726"/>
                <a:gd name="connsiteY3" fmla="*/ 1037755 h 1038125"/>
                <a:gd name="connsiteX0" fmla="*/ 1011541 w 1011541"/>
                <a:gd name="connsiteY0" fmla="*/ 0 h 1042244"/>
                <a:gd name="connsiteX1" fmla="*/ 316450 w 1011541"/>
                <a:gd name="connsiteY1" fmla="*/ 288390 h 1042244"/>
                <a:gd name="connsiteX2" fmla="*/ 155411 w 1011541"/>
                <a:gd name="connsiteY2" fmla="*/ 459854 h 1042244"/>
                <a:gd name="connsiteX3" fmla="*/ 70138 w 1011541"/>
                <a:gd name="connsiteY3" fmla="*/ 1041874 h 1042244"/>
                <a:gd name="connsiteX0" fmla="*/ 1017025 w 1017025"/>
                <a:gd name="connsiteY0" fmla="*/ 0 h 1042250"/>
                <a:gd name="connsiteX1" fmla="*/ 505118 w 1017025"/>
                <a:gd name="connsiteY1" fmla="*/ 238963 h 1042250"/>
                <a:gd name="connsiteX2" fmla="*/ 160895 w 1017025"/>
                <a:gd name="connsiteY2" fmla="*/ 459854 h 1042250"/>
                <a:gd name="connsiteX3" fmla="*/ 75622 w 1017025"/>
                <a:gd name="connsiteY3" fmla="*/ 1041874 h 1042250"/>
                <a:gd name="connsiteX0" fmla="*/ 1013102 w 1013102"/>
                <a:gd name="connsiteY0" fmla="*/ 0 h 1042264"/>
                <a:gd name="connsiteX1" fmla="*/ 501195 w 1013102"/>
                <a:gd name="connsiteY1" fmla="*/ 238963 h 1042264"/>
                <a:gd name="connsiteX2" fmla="*/ 175923 w 1013102"/>
                <a:gd name="connsiteY2" fmla="*/ 476330 h 1042264"/>
                <a:gd name="connsiteX3" fmla="*/ 71699 w 1013102"/>
                <a:gd name="connsiteY3" fmla="*/ 1041874 h 1042264"/>
                <a:gd name="connsiteX0" fmla="*/ 1039737 w 1039737"/>
                <a:gd name="connsiteY0" fmla="*/ 0 h 1071076"/>
                <a:gd name="connsiteX1" fmla="*/ 527830 w 1039737"/>
                <a:gd name="connsiteY1" fmla="*/ 238963 h 1071076"/>
                <a:gd name="connsiteX2" fmla="*/ 202558 w 1039737"/>
                <a:gd name="connsiteY2" fmla="*/ 476330 h 1071076"/>
                <a:gd name="connsiteX3" fmla="*/ 66752 w 1039737"/>
                <a:gd name="connsiteY3" fmla="*/ 1070706 h 1071076"/>
                <a:gd name="connsiteX0" fmla="*/ 990278 w 990278"/>
                <a:gd name="connsiteY0" fmla="*/ 0 h 1070706"/>
                <a:gd name="connsiteX1" fmla="*/ 478371 w 990278"/>
                <a:gd name="connsiteY1" fmla="*/ 238963 h 1070706"/>
                <a:gd name="connsiteX2" fmla="*/ 153099 w 990278"/>
                <a:gd name="connsiteY2" fmla="*/ 476330 h 1070706"/>
                <a:gd name="connsiteX3" fmla="*/ 17293 w 990278"/>
                <a:gd name="connsiteY3" fmla="*/ 1070706 h 1070706"/>
                <a:gd name="connsiteX0" fmla="*/ 3692694 w 3692694"/>
                <a:gd name="connsiteY0" fmla="*/ 351369 h 849733"/>
                <a:gd name="connsiteX1" fmla="*/ 3180787 w 3692694"/>
                <a:gd name="connsiteY1" fmla="*/ 590332 h 849733"/>
                <a:gd name="connsiteX2" fmla="*/ 2855515 w 3692694"/>
                <a:gd name="connsiteY2" fmla="*/ 827699 h 849733"/>
                <a:gd name="connsiteX3" fmla="*/ 1205 w 3692694"/>
                <a:gd name="connsiteY3" fmla="*/ 2349 h 849733"/>
                <a:gd name="connsiteX0" fmla="*/ 3691489 w 3691489"/>
                <a:gd name="connsiteY0" fmla="*/ 349020 h 840307"/>
                <a:gd name="connsiteX1" fmla="*/ 3179582 w 3691489"/>
                <a:gd name="connsiteY1" fmla="*/ 587983 h 840307"/>
                <a:gd name="connsiteX2" fmla="*/ 2854310 w 3691489"/>
                <a:gd name="connsiteY2" fmla="*/ 825350 h 840307"/>
                <a:gd name="connsiteX3" fmla="*/ 511276 w 3691489"/>
                <a:gd name="connsiteY3" fmla="*/ 132368 h 840307"/>
                <a:gd name="connsiteX4" fmla="*/ 0 w 3691489"/>
                <a:gd name="connsiteY4" fmla="*/ 0 h 840307"/>
                <a:gd name="connsiteX0" fmla="*/ 3842416 w 3842416"/>
                <a:gd name="connsiteY0" fmla="*/ 349020 h 834013"/>
                <a:gd name="connsiteX1" fmla="*/ 3330509 w 3842416"/>
                <a:gd name="connsiteY1" fmla="*/ 587983 h 834013"/>
                <a:gd name="connsiteX2" fmla="*/ 3005237 w 3842416"/>
                <a:gd name="connsiteY2" fmla="*/ 825350 h 834013"/>
                <a:gd name="connsiteX3" fmla="*/ 207068 w 3842416"/>
                <a:gd name="connsiteY3" fmla="*/ 264716 h 834013"/>
                <a:gd name="connsiteX4" fmla="*/ 150927 w 3842416"/>
                <a:gd name="connsiteY4" fmla="*/ 0 h 834013"/>
                <a:gd name="connsiteX0" fmla="*/ 3842416 w 3842416"/>
                <a:gd name="connsiteY0" fmla="*/ 349020 h 828653"/>
                <a:gd name="connsiteX1" fmla="*/ 3330509 w 3842416"/>
                <a:gd name="connsiteY1" fmla="*/ 587983 h 828653"/>
                <a:gd name="connsiteX2" fmla="*/ 3005237 w 3842416"/>
                <a:gd name="connsiteY2" fmla="*/ 825350 h 828653"/>
                <a:gd name="connsiteX3" fmla="*/ 791362 w 3842416"/>
                <a:gd name="connsiteY3" fmla="*/ 405084 h 828653"/>
                <a:gd name="connsiteX4" fmla="*/ 207068 w 3842416"/>
                <a:gd name="connsiteY4" fmla="*/ 264716 h 828653"/>
                <a:gd name="connsiteX5" fmla="*/ 150927 w 3842416"/>
                <a:gd name="connsiteY5" fmla="*/ 0 h 828653"/>
                <a:gd name="connsiteX0" fmla="*/ 3842416 w 3842416"/>
                <a:gd name="connsiteY0" fmla="*/ 349020 h 826266"/>
                <a:gd name="connsiteX1" fmla="*/ 3330509 w 3842416"/>
                <a:gd name="connsiteY1" fmla="*/ 587983 h 826266"/>
                <a:gd name="connsiteX2" fmla="*/ 3005237 w 3842416"/>
                <a:gd name="connsiteY2" fmla="*/ 825350 h 826266"/>
                <a:gd name="connsiteX3" fmla="*/ 360831 w 3842416"/>
                <a:gd name="connsiteY3" fmla="*/ 653737 h 826266"/>
                <a:gd name="connsiteX4" fmla="*/ 207068 w 3842416"/>
                <a:gd name="connsiteY4" fmla="*/ 264716 h 826266"/>
                <a:gd name="connsiteX5" fmla="*/ 150927 w 3842416"/>
                <a:gd name="connsiteY5" fmla="*/ 0 h 826266"/>
                <a:gd name="connsiteX0" fmla="*/ 3948265 w 3948265"/>
                <a:gd name="connsiteY0" fmla="*/ 349020 h 826266"/>
                <a:gd name="connsiteX1" fmla="*/ 3436358 w 3948265"/>
                <a:gd name="connsiteY1" fmla="*/ 587983 h 826266"/>
                <a:gd name="connsiteX2" fmla="*/ 3111086 w 3948265"/>
                <a:gd name="connsiteY2" fmla="*/ 825350 h 826266"/>
                <a:gd name="connsiteX3" fmla="*/ 466680 w 3948265"/>
                <a:gd name="connsiteY3" fmla="*/ 653737 h 826266"/>
                <a:gd name="connsiteX4" fmla="*/ 177607 w 3948265"/>
                <a:gd name="connsiteY4" fmla="*/ 352948 h 826266"/>
                <a:gd name="connsiteX5" fmla="*/ 256776 w 3948265"/>
                <a:gd name="connsiteY5" fmla="*/ 0 h 826266"/>
                <a:gd name="connsiteX0" fmla="*/ 3948265 w 3948265"/>
                <a:gd name="connsiteY0" fmla="*/ 349020 h 831191"/>
                <a:gd name="connsiteX1" fmla="*/ 3436358 w 3948265"/>
                <a:gd name="connsiteY1" fmla="*/ 587983 h 831191"/>
                <a:gd name="connsiteX2" fmla="*/ 3111086 w 3948265"/>
                <a:gd name="connsiteY2" fmla="*/ 825350 h 831191"/>
                <a:gd name="connsiteX3" fmla="*/ 1260090 w 3948265"/>
                <a:gd name="connsiteY3" fmla="*/ 749989 h 831191"/>
                <a:gd name="connsiteX4" fmla="*/ 466680 w 3948265"/>
                <a:gd name="connsiteY4" fmla="*/ 653737 h 831191"/>
                <a:gd name="connsiteX5" fmla="*/ 177607 w 3948265"/>
                <a:gd name="connsiteY5" fmla="*/ 352948 h 831191"/>
                <a:gd name="connsiteX6" fmla="*/ 256776 w 3948265"/>
                <a:gd name="connsiteY6" fmla="*/ 0 h 831191"/>
                <a:gd name="connsiteX0" fmla="*/ 3948265 w 3948265"/>
                <a:gd name="connsiteY0" fmla="*/ 349020 h 882131"/>
                <a:gd name="connsiteX1" fmla="*/ 3436358 w 3948265"/>
                <a:gd name="connsiteY1" fmla="*/ 587983 h 882131"/>
                <a:gd name="connsiteX2" fmla="*/ 3111086 w 3948265"/>
                <a:gd name="connsiteY2" fmla="*/ 825350 h 882131"/>
                <a:gd name="connsiteX3" fmla="*/ 1579913 w 3948265"/>
                <a:gd name="connsiteY3" fmla="*/ 870305 h 882131"/>
                <a:gd name="connsiteX4" fmla="*/ 466680 w 3948265"/>
                <a:gd name="connsiteY4" fmla="*/ 653737 h 882131"/>
                <a:gd name="connsiteX5" fmla="*/ 177607 w 3948265"/>
                <a:gd name="connsiteY5" fmla="*/ 352948 h 882131"/>
                <a:gd name="connsiteX6" fmla="*/ 256776 w 3948265"/>
                <a:gd name="connsiteY6" fmla="*/ 0 h 882131"/>
                <a:gd name="connsiteX0" fmla="*/ 3948265 w 3948265"/>
                <a:gd name="connsiteY0" fmla="*/ 349020 h 911820"/>
                <a:gd name="connsiteX1" fmla="*/ 3436358 w 3948265"/>
                <a:gd name="connsiteY1" fmla="*/ 587983 h 911820"/>
                <a:gd name="connsiteX2" fmla="*/ 2465288 w 3948265"/>
                <a:gd name="connsiteY2" fmla="*/ 889519 h 911820"/>
                <a:gd name="connsiteX3" fmla="*/ 1579913 w 3948265"/>
                <a:gd name="connsiteY3" fmla="*/ 870305 h 911820"/>
                <a:gd name="connsiteX4" fmla="*/ 466680 w 3948265"/>
                <a:gd name="connsiteY4" fmla="*/ 653737 h 911820"/>
                <a:gd name="connsiteX5" fmla="*/ 177607 w 3948265"/>
                <a:gd name="connsiteY5" fmla="*/ 352948 h 911820"/>
                <a:gd name="connsiteX6" fmla="*/ 256776 w 3948265"/>
                <a:gd name="connsiteY6" fmla="*/ 0 h 911820"/>
                <a:gd name="connsiteX0" fmla="*/ 3948265 w 3948265"/>
                <a:gd name="connsiteY0" fmla="*/ 349020 h 1100940"/>
                <a:gd name="connsiteX1" fmla="*/ 2556843 w 3948265"/>
                <a:gd name="connsiteY1" fmla="*/ 1081278 h 1100940"/>
                <a:gd name="connsiteX2" fmla="*/ 2465288 w 3948265"/>
                <a:gd name="connsiteY2" fmla="*/ 889519 h 1100940"/>
                <a:gd name="connsiteX3" fmla="*/ 1579913 w 3948265"/>
                <a:gd name="connsiteY3" fmla="*/ 870305 h 1100940"/>
                <a:gd name="connsiteX4" fmla="*/ 466680 w 3948265"/>
                <a:gd name="connsiteY4" fmla="*/ 653737 h 1100940"/>
                <a:gd name="connsiteX5" fmla="*/ 177607 w 3948265"/>
                <a:gd name="connsiteY5" fmla="*/ 352948 h 1100940"/>
                <a:gd name="connsiteX6" fmla="*/ 256776 w 3948265"/>
                <a:gd name="connsiteY6" fmla="*/ 0 h 1100940"/>
                <a:gd name="connsiteX0" fmla="*/ 2687421 w 2687421"/>
                <a:gd name="connsiteY0" fmla="*/ 1287484 h 1297045"/>
                <a:gd name="connsiteX1" fmla="*/ 2556843 w 2687421"/>
                <a:gd name="connsiteY1" fmla="*/ 1081278 h 1297045"/>
                <a:gd name="connsiteX2" fmla="*/ 2465288 w 2687421"/>
                <a:gd name="connsiteY2" fmla="*/ 889519 h 1297045"/>
                <a:gd name="connsiteX3" fmla="*/ 1579913 w 2687421"/>
                <a:gd name="connsiteY3" fmla="*/ 870305 h 1297045"/>
                <a:gd name="connsiteX4" fmla="*/ 466680 w 2687421"/>
                <a:gd name="connsiteY4" fmla="*/ 653737 h 1297045"/>
                <a:gd name="connsiteX5" fmla="*/ 177607 w 2687421"/>
                <a:gd name="connsiteY5" fmla="*/ 352948 h 1297045"/>
                <a:gd name="connsiteX6" fmla="*/ 256776 w 2687421"/>
                <a:gd name="connsiteY6" fmla="*/ 0 h 1297045"/>
                <a:gd name="connsiteX0" fmla="*/ 2687421 w 2687421"/>
                <a:gd name="connsiteY0" fmla="*/ 1287484 h 1287484"/>
                <a:gd name="connsiteX1" fmla="*/ 2556843 w 2687421"/>
                <a:gd name="connsiteY1" fmla="*/ 1081278 h 1287484"/>
                <a:gd name="connsiteX2" fmla="*/ 2465288 w 2687421"/>
                <a:gd name="connsiteY2" fmla="*/ 889519 h 1287484"/>
                <a:gd name="connsiteX3" fmla="*/ 1579913 w 2687421"/>
                <a:gd name="connsiteY3" fmla="*/ 870305 h 1287484"/>
                <a:gd name="connsiteX4" fmla="*/ 466680 w 2687421"/>
                <a:gd name="connsiteY4" fmla="*/ 653737 h 1287484"/>
                <a:gd name="connsiteX5" fmla="*/ 177607 w 2687421"/>
                <a:gd name="connsiteY5" fmla="*/ 352948 h 1287484"/>
                <a:gd name="connsiteX6" fmla="*/ 256776 w 2687421"/>
                <a:gd name="connsiteY6" fmla="*/ 0 h 1287484"/>
                <a:gd name="connsiteX0" fmla="*/ 2687421 w 2687421"/>
                <a:gd name="connsiteY0" fmla="*/ 1287484 h 1287484"/>
                <a:gd name="connsiteX1" fmla="*/ 2556843 w 2687421"/>
                <a:gd name="connsiteY1" fmla="*/ 1081278 h 1287484"/>
                <a:gd name="connsiteX2" fmla="*/ 1887146 w 2687421"/>
                <a:gd name="connsiteY2" fmla="*/ 945667 h 1287484"/>
                <a:gd name="connsiteX3" fmla="*/ 1579913 w 2687421"/>
                <a:gd name="connsiteY3" fmla="*/ 870305 h 1287484"/>
                <a:gd name="connsiteX4" fmla="*/ 466680 w 2687421"/>
                <a:gd name="connsiteY4" fmla="*/ 653737 h 1287484"/>
                <a:gd name="connsiteX5" fmla="*/ 177607 w 2687421"/>
                <a:gd name="connsiteY5" fmla="*/ 352948 h 1287484"/>
                <a:gd name="connsiteX6" fmla="*/ 256776 w 2687421"/>
                <a:gd name="connsiteY6" fmla="*/ 0 h 1287484"/>
                <a:gd name="connsiteX0" fmla="*/ 2687421 w 2687421"/>
                <a:gd name="connsiteY0" fmla="*/ 1287484 h 1287484"/>
                <a:gd name="connsiteX1" fmla="*/ 2378478 w 2687421"/>
                <a:gd name="connsiteY1" fmla="*/ 1085288 h 1287484"/>
                <a:gd name="connsiteX2" fmla="*/ 1887146 w 2687421"/>
                <a:gd name="connsiteY2" fmla="*/ 945667 h 1287484"/>
                <a:gd name="connsiteX3" fmla="*/ 1579913 w 2687421"/>
                <a:gd name="connsiteY3" fmla="*/ 870305 h 1287484"/>
                <a:gd name="connsiteX4" fmla="*/ 466680 w 2687421"/>
                <a:gd name="connsiteY4" fmla="*/ 653737 h 1287484"/>
                <a:gd name="connsiteX5" fmla="*/ 177607 w 2687421"/>
                <a:gd name="connsiteY5" fmla="*/ 352948 h 1287484"/>
                <a:gd name="connsiteX6" fmla="*/ 256776 w 2687421"/>
                <a:gd name="connsiteY6" fmla="*/ 0 h 1287484"/>
                <a:gd name="connsiteX0" fmla="*/ 2687421 w 2687421"/>
                <a:gd name="connsiteY0" fmla="*/ 1287484 h 1287484"/>
                <a:gd name="connsiteX1" fmla="*/ 2378478 w 2687421"/>
                <a:gd name="connsiteY1" fmla="*/ 1085288 h 1287484"/>
                <a:gd name="connsiteX2" fmla="*/ 1887146 w 2687421"/>
                <a:gd name="connsiteY2" fmla="*/ 945667 h 1287484"/>
                <a:gd name="connsiteX3" fmla="*/ 1198586 w 2687421"/>
                <a:gd name="connsiteY3" fmla="*/ 713895 h 1287484"/>
                <a:gd name="connsiteX4" fmla="*/ 466680 w 2687421"/>
                <a:gd name="connsiteY4" fmla="*/ 653737 h 1287484"/>
                <a:gd name="connsiteX5" fmla="*/ 177607 w 2687421"/>
                <a:gd name="connsiteY5" fmla="*/ 352948 h 1287484"/>
                <a:gd name="connsiteX6" fmla="*/ 256776 w 2687421"/>
                <a:gd name="connsiteY6" fmla="*/ 0 h 1287484"/>
                <a:gd name="connsiteX0" fmla="*/ 2687421 w 2687421"/>
                <a:gd name="connsiteY0" fmla="*/ 1287484 h 1287484"/>
                <a:gd name="connsiteX1" fmla="*/ 2378478 w 2687421"/>
                <a:gd name="connsiteY1" fmla="*/ 1085288 h 1287484"/>
                <a:gd name="connsiteX2" fmla="*/ 1887146 w 2687421"/>
                <a:gd name="connsiteY2" fmla="*/ 945667 h 1287484"/>
                <a:gd name="connsiteX3" fmla="*/ 1198586 w 2687421"/>
                <a:gd name="connsiteY3" fmla="*/ 713895 h 1287484"/>
                <a:gd name="connsiteX4" fmla="*/ 220662 w 2687421"/>
                <a:gd name="connsiteY4" fmla="*/ 705874 h 1287484"/>
                <a:gd name="connsiteX5" fmla="*/ 177607 w 2687421"/>
                <a:gd name="connsiteY5" fmla="*/ 352948 h 1287484"/>
                <a:gd name="connsiteX6" fmla="*/ 256776 w 2687421"/>
                <a:gd name="connsiteY6" fmla="*/ 0 h 1287484"/>
                <a:gd name="connsiteX0" fmla="*/ 2821816 w 2821816"/>
                <a:gd name="connsiteY0" fmla="*/ 1287484 h 1287484"/>
                <a:gd name="connsiteX1" fmla="*/ 2512873 w 2821816"/>
                <a:gd name="connsiteY1" fmla="*/ 1085288 h 1287484"/>
                <a:gd name="connsiteX2" fmla="*/ 2021541 w 2821816"/>
                <a:gd name="connsiteY2" fmla="*/ 945667 h 1287484"/>
                <a:gd name="connsiteX3" fmla="*/ 1332981 w 2821816"/>
                <a:gd name="connsiteY3" fmla="*/ 713895 h 1287484"/>
                <a:gd name="connsiteX4" fmla="*/ 355057 w 2821816"/>
                <a:gd name="connsiteY4" fmla="*/ 705874 h 1287484"/>
                <a:gd name="connsiteX5" fmla="*/ 152089 w 2821816"/>
                <a:gd name="connsiteY5" fmla="*/ 320864 h 1287484"/>
                <a:gd name="connsiteX6" fmla="*/ 391171 w 2821816"/>
                <a:gd name="connsiteY6" fmla="*/ 0 h 1287484"/>
                <a:gd name="connsiteX0" fmla="*/ 2723788 w 2723788"/>
                <a:gd name="connsiteY0" fmla="*/ 1287484 h 1287484"/>
                <a:gd name="connsiteX1" fmla="*/ 2414845 w 2723788"/>
                <a:gd name="connsiteY1" fmla="*/ 1085288 h 1287484"/>
                <a:gd name="connsiteX2" fmla="*/ 1923513 w 2723788"/>
                <a:gd name="connsiteY2" fmla="*/ 945667 h 1287484"/>
                <a:gd name="connsiteX3" fmla="*/ 1234953 w 2723788"/>
                <a:gd name="connsiteY3" fmla="*/ 713895 h 1287484"/>
                <a:gd name="connsiteX4" fmla="*/ 257029 w 2723788"/>
                <a:gd name="connsiteY4" fmla="*/ 705874 h 1287484"/>
                <a:gd name="connsiteX5" fmla="*/ 54061 w 2723788"/>
                <a:gd name="connsiteY5" fmla="*/ 320864 h 1287484"/>
                <a:gd name="connsiteX6" fmla="*/ 17162 w 2723788"/>
                <a:gd name="connsiteY6" fmla="*/ 112314 h 1287484"/>
                <a:gd name="connsiteX7" fmla="*/ 293143 w 2723788"/>
                <a:gd name="connsiteY7" fmla="*/ 0 h 1287484"/>
                <a:gd name="connsiteX0" fmla="*/ 2683555 w 2683555"/>
                <a:gd name="connsiteY0" fmla="*/ 1287484 h 1287484"/>
                <a:gd name="connsiteX1" fmla="*/ 2374612 w 2683555"/>
                <a:gd name="connsiteY1" fmla="*/ 1085288 h 1287484"/>
                <a:gd name="connsiteX2" fmla="*/ 1883280 w 2683555"/>
                <a:gd name="connsiteY2" fmla="*/ 945667 h 1287484"/>
                <a:gd name="connsiteX3" fmla="*/ 1194720 w 2683555"/>
                <a:gd name="connsiteY3" fmla="*/ 713895 h 1287484"/>
                <a:gd name="connsiteX4" fmla="*/ 216796 w 2683555"/>
                <a:gd name="connsiteY4" fmla="*/ 705874 h 1287484"/>
                <a:gd name="connsiteX5" fmla="*/ 13828 w 2683555"/>
                <a:gd name="connsiteY5" fmla="*/ 320864 h 1287484"/>
                <a:gd name="connsiteX6" fmla="*/ 69186 w 2683555"/>
                <a:gd name="connsiteY6" fmla="*/ 124346 h 1287484"/>
                <a:gd name="connsiteX7" fmla="*/ 252910 w 2683555"/>
                <a:gd name="connsiteY7" fmla="*/ 0 h 1287484"/>
                <a:gd name="connsiteX0" fmla="*/ 2683553 w 2683553"/>
                <a:gd name="connsiteY0" fmla="*/ 1379727 h 1379727"/>
                <a:gd name="connsiteX1" fmla="*/ 2374610 w 2683553"/>
                <a:gd name="connsiteY1" fmla="*/ 1177531 h 1379727"/>
                <a:gd name="connsiteX2" fmla="*/ 1883278 w 2683553"/>
                <a:gd name="connsiteY2" fmla="*/ 1037910 h 1379727"/>
                <a:gd name="connsiteX3" fmla="*/ 1194718 w 2683553"/>
                <a:gd name="connsiteY3" fmla="*/ 806138 h 1379727"/>
                <a:gd name="connsiteX4" fmla="*/ 216794 w 2683553"/>
                <a:gd name="connsiteY4" fmla="*/ 798117 h 1379727"/>
                <a:gd name="connsiteX5" fmla="*/ 13826 w 2683553"/>
                <a:gd name="connsiteY5" fmla="*/ 413107 h 1379727"/>
                <a:gd name="connsiteX6" fmla="*/ 69184 w 2683553"/>
                <a:gd name="connsiteY6" fmla="*/ 216589 h 1379727"/>
                <a:gd name="connsiteX7" fmla="*/ 246757 w 2683553"/>
                <a:gd name="connsiteY7" fmla="*/ 0 h 1379727"/>
                <a:gd name="connsiteX0" fmla="*/ 2757149 w 2757149"/>
                <a:gd name="connsiteY0" fmla="*/ 1379727 h 1379727"/>
                <a:gd name="connsiteX1" fmla="*/ 2448206 w 2757149"/>
                <a:gd name="connsiteY1" fmla="*/ 1177531 h 1379727"/>
                <a:gd name="connsiteX2" fmla="*/ 1956874 w 2757149"/>
                <a:gd name="connsiteY2" fmla="*/ 1037910 h 1379727"/>
                <a:gd name="connsiteX3" fmla="*/ 1268314 w 2757149"/>
                <a:gd name="connsiteY3" fmla="*/ 806138 h 1379727"/>
                <a:gd name="connsiteX4" fmla="*/ 290390 w 2757149"/>
                <a:gd name="connsiteY4" fmla="*/ 798117 h 1379727"/>
                <a:gd name="connsiteX5" fmla="*/ 7290 w 2757149"/>
                <a:gd name="connsiteY5" fmla="*/ 406575 h 1379727"/>
                <a:gd name="connsiteX6" fmla="*/ 142780 w 2757149"/>
                <a:gd name="connsiteY6" fmla="*/ 216589 h 1379727"/>
                <a:gd name="connsiteX7" fmla="*/ 320353 w 2757149"/>
                <a:gd name="connsiteY7" fmla="*/ 0 h 1379727"/>
                <a:gd name="connsiteX0" fmla="*/ 2766321 w 2766321"/>
                <a:gd name="connsiteY0" fmla="*/ 1379727 h 1379727"/>
                <a:gd name="connsiteX1" fmla="*/ 2457378 w 2766321"/>
                <a:gd name="connsiteY1" fmla="*/ 1177531 h 1379727"/>
                <a:gd name="connsiteX2" fmla="*/ 1966046 w 2766321"/>
                <a:gd name="connsiteY2" fmla="*/ 1037910 h 1379727"/>
                <a:gd name="connsiteX3" fmla="*/ 1277486 w 2766321"/>
                <a:gd name="connsiteY3" fmla="*/ 806138 h 1379727"/>
                <a:gd name="connsiteX4" fmla="*/ 299562 w 2766321"/>
                <a:gd name="connsiteY4" fmla="*/ 798117 h 1379727"/>
                <a:gd name="connsiteX5" fmla="*/ 16462 w 2766321"/>
                <a:gd name="connsiteY5" fmla="*/ 406575 h 1379727"/>
                <a:gd name="connsiteX6" fmla="*/ 56796 w 2766321"/>
                <a:gd name="connsiteY6" fmla="*/ 206792 h 1379727"/>
                <a:gd name="connsiteX7" fmla="*/ 329525 w 2766321"/>
                <a:gd name="connsiteY7" fmla="*/ 0 h 1379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66321" h="1379727">
                  <a:moveTo>
                    <a:pt x="2766321" y="1379727"/>
                  </a:moveTo>
                  <a:cubicBezTo>
                    <a:pt x="2688950" y="1285984"/>
                    <a:pt x="2590757" y="1234500"/>
                    <a:pt x="2457378" y="1177531"/>
                  </a:cubicBezTo>
                  <a:cubicBezTo>
                    <a:pt x="2323999" y="1120562"/>
                    <a:pt x="2162695" y="1099809"/>
                    <a:pt x="1966046" y="1037910"/>
                  </a:cubicBezTo>
                  <a:cubicBezTo>
                    <a:pt x="1769397" y="976011"/>
                    <a:pt x="1718220" y="834740"/>
                    <a:pt x="1277486" y="806138"/>
                  </a:cubicBezTo>
                  <a:cubicBezTo>
                    <a:pt x="836752" y="777536"/>
                    <a:pt x="479976" y="864290"/>
                    <a:pt x="299562" y="798117"/>
                  </a:cubicBezTo>
                  <a:cubicBezTo>
                    <a:pt x="119148" y="731944"/>
                    <a:pt x="56440" y="505502"/>
                    <a:pt x="16462" y="406575"/>
                  </a:cubicBezTo>
                  <a:cubicBezTo>
                    <a:pt x="-23516" y="307648"/>
                    <a:pt x="16949" y="260269"/>
                    <a:pt x="56796" y="206792"/>
                  </a:cubicBezTo>
                  <a:cubicBezTo>
                    <a:pt x="96643" y="153315"/>
                    <a:pt x="283528" y="18719"/>
                    <a:pt x="329525" y="0"/>
                  </a:cubicBezTo>
                </a:path>
              </a:pathLst>
            </a:custGeom>
            <a:noFill/>
            <a:ln w="12700">
              <a:solidFill>
                <a:schemeClr val="tx2"/>
              </a:solidFill>
              <a:prstDash val="solid"/>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4" name="Freeform 483"/>
            <p:cNvSpPr/>
            <p:nvPr/>
          </p:nvSpPr>
          <p:spPr>
            <a:xfrm rot="5400000">
              <a:off x="7388732" y="1455362"/>
              <a:ext cx="216771" cy="2051568"/>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0 w 2048236"/>
                <a:gd name="connsiteY0" fmla="*/ 11999 h 179298"/>
                <a:gd name="connsiteX1" fmla="*/ 547062 w 2048236"/>
                <a:gd name="connsiteY1" fmla="*/ 162627 h 179298"/>
                <a:gd name="connsiteX2" fmla="*/ 1302913 w 2048236"/>
                <a:gd name="connsiteY2" fmla="*/ 158245 h 179298"/>
                <a:gd name="connsiteX3" fmla="*/ 2048236 w 2048236"/>
                <a:gd name="connsiteY3" fmla="*/ 8745 h 179298"/>
                <a:gd name="connsiteX0" fmla="*/ 0 w 2048236"/>
                <a:gd name="connsiteY0" fmla="*/ 3254 h 170553"/>
                <a:gd name="connsiteX1" fmla="*/ 547062 w 2048236"/>
                <a:gd name="connsiteY1" fmla="*/ 153882 h 170553"/>
                <a:gd name="connsiteX2" fmla="*/ 1302913 w 2048236"/>
                <a:gd name="connsiteY2" fmla="*/ 149500 h 170553"/>
                <a:gd name="connsiteX3" fmla="*/ 2048236 w 2048236"/>
                <a:gd name="connsiteY3" fmla="*/ 0 h 170553"/>
                <a:gd name="connsiteX0" fmla="*/ 0 w 1304986"/>
                <a:gd name="connsiteY0" fmla="*/ 0 h 904383"/>
                <a:gd name="connsiteX1" fmla="*/ 547062 w 1304986"/>
                <a:gd name="connsiteY1" fmla="*/ 150628 h 904383"/>
                <a:gd name="connsiteX2" fmla="*/ 1302913 w 1304986"/>
                <a:gd name="connsiteY2" fmla="*/ 146246 h 904383"/>
                <a:gd name="connsiteX3" fmla="*/ 300750 w 1304986"/>
                <a:gd name="connsiteY3" fmla="*/ 904112 h 904383"/>
                <a:gd name="connsiteX0" fmla="*/ 0 w 560560"/>
                <a:gd name="connsiteY0" fmla="*/ 0 h 904482"/>
                <a:gd name="connsiteX1" fmla="*/ 547062 w 560560"/>
                <a:gd name="connsiteY1" fmla="*/ 150628 h 904482"/>
                <a:gd name="connsiteX2" fmla="*/ 386023 w 560560"/>
                <a:gd name="connsiteY2" fmla="*/ 322092 h 904482"/>
                <a:gd name="connsiteX3" fmla="*/ 300750 w 560560"/>
                <a:gd name="connsiteY3" fmla="*/ 904112 h 904482"/>
                <a:gd name="connsiteX0" fmla="*/ 815727 w 842593"/>
                <a:gd name="connsiteY0" fmla="*/ 0 h 1038125"/>
                <a:gd name="connsiteX1" fmla="*/ 316452 w 842593"/>
                <a:gd name="connsiteY1" fmla="*/ 284271 h 1038125"/>
                <a:gd name="connsiteX2" fmla="*/ 155413 w 842593"/>
                <a:gd name="connsiteY2" fmla="*/ 455735 h 1038125"/>
                <a:gd name="connsiteX3" fmla="*/ 70140 w 842593"/>
                <a:gd name="connsiteY3" fmla="*/ 1037755 h 1038125"/>
                <a:gd name="connsiteX0" fmla="*/ 815725 w 815726"/>
                <a:gd name="connsiteY0" fmla="*/ 0 h 1038125"/>
                <a:gd name="connsiteX1" fmla="*/ 316450 w 815726"/>
                <a:gd name="connsiteY1" fmla="*/ 284271 h 1038125"/>
                <a:gd name="connsiteX2" fmla="*/ 155411 w 815726"/>
                <a:gd name="connsiteY2" fmla="*/ 455735 h 1038125"/>
                <a:gd name="connsiteX3" fmla="*/ 70138 w 815726"/>
                <a:gd name="connsiteY3" fmla="*/ 1037755 h 1038125"/>
                <a:gd name="connsiteX0" fmla="*/ 1011541 w 1011541"/>
                <a:gd name="connsiteY0" fmla="*/ 0 h 1042244"/>
                <a:gd name="connsiteX1" fmla="*/ 316450 w 1011541"/>
                <a:gd name="connsiteY1" fmla="*/ 288390 h 1042244"/>
                <a:gd name="connsiteX2" fmla="*/ 155411 w 1011541"/>
                <a:gd name="connsiteY2" fmla="*/ 459854 h 1042244"/>
                <a:gd name="connsiteX3" fmla="*/ 70138 w 1011541"/>
                <a:gd name="connsiteY3" fmla="*/ 1041874 h 1042244"/>
                <a:gd name="connsiteX0" fmla="*/ 1017025 w 1017025"/>
                <a:gd name="connsiteY0" fmla="*/ 0 h 1042250"/>
                <a:gd name="connsiteX1" fmla="*/ 505118 w 1017025"/>
                <a:gd name="connsiteY1" fmla="*/ 238963 h 1042250"/>
                <a:gd name="connsiteX2" fmla="*/ 160895 w 1017025"/>
                <a:gd name="connsiteY2" fmla="*/ 459854 h 1042250"/>
                <a:gd name="connsiteX3" fmla="*/ 75622 w 1017025"/>
                <a:gd name="connsiteY3" fmla="*/ 1041874 h 1042250"/>
                <a:gd name="connsiteX0" fmla="*/ 1013102 w 1013102"/>
                <a:gd name="connsiteY0" fmla="*/ 0 h 1042264"/>
                <a:gd name="connsiteX1" fmla="*/ 501195 w 1013102"/>
                <a:gd name="connsiteY1" fmla="*/ 238963 h 1042264"/>
                <a:gd name="connsiteX2" fmla="*/ 175923 w 1013102"/>
                <a:gd name="connsiteY2" fmla="*/ 476330 h 1042264"/>
                <a:gd name="connsiteX3" fmla="*/ 71699 w 1013102"/>
                <a:gd name="connsiteY3" fmla="*/ 1041874 h 1042264"/>
                <a:gd name="connsiteX0" fmla="*/ 1039737 w 1039737"/>
                <a:gd name="connsiteY0" fmla="*/ 0 h 1071076"/>
                <a:gd name="connsiteX1" fmla="*/ 527830 w 1039737"/>
                <a:gd name="connsiteY1" fmla="*/ 238963 h 1071076"/>
                <a:gd name="connsiteX2" fmla="*/ 202558 w 1039737"/>
                <a:gd name="connsiteY2" fmla="*/ 476330 h 1071076"/>
                <a:gd name="connsiteX3" fmla="*/ 66752 w 1039737"/>
                <a:gd name="connsiteY3" fmla="*/ 1070706 h 1071076"/>
                <a:gd name="connsiteX0" fmla="*/ 990278 w 990278"/>
                <a:gd name="connsiteY0" fmla="*/ 0 h 1070706"/>
                <a:gd name="connsiteX1" fmla="*/ 478371 w 990278"/>
                <a:gd name="connsiteY1" fmla="*/ 238963 h 1070706"/>
                <a:gd name="connsiteX2" fmla="*/ 153099 w 990278"/>
                <a:gd name="connsiteY2" fmla="*/ 476330 h 1070706"/>
                <a:gd name="connsiteX3" fmla="*/ 17293 w 990278"/>
                <a:gd name="connsiteY3" fmla="*/ 1070706 h 1070706"/>
                <a:gd name="connsiteX0" fmla="*/ 985801 w 985801"/>
                <a:gd name="connsiteY0" fmla="*/ 55483 h 1126189"/>
                <a:gd name="connsiteX1" fmla="*/ 86415 w 985801"/>
                <a:gd name="connsiteY1" fmla="*/ 21731 h 1126189"/>
                <a:gd name="connsiteX2" fmla="*/ 148622 w 985801"/>
                <a:gd name="connsiteY2" fmla="*/ 531813 h 1126189"/>
                <a:gd name="connsiteX3" fmla="*/ 12816 w 985801"/>
                <a:gd name="connsiteY3" fmla="*/ 1126189 h 1126189"/>
                <a:gd name="connsiteX0" fmla="*/ 1016302 w 1016302"/>
                <a:gd name="connsiteY0" fmla="*/ 53709 h 1124415"/>
                <a:gd name="connsiteX1" fmla="*/ 116916 w 1016302"/>
                <a:gd name="connsiteY1" fmla="*/ 19957 h 1124415"/>
                <a:gd name="connsiteX2" fmla="*/ 13061 w 1016302"/>
                <a:gd name="connsiteY2" fmla="*/ 501965 h 1124415"/>
                <a:gd name="connsiteX3" fmla="*/ 43317 w 1016302"/>
                <a:gd name="connsiteY3" fmla="*/ 1124415 h 1124415"/>
                <a:gd name="connsiteX0" fmla="*/ 302849 w 302849"/>
                <a:gd name="connsiteY0" fmla="*/ 0 h 1704369"/>
                <a:gd name="connsiteX1" fmla="*/ 116916 w 302849"/>
                <a:gd name="connsiteY1" fmla="*/ 599911 h 1704369"/>
                <a:gd name="connsiteX2" fmla="*/ 13061 w 302849"/>
                <a:gd name="connsiteY2" fmla="*/ 1081919 h 1704369"/>
                <a:gd name="connsiteX3" fmla="*/ 43317 w 302849"/>
                <a:gd name="connsiteY3" fmla="*/ 1704369 h 1704369"/>
                <a:gd name="connsiteX0" fmla="*/ 300007 w 300007"/>
                <a:gd name="connsiteY0" fmla="*/ 0 h 1704369"/>
                <a:gd name="connsiteX1" fmla="*/ 27968 w 300007"/>
                <a:gd name="connsiteY1" fmla="*/ 519700 h 1704369"/>
                <a:gd name="connsiteX2" fmla="*/ 10219 w 300007"/>
                <a:gd name="connsiteY2" fmla="*/ 1081919 h 1704369"/>
                <a:gd name="connsiteX3" fmla="*/ 40475 w 300007"/>
                <a:gd name="connsiteY3" fmla="*/ 1704369 h 1704369"/>
                <a:gd name="connsiteX0" fmla="*/ 308748 w 308748"/>
                <a:gd name="connsiteY0" fmla="*/ 0 h 1704369"/>
                <a:gd name="connsiteX1" fmla="*/ 208924 w 308748"/>
                <a:gd name="connsiteY1" fmla="*/ 627985 h 1704369"/>
                <a:gd name="connsiteX2" fmla="*/ 18960 w 308748"/>
                <a:gd name="connsiteY2" fmla="*/ 1081919 h 1704369"/>
                <a:gd name="connsiteX3" fmla="*/ 49216 w 308748"/>
                <a:gd name="connsiteY3" fmla="*/ 1704369 h 1704369"/>
                <a:gd name="connsiteX0" fmla="*/ 277756 w 277756"/>
                <a:gd name="connsiteY0" fmla="*/ 0 h 1704369"/>
                <a:gd name="connsiteX1" fmla="*/ 177932 w 277756"/>
                <a:gd name="connsiteY1" fmla="*/ 627985 h 1704369"/>
                <a:gd name="connsiteX2" fmla="*/ 98680 w 277756"/>
                <a:gd name="connsiteY2" fmla="*/ 1486982 h 1704369"/>
                <a:gd name="connsiteX3" fmla="*/ 18224 w 277756"/>
                <a:gd name="connsiteY3" fmla="*/ 1704369 h 1704369"/>
                <a:gd name="connsiteX0" fmla="*/ 186686 w 283878"/>
                <a:gd name="connsiteY0" fmla="*/ 0 h 1920938"/>
                <a:gd name="connsiteX1" fmla="*/ 86862 w 283878"/>
                <a:gd name="connsiteY1" fmla="*/ 627985 h 1920938"/>
                <a:gd name="connsiteX2" fmla="*/ 7610 w 283878"/>
                <a:gd name="connsiteY2" fmla="*/ 1486982 h 1920938"/>
                <a:gd name="connsiteX3" fmla="*/ 283878 w 283878"/>
                <a:gd name="connsiteY3" fmla="*/ 1920938 h 1920938"/>
                <a:gd name="connsiteX0" fmla="*/ 236650 w 333842"/>
                <a:gd name="connsiteY0" fmla="*/ 0 h 1920938"/>
                <a:gd name="connsiteX1" fmla="*/ 13820 w 333842"/>
                <a:gd name="connsiteY1" fmla="*/ 595900 h 1920938"/>
                <a:gd name="connsiteX2" fmla="*/ 57574 w 333842"/>
                <a:gd name="connsiteY2" fmla="*/ 1486982 h 1920938"/>
                <a:gd name="connsiteX3" fmla="*/ 333842 w 333842"/>
                <a:gd name="connsiteY3" fmla="*/ 1920938 h 1920938"/>
                <a:gd name="connsiteX0" fmla="*/ 216167 w 332434"/>
                <a:gd name="connsiteY0" fmla="*/ 0 h 2032907"/>
                <a:gd name="connsiteX1" fmla="*/ 12412 w 332434"/>
                <a:gd name="connsiteY1" fmla="*/ 707869 h 2032907"/>
                <a:gd name="connsiteX2" fmla="*/ 56166 w 332434"/>
                <a:gd name="connsiteY2" fmla="*/ 1598951 h 2032907"/>
                <a:gd name="connsiteX3" fmla="*/ 332434 w 332434"/>
                <a:gd name="connsiteY3" fmla="*/ 2032907 h 2032907"/>
                <a:gd name="connsiteX0" fmla="*/ 216167 w 332434"/>
                <a:gd name="connsiteY0" fmla="*/ 0 h 2032907"/>
                <a:gd name="connsiteX1" fmla="*/ 12412 w 332434"/>
                <a:gd name="connsiteY1" fmla="*/ 707869 h 2032907"/>
                <a:gd name="connsiteX2" fmla="*/ 56166 w 332434"/>
                <a:gd name="connsiteY2" fmla="*/ 1598951 h 2032907"/>
                <a:gd name="connsiteX3" fmla="*/ 332434 w 332434"/>
                <a:gd name="connsiteY3" fmla="*/ 2032907 h 2032907"/>
                <a:gd name="connsiteX0" fmla="*/ 216168 w 332434"/>
                <a:gd name="connsiteY0" fmla="*/ 0 h 2051568"/>
                <a:gd name="connsiteX1" fmla="*/ 12412 w 332434"/>
                <a:gd name="connsiteY1" fmla="*/ 726530 h 2051568"/>
                <a:gd name="connsiteX2" fmla="*/ 56166 w 332434"/>
                <a:gd name="connsiteY2" fmla="*/ 1617612 h 2051568"/>
                <a:gd name="connsiteX3" fmla="*/ 332434 w 332434"/>
                <a:gd name="connsiteY3" fmla="*/ 2051568 h 2051568"/>
              </a:gdLst>
              <a:ahLst/>
              <a:cxnLst>
                <a:cxn ang="0">
                  <a:pos x="connsiteX0" y="connsiteY0"/>
                </a:cxn>
                <a:cxn ang="0">
                  <a:pos x="connsiteX1" y="connsiteY1"/>
                </a:cxn>
                <a:cxn ang="0">
                  <a:pos x="connsiteX2" y="connsiteY2"/>
                </a:cxn>
                <a:cxn ang="0">
                  <a:pos x="connsiteX3" y="connsiteY3"/>
                </a:cxn>
              </a:cxnLst>
              <a:rect l="l" t="t" r="r" b="b"/>
              <a:pathLst>
                <a:path w="332434" h="2051568">
                  <a:moveTo>
                    <a:pt x="216168" y="0"/>
                  </a:moveTo>
                  <a:cubicBezTo>
                    <a:pt x="56079" y="390549"/>
                    <a:pt x="39079" y="456928"/>
                    <a:pt x="12412" y="726530"/>
                  </a:cubicBezTo>
                  <a:cubicBezTo>
                    <a:pt x="-14255" y="996132"/>
                    <a:pt x="2829" y="1396772"/>
                    <a:pt x="56166" y="1617612"/>
                  </a:cubicBezTo>
                  <a:cubicBezTo>
                    <a:pt x="109503" y="1838452"/>
                    <a:pt x="269887" y="2001110"/>
                    <a:pt x="332434" y="2051568"/>
                  </a:cubicBezTo>
                </a:path>
              </a:pathLst>
            </a:custGeom>
            <a:noFill/>
            <a:ln w="12700">
              <a:solidFill>
                <a:schemeClr val="tx2"/>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8" name="Freeform 487"/>
            <p:cNvSpPr/>
            <p:nvPr/>
          </p:nvSpPr>
          <p:spPr>
            <a:xfrm>
              <a:off x="5363205" y="1516701"/>
              <a:ext cx="417875" cy="715011"/>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860949 w 1218670"/>
                <a:gd name="connsiteY1" fmla="*/ 466577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860949 w 1218670"/>
                <a:gd name="connsiteY1" fmla="*/ 466577 h 540840"/>
                <a:gd name="connsiteX2" fmla="*/ 745918 w 1218670"/>
                <a:gd name="connsiteY2" fmla="*/ 371059 h 540840"/>
                <a:gd name="connsiteX3" fmla="*/ 579929 w 1218670"/>
                <a:gd name="connsiteY3" fmla="*/ 182516 h 540840"/>
                <a:gd name="connsiteX4" fmla="*/ 374218 w 1218670"/>
                <a:gd name="connsiteY4" fmla="*/ 155355 h 540840"/>
                <a:gd name="connsiteX5" fmla="*/ 0 w 1218670"/>
                <a:gd name="connsiteY5" fmla="*/ 0 h 540840"/>
                <a:gd name="connsiteX0" fmla="*/ 1218670 w 1218670"/>
                <a:gd name="connsiteY0" fmla="*/ 540840 h 540840"/>
                <a:gd name="connsiteX1" fmla="*/ 860949 w 1218670"/>
                <a:gd name="connsiteY1" fmla="*/ 466577 h 540840"/>
                <a:gd name="connsiteX2" fmla="*/ 621906 w 1218670"/>
                <a:gd name="connsiteY2" fmla="*/ 364839 h 540840"/>
                <a:gd name="connsiteX3" fmla="*/ 579929 w 1218670"/>
                <a:gd name="connsiteY3" fmla="*/ 182516 h 540840"/>
                <a:gd name="connsiteX4" fmla="*/ 374218 w 1218670"/>
                <a:gd name="connsiteY4" fmla="*/ 155355 h 540840"/>
                <a:gd name="connsiteX5" fmla="*/ 0 w 1218670"/>
                <a:gd name="connsiteY5" fmla="*/ 0 h 540840"/>
                <a:gd name="connsiteX0" fmla="*/ 1218670 w 1218670"/>
                <a:gd name="connsiteY0" fmla="*/ 540840 h 540840"/>
                <a:gd name="connsiteX1" fmla="*/ 860949 w 1218670"/>
                <a:gd name="connsiteY1" fmla="*/ 466577 h 540840"/>
                <a:gd name="connsiteX2" fmla="*/ 621906 w 1218670"/>
                <a:gd name="connsiteY2" fmla="*/ 364839 h 540840"/>
                <a:gd name="connsiteX3" fmla="*/ 579929 w 1218670"/>
                <a:gd name="connsiteY3" fmla="*/ 182516 h 540840"/>
                <a:gd name="connsiteX4" fmla="*/ 660402 w 1218670"/>
                <a:gd name="connsiteY4" fmla="*/ 49608 h 540840"/>
                <a:gd name="connsiteX5" fmla="*/ 0 w 1218670"/>
                <a:gd name="connsiteY5" fmla="*/ 0 h 540840"/>
                <a:gd name="connsiteX0" fmla="*/ 672104 w 672104"/>
                <a:gd name="connsiteY0" fmla="*/ 715011 h 715011"/>
                <a:gd name="connsiteX1" fmla="*/ 314383 w 672104"/>
                <a:gd name="connsiteY1" fmla="*/ 640748 h 715011"/>
                <a:gd name="connsiteX2" fmla="*/ 75340 w 672104"/>
                <a:gd name="connsiteY2" fmla="*/ 539010 h 715011"/>
                <a:gd name="connsiteX3" fmla="*/ 33363 w 672104"/>
                <a:gd name="connsiteY3" fmla="*/ 356687 h 715011"/>
                <a:gd name="connsiteX4" fmla="*/ 113836 w 672104"/>
                <a:gd name="connsiteY4" fmla="*/ 223779 h 715011"/>
                <a:gd name="connsiteX5" fmla="*/ 187975 w 672104"/>
                <a:gd name="connsiteY5" fmla="*/ 0 h 715011"/>
                <a:gd name="connsiteX0" fmla="*/ 638741 w 638741"/>
                <a:gd name="connsiteY0" fmla="*/ 715011 h 715011"/>
                <a:gd name="connsiteX1" fmla="*/ 281020 w 638741"/>
                <a:gd name="connsiteY1" fmla="*/ 640748 h 715011"/>
                <a:gd name="connsiteX2" fmla="*/ 0 w 638741"/>
                <a:gd name="connsiteY2" fmla="*/ 356687 h 715011"/>
                <a:gd name="connsiteX3" fmla="*/ 80473 w 638741"/>
                <a:gd name="connsiteY3" fmla="*/ 223779 h 715011"/>
                <a:gd name="connsiteX4" fmla="*/ 154612 w 638741"/>
                <a:gd name="connsiteY4" fmla="*/ 0 h 715011"/>
                <a:gd name="connsiteX0" fmla="*/ 640844 w 640844"/>
                <a:gd name="connsiteY0" fmla="*/ 715011 h 715011"/>
                <a:gd name="connsiteX1" fmla="*/ 283123 w 640844"/>
                <a:gd name="connsiteY1" fmla="*/ 640748 h 715011"/>
                <a:gd name="connsiteX2" fmla="*/ 2103 w 640844"/>
                <a:gd name="connsiteY2" fmla="*/ 356687 h 715011"/>
                <a:gd name="connsiteX3" fmla="*/ 156715 w 640844"/>
                <a:gd name="connsiteY3" fmla="*/ 0 h 715011"/>
              </a:gdLst>
              <a:ahLst/>
              <a:cxnLst>
                <a:cxn ang="0">
                  <a:pos x="connsiteX0" y="connsiteY0"/>
                </a:cxn>
                <a:cxn ang="0">
                  <a:pos x="connsiteX1" y="connsiteY1"/>
                </a:cxn>
                <a:cxn ang="0">
                  <a:pos x="connsiteX2" y="connsiteY2"/>
                </a:cxn>
                <a:cxn ang="0">
                  <a:pos x="connsiteX3" y="connsiteY3"/>
                </a:cxn>
              </a:cxnLst>
              <a:rect l="l" t="t" r="r" b="b"/>
              <a:pathLst>
                <a:path w="640844" h="715011">
                  <a:moveTo>
                    <a:pt x="640844" y="715011"/>
                  </a:moveTo>
                  <a:cubicBezTo>
                    <a:pt x="593037" y="629388"/>
                    <a:pt x="389580" y="700469"/>
                    <a:pt x="283123" y="640748"/>
                  </a:cubicBezTo>
                  <a:cubicBezTo>
                    <a:pt x="176666" y="581027"/>
                    <a:pt x="35528" y="426182"/>
                    <a:pt x="2103" y="356687"/>
                  </a:cubicBezTo>
                  <a:cubicBezTo>
                    <a:pt x="-18965" y="249896"/>
                    <a:pt x="124504" y="74310"/>
                    <a:pt x="156715" y="0"/>
                  </a:cubicBezTo>
                </a:path>
              </a:pathLst>
            </a:custGeom>
            <a:noFill/>
            <a:ln w="12700">
              <a:solidFill>
                <a:schemeClr val="tx2"/>
              </a:solidFill>
              <a:prstDash val="solid"/>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4" name="Freeform 453"/>
            <p:cNvSpPr/>
            <p:nvPr/>
          </p:nvSpPr>
          <p:spPr>
            <a:xfrm>
              <a:off x="5906708" y="2189694"/>
              <a:ext cx="975651" cy="496859"/>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6236" h="496859">
                  <a:moveTo>
                    <a:pt x="1496236" y="496859"/>
                  </a:moveTo>
                  <a:cubicBezTo>
                    <a:pt x="1448429" y="411236"/>
                    <a:pt x="1527521" y="290598"/>
                    <a:pt x="1465423" y="215409"/>
                  </a:cubicBezTo>
                  <a:cubicBezTo>
                    <a:pt x="1403325" y="140220"/>
                    <a:pt x="1258936" y="69559"/>
                    <a:pt x="1123648" y="45725"/>
                  </a:cubicBezTo>
                  <a:cubicBezTo>
                    <a:pt x="988360" y="21891"/>
                    <a:pt x="805884" y="728"/>
                    <a:pt x="618640" y="12"/>
                  </a:cubicBezTo>
                  <a:cubicBezTo>
                    <a:pt x="431396" y="-704"/>
                    <a:pt x="-10376" y="31623"/>
                    <a:pt x="186" y="41431"/>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5" name="Freeform 454"/>
            <p:cNvSpPr/>
            <p:nvPr/>
          </p:nvSpPr>
          <p:spPr>
            <a:xfrm>
              <a:off x="7269331" y="1760685"/>
              <a:ext cx="259276" cy="880978"/>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98261 w 1289476"/>
                <a:gd name="connsiteY0" fmla="*/ 962339 h 962339"/>
                <a:gd name="connsiteX1" fmla="*/ 867448 w 1289476"/>
                <a:gd name="connsiteY1" fmla="*/ 680889 h 962339"/>
                <a:gd name="connsiteX2" fmla="*/ 525673 w 1289476"/>
                <a:gd name="connsiteY2" fmla="*/ 511205 h 962339"/>
                <a:gd name="connsiteX3" fmla="*/ 20665 w 1289476"/>
                <a:gd name="connsiteY3" fmla="*/ 465492 h 962339"/>
                <a:gd name="connsiteX4" fmla="*/ 1289477 w 1289476"/>
                <a:gd name="connsiteY4" fmla="*/ 181 h 962339"/>
                <a:gd name="connsiteX0" fmla="*/ 898261 w 1289478"/>
                <a:gd name="connsiteY0" fmla="*/ 962339 h 962339"/>
                <a:gd name="connsiteX1" fmla="*/ 908348 w 1289478"/>
                <a:gd name="connsiteY1" fmla="*/ 779949 h 962339"/>
                <a:gd name="connsiteX2" fmla="*/ 525673 w 1289478"/>
                <a:gd name="connsiteY2" fmla="*/ 511205 h 962339"/>
                <a:gd name="connsiteX3" fmla="*/ 20665 w 1289478"/>
                <a:gd name="connsiteY3" fmla="*/ 465492 h 962339"/>
                <a:gd name="connsiteX4" fmla="*/ 1289477 w 1289478"/>
                <a:gd name="connsiteY4" fmla="*/ 181 h 962339"/>
                <a:gd name="connsiteX0" fmla="*/ 881177 w 1272392"/>
                <a:gd name="connsiteY0" fmla="*/ 962343 h 962343"/>
                <a:gd name="connsiteX1" fmla="*/ 891264 w 1272392"/>
                <a:gd name="connsiteY1" fmla="*/ 779953 h 962343"/>
                <a:gd name="connsiteX2" fmla="*/ 888380 w 1272392"/>
                <a:gd name="connsiteY2" fmla="*/ 560739 h 962343"/>
                <a:gd name="connsiteX3" fmla="*/ 3581 w 1272392"/>
                <a:gd name="connsiteY3" fmla="*/ 465496 h 962343"/>
                <a:gd name="connsiteX4" fmla="*/ 1272393 w 1272392"/>
                <a:gd name="connsiteY4" fmla="*/ 185 h 962343"/>
                <a:gd name="connsiteX0" fmla="*/ 39193 w 430409"/>
                <a:gd name="connsiteY0" fmla="*/ 962436 h 962436"/>
                <a:gd name="connsiteX1" fmla="*/ 49280 w 430409"/>
                <a:gd name="connsiteY1" fmla="*/ 780046 h 962436"/>
                <a:gd name="connsiteX2" fmla="*/ 46396 w 430409"/>
                <a:gd name="connsiteY2" fmla="*/ 560832 h 962436"/>
                <a:gd name="connsiteX3" fmla="*/ 172424 w 430409"/>
                <a:gd name="connsiteY3" fmla="*/ 336049 h 962436"/>
                <a:gd name="connsiteX4" fmla="*/ 430409 w 430409"/>
                <a:gd name="connsiteY4" fmla="*/ 278 h 962436"/>
                <a:gd name="connsiteX0" fmla="*/ 8095 w 545384"/>
                <a:gd name="connsiteY0" fmla="*/ 970056 h 970056"/>
                <a:gd name="connsiteX1" fmla="*/ 164255 w 545384"/>
                <a:gd name="connsiteY1" fmla="*/ 780046 h 970056"/>
                <a:gd name="connsiteX2" fmla="*/ 161371 w 545384"/>
                <a:gd name="connsiteY2" fmla="*/ 560832 h 970056"/>
                <a:gd name="connsiteX3" fmla="*/ 287399 w 545384"/>
                <a:gd name="connsiteY3" fmla="*/ 336049 h 970056"/>
                <a:gd name="connsiteX4" fmla="*/ 545384 w 545384"/>
                <a:gd name="connsiteY4" fmla="*/ 278 h 970056"/>
                <a:gd name="connsiteX0" fmla="*/ 5375 w 671208"/>
                <a:gd name="connsiteY0" fmla="*/ 947196 h 947196"/>
                <a:gd name="connsiteX1" fmla="*/ 290079 w 671208"/>
                <a:gd name="connsiteY1" fmla="*/ 780046 h 947196"/>
                <a:gd name="connsiteX2" fmla="*/ 287195 w 671208"/>
                <a:gd name="connsiteY2" fmla="*/ 560832 h 947196"/>
                <a:gd name="connsiteX3" fmla="*/ 413223 w 671208"/>
                <a:gd name="connsiteY3" fmla="*/ 336049 h 947196"/>
                <a:gd name="connsiteX4" fmla="*/ 671208 w 671208"/>
                <a:gd name="connsiteY4" fmla="*/ 278 h 947196"/>
                <a:gd name="connsiteX0" fmla="*/ 4846 w 670679"/>
                <a:gd name="connsiteY0" fmla="*/ 947196 h 947196"/>
                <a:gd name="connsiteX1" fmla="*/ 324608 w 670679"/>
                <a:gd name="connsiteY1" fmla="*/ 776236 h 947196"/>
                <a:gd name="connsiteX2" fmla="*/ 286666 w 670679"/>
                <a:gd name="connsiteY2" fmla="*/ 560832 h 947196"/>
                <a:gd name="connsiteX3" fmla="*/ 412694 w 670679"/>
                <a:gd name="connsiteY3" fmla="*/ 336049 h 947196"/>
                <a:gd name="connsiteX4" fmla="*/ 670679 w 670679"/>
                <a:gd name="connsiteY4" fmla="*/ 278 h 947196"/>
                <a:gd name="connsiteX0" fmla="*/ 5140 w 670973"/>
                <a:gd name="connsiteY0" fmla="*/ 947196 h 947196"/>
                <a:gd name="connsiteX1" fmla="*/ 324902 w 670973"/>
                <a:gd name="connsiteY1" fmla="*/ 776236 h 947196"/>
                <a:gd name="connsiteX2" fmla="*/ 412988 w 670973"/>
                <a:gd name="connsiteY2" fmla="*/ 336049 h 947196"/>
                <a:gd name="connsiteX3" fmla="*/ 670973 w 670973"/>
                <a:gd name="connsiteY3" fmla="*/ 278 h 947196"/>
                <a:gd name="connsiteX0" fmla="*/ 4839 w 670672"/>
                <a:gd name="connsiteY0" fmla="*/ 947218 h 947218"/>
                <a:gd name="connsiteX1" fmla="*/ 324601 w 670672"/>
                <a:gd name="connsiteY1" fmla="*/ 776258 h 947218"/>
                <a:gd name="connsiteX2" fmla="*/ 284142 w 670672"/>
                <a:gd name="connsiteY2" fmla="*/ 317021 h 947218"/>
                <a:gd name="connsiteX3" fmla="*/ 670672 w 670672"/>
                <a:gd name="connsiteY3" fmla="*/ 300 h 947218"/>
                <a:gd name="connsiteX0" fmla="*/ 4946 w 670779"/>
                <a:gd name="connsiteY0" fmla="*/ 947218 h 947218"/>
                <a:gd name="connsiteX1" fmla="*/ 324708 w 670779"/>
                <a:gd name="connsiteY1" fmla="*/ 776258 h 947218"/>
                <a:gd name="connsiteX2" fmla="*/ 331566 w 670779"/>
                <a:gd name="connsiteY2" fmla="*/ 317021 h 947218"/>
                <a:gd name="connsiteX3" fmla="*/ 670779 w 670779"/>
                <a:gd name="connsiteY3" fmla="*/ 300 h 947218"/>
                <a:gd name="connsiteX0" fmla="*/ 4946 w 352339"/>
                <a:gd name="connsiteY0" fmla="*/ 881104 h 881104"/>
                <a:gd name="connsiteX1" fmla="*/ 324708 w 352339"/>
                <a:gd name="connsiteY1" fmla="*/ 710144 h 881104"/>
                <a:gd name="connsiteX2" fmla="*/ 331566 w 352339"/>
                <a:gd name="connsiteY2" fmla="*/ 250907 h 881104"/>
                <a:gd name="connsiteX3" fmla="*/ 300839 w 352339"/>
                <a:gd name="connsiteY3" fmla="*/ 414 h 881104"/>
                <a:gd name="connsiteX0" fmla="*/ 5065 w 397618"/>
                <a:gd name="connsiteY0" fmla="*/ 880978 h 880978"/>
                <a:gd name="connsiteX1" fmla="*/ 324827 w 397618"/>
                <a:gd name="connsiteY1" fmla="*/ 710018 h 880978"/>
                <a:gd name="connsiteX2" fmla="*/ 382131 w 397618"/>
                <a:gd name="connsiteY2" fmla="*/ 328048 h 880978"/>
                <a:gd name="connsiteX3" fmla="*/ 300958 w 397618"/>
                <a:gd name="connsiteY3" fmla="*/ 288 h 880978"/>
              </a:gdLst>
              <a:ahLst/>
              <a:cxnLst>
                <a:cxn ang="0">
                  <a:pos x="connsiteX0" y="connsiteY0"/>
                </a:cxn>
                <a:cxn ang="0">
                  <a:pos x="connsiteX1" y="connsiteY1"/>
                </a:cxn>
                <a:cxn ang="0">
                  <a:pos x="connsiteX2" y="connsiteY2"/>
                </a:cxn>
                <a:cxn ang="0">
                  <a:pos x="connsiteX3" y="connsiteY3"/>
                </a:cxn>
              </a:cxnLst>
              <a:rect l="l" t="t" r="r" b="b"/>
              <a:pathLst>
                <a:path w="397618" h="880978">
                  <a:moveTo>
                    <a:pt x="5065" y="880978"/>
                  </a:moveTo>
                  <a:cubicBezTo>
                    <a:pt x="-42742" y="795355"/>
                    <a:pt x="261983" y="802173"/>
                    <a:pt x="324827" y="710018"/>
                  </a:cubicBezTo>
                  <a:cubicBezTo>
                    <a:pt x="387671" y="617863"/>
                    <a:pt x="324453" y="457374"/>
                    <a:pt x="382131" y="328048"/>
                  </a:cubicBezTo>
                  <a:cubicBezTo>
                    <a:pt x="446133" y="234622"/>
                    <a:pt x="290396" y="-9520"/>
                    <a:pt x="300958" y="288"/>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6" name="Freeform 455"/>
            <p:cNvSpPr/>
            <p:nvPr/>
          </p:nvSpPr>
          <p:spPr>
            <a:xfrm>
              <a:off x="6911993" y="2218000"/>
              <a:ext cx="229269" cy="365933"/>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1507922 w 1507922"/>
                <a:gd name="connsiteY0" fmla="*/ 447329 h 447329"/>
                <a:gd name="connsiteX1" fmla="*/ 1465423 w 1507922"/>
                <a:gd name="connsiteY1" fmla="*/ 215409 h 447329"/>
                <a:gd name="connsiteX2" fmla="*/ 1123648 w 1507922"/>
                <a:gd name="connsiteY2" fmla="*/ 45725 h 447329"/>
                <a:gd name="connsiteX3" fmla="*/ 618640 w 1507922"/>
                <a:gd name="connsiteY3" fmla="*/ 12 h 447329"/>
                <a:gd name="connsiteX4" fmla="*/ 186 w 1507922"/>
                <a:gd name="connsiteY4" fmla="*/ 41431 h 447329"/>
                <a:gd name="connsiteX0" fmla="*/ 1507922 w 1507922"/>
                <a:gd name="connsiteY0" fmla="*/ 447329 h 447329"/>
                <a:gd name="connsiteX1" fmla="*/ 1482952 w 1507922"/>
                <a:gd name="connsiteY1" fmla="*/ 268749 h 447329"/>
                <a:gd name="connsiteX2" fmla="*/ 1123648 w 1507922"/>
                <a:gd name="connsiteY2" fmla="*/ 45725 h 447329"/>
                <a:gd name="connsiteX3" fmla="*/ 618640 w 1507922"/>
                <a:gd name="connsiteY3" fmla="*/ 12 h 447329"/>
                <a:gd name="connsiteX4" fmla="*/ 186 w 1507922"/>
                <a:gd name="connsiteY4" fmla="*/ 41431 h 447329"/>
                <a:gd name="connsiteX0" fmla="*/ 1507942 w 1507942"/>
                <a:gd name="connsiteY0" fmla="*/ 451589 h 451589"/>
                <a:gd name="connsiteX1" fmla="*/ 1482972 w 1507942"/>
                <a:gd name="connsiteY1" fmla="*/ 273009 h 451589"/>
                <a:gd name="connsiteX2" fmla="*/ 1386599 w 1507942"/>
                <a:gd name="connsiteY2" fmla="*/ 160475 h 451589"/>
                <a:gd name="connsiteX3" fmla="*/ 618660 w 1507942"/>
                <a:gd name="connsiteY3" fmla="*/ 4272 h 451589"/>
                <a:gd name="connsiteX4" fmla="*/ 206 w 1507942"/>
                <a:gd name="connsiteY4" fmla="*/ 45691 h 451589"/>
                <a:gd name="connsiteX0" fmla="*/ 1507942 w 1544817"/>
                <a:gd name="connsiteY0" fmla="*/ 451589 h 451589"/>
                <a:gd name="connsiteX1" fmla="*/ 1482972 w 1544817"/>
                <a:gd name="connsiteY1" fmla="*/ 273009 h 451589"/>
                <a:gd name="connsiteX2" fmla="*/ 618660 w 1544817"/>
                <a:gd name="connsiteY2" fmla="*/ 4272 h 451589"/>
                <a:gd name="connsiteX3" fmla="*/ 206 w 1544817"/>
                <a:gd name="connsiteY3" fmla="*/ 45691 h 451589"/>
                <a:gd name="connsiteX0" fmla="*/ 1507813 w 1507813"/>
                <a:gd name="connsiteY0" fmla="*/ 406704 h 406704"/>
                <a:gd name="connsiteX1" fmla="*/ 1482843 w 1507813"/>
                <a:gd name="connsiteY1" fmla="*/ 228124 h 406704"/>
                <a:gd name="connsiteX2" fmla="*/ 1302154 w 1507813"/>
                <a:gd name="connsiteY2" fmla="*/ 92737 h 406704"/>
                <a:gd name="connsiteX3" fmla="*/ 77 w 1507813"/>
                <a:gd name="connsiteY3" fmla="*/ 806 h 406704"/>
                <a:gd name="connsiteX0" fmla="*/ 351602 w 351602"/>
                <a:gd name="connsiteY0" fmla="*/ 365933 h 365933"/>
                <a:gd name="connsiteX1" fmla="*/ 326632 w 351602"/>
                <a:gd name="connsiteY1" fmla="*/ 187353 h 365933"/>
                <a:gd name="connsiteX2" fmla="*/ 145943 w 351602"/>
                <a:gd name="connsiteY2" fmla="*/ 51966 h 365933"/>
                <a:gd name="connsiteX3" fmla="*/ 766 w 351602"/>
                <a:gd name="connsiteY3" fmla="*/ 1945 h 365933"/>
              </a:gdLst>
              <a:ahLst/>
              <a:cxnLst>
                <a:cxn ang="0">
                  <a:pos x="connsiteX0" y="connsiteY0"/>
                </a:cxn>
                <a:cxn ang="0">
                  <a:pos x="connsiteX1" y="connsiteY1"/>
                </a:cxn>
                <a:cxn ang="0">
                  <a:pos x="connsiteX2" y="connsiteY2"/>
                </a:cxn>
                <a:cxn ang="0">
                  <a:pos x="connsiteX3" y="connsiteY3"/>
                </a:cxn>
              </a:cxnLst>
              <a:rect l="l" t="t" r="r" b="b"/>
              <a:pathLst>
                <a:path w="351602" h="365933">
                  <a:moveTo>
                    <a:pt x="351602" y="365933"/>
                  </a:moveTo>
                  <a:cubicBezTo>
                    <a:pt x="303795" y="280310"/>
                    <a:pt x="360908" y="239681"/>
                    <a:pt x="326632" y="187353"/>
                  </a:cubicBezTo>
                  <a:cubicBezTo>
                    <a:pt x="292356" y="135025"/>
                    <a:pt x="200254" y="82867"/>
                    <a:pt x="145943" y="51966"/>
                  </a:cubicBezTo>
                  <a:cubicBezTo>
                    <a:pt x="91632" y="21065"/>
                    <a:pt x="-9796" y="-7863"/>
                    <a:pt x="766" y="1945"/>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9" name="TextBox 488"/>
            <p:cNvSpPr txBox="1"/>
            <p:nvPr/>
          </p:nvSpPr>
          <p:spPr>
            <a:xfrm>
              <a:off x="8208348" y="2180261"/>
              <a:ext cx="898818" cy="246221"/>
            </a:xfrm>
            <a:prstGeom prst="rect">
              <a:avLst/>
            </a:prstGeom>
            <a:noFill/>
          </p:spPr>
          <p:txBody>
            <a:bodyPr wrap="square">
              <a:spAutoFit/>
            </a:bodyPr>
            <a:lstStyle/>
            <a:p>
              <a:pPr algn="ctr">
                <a:defRPr/>
              </a:pPr>
              <a:r>
                <a:rPr lang="en-US" sz="500" spc="81" dirty="0" smtClean="0">
                  <a:solidFill>
                    <a:prstClr val="black"/>
                  </a:solidFill>
                  <a:latin typeface="Segoe UI" panose="020B0502040204020203" pitchFamily="34" charset="0"/>
                  <a:cs typeface="Segoe UI" panose="020B0502040204020203" pitchFamily="34" charset="0"/>
                </a:rPr>
                <a:t>Europe, Africa,</a:t>
              </a:r>
            </a:p>
            <a:p>
              <a:pPr algn="ctr">
                <a:defRPr/>
              </a:pPr>
              <a:r>
                <a:rPr lang="en-US" sz="500" spc="81" dirty="0" smtClean="0">
                  <a:solidFill>
                    <a:prstClr val="black"/>
                  </a:solidFill>
                  <a:latin typeface="Segoe UI" panose="020B0502040204020203" pitchFamily="34" charset="0"/>
                  <a:cs typeface="Segoe UI" panose="020B0502040204020203" pitchFamily="34" charset="0"/>
                </a:rPr>
                <a:t>Middle East</a:t>
              </a:r>
              <a:endParaRPr lang="en-US" sz="500" spc="81" dirty="0">
                <a:solidFill>
                  <a:prstClr val="black"/>
                </a:solidFill>
                <a:latin typeface="Segoe UI" panose="020B0502040204020203" pitchFamily="34" charset="0"/>
                <a:cs typeface="Segoe UI" panose="020B0502040204020203" pitchFamily="34" charset="0"/>
              </a:endParaRPr>
            </a:p>
          </p:txBody>
        </p:sp>
        <p:sp>
          <p:nvSpPr>
            <p:cNvPr id="490" name="TextBox 489"/>
            <p:cNvSpPr txBox="1"/>
            <p:nvPr/>
          </p:nvSpPr>
          <p:spPr>
            <a:xfrm>
              <a:off x="8557048" y="4076518"/>
              <a:ext cx="742258" cy="246221"/>
            </a:xfrm>
            <a:prstGeom prst="rect">
              <a:avLst/>
            </a:prstGeom>
            <a:noFill/>
          </p:spPr>
          <p:txBody>
            <a:bodyPr wrap="square">
              <a:spAutoFit/>
            </a:bodyPr>
            <a:lstStyle/>
            <a:p>
              <a:pPr algn="ctr">
                <a:defRPr/>
              </a:pPr>
              <a:r>
                <a:rPr lang="en-US" sz="500" spc="81" dirty="0" smtClean="0">
                  <a:solidFill>
                    <a:prstClr val="black"/>
                  </a:solidFill>
                  <a:latin typeface="Segoe UI" panose="020B0502040204020203" pitchFamily="34" charset="0"/>
                  <a:cs typeface="Segoe UI" panose="020B0502040204020203" pitchFamily="34" charset="0"/>
                </a:rPr>
                <a:t>Europe</a:t>
              </a:r>
            </a:p>
            <a:p>
              <a:pPr algn="ctr">
                <a:defRPr/>
              </a:pPr>
              <a:r>
                <a:rPr lang="en-US" sz="500" spc="81" dirty="0" smtClean="0">
                  <a:solidFill>
                    <a:prstClr val="black"/>
                  </a:solidFill>
                  <a:latin typeface="Segoe UI" panose="020B0502040204020203" pitchFamily="34" charset="0"/>
                  <a:cs typeface="Segoe UI" panose="020B0502040204020203" pitchFamily="34" charset="0"/>
                </a:rPr>
                <a:t>Africa</a:t>
              </a:r>
              <a:endParaRPr lang="en-US" sz="500" spc="81" dirty="0">
                <a:solidFill>
                  <a:prstClr val="black"/>
                </a:solidFill>
                <a:latin typeface="Segoe UI" panose="020B0502040204020203" pitchFamily="34" charset="0"/>
                <a:cs typeface="Segoe UI" panose="020B0502040204020203" pitchFamily="34" charset="0"/>
              </a:endParaRPr>
            </a:p>
          </p:txBody>
        </p:sp>
        <p:sp>
          <p:nvSpPr>
            <p:cNvPr id="491" name="TextBox 490"/>
            <p:cNvSpPr txBox="1"/>
            <p:nvPr/>
          </p:nvSpPr>
          <p:spPr>
            <a:xfrm>
              <a:off x="5519213" y="4027476"/>
              <a:ext cx="930444" cy="246221"/>
            </a:xfrm>
            <a:prstGeom prst="rect">
              <a:avLst/>
            </a:prstGeom>
            <a:noFill/>
          </p:spPr>
          <p:txBody>
            <a:bodyPr wrap="square">
              <a:spAutoFit/>
            </a:bodyPr>
            <a:lstStyle/>
            <a:p>
              <a:pPr algn="ctr">
                <a:defRPr/>
              </a:pPr>
              <a:r>
                <a:rPr lang="en-US" sz="500" spc="81" dirty="0" smtClean="0">
                  <a:solidFill>
                    <a:prstClr val="black"/>
                  </a:solidFill>
                  <a:latin typeface="Segoe UI" panose="020B0502040204020203" pitchFamily="34" charset="0"/>
                  <a:cs typeface="Segoe UI" panose="020B0502040204020203" pitchFamily="34" charset="0"/>
                </a:rPr>
                <a:t>Asia, Europe, and</a:t>
              </a:r>
            </a:p>
            <a:p>
              <a:pPr algn="ctr">
                <a:defRPr/>
              </a:pPr>
              <a:r>
                <a:rPr lang="en-US" sz="500" spc="81" dirty="0" smtClean="0">
                  <a:solidFill>
                    <a:prstClr val="black"/>
                  </a:solidFill>
                  <a:latin typeface="Segoe UI" panose="020B0502040204020203" pitchFamily="34" charset="0"/>
                  <a:cs typeface="Segoe UI" panose="020B0502040204020203" pitchFamily="34" charset="0"/>
                </a:rPr>
                <a:t>Central America</a:t>
              </a:r>
            </a:p>
          </p:txBody>
        </p:sp>
        <p:sp>
          <p:nvSpPr>
            <p:cNvPr id="493" name="TextBox 492"/>
            <p:cNvSpPr txBox="1"/>
            <p:nvPr/>
          </p:nvSpPr>
          <p:spPr>
            <a:xfrm>
              <a:off x="8058578" y="4849355"/>
              <a:ext cx="742258" cy="246221"/>
            </a:xfrm>
            <a:prstGeom prst="rect">
              <a:avLst/>
            </a:prstGeom>
            <a:noFill/>
          </p:spPr>
          <p:txBody>
            <a:bodyPr wrap="square">
              <a:spAutoFit/>
            </a:bodyPr>
            <a:lstStyle/>
            <a:p>
              <a:pPr algn="ctr">
                <a:defRPr/>
              </a:pPr>
              <a:r>
                <a:rPr lang="en-US" sz="500" spc="81" dirty="0" smtClean="0">
                  <a:solidFill>
                    <a:prstClr val="black"/>
                  </a:solidFill>
                  <a:latin typeface="Segoe UI" panose="020B0502040204020203" pitchFamily="34" charset="0"/>
                  <a:cs typeface="Segoe UI" panose="020B0502040204020203" pitchFamily="34" charset="0"/>
                </a:rPr>
                <a:t>Europe</a:t>
              </a:r>
            </a:p>
            <a:p>
              <a:pPr algn="ctr">
                <a:defRPr/>
              </a:pPr>
              <a:r>
                <a:rPr lang="en-US" sz="500" spc="81" dirty="0" smtClean="0">
                  <a:solidFill>
                    <a:prstClr val="black"/>
                  </a:solidFill>
                  <a:latin typeface="Segoe UI" panose="020B0502040204020203" pitchFamily="34" charset="0"/>
                  <a:cs typeface="Segoe UI" panose="020B0502040204020203" pitchFamily="34" charset="0"/>
                </a:rPr>
                <a:t>Africa</a:t>
              </a:r>
              <a:endParaRPr lang="en-US" sz="500" spc="81" dirty="0">
                <a:solidFill>
                  <a:prstClr val="black"/>
                </a:solidFill>
                <a:latin typeface="Segoe UI" panose="020B0502040204020203" pitchFamily="34" charset="0"/>
                <a:cs typeface="Segoe UI" panose="020B0502040204020203" pitchFamily="34" charset="0"/>
              </a:endParaRPr>
            </a:p>
          </p:txBody>
        </p:sp>
        <p:sp>
          <p:nvSpPr>
            <p:cNvPr id="494" name="TextBox 493"/>
            <p:cNvSpPr txBox="1"/>
            <p:nvPr/>
          </p:nvSpPr>
          <p:spPr>
            <a:xfrm>
              <a:off x="4759580" y="3419100"/>
              <a:ext cx="930443" cy="246221"/>
            </a:xfrm>
            <a:prstGeom prst="rect">
              <a:avLst/>
            </a:prstGeom>
            <a:noFill/>
          </p:spPr>
          <p:txBody>
            <a:bodyPr wrap="square">
              <a:spAutoFit/>
            </a:bodyPr>
            <a:lstStyle/>
            <a:p>
              <a:pPr algn="ctr">
                <a:defRPr/>
              </a:pPr>
              <a:r>
                <a:rPr lang="en-US" sz="500" spc="81" dirty="0" smtClean="0">
                  <a:solidFill>
                    <a:prstClr val="black"/>
                  </a:solidFill>
                  <a:latin typeface="Segoe UI" panose="020B0502040204020203" pitchFamily="34" charset="0"/>
                  <a:cs typeface="Segoe UI" panose="020B0502040204020203" pitchFamily="34" charset="0"/>
                </a:rPr>
                <a:t>Asia, Europe, and</a:t>
              </a:r>
            </a:p>
            <a:p>
              <a:pPr algn="ctr">
                <a:defRPr/>
              </a:pPr>
              <a:r>
                <a:rPr lang="en-US" sz="500" spc="81" dirty="0" smtClean="0">
                  <a:solidFill>
                    <a:prstClr val="black"/>
                  </a:solidFill>
                  <a:latin typeface="Segoe UI" panose="020B0502040204020203" pitchFamily="34" charset="0"/>
                  <a:cs typeface="Segoe UI" panose="020B0502040204020203" pitchFamily="34" charset="0"/>
                </a:rPr>
                <a:t>Central America</a:t>
              </a:r>
            </a:p>
          </p:txBody>
        </p:sp>
        <p:sp>
          <p:nvSpPr>
            <p:cNvPr id="496" name="Freeform 495"/>
            <p:cNvSpPr/>
            <p:nvPr/>
          </p:nvSpPr>
          <p:spPr>
            <a:xfrm>
              <a:off x="4681347" y="1291090"/>
              <a:ext cx="538642" cy="661052"/>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Lst>
              <a:ahLst/>
              <a:cxnLst>
                <a:cxn ang="0">
                  <a:pos x="connsiteX0" y="connsiteY0"/>
                </a:cxn>
                <a:cxn ang="0">
                  <a:pos x="connsiteX1" y="connsiteY1"/>
                </a:cxn>
                <a:cxn ang="0">
                  <a:pos x="connsiteX2" y="connsiteY2"/>
                </a:cxn>
              </a:cxnLst>
              <a:rect l="l" t="t" r="r" b="b"/>
              <a:pathLst>
                <a:path w="1524355" h="661052">
                  <a:moveTo>
                    <a:pt x="92887" y="0"/>
                  </a:moveTo>
                  <a:cubicBezTo>
                    <a:pt x="27502" y="233116"/>
                    <a:pt x="-99386" y="225797"/>
                    <a:pt x="138285" y="334660"/>
                  </a:cubicBezTo>
                  <a:cubicBezTo>
                    <a:pt x="375956" y="443523"/>
                    <a:pt x="1616364" y="710086"/>
                    <a:pt x="1518913" y="653180"/>
                  </a:cubicBezTo>
                </a:path>
              </a:pathLst>
            </a:custGeom>
            <a:noFill/>
            <a:ln w="12700">
              <a:solidFill>
                <a:schemeClr val="accent3">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7" name="Freeform 496"/>
            <p:cNvSpPr/>
            <p:nvPr/>
          </p:nvSpPr>
          <p:spPr>
            <a:xfrm>
              <a:off x="4971432" y="1351398"/>
              <a:ext cx="244858" cy="380427"/>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Lst>
              <a:ahLst/>
              <a:cxnLst>
                <a:cxn ang="0">
                  <a:pos x="connsiteX0" y="connsiteY0"/>
                </a:cxn>
                <a:cxn ang="0">
                  <a:pos x="connsiteX1" y="connsiteY1"/>
                </a:cxn>
              </a:cxnLst>
              <a:rect l="l" t="t" r="r" b="b"/>
              <a:pathLst>
                <a:path w="692947" h="380427">
                  <a:moveTo>
                    <a:pt x="4010" y="0"/>
                  </a:moveTo>
                  <a:cubicBezTo>
                    <a:pt x="-61375" y="233116"/>
                    <a:pt x="694479" y="365053"/>
                    <a:pt x="692946" y="380427"/>
                  </a:cubicBezTo>
                </a:path>
              </a:pathLst>
            </a:custGeom>
            <a:noFill/>
            <a:ln w="12700">
              <a:solidFill>
                <a:schemeClr val="accent3">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8" name="Freeform 497"/>
            <p:cNvSpPr/>
            <p:nvPr/>
          </p:nvSpPr>
          <p:spPr>
            <a:xfrm>
              <a:off x="5261895" y="1427295"/>
              <a:ext cx="85579" cy="278422"/>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18726 w 78779"/>
                <a:gd name="connsiteY0" fmla="*/ 0 h 456930"/>
                <a:gd name="connsiteX1" fmla="*/ 78766 w 78779"/>
                <a:gd name="connsiteY1" fmla="*/ 456930 h 456930"/>
                <a:gd name="connsiteX0" fmla="*/ 238946 w 238946"/>
                <a:gd name="connsiteY0" fmla="*/ 0 h 278422"/>
                <a:gd name="connsiteX1" fmla="*/ 0 w 238946"/>
                <a:gd name="connsiteY1" fmla="*/ 278422 h 278422"/>
                <a:gd name="connsiteX0" fmla="*/ 238946 w 238946"/>
                <a:gd name="connsiteY0" fmla="*/ 0 h 278422"/>
                <a:gd name="connsiteX1" fmla="*/ 192656 w 238946"/>
                <a:gd name="connsiteY1" fmla="*/ 107570 h 278422"/>
                <a:gd name="connsiteX2" fmla="*/ 0 w 238946"/>
                <a:gd name="connsiteY2" fmla="*/ 278422 h 278422"/>
                <a:gd name="connsiteX0" fmla="*/ 242189 w 242189"/>
                <a:gd name="connsiteY0" fmla="*/ 0 h 278422"/>
                <a:gd name="connsiteX1" fmla="*/ 10321 w 242189"/>
                <a:gd name="connsiteY1" fmla="*/ 85712 h 278422"/>
                <a:gd name="connsiteX2" fmla="*/ 3243 w 242189"/>
                <a:gd name="connsiteY2" fmla="*/ 278422 h 278422"/>
              </a:gdLst>
              <a:ahLst/>
              <a:cxnLst>
                <a:cxn ang="0">
                  <a:pos x="connsiteX0" y="connsiteY0"/>
                </a:cxn>
                <a:cxn ang="0">
                  <a:pos x="connsiteX1" y="connsiteY1"/>
                </a:cxn>
                <a:cxn ang="0">
                  <a:pos x="connsiteX2" y="connsiteY2"/>
                </a:cxn>
              </a:cxnLst>
              <a:rect l="l" t="t" r="r" b="b"/>
              <a:pathLst>
                <a:path w="242189" h="278422">
                  <a:moveTo>
                    <a:pt x="242189" y="0"/>
                  </a:moveTo>
                  <a:lnTo>
                    <a:pt x="10321" y="85712"/>
                  </a:lnTo>
                  <a:cubicBezTo>
                    <a:pt x="-8774" y="211258"/>
                    <a:pt x="4776" y="263048"/>
                    <a:pt x="3243" y="278422"/>
                  </a:cubicBezTo>
                </a:path>
              </a:pathLst>
            </a:custGeom>
            <a:noFill/>
            <a:ln w="12700">
              <a:solidFill>
                <a:schemeClr val="accent3">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9" name="Freeform 498"/>
            <p:cNvSpPr/>
            <p:nvPr/>
          </p:nvSpPr>
          <p:spPr>
            <a:xfrm>
              <a:off x="5517397" y="1590409"/>
              <a:ext cx="85579" cy="278422"/>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18726 w 78779"/>
                <a:gd name="connsiteY0" fmla="*/ 0 h 456930"/>
                <a:gd name="connsiteX1" fmla="*/ 78766 w 78779"/>
                <a:gd name="connsiteY1" fmla="*/ 456930 h 456930"/>
                <a:gd name="connsiteX0" fmla="*/ 238946 w 238946"/>
                <a:gd name="connsiteY0" fmla="*/ 0 h 278422"/>
                <a:gd name="connsiteX1" fmla="*/ 0 w 238946"/>
                <a:gd name="connsiteY1" fmla="*/ 278422 h 278422"/>
                <a:gd name="connsiteX0" fmla="*/ 238946 w 238946"/>
                <a:gd name="connsiteY0" fmla="*/ 0 h 278422"/>
                <a:gd name="connsiteX1" fmla="*/ 192656 w 238946"/>
                <a:gd name="connsiteY1" fmla="*/ 107570 h 278422"/>
                <a:gd name="connsiteX2" fmla="*/ 0 w 238946"/>
                <a:gd name="connsiteY2" fmla="*/ 278422 h 278422"/>
                <a:gd name="connsiteX0" fmla="*/ 242189 w 242189"/>
                <a:gd name="connsiteY0" fmla="*/ 0 h 278422"/>
                <a:gd name="connsiteX1" fmla="*/ 10321 w 242189"/>
                <a:gd name="connsiteY1" fmla="*/ 85712 h 278422"/>
                <a:gd name="connsiteX2" fmla="*/ 3243 w 242189"/>
                <a:gd name="connsiteY2" fmla="*/ 278422 h 278422"/>
              </a:gdLst>
              <a:ahLst/>
              <a:cxnLst>
                <a:cxn ang="0">
                  <a:pos x="connsiteX0" y="connsiteY0"/>
                </a:cxn>
                <a:cxn ang="0">
                  <a:pos x="connsiteX1" y="connsiteY1"/>
                </a:cxn>
                <a:cxn ang="0">
                  <a:pos x="connsiteX2" y="connsiteY2"/>
                </a:cxn>
              </a:cxnLst>
              <a:rect l="l" t="t" r="r" b="b"/>
              <a:pathLst>
                <a:path w="242189" h="278422">
                  <a:moveTo>
                    <a:pt x="242189" y="0"/>
                  </a:moveTo>
                  <a:lnTo>
                    <a:pt x="10321" y="85712"/>
                  </a:lnTo>
                  <a:cubicBezTo>
                    <a:pt x="-8774" y="211258"/>
                    <a:pt x="4776" y="263048"/>
                    <a:pt x="3243" y="278422"/>
                  </a:cubicBezTo>
                </a:path>
              </a:pathLst>
            </a:custGeom>
            <a:noFill/>
            <a:ln w="12700">
              <a:solidFill>
                <a:schemeClr val="accent3">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0" name="Freeform 499"/>
            <p:cNvSpPr/>
            <p:nvPr/>
          </p:nvSpPr>
          <p:spPr>
            <a:xfrm>
              <a:off x="5661035" y="1537701"/>
              <a:ext cx="143420" cy="521104"/>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405878 w 405878"/>
                <a:gd name="connsiteY0" fmla="*/ 0 h 521104"/>
                <a:gd name="connsiteX1" fmla="*/ 0 w 405878"/>
                <a:gd name="connsiteY1" fmla="*/ 521104 h 521104"/>
              </a:gdLst>
              <a:ahLst/>
              <a:cxnLst>
                <a:cxn ang="0">
                  <a:pos x="connsiteX0" y="connsiteY0"/>
                </a:cxn>
                <a:cxn ang="0">
                  <a:pos x="connsiteX1" y="connsiteY1"/>
                </a:cxn>
              </a:cxnLst>
              <a:rect l="l" t="t" r="r" b="b"/>
              <a:pathLst>
                <a:path w="405878" h="521104">
                  <a:moveTo>
                    <a:pt x="405878" y="0"/>
                  </a:moveTo>
                  <a:cubicBezTo>
                    <a:pt x="340493" y="233116"/>
                    <a:pt x="1533" y="505730"/>
                    <a:pt x="0" y="521104"/>
                  </a:cubicBezTo>
                </a:path>
              </a:pathLst>
            </a:custGeom>
            <a:noFill/>
            <a:ln w="12700">
              <a:solidFill>
                <a:schemeClr val="accent3">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1" name="Freeform 500"/>
            <p:cNvSpPr/>
            <p:nvPr/>
          </p:nvSpPr>
          <p:spPr>
            <a:xfrm rot="3534990">
              <a:off x="6286122" y="1867985"/>
              <a:ext cx="396026" cy="162292"/>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2609 w 1120752"/>
                <a:gd name="connsiteY0" fmla="*/ 0 h 162292"/>
                <a:gd name="connsiteX1" fmla="*/ 1120750 w 1120752"/>
                <a:gd name="connsiteY1" fmla="*/ 157075 h 162292"/>
              </a:gdLst>
              <a:ahLst/>
              <a:cxnLst>
                <a:cxn ang="0">
                  <a:pos x="connsiteX0" y="connsiteY0"/>
                </a:cxn>
                <a:cxn ang="0">
                  <a:pos x="connsiteX1" y="connsiteY1"/>
                </a:cxn>
              </a:cxnLst>
              <a:rect l="l" t="t" r="r" b="b"/>
              <a:pathLst>
                <a:path w="1120752" h="162292">
                  <a:moveTo>
                    <a:pt x="2609" y="0"/>
                  </a:moveTo>
                  <a:cubicBezTo>
                    <a:pt x="-62776" y="233116"/>
                    <a:pt x="1122283" y="141701"/>
                    <a:pt x="1120750" y="157075"/>
                  </a:cubicBezTo>
                </a:path>
              </a:pathLst>
            </a:custGeom>
            <a:noFill/>
            <a:ln w="12700">
              <a:solidFill>
                <a:schemeClr val="accent3">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2" name="Freeform 501"/>
            <p:cNvSpPr/>
            <p:nvPr/>
          </p:nvSpPr>
          <p:spPr>
            <a:xfrm>
              <a:off x="6507194" y="1662524"/>
              <a:ext cx="429336" cy="354447"/>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2046 w 1458778"/>
                <a:gd name="connsiteY0" fmla="*/ 0 h 470862"/>
                <a:gd name="connsiteX1" fmla="*/ 1458778 w 1458778"/>
                <a:gd name="connsiteY1" fmla="*/ 470862 h 470862"/>
                <a:gd name="connsiteX0" fmla="*/ 0 w 1456732"/>
                <a:gd name="connsiteY0" fmla="*/ 0 h 470862"/>
                <a:gd name="connsiteX1" fmla="*/ 202158 w 1456732"/>
                <a:gd name="connsiteY1" fmla="*/ 173949 h 470862"/>
                <a:gd name="connsiteX2" fmla="*/ 1456732 w 1456732"/>
                <a:gd name="connsiteY2" fmla="*/ 470862 h 470862"/>
                <a:gd name="connsiteX0" fmla="*/ 0 w 1456735"/>
                <a:gd name="connsiteY0" fmla="*/ 0 h 470862"/>
                <a:gd name="connsiteX1" fmla="*/ 1169009 w 1456735"/>
                <a:gd name="connsiteY1" fmla="*/ 63417 h 470862"/>
                <a:gd name="connsiteX2" fmla="*/ 1456732 w 1456735"/>
                <a:gd name="connsiteY2" fmla="*/ 470862 h 470862"/>
                <a:gd name="connsiteX0" fmla="*/ 0 w 1456732"/>
                <a:gd name="connsiteY0" fmla="*/ 0 h 470862"/>
                <a:gd name="connsiteX1" fmla="*/ 1169009 w 1456732"/>
                <a:gd name="connsiteY1" fmla="*/ 63417 h 470862"/>
                <a:gd name="connsiteX2" fmla="*/ 1197442 w 1456732"/>
                <a:gd name="connsiteY2" fmla="*/ 279457 h 470862"/>
                <a:gd name="connsiteX3" fmla="*/ 1456732 w 1456732"/>
                <a:gd name="connsiteY3" fmla="*/ 470862 h 470862"/>
                <a:gd name="connsiteX0" fmla="*/ 0 w 1560819"/>
                <a:gd name="connsiteY0" fmla="*/ 0 h 470862"/>
                <a:gd name="connsiteX1" fmla="*/ 1169009 w 1560819"/>
                <a:gd name="connsiteY1" fmla="*/ 63417 h 470862"/>
                <a:gd name="connsiteX2" fmla="*/ 1552901 w 1560819"/>
                <a:gd name="connsiteY2" fmla="*/ 274432 h 470862"/>
                <a:gd name="connsiteX3" fmla="*/ 1456732 w 1560819"/>
                <a:gd name="connsiteY3" fmla="*/ 470862 h 470862"/>
                <a:gd name="connsiteX0" fmla="*/ 0 w 1560819"/>
                <a:gd name="connsiteY0" fmla="*/ 0 h 470862"/>
                <a:gd name="connsiteX1" fmla="*/ 827768 w 1560819"/>
                <a:gd name="connsiteY1" fmla="*/ 23223 h 470862"/>
                <a:gd name="connsiteX2" fmla="*/ 1552901 w 1560819"/>
                <a:gd name="connsiteY2" fmla="*/ 274432 h 470862"/>
                <a:gd name="connsiteX3" fmla="*/ 1456732 w 1560819"/>
                <a:gd name="connsiteY3" fmla="*/ 470862 h 470862"/>
                <a:gd name="connsiteX0" fmla="*/ 0 w 1556648"/>
                <a:gd name="connsiteY0" fmla="*/ 0 h 345257"/>
                <a:gd name="connsiteX1" fmla="*/ 827768 w 1556648"/>
                <a:gd name="connsiteY1" fmla="*/ 23223 h 345257"/>
                <a:gd name="connsiteX2" fmla="*/ 1552901 w 1556648"/>
                <a:gd name="connsiteY2" fmla="*/ 274432 h 345257"/>
                <a:gd name="connsiteX3" fmla="*/ 1215019 w 1556648"/>
                <a:gd name="connsiteY3" fmla="*/ 345257 h 345257"/>
                <a:gd name="connsiteX0" fmla="*/ 0 w 1215019"/>
                <a:gd name="connsiteY0" fmla="*/ 0 h 345257"/>
                <a:gd name="connsiteX1" fmla="*/ 827768 w 1215019"/>
                <a:gd name="connsiteY1" fmla="*/ 23223 h 345257"/>
                <a:gd name="connsiteX2" fmla="*/ 1154786 w 1215019"/>
                <a:gd name="connsiteY2" fmla="*/ 178973 h 345257"/>
                <a:gd name="connsiteX3" fmla="*/ 1215019 w 1215019"/>
                <a:gd name="connsiteY3" fmla="*/ 345257 h 345257"/>
                <a:gd name="connsiteX0" fmla="*/ 0 w 1215019"/>
                <a:gd name="connsiteY0" fmla="*/ 1898 h 347155"/>
                <a:gd name="connsiteX1" fmla="*/ 642930 w 1215019"/>
                <a:gd name="connsiteY1" fmla="*/ 0 h 347155"/>
                <a:gd name="connsiteX2" fmla="*/ 1154786 w 1215019"/>
                <a:gd name="connsiteY2" fmla="*/ 180871 h 347155"/>
                <a:gd name="connsiteX3" fmla="*/ 1215019 w 1215019"/>
                <a:gd name="connsiteY3" fmla="*/ 347155 h 347155"/>
                <a:gd name="connsiteX0" fmla="*/ 0 w 1215019"/>
                <a:gd name="connsiteY0" fmla="*/ 0 h 345257"/>
                <a:gd name="connsiteX1" fmla="*/ 1154786 w 1215019"/>
                <a:gd name="connsiteY1" fmla="*/ 178973 h 345257"/>
                <a:gd name="connsiteX2" fmla="*/ 1215019 w 1215019"/>
                <a:gd name="connsiteY2" fmla="*/ 345257 h 345257"/>
                <a:gd name="connsiteX0" fmla="*/ 0 w 1215019"/>
                <a:gd name="connsiteY0" fmla="*/ 0 h 345257"/>
                <a:gd name="connsiteX1" fmla="*/ 560297 w 1215019"/>
                <a:gd name="connsiteY1" fmla="*/ 93442 h 345257"/>
                <a:gd name="connsiteX2" fmla="*/ 1154786 w 1215019"/>
                <a:gd name="connsiteY2" fmla="*/ 178973 h 345257"/>
                <a:gd name="connsiteX3" fmla="*/ 1215019 w 1215019"/>
                <a:gd name="connsiteY3" fmla="*/ 345257 h 345257"/>
                <a:gd name="connsiteX0" fmla="*/ 0 w 1215019"/>
                <a:gd name="connsiteY0" fmla="*/ 0 h 345257"/>
                <a:gd name="connsiteX1" fmla="*/ 702481 w 1215019"/>
                <a:gd name="connsiteY1" fmla="*/ 3007 h 345257"/>
                <a:gd name="connsiteX2" fmla="*/ 1154786 w 1215019"/>
                <a:gd name="connsiteY2" fmla="*/ 178973 h 345257"/>
                <a:gd name="connsiteX3" fmla="*/ 1215019 w 1215019"/>
                <a:gd name="connsiteY3" fmla="*/ 345257 h 345257"/>
                <a:gd name="connsiteX0" fmla="*/ 0 w 1215019"/>
                <a:gd name="connsiteY0" fmla="*/ 9190 h 354447"/>
                <a:gd name="connsiteX1" fmla="*/ 702481 w 1215019"/>
                <a:gd name="connsiteY1" fmla="*/ 12197 h 354447"/>
                <a:gd name="connsiteX2" fmla="*/ 1154786 w 1215019"/>
                <a:gd name="connsiteY2" fmla="*/ 188163 h 354447"/>
                <a:gd name="connsiteX3" fmla="*/ 1215019 w 1215019"/>
                <a:gd name="connsiteY3" fmla="*/ 354447 h 354447"/>
                <a:gd name="connsiteX0" fmla="*/ 0 w 1215019"/>
                <a:gd name="connsiteY0" fmla="*/ 9190 h 354447"/>
                <a:gd name="connsiteX1" fmla="*/ 702481 w 1215019"/>
                <a:gd name="connsiteY1" fmla="*/ 12197 h 354447"/>
                <a:gd name="connsiteX2" fmla="*/ 1154786 w 1215019"/>
                <a:gd name="connsiteY2" fmla="*/ 188163 h 354447"/>
                <a:gd name="connsiteX3" fmla="*/ 1215019 w 1215019"/>
                <a:gd name="connsiteY3" fmla="*/ 354447 h 354447"/>
              </a:gdLst>
              <a:ahLst/>
              <a:cxnLst>
                <a:cxn ang="0">
                  <a:pos x="connsiteX0" y="connsiteY0"/>
                </a:cxn>
                <a:cxn ang="0">
                  <a:pos x="connsiteX1" y="connsiteY1"/>
                </a:cxn>
                <a:cxn ang="0">
                  <a:pos x="connsiteX2" y="connsiteY2"/>
                </a:cxn>
                <a:cxn ang="0">
                  <a:pos x="connsiteX3" y="connsiteY3"/>
                </a:cxn>
              </a:cxnLst>
              <a:rect l="l" t="t" r="r" b="b"/>
              <a:pathLst>
                <a:path w="1215019" h="354447">
                  <a:moveTo>
                    <a:pt x="0" y="9190"/>
                  </a:moveTo>
                  <a:cubicBezTo>
                    <a:pt x="234160" y="10192"/>
                    <a:pt x="482543" y="-13926"/>
                    <a:pt x="702481" y="12197"/>
                  </a:cubicBezTo>
                  <a:cubicBezTo>
                    <a:pt x="924342" y="45732"/>
                    <a:pt x="1004018" y="129508"/>
                    <a:pt x="1154786" y="188163"/>
                  </a:cubicBezTo>
                  <a:cubicBezTo>
                    <a:pt x="1202740" y="256071"/>
                    <a:pt x="1171804" y="322546"/>
                    <a:pt x="1215019" y="354447"/>
                  </a:cubicBezTo>
                </a:path>
              </a:pathLst>
            </a:custGeom>
            <a:noFill/>
            <a:ln w="12700">
              <a:solidFill>
                <a:schemeClr val="accent3">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4" name="Freeform 503"/>
            <p:cNvSpPr/>
            <p:nvPr/>
          </p:nvSpPr>
          <p:spPr>
            <a:xfrm>
              <a:off x="6833138" y="1736884"/>
              <a:ext cx="611550" cy="773114"/>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1944 w 1540233"/>
                <a:gd name="connsiteY0" fmla="*/ 0 h 770309"/>
                <a:gd name="connsiteX1" fmla="*/ 1540233 w 1540233"/>
                <a:gd name="connsiteY1" fmla="*/ 770309 h 770309"/>
                <a:gd name="connsiteX0" fmla="*/ 0 w 1538289"/>
                <a:gd name="connsiteY0" fmla="*/ 0 h 770309"/>
                <a:gd name="connsiteX1" fmla="*/ 124011 w 1538289"/>
                <a:gd name="connsiteY1" fmla="*/ 162507 h 770309"/>
                <a:gd name="connsiteX2" fmla="*/ 1538289 w 1538289"/>
                <a:gd name="connsiteY2" fmla="*/ 770309 h 770309"/>
                <a:gd name="connsiteX0" fmla="*/ 0 w 1538289"/>
                <a:gd name="connsiteY0" fmla="*/ 0 h 770309"/>
                <a:gd name="connsiteX1" fmla="*/ 624099 w 1538289"/>
                <a:gd name="connsiteY1" fmla="*/ 47506 h 770309"/>
                <a:gd name="connsiteX2" fmla="*/ 1538289 w 1538289"/>
                <a:gd name="connsiteY2" fmla="*/ 770309 h 770309"/>
                <a:gd name="connsiteX0" fmla="*/ 0 w 1538289"/>
                <a:gd name="connsiteY0" fmla="*/ 0 h 770309"/>
                <a:gd name="connsiteX1" fmla="*/ 624099 w 1538289"/>
                <a:gd name="connsiteY1" fmla="*/ 47506 h 770309"/>
                <a:gd name="connsiteX2" fmla="*/ 893981 w 1538289"/>
                <a:gd name="connsiteY2" fmla="*/ 358850 h 770309"/>
                <a:gd name="connsiteX3" fmla="*/ 1538289 w 1538289"/>
                <a:gd name="connsiteY3" fmla="*/ 770309 h 770309"/>
                <a:gd name="connsiteX0" fmla="*/ 0 w 1600088"/>
                <a:gd name="connsiteY0" fmla="*/ 0 h 770309"/>
                <a:gd name="connsiteX1" fmla="*/ 624099 w 1600088"/>
                <a:gd name="connsiteY1" fmla="*/ 47506 h 770309"/>
                <a:gd name="connsiteX2" fmla="*/ 1552827 w 1600088"/>
                <a:gd name="connsiteY2" fmla="*/ 184946 h 770309"/>
                <a:gd name="connsiteX3" fmla="*/ 1538289 w 1600088"/>
                <a:gd name="connsiteY3" fmla="*/ 770309 h 770309"/>
                <a:gd name="connsiteX0" fmla="*/ 0 w 1600088"/>
                <a:gd name="connsiteY0" fmla="*/ 0 h 770309"/>
                <a:gd name="connsiteX1" fmla="*/ 528844 w 1600088"/>
                <a:gd name="connsiteY1" fmla="*/ 47506 h 770309"/>
                <a:gd name="connsiteX2" fmla="*/ 1552827 w 1600088"/>
                <a:gd name="connsiteY2" fmla="*/ 184946 h 770309"/>
                <a:gd name="connsiteX3" fmla="*/ 1538289 w 1600088"/>
                <a:gd name="connsiteY3" fmla="*/ 770309 h 770309"/>
                <a:gd name="connsiteX0" fmla="*/ 0 w 1600088"/>
                <a:gd name="connsiteY0" fmla="*/ 0 h 770309"/>
                <a:gd name="connsiteX1" fmla="*/ 528844 w 1600088"/>
                <a:gd name="connsiteY1" fmla="*/ 47506 h 770309"/>
                <a:gd name="connsiteX2" fmla="*/ 1552827 w 1600088"/>
                <a:gd name="connsiteY2" fmla="*/ 184946 h 770309"/>
                <a:gd name="connsiteX3" fmla="*/ 1538289 w 1600088"/>
                <a:gd name="connsiteY3" fmla="*/ 770309 h 770309"/>
                <a:gd name="connsiteX0" fmla="*/ 0 w 1714808"/>
                <a:gd name="connsiteY0" fmla="*/ 0 h 770309"/>
                <a:gd name="connsiteX1" fmla="*/ 528844 w 1714808"/>
                <a:gd name="connsiteY1" fmla="*/ 47506 h 770309"/>
                <a:gd name="connsiteX2" fmla="*/ 1679832 w 1714808"/>
                <a:gd name="connsiteY2" fmla="*/ 179336 h 770309"/>
                <a:gd name="connsiteX3" fmla="*/ 1538289 w 1714808"/>
                <a:gd name="connsiteY3" fmla="*/ 770309 h 770309"/>
                <a:gd name="connsiteX0" fmla="*/ 0 w 1730684"/>
                <a:gd name="connsiteY0" fmla="*/ 0 h 773114"/>
                <a:gd name="connsiteX1" fmla="*/ 544720 w 1730684"/>
                <a:gd name="connsiteY1" fmla="*/ 50311 h 773114"/>
                <a:gd name="connsiteX2" fmla="*/ 1695708 w 1730684"/>
                <a:gd name="connsiteY2" fmla="*/ 182141 h 773114"/>
                <a:gd name="connsiteX3" fmla="*/ 1554165 w 1730684"/>
                <a:gd name="connsiteY3" fmla="*/ 773114 h 773114"/>
              </a:gdLst>
              <a:ahLst/>
              <a:cxnLst>
                <a:cxn ang="0">
                  <a:pos x="connsiteX0" y="connsiteY0"/>
                </a:cxn>
                <a:cxn ang="0">
                  <a:pos x="connsiteX1" y="connsiteY1"/>
                </a:cxn>
                <a:cxn ang="0">
                  <a:pos x="connsiteX2" y="connsiteY2"/>
                </a:cxn>
                <a:cxn ang="0">
                  <a:pos x="connsiteX3" y="connsiteY3"/>
                </a:cxn>
              </a:cxnLst>
              <a:rect l="l" t="t" r="r" b="b"/>
              <a:pathLst>
                <a:path w="1730684" h="773114">
                  <a:moveTo>
                    <a:pt x="0" y="0"/>
                  </a:moveTo>
                  <a:lnTo>
                    <a:pt x="544720" y="50311"/>
                  </a:lnTo>
                  <a:cubicBezTo>
                    <a:pt x="915976" y="59630"/>
                    <a:pt x="1543343" y="61674"/>
                    <a:pt x="1695708" y="182141"/>
                  </a:cubicBezTo>
                  <a:cubicBezTo>
                    <a:pt x="1848073" y="302608"/>
                    <a:pt x="1446780" y="704538"/>
                    <a:pt x="1554165" y="773114"/>
                  </a:cubicBezTo>
                </a:path>
              </a:pathLst>
            </a:custGeom>
            <a:noFill/>
            <a:ln w="12700">
              <a:solidFill>
                <a:schemeClr val="accent3">
                  <a:lumMod val="50000"/>
                </a:schemeClr>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5" name="Freeform 504"/>
            <p:cNvSpPr/>
            <p:nvPr/>
          </p:nvSpPr>
          <p:spPr>
            <a:xfrm>
              <a:off x="5285111" y="2034876"/>
              <a:ext cx="631984" cy="343636"/>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4416 w 1444442"/>
                <a:gd name="connsiteY0" fmla="*/ 0 h 659094"/>
                <a:gd name="connsiteX1" fmla="*/ 855339 w 1444442"/>
                <a:gd name="connsiteY1" fmla="*/ 231479 h 659094"/>
                <a:gd name="connsiteX2" fmla="*/ 1430442 w 1444442"/>
                <a:gd name="connsiteY2" fmla="*/ 653180 h 659094"/>
                <a:gd name="connsiteX0" fmla="*/ 4679 w 1692367"/>
                <a:gd name="connsiteY0" fmla="*/ 0 h 336790"/>
                <a:gd name="connsiteX1" fmla="*/ 855602 w 1692367"/>
                <a:gd name="connsiteY1" fmla="*/ 231479 h 336790"/>
                <a:gd name="connsiteX2" fmla="*/ 1682430 w 1692367"/>
                <a:gd name="connsiteY2" fmla="*/ 318730 h 336790"/>
                <a:gd name="connsiteX0" fmla="*/ 4679 w 1682431"/>
                <a:gd name="connsiteY0" fmla="*/ 0 h 318730"/>
                <a:gd name="connsiteX1" fmla="*/ 855602 w 1682431"/>
                <a:gd name="connsiteY1" fmla="*/ 231479 h 318730"/>
                <a:gd name="connsiteX2" fmla="*/ 1178122 w 1682431"/>
                <a:gd name="connsiteY2" fmla="*/ 285579 h 318730"/>
                <a:gd name="connsiteX3" fmla="*/ 1682430 w 1682431"/>
                <a:gd name="connsiteY3" fmla="*/ 318730 h 318730"/>
                <a:gd name="connsiteX0" fmla="*/ 4317 w 1682069"/>
                <a:gd name="connsiteY0" fmla="*/ 0 h 318730"/>
                <a:gd name="connsiteX1" fmla="*/ 855240 w 1682069"/>
                <a:gd name="connsiteY1" fmla="*/ 231479 h 318730"/>
                <a:gd name="connsiteX2" fmla="*/ 1328798 w 1682069"/>
                <a:gd name="connsiteY2" fmla="*/ 260673 h 318730"/>
                <a:gd name="connsiteX3" fmla="*/ 1682068 w 1682069"/>
                <a:gd name="connsiteY3" fmla="*/ 318730 h 318730"/>
                <a:gd name="connsiteX0" fmla="*/ 4096 w 1681848"/>
                <a:gd name="connsiteY0" fmla="*/ 0 h 318730"/>
                <a:gd name="connsiteX1" fmla="*/ 895295 w 1681848"/>
                <a:gd name="connsiteY1" fmla="*/ 213689 h 318730"/>
                <a:gd name="connsiteX2" fmla="*/ 1328577 w 1681848"/>
                <a:gd name="connsiteY2" fmla="*/ 260673 h 318730"/>
                <a:gd name="connsiteX3" fmla="*/ 1681847 w 1681848"/>
                <a:gd name="connsiteY3" fmla="*/ 318730 h 318730"/>
                <a:gd name="connsiteX0" fmla="*/ 4314 w 1682066"/>
                <a:gd name="connsiteY0" fmla="*/ 0 h 318730"/>
                <a:gd name="connsiteX1" fmla="*/ 895513 w 1682066"/>
                <a:gd name="connsiteY1" fmla="*/ 213689 h 318730"/>
                <a:gd name="connsiteX2" fmla="*/ 1328795 w 1682066"/>
                <a:gd name="connsiteY2" fmla="*/ 260673 h 318730"/>
                <a:gd name="connsiteX3" fmla="*/ 1682065 w 1682066"/>
                <a:gd name="connsiteY3" fmla="*/ 318730 h 318730"/>
                <a:gd name="connsiteX0" fmla="*/ 1 w 1677753"/>
                <a:gd name="connsiteY0" fmla="*/ 0 h 318730"/>
                <a:gd name="connsiteX1" fmla="*/ 146404 w 1677753"/>
                <a:gd name="connsiteY1" fmla="*/ 157491 h 318730"/>
                <a:gd name="connsiteX2" fmla="*/ 891200 w 1677753"/>
                <a:gd name="connsiteY2" fmla="*/ 213689 h 318730"/>
                <a:gd name="connsiteX3" fmla="*/ 1324482 w 1677753"/>
                <a:gd name="connsiteY3" fmla="*/ 260673 h 318730"/>
                <a:gd name="connsiteX4" fmla="*/ 1677752 w 1677753"/>
                <a:gd name="connsiteY4" fmla="*/ 318730 h 318730"/>
                <a:gd name="connsiteX0" fmla="*/ 1 w 1677753"/>
                <a:gd name="connsiteY0" fmla="*/ 0 h 318730"/>
                <a:gd name="connsiteX1" fmla="*/ 247093 w 1677753"/>
                <a:gd name="connsiteY1" fmla="*/ 136143 h 318730"/>
                <a:gd name="connsiteX2" fmla="*/ 891200 w 1677753"/>
                <a:gd name="connsiteY2" fmla="*/ 213689 h 318730"/>
                <a:gd name="connsiteX3" fmla="*/ 1324482 w 1677753"/>
                <a:gd name="connsiteY3" fmla="*/ 260673 h 318730"/>
                <a:gd name="connsiteX4" fmla="*/ 1677752 w 1677753"/>
                <a:gd name="connsiteY4" fmla="*/ 318730 h 318730"/>
                <a:gd name="connsiteX0" fmla="*/ 1 w 1788513"/>
                <a:gd name="connsiteY0" fmla="*/ 0 h 343636"/>
                <a:gd name="connsiteX1" fmla="*/ 247093 w 1788513"/>
                <a:gd name="connsiteY1" fmla="*/ 136143 h 343636"/>
                <a:gd name="connsiteX2" fmla="*/ 891200 w 1788513"/>
                <a:gd name="connsiteY2" fmla="*/ 213689 h 343636"/>
                <a:gd name="connsiteX3" fmla="*/ 1324482 w 1788513"/>
                <a:gd name="connsiteY3" fmla="*/ 260673 h 343636"/>
                <a:gd name="connsiteX4" fmla="*/ 1788513 w 1788513"/>
                <a:gd name="connsiteY4" fmla="*/ 343636 h 343636"/>
                <a:gd name="connsiteX0" fmla="*/ 1 w 1788513"/>
                <a:gd name="connsiteY0" fmla="*/ 0 h 343636"/>
                <a:gd name="connsiteX1" fmla="*/ 247093 w 1788513"/>
                <a:gd name="connsiteY1" fmla="*/ 136143 h 343636"/>
                <a:gd name="connsiteX2" fmla="*/ 961684 w 1788513"/>
                <a:gd name="connsiteY2" fmla="*/ 203015 h 343636"/>
                <a:gd name="connsiteX3" fmla="*/ 1324482 w 1788513"/>
                <a:gd name="connsiteY3" fmla="*/ 260673 h 343636"/>
                <a:gd name="connsiteX4" fmla="*/ 1788513 w 1788513"/>
                <a:gd name="connsiteY4" fmla="*/ 343636 h 343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8513" h="343636">
                  <a:moveTo>
                    <a:pt x="1" y="0"/>
                  </a:moveTo>
                  <a:cubicBezTo>
                    <a:pt x="24402" y="26249"/>
                    <a:pt x="98560" y="100528"/>
                    <a:pt x="247093" y="136143"/>
                  </a:cubicBezTo>
                  <a:cubicBezTo>
                    <a:pt x="395626" y="171758"/>
                    <a:pt x="782119" y="182260"/>
                    <a:pt x="961684" y="203015"/>
                  </a:cubicBezTo>
                  <a:lnTo>
                    <a:pt x="1324482" y="260673"/>
                  </a:lnTo>
                  <a:cubicBezTo>
                    <a:pt x="1462287" y="275215"/>
                    <a:pt x="1704462" y="338111"/>
                    <a:pt x="1788513" y="343636"/>
                  </a:cubicBezTo>
                </a:path>
              </a:pathLst>
            </a:custGeom>
            <a:noFill/>
            <a:ln w="12700">
              <a:solidFill>
                <a:schemeClr val="accent3">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4" name="Freeform 463"/>
            <p:cNvSpPr/>
            <p:nvPr/>
          </p:nvSpPr>
          <p:spPr>
            <a:xfrm>
              <a:off x="6911075" y="3132834"/>
              <a:ext cx="1245844" cy="1000494"/>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 name="connsiteX0" fmla="*/ 132998 w 722631"/>
                <a:gd name="connsiteY0" fmla="*/ 318833 h 318833"/>
                <a:gd name="connsiteX1" fmla="*/ 35189 w 722631"/>
                <a:gd name="connsiteY1" fmla="*/ 39644 h 318833"/>
                <a:gd name="connsiteX2" fmla="*/ 722632 w 722631"/>
                <a:gd name="connsiteY2" fmla="*/ 8030 h 318833"/>
                <a:gd name="connsiteX0" fmla="*/ 7689 w 597322"/>
                <a:gd name="connsiteY0" fmla="*/ 311394 h 311394"/>
                <a:gd name="connsiteX1" fmla="*/ 395550 w 597322"/>
                <a:gd name="connsiteY1" fmla="*/ 157566 h 311394"/>
                <a:gd name="connsiteX2" fmla="*/ 597323 w 597322"/>
                <a:gd name="connsiteY2" fmla="*/ 591 h 311394"/>
                <a:gd name="connsiteX0" fmla="*/ 7850 w 587651"/>
                <a:gd name="connsiteY0" fmla="*/ 288982 h 288982"/>
                <a:gd name="connsiteX1" fmla="*/ 385878 w 587651"/>
                <a:gd name="connsiteY1" fmla="*/ 157548 h 288982"/>
                <a:gd name="connsiteX2" fmla="*/ 587651 w 587651"/>
                <a:gd name="connsiteY2" fmla="*/ 573 h 288982"/>
                <a:gd name="connsiteX0" fmla="*/ 7850 w 587651"/>
                <a:gd name="connsiteY0" fmla="*/ 281512 h 281512"/>
                <a:gd name="connsiteX1" fmla="*/ 385878 w 587651"/>
                <a:gd name="connsiteY1" fmla="*/ 157543 h 281512"/>
                <a:gd name="connsiteX2" fmla="*/ 587651 w 587651"/>
                <a:gd name="connsiteY2" fmla="*/ 568 h 281512"/>
                <a:gd name="connsiteX0" fmla="*/ 202081 w 202081"/>
                <a:gd name="connsiteY0" fmla="*/ 673952 h 673952"/>
                <a:gd name="connsiteX1" fmla="*/ 1 w 202081"/>
                <a:gd name="connsiteY1" fmla="*/ 158097 h 673952"/>
                <a:gd name="connsiteX2" fmla="*/ 201774 w 202081"/>
                <a:gd name="connsiteY2" fmla="*/ 1122 h 673952"/>
                <a:gd name="connsiteX0" fmla="*/ 306959 w 306959"/>
                <a:gd name="connsiteY0" fmla="*/ 673245 h 673245"/>
                <a:gd name="connsiteX1" fmla="*/ 0 w 306959"/>
                <a:gd name="connsiteY1" fmla="*/ 269357 h 673245"/>
                <a:gd name="connsiteX2" fmla="*/ 306652 w 306959"/>
                <a:gd name="connsiteY2" fmla="*/ 415 h 673245"/>
                <a:gd name="connsiteX0" fmla="*/ 541599 w 541599"/>
                <a:gd name="connsiteY0" fmla="*/ 1076053 h 1076053"/>
                <a:gd name="connsiteX1" fmla="*/ 234640 w 541599"/>
                <a:gd name="connsiteY1" fmla="*/ 672165 h 1076053"/>
                <a:gd name="connsiteX2" fmla="*/ 514 w 541599"/>
                <a:gd name="connsiteY2" fmla="*/ 141 h 1076053"/>
                <a:gd name="connsiteX0" fmla="*/ 541085 w 541085"/>
                <a:gd name="connsiteY0" fmla="*/ 1075912 h 1075912"/>
                <a:gd name="connsiteX1" fmla="*/ 234126 w 541085"/>
                <a:gd name="connsiteY1" fmla="*/ 672024 h 1075912"/>
                <a:gd name="connsiteX2" fmla="*/ 70990 w 541085"/>
                <a:gd name="connsiteY2" fmla="*/ 256306 h 1075912"/>
                <a:gd name="connsiteX3" fmla="*/ 0 w 541085"/>
                <a:gd name="connsiteY3" fmla="*/ 0 h 1075912"/>
                <a:gd name="connsiteX0" fmla="*/ 597329 w 597329"/>
                <a:gd name="connsiteY0" fmla="*/ 1075912 h 1075912"/>
                <a:gd name="connsiteX1" fmla="*/ 290370 w 597329"/>
                <a:gd name="connsiteY1" fmla="*/ 672024 h 1075912"/>
                <a:gd name="connsiteX2" fmla="*/ 9246 w 597329"/>
                <a:gd name="connsiteY2" fmla="*/ 286164 h 1075912"/>
                <a:gd name="connsiteX3" fmla="*/ 56244 w 597329"/>
                <a:gd name="connsiteY3" fmla="*/ 0 h 1075912"/>
                <a:gd name="connsiteX0" fmla="*/ 597329 w 597329"/>
                <a:gd name="connsiteY0" fmla="*/ 1075912 h 1075912"/>
                <a:gd name="connsiteX1" fmla="*/ 290370 w 597329"/>
                <a:gd name="connsiteY1" fmla="*/ 672024 h 1075912"/>
                <a:gd name="connsiteX2" fmla="*/ 146898 w 597329"/>
                <a:gd name="connsiteY2" fmla="*/ 502633 h 1075912"/>
                <a:gd name="connsiteX3" fmla="*/ 9246 w 597329"/>
                <a:gd name="connsiteY3" fmla="*/ 286164 h 1075912"/>
                <a:gd name="connsiteX4" fmla="*/ 56244 w 597329"/>
                <a:gd name="connsiteY4" fmla="*/ 0 h 1075912"/>
                <a:gd name="connsiteX0" fmla="*/ 597329 w 597329"/>
                <a:gd name="connsiteY0" fmla="*/ 1075912 h 1075912"/>
                <a:gd name="connsiteX1" fmla="*/ 290370 w 597329"/>
                <a:gd name="connsiteY1" fmla="*/ 672024 h 1075912"/>
                <a:gd name="connsiteX2" fmla="*/ 101014 w 597329"/>
                <a:gd name="connsiteY2" fmla="*/ 554884 h 1075912"/>
                <a:gd name="connsiteX3" fmla="*/ 9246 w 597329"/>
                <a:gd name="connsiteY3" fmla="*/ 286164 h 1075912"/>
                <a:gd name="connsiteX4" fmla="*/ 56244 w 597329"/>
                <a:gd name="connsiteY4" fmla="*/ 0 h 1075912"/>
                <a:gd name="connsiteX0" fmla="*/ 597329 w 597329"/>
                <a:gd name="connsiteY0" fmla="*/ 1075912 h 1075912"/>
                <a:gd name="connsiteX1" fmla="*/ 231376 w 597329"/>
                <a:gd name="connsiteY1" fmla="*/ 705614 h 1075912"/>
                <a:gd name="connsiteX2" fmla="*/ 101014 w 597329"/>
                <a:gd name="connsiteY2" fmla="*/ 554884 h 1075912"/>
                <a:gd name="connsiteX3" fmla="*/ 9246 w 597329"/>
                <a:gd name="connsiteY3" fmla="*/ 286164 h 1075912"/>
                <a:gd name="connsiteX4" fmla="*/ 56244 w 597329"/>
                <a:gd name="connsiteY4" fmla="*/ 0 h 1075912"/>
                <a:gd name="connsiteX0" fmla="*/ 597329 w 597329"/>
                <a:gd name="connsiteY0" fmla="*/ 1075912 h 1075912"/>
                <a:gd name="connsiteX1" fmla="*/ 412371 w 597329"/>
                <a:gd name="connsiteY1" fmla="*/ 898251 h 1075912"/>
                <a:gd name="connsiteX2" fmla="*/ 231376 w 597329"/>
                <a:gd name="connsiteY2" fmla="*/ 705614 h 1075912"/>
                <a:gd name="connsiteX3" fmla="*/ 101014 w 597329"/>
                <a:gd name="connsiteY3" fmla="*/ 554884 h 1075912"/>
                <a:gd name="connsiteX4" fmla="*/ 9246 w 597329"/>
                <a:gd name="connsiteY4" fmla="*/ 286164 h 1075912"/>
                <a:gd name="connsiteX5" fmla="*/ 56244 w 597329"/>
                <a:gd name="connsiteY5" fmla="*/ 0 h 1075912"/>
                <a:gd name="connsiteX0" fmla="*/ 597329 w 597329"/>
                <a:gd name="connsiteY0" fmla="*/ 1075912 h 1075912"/>
                <a:gd name="connsiteX1" fmla="*/ 333712 w 597329"/>
                <a:gd name="connsiteY1" fmla="*/ 972896 h 1075912"/>
                <a:gd name="connsiteX2" fmla="*/ 231376 w 597329"/>
                <a:gd name="connsiteY2" fmla="*/ 705614 h 1075912"/>
                <a:gd name="connsiteX3" fmla="*/ 101014 w 597329"/>
                <a:gd name="connsiteY3" fmla="*/ 554884 h 1075912"/>
                <a:gd name="connsiteX4" fmla="*/ 9246 w 597329"/>
                <a:gd name="connsiteY4" fmla="*/ 286164 h 1075912"/>
                <a:gd name="connsiteX5" fmla="*/ 56244 w 597329"/>
                <a:gd name="connsiteY5" fmla="*/ 0 h 1075912"/>
                <a:gd name="connsiteX0" fmla="*/ 589438 w 767627"/>
                <a:gd name="connsiteY0" fmla="*/ 800475 h 800475"/>
                <a:gd name="connsiteX1" fmla="*/ 325821 w 767627"/>
                <a:gd name="connsiteY1" fmla="*/ 697459 h 800475"/>
                <a:gd name="connsiteX2" fmla="*/ 223485 w 767627"/>
                <a:gd name="connsiteY2" fmla="*/ 430177 h 800475"/>
                <a:gd name="connsiteX3" fmla="*/ 93123 w 767627"/>
                <a:gd name="connsiteY3" fmla="*/ 279447 h 800475"/>
                <a:gd name="connsiteX4" fmla="*/ 1355 w 767627"/>
                <a:gd name="connsiteY4" fmla="*/ 10727 h 800475"/>
                <a:gd name="connsiteX5" fmla="*/ 767500 w 767627"/>
                <a:gd name="connsiteY5" fmla="*/ 659060 h 800475"/>
                <a:gd name="connsiteX0" fmla="*/ 117360 w 767627"/>
                <a:gd name="connsiteY0" fmla="*/ 16704 h 700972"/>
                <a:gd name="connsiteX1" fmla="*/ 325821 w 767627"/>
                <a:gd name="connsiteY1" fmla="*/ 697459 h 700972"/>
                <a:gd name="connsiteX2" fmla="*/ 223485 w 767627"/>
                <a:gd name="connsiteY2" fmla="*/ 430177 h 700972"/>
                <a:gd name="connsiteX3" fmla="*/ 93123 w 767627"/>
                <a:gd name="connsiteY3" fmla="*/ 279447 h 700972"/>
                <a:gd name="connsiteX4" fmla="*/ 1355 w 767627"/>
                <a:gd name="connsiteY4" fmla="*/ 10727 h 700972"/>
                <a:gd name="connsiteX5" fmla="*/ 767500 w 767627"/>
                <a:gd name="connsiteY5" fmla="*/ 659060 h 700972"/>
                <a:gd name="connsiteX0" fmla="*/ 117360 w 767627"/>
                <a:gd name="connsiteY0" fmla="*/ 16704 h 701253"/>
                <a:gd name="connsiteX1" fmla="*/ 325821 w 767627"/>
                <a:gd name="connsiteY1" fmla="*/ 697459 h 701253"/>
                <a:gd name="connsiteX2" fmla="*/ 93123 w 767627"/>
                <a:gd name="connsiteY2" fmla="*/ 279447 h 701253"/>
                <a:gd name="connsiteX3" fmla="*/ 1355 w 767627"/>
                <a:gd name="connsiteY3" fmla="*/ 10727 h 701253"/>
                <a:gd name="connsiteX4" fmla="*/ 767500 w 767627"/>
                <a:gd name="connsiteY4" fmla="*/ 659060 h 701253"/>
                <a:gd name="connsiteX0" fmla="*/ 125483 w 775750"/>
                <a:gd name="connsiteY0" fmla="*/ 16704 h 697460"/>
                <a:gd name="connsiteX1" fmla="*/ 333944 w 775750"/>
                <a:gd name="connsiteY1" fmla="*/ 697459 h 697460"/>
                <a:gd name="connsiteX2" fmla="*/ 9478 w 775750"/>
                <a:gd name="connsiteY2" fmla="*/ 10727 h 697460"/>
                <a:gd name="connsiteX3" fmla="*/ 775623 w 775750"/>
                <a:gd name="connsiteY3" fmla="*/ 659060 h 697460"/>
                <a:gd name="connsiteX0" fmla="*/ 147936 w 798203"/>
                <a:gd name="connsiteY0" fmla="*/ 52320 h 696323"/>
                <a:gd name="connsiteX1" fmla="*/ 31931 w 798203"/>
                <a:gd name="connsiteY1" fmla="*/ 46343 h 696323"/>
                <a:gd name="connsiteX2" fmla="*/ 798076 w 798203"/>
                <a:gd name="connsiteY2" fmla="*/ 694676 h 696323"/>
                <a:gd name="connsiteX0" fmla="*/ 0 w 650139"/>
                <a:gd name="connsiteY0" fmla="*/ 0 h 642356"/>
                <a:gd name="connsiteX1" fmla="*/ 650140 w 650139"/>
                <a:gd name="connsiteY1" fmla="*/ 642356 h 642356"/>
                <a:gd name="connsiteX0" fmla="*/ 0 w 941328"/>
                <a:gd name="connsiteY0" fmla="*/ 0 h 938782"/>
                <a:gd name="connsiteX1" fmla="*/ 941328 w 941328"/>
                <a:gd name="connsiteY1" fmla="*/ 938782 h 938782"/>
                <a:gd name="connsiteX0" fmla="*/ 0 w 941328"/>
                <a:gd name="connsiteY0" fmla="*/ 0 h 958878"/>
                <a:gd name="connsiteX1" fmla="*/ 941328 w 941328"/>
                <a:gd name="connsiteY1" fmla="*/ 958878 h 958878"/>
                <a:gd name="connsiteX0" fmla="*/ 0 w 941328"/>
                <a:gd name="connsiteY0" fmla="*/ 0 h 958878"/>
                <a:gd name="connsiteX1" fmla="*/ 216269 w 941328"/>
                <a:gd name="connsiteY1" fmla="*/ 214937 h 958878"/>
                <a:gd name="connsiteX2" fmla="*/ 941328 w 941328"/>
                <a:gd name="connsiteY2" fmla="*/ 958878 h 958878"/>
                <a:gd name="connsiteX0" fmla="*/ 0 w 941328"/>
                <a:gd name="connsiteY0" fmla="*/ 0 h 958878"/>
                <a:gd name="connsiteX1" fmla="*/ 176562 w 941328"/>
                <a:gd name="connsiteY1" fmla="*/ 270203 h 958878"/>
                <a:gd name="connsiteX2" fmla="*/ 941328 w 941328"/>
                <a:gd name="connsiteY2" fmla="*/ 958878 h 958878"/>
                <a:gd name="connsiteX0" fmla="*/ 0 w 941328"/>
                <a:gd name="connsiteY0" fmla="*/ 0 h 958878"/>
                <a:gd name="connsiteX1" fmla="*/ 176562 w 941328"/>
                <a:gd name="connsiteY1" fmla="*/ 270203 h 958878"/>
                <a:gd name="connsiteX2" fmla="*/ 436865 w 941328"/>
                <a:gd name="connsiteY2" fmla="*/ 506339 h 958878"/>
                <a:gd name="connsiteX3" fmla="*/ 941328 w 941328"/>
                <a:gd name="connsiteY3" fmla="*/ 958878 h 958878"/>
                <a:gd name="connsiteX0" fmla="*/ 0 w 941328"/>
                <a:gd name="connsiteY0" fmla="*/ 0 h 958878"/>
                <a:gd name="connsiteX1" fmla="*/ 176562 w 941328"/>
                <a:gd name="connsiteY1" fmla="*/ 270203 h 958878"/>
                <a:gd name="connsiteX2" fmla="*/ 503044 w 941328"/>
                <a:gd name="connsiteY2" fmla="*/ 606823 h 958878"/>
                <a:gd name="connsiteX3" fmla="*/ 941328 w 941328"/>
                <a:gd name="connsiteY3" fmla="*/ 958878 h 958878"/>
                <a:gd name="connsiteX0" fmla="*/ 0 w 941328"/>
                <a:gd name="connsiteY0" fmla="*/ 0 h 958878"/>
                <a:gd name="connsiteX1" fmla="*/ 176562 w 941328"/>
                <a:gd name="connsiteY1" fmla="*/ 270203 h 958878"/>
                <a:gd name="connsiteX2" fmla="*/ 503044 w 941328"/>
                <a:gd name="connsiteY2" fmla="*/ 606823 h 958878"/>
                <a:gd name="connsiteX3" fmla="*/ 719229 w 941328"/>
                <a:gd name="connsiteY3" fmla="*/ 782669 h 958878"/>
                <a:gd name="connsiteX4" fmla="*/ 941328 w 941328"/>
                <a:gd name="connsiteY4" fmla="*/ 958878 h 958878"/>
                <a:gd name="connsiteX0" fmla="*/ 0 w 941328"/>
                <a:gd name="connsiteY0" fmla="*/ 0 h 958878"/>
                <a:gd name="connsiteX1" fmla="*/ 176562 w 941328"/>
                <a:gd name="connsiteY1" fmla="*/ 270203 h 958878"/>
                <a:gd name="connsiteX2" fmla="*/ 503044 w 941328"/>
                <a:gd name="connsiteY2" fmla="*/ 606823 h 958878"/>
                <a:gd name="connsiteX3" fmla="*/ 794232 w 941328"/>
                <a:gd name="connsiteY3" fmla="*/ 893201 h 958878"/>
                <a:gd name="connsiteX4" fmla="*/ 941328 w 941328"/>
                <a:gd name="connsiteY4" fmla="*/ 958878 h 958878"/>
                <a:gd name="connsiteX0" fmla="*/ 0 w 1100157"/>
                <a:gd name="connsiteY0" fmla="*/ 0 h 1169893"/>
                <a:gd name="connsiteX1" fmla="*/ 176562 w 1100157"/>
                <a:gd name="connsiteY1" fmla="*/ 270203 h 1169893"/>
                <a:gd name="connsiteX2" fmla="*/ 503044 w 1100157"/>
                <a:gd name="connsiteY2" fmla="*/ 606823 h 1169893"/>
                <a:gd name="connsiteX3" fmla="*/ 794232 w 1100157"/>
                <a:gd name="connsiteY3" fmla="*/ 893201 h 1169893"/>
                <a:gd name="connsiteX4" fmla="*/ 1100157 w 1100157"/>
                <a:gd name="connsiteY4" fmla="*/ 1169893 h 1169893"/>
                <a:gd name="connsiteX0" fmla="*/ 0 w 1100157"/>
                <a:gd name="connsiteY0" fmla="*/ 0 h 1169893"/>
                <a:gd name="connsiteX1" fmla="*/ 176562 w 1100157"/>
                <a:gd name="connsiteY1" fmla="*/ 270203 h 1169893"/>
                <a:gd name="connsiteX2" fmla="*/ 503044 w 1100157"/>
                <a:gd name="connsiteY2" fmla="*/ 606823 h 1169893"/>
                <a:gd name="connsiteX3" fmla="*/ 794232 w 1100157"/>
                <a:gd name="connsiteY3" fmla="*/ 883152 h 1169893"/>
                <a:gd name="connsiteX4" fmla="*/ 1100157 w 1100157"/>
                <a:gd name="connsiteY4" fmla="*/ 1169893 h 1169893"/>
                <a:gd name="connsiteX0" fmla="*/ 0 w 1086921"/>
                <a:gd name="connsiteY0" fmla="*/ 0 h 1104579"/>
                <a:gd name="connsiteX1" fmla="*/ 176562 w 1086921"/>
                <a:gd name="connsiteY1" fmla="*/ 270203 h 1104579"/>
                <a:gd name="connsiteX2" fmla="*/ 503044 w 1086921"/>
                <a:gd name="connsiteY2" fmla="*/ 606823 h 1104579"/>
                <a:gd name="connsiteX3" fmla="*/ 794232 w 1086921"/>
                <a:gd name="connsiteY3" fmla="*/ 883152 h 1104579"/>
                <a:gd name="connsiteX4" fmla="*/ 1086921 w 1086921"/>
                <a:gd name="connsiteY4" fmla="*/ 1104579 h 1104579"/>
                <a:gd name="connsiteX0" fmla="*/ 0 w 1086921"/>
                <a:gd name="connsiteY0" fmla="*/ 0 h 1089507"/>
                <a:gd name="connsiteX1" fmla="*/ 176562 w 1086921"/>
                <a:gd name="connsiteY1" fmla="*/ 255131 h 1089507"/>
                <a:gd name="connsiteX2" fmla="*/ 503044 w 1086921"/>
                <a:gd name="connsiteY2" fmla="*/ 591751 h 1089507"/>
                <a:gd name="connsiteX3" fmla="*/ 794232 w 1086921"/>
                <a:gd name="connsiteY3" fmla="*/ 868080 h 1089507"/>
                <a:gd name="connsiteX4" fmla="*/ 1086921 w 1086921"/>
                <a:gd name="connsiteY4" fmla="*/ 1089507 h 1089507"/>
                <a:gd name="connsiteX0" fmla="*/ 0 w 1086921"/>
                <a:gd name="connsiteY0" fmla="*/ 0 h 1089507"/>
                <a:gd name="connsiteX1" fmla="*/ 176562 w 1086921"/>
                <a:gd name="connsiteY1" fmla="*/ 255131 h 1089507"/>
                <a:gd name="connsiteX2" fmla="*/ 630951 w 1086921"/>
                <a:gd name="connsiteY2" fmla="*/ 591751 h 1089507"/>
                <a:gd name="connsiteX3" fmla="*/ 794232 w 1086921"/>
                <a:gd name="connsiteY3" fmla="*/ 868080 h 1089507"/>
                <a:gd name="connsiteX4" fmla="*/ 1086921 w 1086921"/>
                <a:gd name="connsiteY4" fmla="*/ 1089507 h 1089507"/>
                <a:gd name="connsiteX0" fmla="*/ 0 w 1086921"/>
                <a:gd name="connsiteY0" fmla="*/ 0 h 1089507"/>
                <a:gd name="connsiteX1" fmla="*/ 176562 w 1086921"/>
                <a:gd name="connsiteY1" fmla="*/ 255131 h 1089507"/>
                <a:gd name="connsiteX2" fmla="*/ 630951 w 1086921"/>
                <a:gd name="connsiteY2" fmla="*/ 591751 h 1089507"/>
                <a:gd name="connsiteX3" fmla="*/ 978987 w 1086921"/>
                <a:gd name="connsiteY3" fmla="*/ 730515 h 1089507"/>
                <a:gd name="connsiteX4" fmla="*/ 1086921 w 1086921"/>
                <a:gd name="connsiteY4" fmla="*/ 1089507 h 1089507"/>
                <a:gd name="connsiteX0" fmla="*/ 0 w 1094027"/>
                <a:gd name="connsiteY0" fmla="*/ 0 h 1000494"/>
                <a:gd name="connsiteX1" fmla="*/ 176562 w 1094027"/>
                <a:gd name="connsiteY1" fmla="*/ 255131 h 1000494"/>
                <a:gd name="connsiteX2" fmla="*/ 630951 w 1094027"/>
                <a:gd name="connsiteY2" fmla="*/ 591751 h 1000494"/>
                <a:gd name="connsiteX3" fmla="*/ 978987 w 1094027"/>
                <a:gd name="connsiteY3" fmla="*/ 730515 h 1000494"/>
                <a:gd name="connsiteX4" fmla="*/ 1094027 w 1094027"/>
                <a:gd name="connsiteY4" fmla="*/ 1000494 h 10004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4027" h="1000494">
                  <a:moveTo>
                    <a:pt x="0" y="0"/>
                  </a:moveTo>
                  <a:lnTo>
                    <a:pt x="176562" y="255131"/>
                  </a:lnTo>
                  <a:cubicBezTo>
                    <a:pt x="249373" y="339521"/>
                    <a:pt x="503490" y="476972"/>
                    <a:pt x="630951" y="591751"/>
                  </a:cubicBezTo>
                  <a:lnTo>
                    <a:pt x="978987" y="730515"/>
                  </a:lnTo>
                  <a:lnTo>
                    <a:pt x="1094027" y="1000494"/>
                  </a:ln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9" name="Freeform 468"/>
            <p:cNvSpPr/>
            <p:nvPr/>
          </p:nvSpPr>
          <p:spPr>
            <a:xfrm>
              <a:off x="5492148" y="3567495"/>
              <a:ext cx="1032910" cy="134875"/>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Lst>
              <a:ahLst/>
              <a:cxnLst>
                <a:cxn ang="0">
                  <a:pos x="connsiteX0" y="connsiteY0"/>
                </a:cxn>
                <a:cxn ang="0">
                  <a:pos x="connsiteX1" y="connsiteY1"/>
                </a:cxn>
                <a:cxn ang="0">
                  <a:pos x="connsiteX2" y="connsiteY2"/>
                </a:cxn>
              </a:cxnLst>
              <a:rect l="l" t="t" r="r" b="b"/>
              <a:pathLst>
                <a:path w="2923131" h="134875">
                  <a:moveTo>
                    <a:pt x="2923132" y="0"/>
                  </a:moveTo>
                  <a:cubicBezTo>
                    <a:pt x="2096645" y="102488"/>
                    <a:pt x="1890024" y="134869"/>
                    <a:pt x="1402835" y="134875"/>
                  </a:cubicBezTo>
                  <a:cubicBezTo>
                    <a:pt x="915646" y="134881"/>
                    <a:pt x="97451" y="56943"/>
                    <a:pt x="0" y="37"/>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6" name="Freeform 465"/>
            <p:cNvSpPr/>
            <p:nvPr/>
          </p:nvSpPr>
          <p:spPr>
            <a:xfrm>
              <a:off x="6732183" y="3658122"/>
              <a:ext cx="1363283" cy="669986"/>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2042 w 1983295"/>
                <a:gd name="connsiteY0" fmla="*/ 24461 h 217337"/>
                <a:gd name="connsiteX1" fmla="*/ 965546 w 1983295"/>
                <a:gd name="connsiteY1" fmla="*/ 134896 h 217337"/>
                <a:gd name="connsiteX2" fmla="*/ 1237972 w 1983295"/>
                <a:gd name="connsiteY2" fmla="*/ 215925 h 217337"/>
                <a:gd name="connsiteX3" fmla="*/ 1983295 w 1983295"/>
                <a:gd name="connsiteY3" fmla="*/ 66425 h 217337"/>
                <a:gd name="connsiteX0" fmla="*/ 2404 w 2051438"/>
                <a:gd name="connsiteY0" fmla="*/ 29721 h 492822"/>
                <a:gd name="connsiteX1" fmla="*/ 965908 w 2051438"/>
                <a:gd name="connsiteY1" fmla="*/ 140156 h 492822"/>
                <a:gd name="connsiteX2" fmla="*/ 2006130 w 2051438"/>
                <a:gd name="connsiteY2" fmla="*/ 492491 h 492822"/>
                <a:gd name="connsiteX3" fmla="*/ 1983657 w 2051438"/>
                <a:gd name="connsiteY3" fmla="*/ 71685 h 492822"/>
                <a:gd name="connsiteX0" fmla="*/ 2404 w 3789395"/>
                <a:gd name="connsiteY0" fmla="*/ 29721 h 695985"/>
                <a:gd name="connsiteX1" fmla="*/ 965908 w 3789395"/>
                <a:gd name="connsiteY1" fmla="*/ 140156 h 695985"/>
                <a:gd name="connsiteX2" fmla="*/ 2006130 w 3789395"/>
                <a:gd name="connsiteY2" fmla="*/ 492491 h 695985"/>
                <a:gd name="connsiteX3" fmla="*/ 3789395 w 3789395"/>
                <a:gd name="connsiteY3" fmla="*/ 694683 h 695985"/>
                <a:gd name="connsiteX0" fmla="*/ 2404 w 3789395"/>
                <a:gd name="connsiteY0" fmla="*/ 29721 h 694683"/>
                <a:gd name="connsiteX1" fmla="*/ 965908 w 3789395"/>
                <a:gd name="connsiteY1" fmla="*/ 140156 h 694683"/>
                <a:gd name="connsiteX2" fmla="*/ 2006130 w 3789395"/>
                <a:gd name="connsiteY2" fmla="*/ 492491 h 694683"/>
                <a:gd name="connsiteX3" fmla="*/ 2798096 w 3789395"/>
                <a:gd name="connsiteY3" fmla="*/ 593578 h 694683"/>
                <a:gd name="connsiteX4" fmla="*/ 3789395 w 3789395"/>
                <a:gd name="connsiteY4" fmla="*/ 694683 h 694683"/>
                <a:gd name="connsiteX0" fmla="*/ 2404 w 3789395"/>
                <a:gd name="connsiteY0" fmla="*/ 29721 h 694683"/>
                <a:gd name="connsiteX1" fmla="*/ 965908 w 3789395"/>
                <a:gd name="connsiteY1" fmla="*/ 140156 h 694683"/>
                <a:gd name="connsiteX2" fmla="*/ 2006130 w 3789395"/>
                <a:gd name="connsiteY2" fmla="*/ 492491 h 694683"/>
                <a:gd name="connsiteX3" fmla="*/ 2812314 w 3789395"/>
                <a:gd name="connsiteY3" fmla="*/ 673965 h 694683"/>
                <a:gd name="connsiteX4" fmla="*/ 3789395 w 3789395"/>
                <a:gd name="connsiteY4" fmla="*/ 694683 h 694683"/>
                <a:gd name="connsiteX0" fmla="*/ 1880 w 3788871"/>
                <a:gd name="connsiteY0" fmla="*/ 27593 h 692555"/>
                <a:gd name="connsiteX1" fmla="*/ 1164444 w 3788871"/>
                <a:gd name="connsiteY1" fmla="*/ 153101 h 692555"/>
                <a:gd name="connsiteX2" fmla="*/ 2005606 w 3788871"/>
                <a:gd name="connsiteY2" fmla="*/ 490363 h 692555"/>
                <a:gd name="connsiteX3" fmla="*/ 2811790 w 3788871"/>
                <a:gd name="connsiteY3" fmla="*/ 671837 h 692555"/>
                <a:gd name="connsiteX4" fmla="*/ 3788871 w 3788871"/>
                <a:gd name="connsiteY4" fmla="*/ 692555 h 692555"/>
                <a:gd name="connsiteX0" fmla="*/ 1766 w 3859850"/>
                <a:gd name="connsiteY0" fmla="*/ 27041 h 697027"/>
                <a:gd name="connsiteX1" fmla="*/ 1235423 w 3859850"/>
                <a:gd name="connsiteY1" fmla="*/ 157573 h 697027"/>
                <a:gd name="connsiteX2" fmla="*/ 2076585 w 3859850"/>
                <a:gd name="connsiteY2" fmla="*/ 494835 h 697027"/>
                <a:gd name="connsiteX3" fmla="*/ 2882769 w 3859850"/>
                <a:gd name="connsiteY3" fmla="*/ 676309 h 697027"/>
                <a:gd name="connsiteX4" fmla="*/ 3859850 w 3859850"/>
                <a:gd name="connsiteY4" fmla="*/ 697027 h 697027"/>
                <a:gd name="connsiteX0" fmla="*/ 0 w 3858084"/>
                <a:gd name="connsiteY0" fmla="*/ 0 h 669986"/>
                <a:gd name="connsiteX1" fmla="*/ 1233657 w 3858084"/>
                <a:gd name="connsiteY1" fmla="*/ 130532 h 669986"/>
                <a:gd name="connsiteX2" fmla="*/ 2074819 w 3858084"/>
                <a:gd name="connsiteY2" fmla="*/ 467794 h 669986"/>
                <a:gd name="connsiteX3" fmla="*/ 2881003 w 3858084"/>
                <a:gd name="connsiteY3" fmla="*/ 649268 h 669986"/>
                <a:gd name="connsiteX4" fmla="*/ 3858084 w 3858084"/>
                <a:gd name="connsiteY4" fmla="*/ 669986 h 6699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58084" h="669986">
                  <a:moveTo>
                    <a:pt x="0" y="0"/>
                  </a:moveTo>
                  <a:cubicBezTo>
                    <a:pt x="449836" y="140465"/>
                    <a:pt x="887854" y="52566"/>
                    <a:pt x="1233657" y="130532"/>
                  </a:cubicBezTo>
                  <a:cubicBezTo>
                    <a:pt x="1579460" y="208498"/>
                    <a:pt x="1800261" y="381338"/>
                    <a:pt x="2074819" y="467794"/>
                  </a:cubicBezTo>
                  <a:cubicBezTo>
                    <a:pt x="2349377" y="554250"/>
                    <a:pt x="2583792" y="615569"/>
                    <a:pt x="2881003" y="649268"/>
                  </a:cubicBezTo>
                  <a:cubicBezTo>
                    <a:pt x="3178214" y="682967"/>
                    <a:pt x="3692868" y="653135"/>
                    <a:pt x="3858084" y="669986"/>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8" name="Freeform 457"/>
            <p:cNvSpPr/>
            <p:nvPr/>
          </p:nvSpPr>
          <p:spPr>
            <a:xfrm>
              <a:off x="5667318" y="2403889"/>
              <a:ext cx="799707" cy="580765"/>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587052 w 1481969"/>
                <a:gd name="connsiteY0" fmla="*/ 667681 h 667681"/>
                <a:gd name="connsiteX1" fmla="*/ 1465423 w 1481969"/>
                <a:gd name="connsiteY1" fmla="*/ 215409 h 667681"/>
                <a:gd name="connsiteX2" fmla="*/ 1123648 w 1481969"/>
                <a:gd name="connsiteY2" fmla="*/ 45725 h 667681"/>
                <a:gd name="connsiteX3" fmla="*/ 618640 w 1481969"/>
                <a:gd name="connsiteY3" fmla="*/ 12 h 667681"/>
                <a:gd name="connsiteX4" fmla="*/ 186 w 1481969"/>
                <a:gd name="connsiteY4" fmla="*/ 41431 h 667681"/>
                <a:gd name="connsiteX0" fmla="*/ 823247 w 1369049"/>
                <a:gd name="connsiteY0" fmla="*/ 667681 h 667681"/>
                <a:gd name="connsiteX1" fmla="*/ 6527 w 1369049"/>
                <a:gd name="connsiteY1" fmla="*/ 526908 h 667681"/>
                <a:gd name="connsiteX2" fmla="*/ 1359843 w 1369049"/>
                <a:gd name="connsiteY2" fmla="*/ 45725 h 667681"/>
                <a:gd name="connsiteX3" fmla="*/ 854835 w 1369049"/>
                <a:gd name="connsiteY3" fmla="*/ 12 h 667681"/>
                <a:gd name="connsiteX4" fmla="*/ 236381 w 1369049"/>
                <a:gd name="connsiteY4" fmla="*/ 41431 h 667681"/>
                <a:gd name="connsiteX0" fmla="*/ 1115306 w 1154118"/>
                <a:gd name="connsiteY0" fmla="*/ 685186 h 685186"/>
                <a:gd name="connsiteX1" fmla="*/ 298586 w 1154118"/>
                <a:gd name="connsiteY1" fmla="*/ 544413 h 685186"/>
                <a:gd name="connsiteX2" fmla="*/ 10746 w 1154118"/>
                <a:gd name="connsiteY2" fmla="*/ 379753 h 685186"/>
                <a:gd name="connsiteX3" fmla="*/ 1146894 w 1154118"/>
                <a:gd name="connsiteY3" fmla="*/ 17517 h 685186"/>
                <a:gd name="connsiteX4" fmla="*/ 528440 w 1154118"/>
                <a:gd name="connsiteY4" fmla="*/ 58936 h 685186"/>
                <a:gd name="connsiteX0" fmla="*/ 1244590 w 1244590"/>
                <a:gd name="connsiteY0" fmla="*/ 627478 h 627478"/>
                <a:gd name="connsiteX1" fmla="*/ 427870 w 1244590"/>
                <a:gd name="connsiteY1" fmla="*/ 486705 h 627478"/>
                <a:gd name="connsiteX2" fmla="*/ 140030 w 1244590"/>
                <a:gd name="connsiteY2" fmla="*/ 322045 h 627478"/>
                <a:gd name="connsiteX3" fmla="*/ 43384 w 1244590"/>
                <a:gd name="connsiteY3" fmla="*/ 95462 h 627478"/>
                <a:gd name="connsiteX4" fmla="*/ 657724 w 1244590"/>
                <a:gd name="connsiteY4" fmla="*/ 1228 h 627478"/>
                <a:gd name="connsiteX0" fmla="*/ 1203748 w 1203748"/>
                <a:gd name="connsiteY0" fmla="*/ 602999 h 602999"/>
                <a:gd name="connsiteX1" fmla="*/ 387028 w 1203748"/>
                <a:gd name="connsiteY1" fmla="*/ 462226 h 602999"/>
                <a:gd name="connsiteX2" fmla="*/ 99188 w 1203748"/>
                <a:gd name="connsiteY2" fmla="*/ 297566 h 602999"/>
                <a:gd name="connsiteX3" fmla="*/ 2542 w 1203748"/>
                <a:gd name="connsiteY3" fmla="*/ 70983 h 602999"/>
                <a:gd name="connsiteX4" fmla="*/ 31305 w 1203748"/>
                <a:gd name="connsiteY4" fmla="*/ 1869 h 602999"/>
                <a:gd name="connsiteX0" fmla="*/ 1203748 w 1203748"/>
                <a:gd name="connsiteY0" fmla="*/ 602999 h 602999"/>
                <a:gd name="connsiteX1" fmla="*/ 625882 w 1203748"/>
                <a:gd name="connsiteY1" fmla="*/ 517492 h 602999"/>
                <a:gd name="connsiteX2" fmla="*/ 99188 w 1203748"/>
                <a:gd name="connsiteY2" fmla="*/ 297566 h 602999"/>
                <a:gd name="connsiteX3" fmla="*/ 2542 w 1203748"/>
                <a:gd name="connsiteY3" fmla="*/ 70983 h 602999"/>
                <a:gd name="connsiteX4" fmla="*/ 31305 w 1203748"/>
                <a:gd name="connsiteY4" fmla="*/ 1869 h 602999"/>
                <a:gd name="connsiteX0" fmla="*/ 1242271 w 1242271"/>
                <a:gd name="connsiteY0" fmla="*/ 577878 h 577878"/>
                <a:gd name="connsiteX1" fmla="*/ 625882 w 1242271"/>
                <a:gd name="connsiteY1" fmla="*/ 517492 h 577878"/>
                <a:gd name="connsiteX2" fmla="*/ 99188 w 1242271"/>
                <a:gd name="connsiteY2" fmla="*/ 297566 h 577878"/>
                <a:gd name="connsiteX3" fmla="*/ 2542 w 1242271"/>
                <a:gd name="connsiteY3" fmla="*/ 70983 h 577878"/>
                <a:gd name="connsiteX4" fmla="*/ 31305 w 1242271"/>
                <a:gd name="connsiteY4" fmla="*/ 1869 h 577878"/>
                <a:gd name="connsiteX0" fmla="*/ 1242271 w 1242271"/>
                <a:gd name="connsiteY0" fmla="*/ 577878 h 577878"/>
                <a:gd name="connsiteX1" fmla="*/ 741457 w 1242271"/>
                <a:gd name="connsiteY1" fmla="*/ 517492 h 577878"/>
                <a:gd name="connsiteX2" fmla="*/ 99188 w 1242271"/>
                <a:gd name="connsiteY2" fmla="*/ 297566 h 577878"/>
                <a:gd name="connsiteX3" fmla="*/ 2542 w 1242271"/>
                <a:gd name="connsiteY3" fmla="*/ 70983 h 577878"/>
                <a:gd name="connsiteX4" fmla="*/ 31305 w 1242271"/>
                <a:gd name="connsiteY4" fmla="*/ 1869 h 577878"/>
                <a:gd name="connsiteX0" fmla="*/ 1251795 w 1251795"/>
                <a:gd name="connsiteY0" fmla="*/ 578532 h 578532"/>
                <a:gd name="connsiteX1" fmla="*/ 750981 w 1251795"/>
                <a:gd name="connsiteY1" fmla="*/ 518146 h 578532"/>
                <a:gd name="connsiteX2" fmla="*/ 255106 w 1251795"/>
                <a:gd name="connsiteY2" fmla="*/ 368559 h 578532"/>
                <a:gd name="connsiteX3" fmla="*/ 12066 w 1251795"/>
                <a:gd name="connsiteY3" fmla="*/ 71637 h 578532"/>
                <a:gd name="connsiteX4" fmla="*/ 40829 w 1251795"/>
                <a:gd name="connsiteY4" fmla="*/ 2523 h 578532"/>
                <a:gd name="connsiteX0" fmla="*/ 1223500 w 1223500"/>
                <a:gd name="connsiteY0" fmla="*/ 576848 h 576848"/>
                <a:gd name="connsiteX1" fmla="*/ 722686 w 1223500"/>
                <a:gd name="connsiteY1" fmla="*/ 516462 h 576848"/>
                <a:gd name="connsiteX2" fmla="*/ 226811 w 1223500"/>
                <a:gd name="connsiteY2" fmla="*/ 366875 h 576848"/>
                <a:gd name="connsiteX3" fmla="*/ 22296 w 1223500"/>
                <a:gd name="connsiteY3" fmla="*/ 130244 h 576848"/>
                <a:gd name="connsiteX4" fmla="*/ 12534 w 1223500"/>
                <a:gd name="connsiteY4" fmla="*/ 839 h 576848"/>
                <a:gd name="connsiteX0" fmla="*/ 1223500 w 1223500"/>
                <a:gd name="connsiteY0" fmla="*/ 576848 h 576848"/>
                <a:gd name="connsiteX1" fmla="*/ 722686 w 1223500"/>
                <a:gd name="connsiteY1" fmla="*/ 516462 h 576848"/>
                <a:gd name="connsiteX2" fmla="*/ 22296 w 1223500"/>
                <a:gd name="connsiteY2" fmla="*/ 130244 h 576848"/>
                <a:gd name="connsiteX3" fmla="*/ 12534 w 1223500"/>
                <a:gd name="connsiteY3" fmla="*/ 839 h 576848"/>
                <a:gd name="connsiteX0" fmla="*/ 1246821 w 1246821"/>
                <a:gd name="connsiteY0" fmla="*/ 589042 h 589042"/>
                <a:gd name="connsiteX1" fmla="*/ 746007 w 1246821"/>
                <a:gd name="connsiteY1" fmla="*/ 528656 h 589042"/>
                <a:gd name="connsiteX2" fmla="*/ 45617 w 1246821"/>
                <a:gd name="connsiteY2" fmla="*/ 142438 h 589042"/>
                <a:gd name="connsiteX3" fmla="*/ 72757 w 1246821"/>
                <a:gd name="connsiteY3" fmla="*/ 1001 h 589042"/>
                <a:gd name="connsiteX0" fmla="*/ 1215318 w 1215318"/>
                <a:gd name="connsiteY0" fmla="*/ 588739 h 588739"/>
                <a:gd name="connsiteX1" fmla="*/ 714504 w 1215318"/>
                <a:gd name="connsiteY1" fmla="*/ 528353 h 588739"/>
                <a:gd name="connsiteX2" fmla="*/ 57167 w 1215318"/>
                <a:gd name="connsiteY2" fmla="*/ 174219 h 588739"/>
                <a:gd name="connsiteX3" fmla="*/ 41254 w 1215318"/>
                <a:gd name="connsiteY3" fmla="*/ 698 h 588739"/>
                <a:gd name="connsiteX0" fmla="*/ 1206294 w 1206294"/>
                <a:gd name="connsiteY0" fmla="*/ 572799 h 572799"/>
                <a:gd name="connsiteX1" fmla="*/ 705480 w 1206294"/>
                <a:gd name="connsiteY1" fmla="*/ 512413 h 572799"/>
                <a:gd name="connsiteX2" fmla="*/ 48143 w 1206294"/>
                <a:gd name="connsiteY2" fmla="*/ 158279 h 572799"/>
                <a:gd name="connsiteX3" fmla="*/ 56832 w 1206294"/>
                <a:gd name="connsiteY3" fmla="*/ 800 h 572799"/>
                <a:gd name="connsiteX0" fmla="*/ 1226411 w 1226411"/>
                <a:gd name="connsiteY0" fmla="*/ 580765 h 580765"/>
                <a:gd name="connsiteX1" fmla="*/ 725597 w 1226411"/>
                <a:gd name="connsiteY1" fmla="*/ 520379 h 580765"/>
                <a:gd name="connsiteX2" fmla="*/ 68260 w 1226411"/>
                <a:gd name="connsiteY2" fmla="*/ 166245 h 580765"/>
                <a:gd name="connsiteX3" fmla="*/ 27745 w 1226411"/>
                <a:gd name="connsiteY3" fmla="*/ 745 h 580765"/>
              </a:gdLst>
              <a:ahLst/>
              <a:cxnLst>
                <a:cxn ang="0">
                  <a:pos x="connsiteX0" y="connsiteY0"/>
                </a:cxn>
                <a:cxn ang="0">
                  <a:pos x="connsiteX1" y="connsiteY1"/>
                </a:cxn>
                <a:cxn ang="0">
                  <a:pos x="connsiteX2" y="connsiteY2"/>
                </a:cxn>
                <a:cxn ang="0">
                  <a:pos x="connsiteX3" y="connsiteY3"/>
                </a:cxn>
              </a:cxnLst>
              <a:rect l="l" t="t" r="r" b="b"/>
              <a:pathLst>
                <a:path w="1226411" h="580765">
                  <a:moveTo>
                    <a:pt x="1226411" y="580765"/>
                  </a:moveTo>
                  <a:cubicBezTo>
                    <a:pt x="1178604" y="495142"/>
                    <a:pt x="918622" y="589466"/>
                    <a:pt x="725597" y="520379"/>
                  </a:cubicBezTo>
                  <a:cubicBezTo>
                    <a:pt x="532572" y="451292"/>
                    <a:pt x="184569" y="252851"/>
                    <a:pt x="68260" y="166245"/>
                  </a:cubicBezTo>
                  <a:cubicBezTo>
                    <a:pt x="-48049" y="79639"/>
                    <a:pt x="17183" y="-9063"/>
                    <a:pt x="27745" y="745"/>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Freeform 258"/>
            <p:cNvSpPr/>
            <p:nvPr/>
          </p:nvSpPr>
          <p:spPr>
            <a:xfrm>
              <a:off x="4680708" y="708285"/>
              <a:ext cx="631092" cy="1075912"/>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69129 w 509454"/>
                <a:gd name="connsiteY0" fmla="*/ 1282971 h 1282971"/>
                <a:gd name="connsiteX1" fmla="*/ 431267 w 509454"/>
                <a:gd name="connsiteY1" fmla="*/ 875565 h 1282971"/>
                <a:gd name="connsiteX2" fmla="*/ 476535 w 509454"/>
                <a:gd name="connsiteY2" fmla="*/ 395731 h 1282971"/>
                <a:gd name="connsiteX3" fmla="*/ 32915 w 509454"/>
                <a:gd name="connsiteY3" fmla="*/ 142234 h 1282971"/>
                <a:gd name="connsiteX4" fmla="*/ 39800 w 509454"/>
                <a:gd name="connsiteY4" fmla="*/ 773 h 1282971"/>
                <a:gd name="connsiteX0" fmla="*/ 29943 w 455683"/>
                <a:gd name="connsiteY0" fmla="*/ 1283932 h 1283932"/>
                <a:gd name="connsiteX1" fmla="*/ 392081 w 455683"/>
                <a:gd name="connsiteY1" fmla="*/ 876526 h 1283932"/>
                <a:gd name="connsiteX2" fmla="*/ 437349 w 455683"/>
                <a:gd name="connsiteY2" fmla="*/ 396692 h 1283932"/>
                <a:gd name="connsiteX3" fmla="*/ 191127 w 455683"/>
                <a:gd name="connsiteY3" fmla="*/ 89855 h 1283932"/>
                <a:gd name="connsiteX4" fmla="*/ 614 w 455683"/>
                <a:gd name="connsiteY4" fmla="*/ 1734 h 1283932"/>
                <a:gd name="connsiteX0" fmla="*/ 46615 w 472355"/>
                <a:gd name="connsiteY0" fmla="*/ 1287626 h 1287626"/>
                <a:gd name="connsiteX1" fmla="*/ 408753 w 472355"/>
                <a:gd name="connsiteY1" fmla="*/ 880220 h 1287626"/>
                <a:gd name="connsiteX2" fmla="*/ 454021 w 472355"/>
                <a:gd name="connsiteY2" fmla="*/ 400386 h 1287626"/>
                <a:gd name="connsiteX3" fmla="*/ 207799 w 472355"/>
                <a:gd name="connsiteY3" fmla="*/ 93549 h 1287626"/>
                <a:gd name="connsiteX4" fmla="*/ 557 w 472355"/>
                <a:gd name="connsiteY4" fmla="*/ 1618 h 1287626"/>
                <a:gd name="connsiteX0" fmla="*/ 0 w 492120"/>
                <a:gd name="connsiteY0" fmla="*/ 1306676 h 1306676"/>
                <a:gd name="connsiteX1" fmla="*/ 425706 w 492120"/>
                <a:gd name="connsiteY1" fmla="*/ 880220 h 1306676"/>
                <a:gd name="connsiteX2" fmla="*/ 470974 w 492120"/>
                <a:gd name="connsiteY2" fmla="*/ 400386 h 1306676"/>
                <a:gd name="connsiteX3" fmla="*/ 224752 w 492120"/>
                <a:gd name="connsiteY3" fmla="*/ 93549 h 1306676"/>
                <a:gd name="connsiteX4" fmla="*/ 17510 w 492120"/>
                <a:gd name="connsiteY4" fmla="*/ 1618 h 1306676"/>
                <a:gd name="connsiteX0" fmla="*/ 178644 w 467723"/>
                <a:gd name="connsiteY0" fmla="*/ 380553 h 880243"/>
                <a:gd name="connsiteX1" fmla="*/ 408754 w 467723"/>
                <a:gd name="connsiteY1" fmla="*/ 880220 h 880243"/>
                <a:gd name="connsiteX2" fmla="*/ 454022 w 467723"/>
                <a:gd name="connsiteY2" fmla="*/ 400386 h 880243"/>
                <a:gd name="connsiteX3" fmla="*/ 207800 w 467723"/>
                <a:gd name="connsiteY3" fmla="*/ 93549 h 880243"/>
                <a:gd name="connsiteX4" fmla="*/ 558 w 467723"/>
                <a:gd name="connsiteY4" fmla="*/ 1618 h 880243"/>
                <a:gd name="connsiteX0" fmla="*/ 178644 w 454079"/>
                <a:gd name="connsiteY0" fmla="*/ 380553 h 400862"/>
                <a:gd name="connsiteX1" fmla="*/ 185705 w 454079"/>
                <a:gd name="connsiteY1" fmla="*/ 169020 h 400862"/>
                <a:gd name="connsiteX2" fmla="*/ 454022 w 454079"/>
                <a:gd name="connsiteY2" fmla="*/ 400386 h 400862"/>
                <a:gd name="connsiteX3" fmla="*/ 207800 w 454079"/>
                <a:gd name="connsiteY3" fmla="*/ 93549 h 400862"/>
                <a:gd name="connsiteX4" fmla="*/ 558 w 454079"/>
                <a:gd name="connsiteY4" fmla="*/ 1618 h 400862"/>
                <a:gd name="connsiteX0" fmla="*/ 178506 w 246684"/>
                <a:gd name="connsiteY0" fmla="*/ 379707 h 379707"/>
                <a:gd name="connsiteX1" fmla="*/ 185567 w 246684"/>
                <a:gd name="connsiteY1" fmla="*/ 168174 h 379707"/>
                <a:gd name="connsiteX2" fmla="*/ 155342 w 246684"/>
                <a:gd name="connsiteY2" fmla="*/ 90832 h 379707"/>
                <a:gd name="connsiteX3" fmla="*/ 207662 w 246684"/>
                <a:gd name="connsiteY3" fmla="*/ 92703 h 379707"/>
                <a:gd name="connsiteX4" fmla="*/ 420 w 246684"/>
                <a:gd name="connsiteY4" fmla="*/ 772 h 379707"/>
                <a:gd name="connsiteX0" fmla="*/ 178821 w 246998"/>
                <a:gd name="connsiteY0" fmla="*/ 389455 h 389455"/>
                <a:gd name="connsiteX1" fmla="*/ 185882 w 246998"/>
                <a:gd name="connsiteY1" fmla="*/ 177922 h 389455"/>
                <a:gd name="connsiteX2" fmla="*/ 155657 w 246998"/>
                <a:gd name="connsiteY2" fmla="*/ 100580 h 389455"/>
                <a:gd name="connsiteX3" fmla="*/ 122189 w 246998"/>
                <a:gd name="connsiteY3" fmla="*/ 8666 h 389455"/>
                <a:gd name="connsiteX4" fmla="*/ 735 w 246998"/>
                <a:gd name="connsiteY4" fmla="*/ 10520 h 389455"/>
                <a:gd name="connsiteX0" fmla="*/ 178821 w 178821"/>
                <a:gd name="connsiteY0" fmla="*/ 389455 h 389455"/>
                <a:gd name="connsiteX1" fmla="*/ 155657 w 178821"/>
                <a:gd name="connsiteY1" fmla="*/ 100580 h 389455"/>
                <a:gd name="connsiteX2" fmla="*/ 122189 w 178821"/>
                <a:gd name="connsiteY2" fmla="*/ 8666 h 389455"/>
                <a:gd name="connsiteX3" fmla="*/ 735 w 178821"/>
                <a:gd name="connsiteY3" fmla="*/ 10520 h 389455"/>
                <a:gd name="connsiteX0" fmla="*/ 199410 w 199410"/>
                <a:gd name="connsiteY0" fmla="*/ 385547 h 385547"/>
                <a:gd name="connsiteX1" fmla="*/ 155657 w 199410"/>
                <a:gd name="connsiteY1" fmla="*/ 100580 h 385547"/>
                <a:gd name="connsiteX2" fmla="*/ 122189 w 199410"/>
                <a:gd name="connsiteY2" fmla="*/ 8666 h 385547"/>
                <a:gd name="connsiteX3" fmla="*/ 735 w 199410"/>
                <a:gd name="connsiteY3" fmla="*/ 10520 h 385547"/>
                <a:gd name="connsiteX0" fmla="*/ 189116 w 189116"/>
                <a:gd name="connsiteY0" fmla="*/ 385547 h 385547"/>
                <a:gd name="connsiteX1" fmla="*/ 155657 w 189116"/>
                <a:gd name="connsiteY1" fmla="*/ 100580 h 385547"/>
                <a:gd name="connsiteX2" fmla="*/ 122189 w 189116"/>
                <a:gd name="connsiteY2" fmla="*/ 8666 h 385547"/>
                <a:gd name="connsiteX3" fmla="*/ 735 w 189116"/>
                <a:gd name="connsiteY3" fmla="*/ 10520 h 385547"/>
                <a:gd name="connsiteX0" fmla="*/ 521451 w 521451"/>
                <a:gd name="connsiteY0" fmla="*/ 384420 h 384420"/>
                <a:gd name="connsiteX1" fmla="*/ 487992 w 521451"/>
                <a:gd name="connsiteY1" fmla="*/ 99453 h 384420"/>
                <a:gd name="connsiteX2" fmla="*/ 454524 w 521451"/>
                <a:gd name="connsiteY2" fmla="*/ 7539 h 384420"/>
                <a:gd name="connsiteX3" fmla="*/ 213 w 521451"/>
                <a:gd name="connsiteY3" fmla="*/ 271208 h 384420"/>
                <a:gd name="connsiteX0" fmla="*/ 521790 w 522712"/>
                <a:gd name="connsiteY0" fmla="*/ 288356 h 288356"/>
                <a:gd name="connsiteX1" fmla="*/ 488331 w 522712"/>
                <a:gd name="connsiteY1" fmla="*/ 3389 h 288356"/>
                <a:gd name="connsiteX2" fmla="*/ 214658 w 522712"/>
                <a:gd name="connsiteY2" fmla="*/ 134213 h 288356"/>
                <a:gd name="connsiteX3" fmla="*/ 552 w 522712"/>
                <a:gd name="connsiteY3" fmla="*/ 175144 h 288356"/>
                <a:gd name="connsiteX0" fmla="*/ 521790 w 521790"/>
                <a:gd name="connsiteY0" fmla="*/ 154143 h 154143"/>
                <a:gd name="connsiteX1" fmla="*/ 214658 w 521790"/>
                <a:gd name="connsiteY1" fmla="*/ 0 h 154143"/>
                <a:gd name="connsiteX2" fmla="*/ 552 w 521790"/>
                <a:gd name="connsiteY2" fmla="*/ 40931 h 154143"/>
                <a:gd name="connsiteX0" fmla="*/ 401641 w 401642"/>
                <a:gd name="connsiteY0" fmla="*/ 395514 h 395514"/>
                <a:gd name="connsiteX1" fmla="*/ 214612 w 401642"/>
                <a:gd name="connsiteY1" fmla="*/ 18632 h 395514"/>
                <a:gd name="connsiteX2" fmla="*/ 506 w 401642"/>
                <a:gd name="connsiteY2" fmla="*/ 59563 h 395514"/>
                <a:gd name="connsiteX0" fmla="*/ 401641 w 401641"/>
                <a:gd name="connsiteY0" fmla="*/ 398223 h 398223"/>
                <a:gd name="connsiteX1" fmla="*/ 214612 w 401641"/>
                <a:gd name="connsiteY1" fmla="*/ 21341 h 398223"/>
                <a:gd name="connsiteX2" fmla="*/ 506 w 401641"/>
                <a:gd name="connsiteY2" fmla="*/ 50549 h 398223"/>
                <a:gd name="connsiteX0" fmla="*/ 401464 w 401464"/>
                <a:gd name="connsiteY0" fmla="*/ 350036 h 350036"/>
                <a:gd name="connsiteX1" fmla="*/ 303655 w 401464"/>
                <a:gd name="connsiteY1" fmla="*/ 70847 h 350036"/>
                <a:gd name="connsiteX2" fmla="*/ 329 w 401464"/>
                <a:gd name="connsiteY2" fmla="*/ 2362 h 350036"/>
                <a:gd name="connsiteX0" fmla="*/ 132998 w 722631"/>
                <a:gd name="connsiteY0" fmla="*/ 318833 h 318833"/>
                <a:gd name="connsiteX1" fmla="*/ 35189 w 722631"/>
                <a:gd name="connsiteY1" fmla="*/ 39644 h 318833"/>
                <a:gd name="connsiteX2" fmla="*/ 722632 w 722631"/>
                <a:gd name="connsiteY2" fmla="*/ 8030 h 318833"/>
                <a:gd name="connsiteX0" fmla="*/ 7689 w 597322"/>
                <a:gd name="connsiteY0" fmla="*/ 311394 h 311394"/>
                <a:gd name="connsiteX1" fmla="*/ 395550 w 597322"/>
                <a:gd name="connsiteY1" fmla="*/ 157566 h 311394"/>
                <a:gd name="connsiteX2" fmla="*/ 597323 w 597322"/>
                <a:gd name="connsiteY2" fmla="*/ 591 h 311394"/>
                <a:gd name="connsiteX0" fmla="*/ 7850 w 587651"/>
                <a:gd name="connsiteY0" fmla="*/ 288982 h 288982"/>
                <a:gd name="connsiteX1" fmla="*/ 385878 w 587651"/>
                <a:gd name="connsiteY1" fmla="*/ 157548 h 288982"/>
                <a:gd name="connsiteX2" fmla="*/ 587651 w 587651"/>
                <a:gd name="connsiteY2" fmla="*/ 573 h 288982"/>
                <a:gd name="connsiteX0" fmla="*/ 7850 w 587651"/>
                <a:gd name="connsiteY0" fmla="*/ 281512 h 281512"/>
                <a:gd name="connsiteX1" fmla="*/ 385878 w 587651"/>
                <a:gd name="connsiteY1" fmla="*/ 157543 h 281512"/>
                <a:gd name="connsiteX2" fmla="*/ 587651 w 587651"/>
                <a:gd name="connsiteY2" fmla="*/ 568 h 281512"/>
                <a:gd name="connsiteX0" fmla="*/ 202081 w 202081"/>
                <a:gd name="connsiteY0" fmla="*/ 673952 h 673952"/>
                <a:gd name="connsiteX1" fmla="*/ 1 w 202081"/>
                <a:gd name="connsiteY1" fmla="*/ 158097 h 673952"/>
                <a:gd name="connsiteX2" fmla="*/ 201774 w 202081"/>
                <a:gd name="connsiteY2" fmla="*/ 1122 h 673952"/>
                <a:gd name="connsiteX0" fmla="*/ 306959 w 306959"/>
                <a:gd name="connsiteY0" fmla="*/ 673245 h 673245"/>
                <a:gd name="connsiteX1" fmla="*/ 0 w 306959"/>
                <a:gd name="connsiteY1" fmla="*/ 269357 h 673245"/>
                <a:gd name="connsiteX2" fmla="*/ 306652 w 306959"/>
                <a:gd name="connsiteY2" fmla="*/ 415 h 673245"/>
                <a:gd name="connsiteX0" fmla="*/ 541599 w 541599"/>
                <a:gd name="connsiteY0" fmla="*/ 1076053 h 1076053"/>
                <a:gd name="connsiteX1" fmla="*/ 234640 w 541599"/>
                <a:gd name="connsiteY1" fmla="*/ 672165 h 1076053"/>
                <a:gd name="connsiteX2" fmla="*/ 514 w 541599"/>
                <a:gd name="connsiteY2" fmla="*/ 141 h 1076053"/>
                <a:gd name="connsiteX0" fmla="*/ 541085 w 541085"/>
                <a:gd name="connsiteY0" fmla="*/ 1075912 h 1075912"/>
                <a:gd name="connsiteX1" fmla="*/ 234126 w 541085"/>
                <a:gd name="connsiteY1" fmla="*/ 672024 h 1075912"/>
                <a:gd name="connsiteX2" fmla="*/ 70990 w 541085"/>
                <a:gd name="connsiteY2" fmla="*/ 256306 h 1075912"/>
                <a:gd name="connsiteX3" fmla="*/ 0 w 541085"/>
                <a:gd name="connsiteY3" fmla="*/ 0 h 1075912"/>
                <a:gd name="connsiteX0" fmla="*/ 597329 w 597329"/>
                <a:gd name="connsiteY0" fmla="*/ 1075912 h 1075912"/>
                <a:gd name="connsiteX1" fmla="*/ 290370 w 597329"/>
                <a:gd name="connsiteY1" fmla="*/ 672024 h 1075912"/>
                <a:gd name="connsiteX2" fmla="*/ 9246 w 597329"/>
                <a:gd name="connsiteY2" fmla="*/ 286164 h 1075912"/>
                <a:gd name="connsiteX3" fmla="*/ 56244 w 597329"/>
                <a:gd name="connsiteY3" fmla="*/ 0 h 1075912"/>
                <a:gd name="connsiteX0" fmla="*/ 597329 w 597329"/>
                <a:gd name="connsiteY0" fmla="*/ 1075912 h 1075912"/>
                <a:gd name="connsiteX1" fmla="*/ 290370 w 597329"/>
                <a:gd name="connsiteY1" fmla="*/ 672024 h 1075912"/>
                <a:gd name="connsiteX2" fmla="*/ 146898 w 597329"/>
                <a:gd name="connsiteY2" fmla="*/ 502633 h 1075912"/>
                <a:gd name="connsiteX3" fmla="*/ 9246 w 597329"/>
                <a:gd name="connsiteY3" fmla="*/ 286164 h 1075912"/>
                <a:gd name="connsiteX4" fmla="*/ 56244 w 597329"/>
                <a:gd name="connsiteY4" fmla="*/ 0 h 1075912"/>
                <a:gd name="connsiteX0" fmla="*/ 597329 w 597329"/>
                <a:gd name="connsiteY0" fmla="*/ 1075912 h 1075912"/>
                <a:gd name="connsiteX1" fmla="*/ 290370 w 597329"/>
                <a:gd name="connsiteY1" fmla="*/ 672024 h 1075912"/>
                <a:gd name="connsiteX2" fmla="*/ 101014 w 597329"/>
                <a:gd name="connsiteY2" fmla="*/ 554884 h 1075912"/>
                <a:gd name="connsiteX3" fmla="*/ 9246 w 597329"/>
                <a:gd name="connsiteY3" fmla="*/ 286164 h 1075912"/>
                <a:gd name="connsiteX4" fmla="*/ 56244 w 597329"/>
                <a:gd name="connsiteY4" fmla="*/ 0 h 1075912"/>
                <a:gd name="connsiteX0" fmla="*/ 597329 w 597329"/>
                <a:gd name="connsiteY0" fmla="*/ 1075912 h 1075912"/>
                <a:gd name="connsiteX1" fmla="*/ 231376 w 597329"/>
                <a:gd name="connsiteY1" fmla="*/ 705614 h 1075912"/>
                <a:gd name="connsiteX2" fmla="*/ 101014 w 597329"/>
                <a:gd name="connsiteY2" fmla="*/ 554884 h 1075912"/>
                <a:gd name="connsiteX3" fmla="*/ 9246 w 597329"/>
                <a:gd name="connsiteY3" fmla="*/ 286164 h 1075912"/>
                <a:gd name="connsiteX4" fmla="*/ 56244 w 597329"/>
                <a:gd name="connsiteY4" fmla="*/ 0 h 1075912"/>
                <a:gd name="connsiteX0" fmla="*/ 597329 w 597329"/>
                <a:gd name="connsiteY0" fmla="*/ 1075912 h 1075912"/>
                <a:gd name="connsiteX1" fmla="*/ 412371 w 597329"/>
                <a:gd name="connsiteY1" fmla="*/ 898251 h 1075912"/>
                <a:gd name="connsiteX2" fmla="*/ 231376 w 597329"/>
                <a:gd name="connsiteY2" fmla="*/ 705614 h 1075912"/>
                <a:gd name="connsiteX3" fmla="*/ 101014 w 597329"/>
                <a:gd name="connsiteY3" fmla="*/ 554884 h 1075912"/>
                <a:gd name="connsiteX4" fmla="*/ 9246 w 597329"/>
                <a:gd name="connsiteY4" fmla="*/ 286164 h 1075912"/>
                <a:gd name="connsiteX5" fmla="*/ 56244 w 597329"/>
                <a:gd name="connsiteY5" fmla="*/ 0 h 1075912"/>
                <a:gd name="connsiteX0" fmla="*/ 597329 w 597329"/>
                <a:gd name="connsiteY0" fmla="*/ 1075912 h 1075912"/>
                <a:gd name="connsiteX1" fmla="*/ 333712 w 597329"/>
                <a:gd name="connsiteY1" fmla="*/ 972896 h 1075912"/>
                <a:gd name="connsiteX2" fmla="*/ 231376 w 597329"/>
                <a:gd name="connsiteY2" fmla="*/ 705614 h 1075912"/>
                <a:gd name="connsiteX3" fmla="*/ 101014 w 597329"/>
                <a:gd name="connsiteY3" fmla="*/ 554884 h 1075912"/>
                <a:gd name="connsiteX4" fmla="*/ 9246 w 597329"/>
                <a:gd name="connsiteY4" fmla="*/ 286164 h 1075912"/>
                <a:gd name="connsiteX5" fmla="*/ 56244 w 597329"/>
                <a:gd name="connsiteY5" fmla="*/ 0 h 1075912"/>
                <a:gd name="connsiteX0" fmla="*/ 559620 w 559620"/>
                <a:gd name="connsiteY0" fmla="*/ 1075912 h 1075912"/>
                <a:gd name="connsiteX1" fmla="*/ 296003 w 559620"/>
                <a:gd name="connsiteY1" fmla="*/ 972896 h 1075912"/>
                <a:gd name="connsiteX2" fmla="*/ 193667 w 559620"/>
                <a:gd name="connsiteY2" fmla="*/ 705614 h 1075912"/>
                <a:gd name="connsiteX3" fmla="*/ 63305 w 559620"/>
                <a:gd name="connsiteY3" fmla="*/ 554884 h 1075912"/>
                <a:gd name="connsiteX4" fmla="*/ 14173 w 559620"/>
                <a:gd name="connsiteY4" fmla="*/ 286164 h 1075912"/>
                <a:gd name="connsiteX5" fmla="*/ 18535 w 559620"/>
                <a:gd name="connsiteY5" fmla="*/ 0 h 1075912"/>
                <a:gd name="connsiteX0" fmla="*/ 554189 w 554189"/>
                <a:gd name="connsiteY0" fmla="*/ 1075912 h 1075912"/>
                <a:gd name="connsiteX1" fmla="*/ 290572 w 554189"/>
                <a:gd name="connsiteY1" fmla="*/ 972896 h 1075912"/>
                <a:gd name="connsiteX2" fmla="*/ 188236 w 554189"/>
                <a:gd name="connsiteY2" fmla="*/ 705614 h 1075912"/>
                <a:gd name="connsiteX3" fmla="*/ 57874 w 554189"/>
                <a:gd name="connsiteY3" fmla="*/ 554884 h 1075912"/>
                <a:gd name="connsiteX4" fmla="*/ 8742 w 554189"/>
                <a:gd name="connsiteY4" fmla="*/ 286164 h 1075912"/>
                <a:gd name="connsiteX5" fmla="*/ 62845 w 554189"/>
                <a:gd name="connsiteY5" fmla="*/ 0 h 1075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4189" h="1075912">
                  <a:moveTo>
                    <a:pt x="554189" y="1075912"/>
                  </a:moveTo>
                  <a:cubicBezTo>
                    <a:pt x="523363" y="1046302"/>
                    <a:pt x="351564" y="1034612"/>
                    <a:pt x="290572" y="972896"/>
                  </a:cubicBezTo>
                  <a:cubicBezTo>
                    <a:pt x="229580" y="911180"/>
                    <a:pt x="227019" y="775283"/>
                    <a:pt x="188236" y="705614"/>
                  </a:cubicBezTo>
                  <a:cubicBezTo>
                    <a:pt x="149453" y="635945"/>
                    <a:pt x="104728" y="619194"/>
                    <a:pt x="57874" y="554884"/>
                  </a:cubicBezTo>
                  <a:cubicBezTo>
                    <a:pt x="11020" y="490574"/>
                    <a:pt x="23851" y="369936"/>
                    <a:pt x="8742" y="286164"/>
                  </a:cubicBezTo>
                  <a:cubicBezTo>
                    <a:pt x="-30279" y="174160"/>
                    <a:pt x="74677" y="42718"/>
                    <a:pt x="62845" y="0"/>
                  </a:cubicBezTo>
                </a:path>
              </a:pathLst>
            </a:custGeom>
            <a:noFill/>
            <a:ln w="12700">
              <a:solidFill>
                <a:srgbClr val="FF0000"/>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 name="Freeform 439"/>
            <p:cNvSpPr/>
            <p:nvPr/>
          </p:nvSpPr>
          <p:spPr>
            <a:xfrm>
              <a:off x="6776768" y="2746822"/>
              <a:ext cx="226511" cy="114485"/>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18726 w 78779"/>
                <a:gd name="connsiteY0" fmla="*/ 0 h 456930"/>
                <a:gd name="connsiteX1" fmla="*/ 78766 w 78779"/>
                <a:gd name="connsiteY1" fmla="*/ 456930 h 456930"/>
                <a:gd name="connsiteX0" fmla="*/ 238946 w 238946"/>
                <a:gd name="connsiteY0" fmla="*/ 0 h 278422"/>
                <a:gd name="connsiteX1" fmla="*/ 0 w 238946"/>
                <a:gd name="connsiteY1" fmla="*/ 278422 h 278422"/>
                <a:gd name="connsiteX0" fmla="*/ 238946 w 238946"/>
                <a:gd name="connsiteY0" fmla="*/ 0 h 278422"/>
                <a:gd name="connsiteX1" fmla="*/ 192656 w 238946"/>
                <a:gd name="connsiteY1" fmla="*/ 107570 h 278422"/>
                <a:gd name="connsiteX2" fmla="*/ 0 w 238946"/>
                <a:gd name="connsiteY2" fmla="*/ 278422 h 278422"/>
                <a:gd name="connsiteX0" fmla="*/ 242189 w 242189"/>
                <a:gd name="connsiteY0" fmla="*/ 0 h 278422"/>
                <a:gd name="connsiteX1" fmla="*/ 10321 w 242189"/>
                <a:gd name="connsiteY1" fmla="*/ 85712 h 278422"/>
                <a:gd name="connsiteX2" fmla="*/ 3243 w 242189"/>
                <a:gd name="connsiteY2" fmla="*/ 278422 h 278422"/>
                <a:gd name="connsiteX0" fmla="*/ 558547 w 558547"/>
                <a:gd name="connsiteY0" fmla="*/ 0 h 216490"/>
                <a:gd name="connsiteX1" fmla="*/ 326679 w 558547"/>
                <a:gd name="connsiteY1" fmla="*/ 85712 h 216490"/>
                <a:gd name="connsiteX2" fmla="*/ 0 w 558547"/>
                <a:gd name="connsiteY2" fmla="*/ 216490 h 216490"/>
                <a:gd name="connsiteX0" fmla="*/ 558547 w 558547"/>
                <a:gd name="connsiteY0" fmla="*/ 0 h 216490"/>
                <a:gd name="connsiteX1" fmla="*/ 172033 w 558547"/>
                <a:gd name="connsiteY1" fmla="*/ 45639 h 216490"/>
                <a:gd name="connsiteX2" fmla="*/ 0 w 558547"/>
                <a:gd name="connsiteY2" fmla="*/ 216490 h 216490"/>
                <a:gd name="connsiteX0" fmla="*/ 558547 w 558547"/>
                <a:gd name="connsiteY0" fmla="*/ 0 h 216490"/>
                <a:gd name="connsiteX1" fmla="*/ 172033 w 558547"/>
                <a:gd name="connsiteY1" fmla="*/ 45639 h 216490"/>
                <a:gd name="connsiteX2" fmla="*/ 159570 w 558547"/>
                <a:gd name="connsiteY2" fmla="*/ 119445 h 216490"/>
                <a:gd name="connsiteX3" fmla="*/ 0 w 558547"/>
                <a:gd name="connsiteY3" fmla="*/ 216490 h 216490"/>
                <a:gd name="connsiteX0" fmla="*/ 558547 w 558547"/>
                <a:gd name="connsiteY0" fmla="*/ 0 h 216490"/>
                <a:gd name="connsiteX1" fmla="*/ 398850 w 558547"/>
                <a:gd name="connsiteY1" fmla="*/ 60211 h 216490"/>
                <a:gd name="connsiteX2" fmla="*/ 159570 w 558547"/>
                <a:gd name="connsiteY2" fmla="*/ 119445 h 216490"/>
                <a:gd name="connsiteX3" fmla="*/ 0 w 558547"/>
                <a:gd name="connsiteY3" fmla="*/ 216490 h 216490"/>
                <a:gd name="connsiteX0" fmla="*/ 641028 w 641028"/>
                <a:gd name="connsiteY0" fmla="*/ 0 h 128761"/>
                <a:gd name="connsiteX1" fmla="*/ 481331 w 641028"/>
                <a:gd name="connsiteY1" fmla="*/ 60211 h 128761"/>
                <a:gd name="connsiteX2" fmla="*/ 242051 w 641028"/>
                <a:gd name="connsiteY2" fmla="*/ 119445 h 128761"/>
                <a:gd name="connsiteX3" fmla="*/ 0 w 641028"/>
                <a:gd name="connsiteY3" fmla="*/ 114485 h 128761"/>
                <a:gd name="connsiteX0" fmla="*/ 641028 w 641028"/>
                <a:gd name="connsiteY0" fmla="*/ 0 h 114485"/>
                <a:gd name="connsiteX1" fmla="*/ 481331 w 641028"/>
                <a:gd name="connsiteY1" fmla="*/ 60211 h 114485"/>
                <a:gd name="connsiteX2" fmla="*/ 0 w 641028"/>
                <a:gd name="connsiteY2" fmla="*/ 114485 h 114485"/>
              </a:gdLst>
              <a:ahLst/>
              <a:cxnLst>
                <a:cxn ang="0">
                  <a:pos x="connsiteX0" y="connsiteY0"/>
                </a:cxn>
                <a:cxn ang="0">
                  <a:pos x="connsiteX1" y="connsiteY1"/>
                </a:cxn>
                <a:cxn ang="0">
                  <a:pos x="connsiteX2" y="connsiteY2"/>
                </a:cxn>
              </a:cxnLst>
              <a:rect l="l" t="t" r="r" b="b"/>
              <a:pathLst>
                <a:path w="641028" h="114485">
                  <a:moveTo>
                    <a:pt x="641028" y="0"/>
                  </a:moveTo>
                  <a:lnTo>
                    <a:pt x="481331" y="60211"/>
                  </a:lnTo>
                  <a:cubicBezTo>
                    <a:pt x="374493" y="79292"/>
                    <a:pt x="100277" y="103178"/>
                    <a:pt x="0" y="114485"/>
                  </a:cubicBezTo>
                </a:path>
              </a:pathLst>
            </a:custGeom>
            <a:noFill/>
            <a:ln w="12700">
              <a:solidFill>
                <a:schemeClr val="accent1">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7" name="Freeform 446"/>
            <p:cNvSpPr/>
            <p:nvPr/>
          </p:nvSpPr>
          <p:spPr>
            <a:xfrm>
              <a:off x="7097636" y="2755571"/>
              <a:ext cx="48410" cy="427785"/>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18726 w 78779"/>
                <a:gd name="connsiteY0" fmla="*/ 0 h 456930"/>
                <a:gd name="connsiteX1" fmla="*/ 78766 w 78779"/>
                <a:gd name="connsiteY1" fmla="*/ 456930 h 456930"/>
                <a:gd name="connsiteX0" fmla="*/ 238946 w 238946"/>
                <a:gd name="connsiteY0" fmla="*/ 0 h 278422"/>
                <a:gd name="connsiteX1" fmla="*/ 0 w 238946"/>
                <a:gd name="connsiteY1" fmla="*/ 278422 h 278422"/>
                <a:gd name="connsiteX0" fmla="*/ 238946 w 238946"/>
                <a:gd name="connsiteY0" fmla="*/ 0 h 278422"/>
                <a:gd name="connsiteX1" fmla="*/ 192656 w 238946"/>
                <a:gd name="connsiteY1" fmla="*/ 107570 h 278422"/>
                <a:gd name="connsiteX2" fmla="*/ 0 w 238946"/>
                <a:gd name="connsiteY2" fmla="*/ 278422 h 278422"/>
                <a:gd name="connsiteX0" fmla="*/ 242189 w 242189"/>
                <a:gd name="connsiteY0" fmla="*/ 0 h 278422"/>
                <a:gd name="connsiteX1" fmla="*/ 10321 w 242189"/>
                <a:gd name="connsiteY1" fmla="*/ 85712 h 278422"/>
                <a:gd name="connsiteX2" fmla="*/ 3243 w 242189"/>
                <a:gd name="connsiteY2" fmla="*/ 278422 h 278422"/>
                <a:gd name="connsiteX0" fmla="*/ 558547 w 558547"/>
                <a:gd name="connsiteY0" fmla="*/ 0 h 216490"/>
                <a:gd name="connsiteX1" fmla="*/ 326679 w 558547"/>
                <a:gd name="connsiteY1" fmla="*/ 85712 h 216490"/>
                <a:gd name="connsiteX2" fmla="*/ 0 w 558547"/>
                <a:gd name="connsiteY2" fmla="*/ 216490 h 216490"/>
                <a:gd name="connsiteX0" fmla="*/ 558547 w 558547"/>
                <a:gd name="connsiteY0" fmla="*/ 0 h 216490"/>
                <a:gd name="connsiteX1" fmla="*/ 172033 w 558547"/>
                <a:gd name="connsiteY1" fmla="*/ 45639 h 216490"/>
                <a:gd name="connsiteX2" fmla="*/ 0 w 558547"/>
                <a:gd name="connsiteY2" fmla="*/ 216490 h 216490"/>
                <a:gd name="connsiteX0" fmla="*/ 558547 w 558547"/>
                <a:gd name="connsiteY0" fmla="*/ 0 h 216490"/>
                <a:gd name="connsiteX1" fmla="*/ 172033 w 558547"/>
                <a:gd name="connsiteY1" fmla="*/ 45639 h 216490"/>
                <a:gd name="connsiteX2" fmla="*/ 159570 w 558547"/>
                <a:gd name="connsiteY2" fmla="*/ 119445 h 216490"/>
                <a:gd name="connsiteX3" fmla="*/ 0 w 558547"/>
                <a:gd name="connsiteY3" fmla="*/ 216490 h 216490"/>
                <a:gd name="connsiteX0" fmla="*/ 558547 w 558547"/>
                <a:gd name="connsiteY0" fmla="*/ 0 h 216490"/>
                <a:gd name="connsiteX1" fmla="*/ 398850 w 558547"/>
                <a:gd name="connsiteY1" fmla="*/ 60211 h 216490"/>
                <a:gd name="connsiteX2" fmla="*/ 159570 w 558547"/>
                <a:gd name="connsiteY2" fmla="*/ 119445 h 216490"/>
                <a:gd name="connsiteX3" fmla="*/ 0 w 558547"/>
                <a:gd name="connsiteY3" fmla="*/ 216490 h 216490"/>
                <a:gd name="connsiteX0" fmla="*/ 641028 w 641028"/>
                <a:gd name="connsiteY0" fmla="*/ 0 h 128761"/>
                <a:gd name="connsiteX1" fmla="*/ 481331 w 641028"/>
                <a:gd name="connsiteY1" fmla="*/ 60211 h 128761"/>
                <a:gd name="connsiteX2" fmla="*/ 242051 w 641028"/>
                <a:gd name="connsiteY2" fmla="*/ 119445 h 128761"/>
                <a:gd name="connsiteX3" fmla="*/ 0 w 641028"/>
                <a:gd name="connsiteY3" fmla="*/ 114485 h 128761"/>
                <a:gd name="connsiteX0" fmla="*/ 641028 w 641028"/>
                <a:gd name="connsiteY0" fmla="*/ 0 h 114485"/>
                <a:gd name="connsiteX1" fmla="*/ 481331 w 641028"/>
                <a:gd name="connsiteY1" fmla="*/ 60211 h 114485"/>
                <a:gd name="connsiteX2" fmla="*/ 0 w 641028"/>
                <a:gd name="connsiteY2" fmla="*/ 114485 h 114485"/>
                <a:gd name="connsiteX0" fmla="*/ 188626 w 188626"/>
                <a:gd name="connsiteY0" fmla="*/ 0 h 384069"/>
                <a:gd name="connsiteX1" fmla="*/ 28929 w 188626"/>
                <a:gd name="connsiteY1" fmla="*/ 60211 h 384069"/>
                <a:gd name="connsiteX2" fmla="*/ 52780 w 188626"/>
                <a:gd name="connsiteY2" fmla="*/ 384069 h 384069"/>
                <a:gd name="connsiteX0" fmla="*/ 135846 w 213273"/>
                <a:gd name="connsiteY0" fmla="*/ 0 h 384069"/>
                <a:gd name="connsiteX1" fmla="*/ 213272 w 213273"/>
                <a:gd name="connsiteY1" fmla="*/ 162216 h 384069"/>
                <a:gd name="connsiteX2" fmla="*/ 0 w 213273"/>
                <a:gd name="connsiteY2" fmla="*/ 384069 h 384069"/>
                <a:gd name="connsiteX0" fmla="*/ 22439 w 213273"/>
                <a:gd name="connsiteY0" fmla="*/ 0 h 460572"/>
                <a:gd name="connsiteX1" fmla="*/ 213272 w 213273"/>
                <a:gd name="connsiteY1" fmla="*/ 238719 h 460572"/>
                <a:gd name="connsiteX2" fmla="*/ 0 w 213273"/>
                <a:gd name="connsiteY2" fmla="*/ 460572 h 460572"/>
                <a:gd name="connsiteX0" fmla="*/ 0 w 221763"/>
                <a:gd name="connsiteY0" fmla="*/ 0 h 413213"/>
                <a:gd name="connsiteX1" fmla="*/ 221762 w 221763"/>
                <a:gd name="connsiteY1" fmla="*/ 191360 h 413213"/>
                <a:gd name="connsiteX2" fmla="*/ 8490 w 221763"/>
                <a:gd name="connsiteY2" fmla="*/ 413213 h 413213"/>
                <a:gd name="connsiteX0" fmla="*/ 0 w 67117"/>
                <a:gd name="connsiteY0" fmla="*/ 0 h 413213"/>
                <a:gd name="connsiteX1" fmla="*/ 67117 w 67117"/>
                <a:gd name="connsiteY1" fmla="*/ 187717 h 413213"/>
                <a:gd name="connsiteX2" fmla="*/ 8490 w 67117"/>
                <a:gd name="connsiteY2" fmla="*/ 413213 h 413213"/>
                <a:gd name="connsiteX0" fmla="*/ 0 w 67117"/>
                <a:gd name="connsiteY0" fmla="*/ 0 h 427785"/>
                <a:gd name="connsiteX1" fmla="*/ 67117 w 67117"/>
                <a:gd name="connsiteY1" fmla="*/ 187717 h 427785"/>
                <a:gd name="connsiteX2" fmla="*/ 8490 w 67117"/>
                <a:gd name="connsiteY2" fmla="*/ 427785 h 427785"/>
                <a:gd name="connsiteX0" fmla="*/ 0 w 67117"/>
                <a:gd name="connsiteY0" fmla="*/ 0 h 427785"/>
                <a:gd name="connsiteX1" fmla="*/ 67117 w 67117"/>
                <a:gd name="connsiteY1" fmla="*/ 187717 h 427785"/>
                <a:gd name="connsiteX2" fmla="*/ 8490 w 67117"/>
                <a:gd name="connsiteY2" fmla="*/ 427785 h 427785"/>
                <a:gd name="connsiteX0" fmla="*/ 124482 w 137002"/>
                <a:gd name="connsiteY0" fmla="*/ 0 h 427785"/>
                <a:gd name="connsiteX1" fmla="*/ 26639 w 137002"/>
                <a:gd name="connsiteY1" fmla="*/ 191360 h 427785"/>
                <a:gd name="connsiteX2" fmla="*/ 132972 w 137002"/>
                <a:gd name="connsiteY2" fmla="*/ 427785 h 427785"/>
                <a:gd name="connsiteX0" fmla="*/ 124482 w 137002"/>
                <a:gd name="connsiteY0" fmla="*/ 0 h 427785"/>
                <a:gd name="connsiteX1" fmla="*/ 26639 w 137002"/>
                <a:gd name="connsiteY1" fmla="*/ 191360 h 427785"/>
                <a:gd name="connsiteX2" fmla="*/ 132972 w 137002"/>
                <a:gd name="connsiteY2" fmla="*/ 427785 h 427785"/>
              </a:gdLst>
              <a:ahLst/>
              <a:cxnLst>
                <a:cxn ang="0">
                  <a:pos x="connsiteX0" y="connsiteY0"/>
                </a:cxn>
                <a:cxn ang="0">
                  <a:pos x="connsiteX1" y="connsiteY1"/>
                </a:cxn>
                <a:cxn ang="0">
                  <a:pos x="connsiteX2" y="connsiteY2"/>
                </a:cxn>
              </a:cxnLst>
              <a:rect l="l" t="t" r="r" b="b"/>
              <a:pathLst>
                <a:path w="137002" h="427785">
                  <a:moveTo>
                    <a:pt x="124482" y="0"/>
                  </a:moveTo>
                  <a:cubicBezTo>
                    <a:pt x="91868" y="63787"/>
                    <a:pt x="-23229" y="113001"/>
                    <a:pt x="26639" y="191360"/>
                  </a:cubicBezTo>
                  <a:cubicBezTo>
                    <a:pt x="-80199" y="210441"/>
                    <a:pt x="171390" y="398263"/>
                    <a:pt x="132972" y="427785"/>
                  </a:cubicBezTo>
                </a:path>
              </a:pathLst>
            </a:custGeom>
            <a:noFill/>
            <a:ln w="12700">
              <a:solidFill>
                <a:schemeClr val="accent1">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2" name="Freeform 451"/>
            <p:cNvSpPr/>
            <p:nvPr/>
          </p:nvSpPr>
          <p:spPr>
            <a:xfrm>
              <a:off x="7116230" y="2258738"/>
              <a:ext cx="111793" cy="326863"/>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18726 w 78779"/>
                <a:gd name="connsiteY0" fmla="*/ 0 h 456930"/>
                <a:gd name="connsiteX1" fmla="*/ 78766 w 78779"/>
                <a:gd name="connsiteY1" fmla="*/ 456930 h 456930"/>
                <a:gd name="connsiteX0" fmla="*/ 238946 w 238946"/>
                <a:gd name="connsiteY0" fmla="*/ 0 h 278422"/>
                <a:gd name="connsiteX1" fmla="*/ 0 w 238946"/>
                <a:gd name="connsiteY1" fmla="*/ 278422 h 278422"/>
                <a:gd name="connsiteX0" fmla="*/ 238946 w 238946"/>
                <a:gd name="connsiteY0" fmla="*/ 0 h 278422"/>
                <a:gd name="connsiteX1" fmla="*/ 192656 w 238946"/>
                <a:gd name="connsiteY1" fmla="*/ 107570 h 278422"/>
                <a:gd name="connsiteX2" fmla="*/ 0 w 238946"/>
                <a:gd name="connsiteY2" fmla="*/ 278422 h 278422"/>
                <a:gd name="connsiteX0" fmla="*/ 242189 w 242189"/>
                <a:gd name="connsiteY0" fmla="*/ 0 h 278422"/>
                <a:gd name="connsiteX1" fmla="*/ 10321 w 242189"/>
                <a:gd name="connsiteY1" fmla="*/ 85712 h 278422"/>
                <a:gd name="connsiteX2" fmla="*/ 3243 w 242189"/>
                <a:gd name="connsiteY2" fmla="*/ 278422 h 278422"/>
                <a:gd name="connsiteX0" fmla="*/ 558547 w 558547"/>
                <a:gd name="connsiteY0" fmla="*/ 0 h 216490"/>
                <a:gd name="connsiteX1" fmla="*/ 326679 w 558547"/>
                <a:gd name="connsiteY1" fmla="*/ 85712 h 216490"/>
                <a:gd name="connsiteX2" fmla="*/ 0 w 558547"/>
                <a:gd name="connsiteY2" fmla="*/ 216490 h 216490"/>
                <a:gd name="connsiteX0" fmla="*/ 558547 w 558547"/>
                <a:gd name="connsiteY0" fmla="*/ 0 h 216490"/>
                <a:gd name="connsiteX1" fmla="*/ 172033 w 558547"/>
                <a:gd name="connsiteY1" fmla="*/ 45639 h 216490"/>
                <a:gd name="connsiteX2" fmla="*/ 0 w 558547"/>
                <a:gd name="connsiteY2" fmla="*/ 216490 h 216490"/>
                <a:gd name="connsiteX0" fmla="*/ 558547 w 558547"/>
                <a:gd name="connsiteY0" fmla="*/ 0 h 216490"/>
                <a:gd name="connsiteX1" fmla="*/ 172033 w 558547"/>
                <a:gd name="connsiteY1" fmla="*/ 45639 h 216490"/>
                <a:gd name="connsiteX2" fmla="*/ 159570 w 558547"/>
                <a:gd name="connsiteY2" fmla="*/ 119445 h 216490"/>
                <a:gd name="connsiteX3" fmla="*/ 0 w 558547"/>
                <a:gd name="connsiteY3" fmla="*/ 216490 h 216490"/>
                <a:gd name="connsiteX0" fmla="*/ 558547 w 558547"/>
                <a:gd name="connsiteY0" fmla="*/ 0 h 216490"/>
                <a:gd name="connsiteX1" fmla="*/ 398850 w 558547"/>
                <a:gd name="connsiteY1" fmla="*/ 60211 h 216490"/>
                <a:gd name="connsiteX2" fmla="*/ 159570 w 558547"/>
                <a:gd name="connsiteY2" fmla="*/ 119445 h 216490"/>
                <a:gd name="connsiteX3" fmla="*/ 0 w 558547"/>
                <a:gd name="connsiteY3" fmla="*/ 216490 h 216490"/>
                <a:gd name="connsiteX0" fmla="*/ 641028 w 641028"/>
                <a:gd name="connsiteY0" fmla="*/ 0 h 128761"/>
                <a:gd name="connsiteX1" fmla="*/ 481331 w 641028"/>
                <a:gd name="connsiteY1" fmla="*/ 60211 h 128761"/>
                <a:gd name="connsiteX2" fmla="*/ 242051 w 641028"/>
                <a:gd name="connsiteY2" fmla="*/ 119445 h 128761"/>
                <a:gd name="connsiteX3" fmla="*/ 0 w 641028"/>
                <a:gd name="connsiteY3" fmla="*/ 114485 h 128761"/>
                <a:gd name="connsiteX0" fmla="*/ 641028 w 641028"/>
                <a:gd name="connsiteY0" fmla="*/ 0 h 114485"/>
                <a:gd name="connsiteX1" fmla="*/ 481331 w 641028"/>
                <a:gd name="connsiteY1" fmla="*/ 60211 h 114485"/>
                <a:gd name="connsiteX2" fmla="*/ 0 w 641028"/>
                <a:gd name="connsiteY2" fmla="*/ 114485 h 114485"/>
                <a:gd name="connsiteX0" fmla="*/ 238946 w 238946"/>
                <a:gd name="connsiteY0" fmla="*/ 275575 h 336507"/>
                <a:gd name="connsiteX1" fmla="*/ 79249 w 238946"/>
                <a:gd name="connsiteY1" fmla="*/ 335786 h 336507"/>
                <a:gd name="connsiteX2" fmla="*/ 0 w 238946"/>
                <a:gd name="connsiteY2" fmla="*/ 256 h 336507"/>
                <a:gd name="connsiteX0" fmla="*/ 238946 w 295753"/>
                <a:gd name="connsiteY0" fmla="*/ 275898 h 275898"/>
                <a:gd name="connsiteX1" fmla="*/ 295753 w 295753"/>
                <a:gd name="connsiteY1" fmla="*/ 128457 h 275898"/>
                <a:gd name="connsiteX2" fmla="*/ 0 w 295753"/>
                <a:gd name="connsiteY2" fmla="*/ 579 h 275898"/>
                <a:gd name="connsiteX0" fmla="*/ 238946 w 295753"/>
                <a:gd name="connsiteY0" fmla="*/ 275898 h 275898"/>
                <a:gd name="connsiteX1" fmla="*/ 295753 w 295753"/>
                <a:gd name="connsiteY1" fmla="*/ 128457 h 275898"/>
                <a:gd name="connsiteX2" fmla="*/ 0 w 295753"/>
                <a:gd name="connsiteY2" fmla="*/ 579 h 275898"/>
                <a:gd name="connsiteX0" fmla="*/ 238946 w 295753"/>
                <a:gd name="connsiteY0" fmla="*/ 276079 h 276079"/>
                <a:gd name="connsiteX1" fmla="*/ 295753 w 295753"/>
                <a:gd name="connsiteY1" fmla="*/ 128638 h 276079"/>
                <a:gd name="connsiteX2" fmla="*/ 0 w 295753"/>
                <a:gd name="connsiteY2" fmla="*/ 760 h 276079"/>
                <a:gd name="connsiteX0" fmla="*/ 259568 w 316375"/>
                <a:gd name="connsiteY0" fmla="*/ 326863 h 326863"/>
                <a:gd name="connsiteX1" fmla="*/ 316375 w 316375"/>
                <a:gd name="connsiteY1" fmla="*/ 179422 h 326863"/>
                <a:gd name="connsiteX2" fmla="*/ 0 w 316375"/>
                <a:gd name="connsiteY2" fmla="*/ 541 h 326863"/>
              </a:gdLst>
              <a:ahLst/>
              <a:cxnLst>
                <a:cxn ang="0">
                  <a:pos x="connsiteX0" y="connsiteY0"/>
                </a:cxn>
                <a:cxn ang="0">
                  <a:pos x="connsiteX1" y="connsiteY1"/>
                </a:cxn>
                <a:cxn ang="0">
                  <a:pos x="connsiteX2" y="connsiteY2"/>
                </a:cxn>
              </a:cxnLst>
              <a:rect l="l" t="t" r="r" b="b"/>
              <a:pathLst>
                <a:path w="316375" h="326863">
                  <a:moveTo>
                    <a:pt x="259568" y="326863"/>
                  </a:moveTo>
                  <a:lnTo>
                    <a:pt x="316375" y="179422"/>
                  </a:lnTo>
                  <a:cubicBezTo>
                    <a:pt x="271395" y="158429"/>
                    <a:pt x="100277" y="-10766"/>
                    <a:pt x="0" y="541"/>
                  </a:cubicBezTo>
                </a:path>
              </a:pathLst>
            </a:custGeom>
            <a:noFill/>
            <a:ln w="12700">
              <a:solidFill>
                <a:schemeClr val="accent1">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9" name="Freeform 478"/>
            <p:cNvSpPr/>
            <p:nvPr/>
          </p:nvSpPr>
          <p:spPr>
            <a:xfrm>
              <a:off x="6064882" y="1955818"/>
              <a:ext cx="226511" cy="114485"/>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18726 w 78779"/>
                <a:gd name="connsiteY0" fmla="*/ 0 h 456930"/>
                <a:gd name="connsiteX1" fmla="*/ 78766 w 78779"/>
                <a:gd name="connsiteY1" fmla="*/ 456930 h 456930"/>
                <a:gd name="connsiteX0" fmla="*/ 238946 w 238946"/>
                <a:gd name="connsiteY0" fmla="*/ 0 h 278422"/>
                <a:gd name="connsiteX1" fmla="*/ 0 w 238946"/>
                <a:gd name="connsiteY1" fmla="*/ 278422 h 278422"/>
                <a:gd name="connsiteX0" fmla="*/ 238946 w 238946"/>
                <a:gd name="connsiteY0" fmla="*/ 0 h 278422"/>
                <a:gd name="connsiteX1" fmla="*/ 192656 w 238946"/>
                <a:gd name="connsiteY1" fmla="*/ 107570 h 278422"/>
                <a:gd name="connsiteX2" fmla="*/ 0 w 238946"/>
                <a:gd name="connsiteY2" fmla="*/ 278422 h 278422"/>
                <a:gd name="connsiteX0" fmla="*/ 242189 w 242189"/>
                <a:gd name="connsiteY0" fmla="*/ 0 h 278422"/>
                <a:gd name="connsiteX1" fmla="*/ 10321 w 242189"/>
                <a:gd name="connsiteY1" fmla="*/ 85712 h 278422"/>
                <a:gd name="connsiteX2" fmla="*/ 3243 w 242189"/>
                <a:gd name="connsiteY2" fmla="*/ 278422 h 278422"/>
                <a:gd name="connsiteX0" fmla="*/ 558547 w 558547"/>
                <a:gd name="connsiteY0" fmla="*/ 0 h 216490"/>
                <a:gd name="connsiteX1" fmla="*/ 326679 w 558547"/>
                <a:gd name="connsiteY1" fmla="*/ 85712 h 216490"/>
                <a:gd name="connsiteX2" fmla="*/ 0 w 558547"/>
                <a:gd name="connsiteY2" fmla="*/ 216490 h 216490"/>
                <a:gd name="connsiteX0" fmla="*/ 558547 w 558547"/>
                <a:gd name="connsiteY0" fmla="*/ 0 h 216490"/>
                <a:gd name="connsiteX1" fmla="*/ 172033 w 558547"/>
                <a:gd name="connsiteY1" fmla="*/ 45639 h 216490"/>
                <a:gd name="connsiteX2" fmla="*/ 0 w 558547"/>
                <a:gd name="connsiteY2" fmla="*/ 216490 h 216490"/>
                <a:gd name="connsiteX0" fmla="*/ 558547 w 558547"/>
                <a:gd name="connsiteY0" fmla="*/ 0 h 216490"/>
                <a:gd name="connsiteX1" fmla="*/ 172033 w 558547"/>
                <a:gd name="connsiteY1" fmla="*/ 45639 h 216490"/>
                <a:gd name="connsiteX2" fmla="*/ 159570 w 558547"/>
                <a:gd name="connsiteY2" fmla="*/ 119445 h 216490"/>
                <a:gd name="connsiteX3" fmla="*/ 0 w 558547"/>
                <a:gd name="connsiteY3" fmla="*/ 216490 h 216490"/>
                <a:gd name="connsiteX0" fmla="*/ 558547 w 558547"/>
                <a:gd name="connsiteY0" fmla="*/ 0 h 216490"/>
                <a:gd name="connsiteX1" fmla="*/ 398850 w 558547"/>
                <a:gd name="connsiteY1" fmla="*/ 60211 h 216490"/>
                <a:gd name="connsiteX2" fmla="*/ 159570 w 558547"/>
                <a:gd name="connsiteY2" fmla="*/ 119445 h 216490"/>
                <a:gd name="connsiteX3" fmla="*/ 0 w 558547"/>
                <a:gd name="connsiteY3" fmla="*/ 216490 h 216490"/>
                <a:gd name="connsiteX0" fmla="*/ 641028 w 641028"/>
                <a:gd name="connsiteY0" fmla="*/ 0 h 128761"/>
                <a:gd name="connsiteX1" fmla="*/ 481331 w 641028"/>
                <a:gd name="connsiteY1" fmla="*/ 60211 h 128761"/>
                <a:gd name="connsiteX2" fmla="*/ 242051 w 641028"/>
                <a:gd name="connsiteY2" fmla="*/ 119445 h 128761"/>
                <a:gd name="connsiteX3" fmla="*/ 0 w 641028"/>
                <a:gd name="connsiteY3" fmla="*/ 114485 h 128761"/>
                <a:gd name="connsiteX0" fmla="*/ 641028 w 641028"/>
                <a:gd name="connsiteY0" fmla="*/ 0 h 114485"/>
                <a:gd name="connsiteX1" fmla="*/ 481331 w 641028"/>
                <a:gd name="connsiteY1" fmla="*/ 60211 h 114485"/>
                <a:gd name="connsiteX2" fmla="*/ 0 w 641028"/>
                <a:gd name="connsiteY2" fmla="*/ 114485 h 114485"/>
              </a:gdLst>
              <a:ahLst/>
              <a:cxnLst>
                <a:cxn ang="0">
                  <a:pos x="connsiteX0" y="connsiteY0"/>
                </a:cxn>
                <a:cxn ang="0">
                  <a:pos x="connsiteX1" y="connsiteY1"/>
                </a:cxn>
                <a:cxn ang="0">
                  <a:pos x="connsiteX2" y="connsiteY2"/>
                </a:cxn>
              </a:cxnLst>
              <a:rect l="l" t="t" r="r" b="b"/>
              <a:pathLst>
                <a:path w="641028" h="114485">
                  <a:moveTo>
                    <a:pt x="641028" y="0"/>
                  </a:moveTo>
                  <a:lnTo>
                    <a:pt x="481331" y="60211"/>
                  </a:lnTo>
                  <a:cubicBezTo>
                    <a:pt x="374493" y="79292"/>
                    <a:pt x="100277" y="103178"/>
                    <a:pt x="0" y="114485"/>
                  </a:cubicBezTo>
                </a:path>
              </a:pathLst>
            </a:custGeom>
            <a:noFill/>
            <a:ln w="12700">
              <a:solidFill>
                <a:schemeClr val="accent1">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0" name="Freeform 479"/>
            <p:cNvSpPr/>
            <p:nvPr/>
          </p:nvSpPr>
          <p:spPr>
            <a:xfrm>
              <a:off x="6295334" y="1948618"/>
              <a:ext cx="109757" cy="515218"/>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18726 w 78779"/>
                <a:gd name="connsiteY0" fmla="*/ 0 h 456930"/>
                <a:gd name="connsiteX1" fmla="*/ 78766 w 78779"/>
                <a:gd name="connsiteY1" fmla="*/ 456930 h 456930"/>
                <a:gd name="connsiteX0" fmla="*/ 238946 w 238946"/>
                <a:gd name="connsiteY0" fmla="*/ 0 h 278422"/>
                <a:gd name="connsiteX1" fmla="*/ 0 w 238946"/>
                <a:gd name="connsiteY1" fmla="*/ 278422 h 278422"/>
                <a:gd name="connsiteX0" fmla="*/ 238946 w 238946"/>
                <a:gd name="connsiteY0" fmla="*/ 0 h 278422"/>
                <a:gd name="connsiteX1" fmla="*/ 192656 w 238946"/>
                <a:gd name="connsiteY1" fmla="*/ 107570 h 278422"/>
                <a:gd name="connsiteX2" fmla="*/ 0 w 238946"/>
                <a:gd name="connsiteY2" fmla="*/ 278422 h 278422"/>
                <a:gd name="connsiteX0" fmla="*/ 242189 w 242189"/>
                <a:gd name="connsiteY0" fmla="*/ 0 h 278422"/>
                <a:gd name="connsiteX1" fmla="*/ 10321 w 242189"/>
                <a:gd name="connsiteY1" fmla="*/ 85712 h 278422"/>
                <a:gd name="connsiteX2" fmla="*/ 3243 w 242189"/>
                <a:gd name="connsiteY2" fmla="*/ 278422 h 278422"/>
                <a:gd name="connsiteX0" fmla="*/ 558547 w 558547"/>
                <a:gd name="connsiteY0" fmla="*/ 0 h 216490"/>
                <a:gd name="connsiteX1" fmla="*/ 326679 w 558547"/>
                <a:gd name="connsiteY1" fmla="*/ 85712 h 216490"/>
                <a:gd name="connsiteX2" fmla="*/ 0 w 558547"/>
                <a:gd name="connsiteY2" fmla="*/ 216490 h 216490"/>
                <a:gd name="connsiteX0" fmla="*/ 558547 w 558547"/>
                <a:gd name="connsiteY0" fmla="*/ 0 h 216490"/>
                <a:gd name="connsiteX1" fmla="*/ 172033 w 558547"/>
                <a:gd name="connsiteY1" fmla="*/ 45639 h 216490"/>
                <a:gd name="connsiteX2" fmla="*/ 0 w 558547"/>
                <a:gd name="connsiteY2" fmla="*/ 216490 h 216490"/>
                <a:gd name="connsiteX0" fmla="*/ 558547 w 558547"/>
                <a:gd name="connsiteY0" fmla="*/ 0 h 216490"/>
                <a:gd name="connsiteX1" fmla="*/ 172033 w 558547"/>
                <a:gd name="connsiteY1" fmla="*/ 45639 h 216490"/>
                <a:gd name="connsiteX2" fmla="*/ 159570 w 558547"/>
                <a:gd name="connsiteY2" fmla="*/ 119445 h 216490"/>
                <a:gd name="connsiteX3" fmla="*/ 0 w 558547"/>
                <a:gd name="connsiteY3" fmla="*/ 216490 h 216490"/>
                <a:gd name="connsiteX0" fmla="*/ 558547 w 558547"/>
                <a:gd name="connsiteY0" fmla="*/ 0 h 216490"/>
                <a:gd name="connsiteX1" fmla="*/ 398850 w 558547"/>
                <a:gd name="connsiteY1" fmla="*/ 60211 h 216490"/>
                <a:gd name="connsiteX2" fmla="*/ 159570 w 558547"/>
                <a:gd name="connsiteY2" fmla="*/ 119445 h 216490"/>
                <a:gd name="connsiteX3" fmla="*/ 0 w 558547"/>
                <a:gd name="connsiteY3" fmla="*/ 216490 h 216490"/>
                <a:gd name="connsiteX0" fmla="*/ 641028 w 641028"/>
                <a:gd name="connsiteY0" fmla="*/ 0 h 128761"/>
                <a:gd name="connsiteX1" fmla="*/ 481331 w 641028"/>
                <a:gd name="connsiteY1" fmla="*/ 60211 h 128761"/>
                <a:gd name="connsiteX2" fmla="*/ 242051 w 641028"/>
                <a:gd name="connsiteY2" fmla="*/ 119445 h 128761"/>
                <a:gd name="connsiteX3" fmla="*/ 0 w 641028"/>
                <a:gd name="connsiteY3" fmla="*/ 114485 h 128761"/>
                <a:gd name="connsiteX0" fmla="*/ 641028 w 641028"/>
                <a:gd name="connsiteY0" fmla="*/ 0 h 114485"/>
                <a:gd name="connsiteX1" fmla="*/ 481331 w 641028"/>
                <a:gd name="connsiteY1" fmla="*/ 60211 h 114485"/>
                <a:gd name="connsiteX2" fmla="*/ 0 w 641028"/>
                <a:gd name="connsiteY2" fmla="*/ 114485 h 114485"/>
                <a:gd name="connsiteX0" fmla="*/ 579170 w 579170"/>
                <a:gd name="connsiteY0" fmla="*/ 0 h 220133"/>
                <a:gd name="connsiteX1" fmla="*/ 481331 w 579170"/>
                <a:gd name="connsiteY1" fmla="*/ 165859 h 220133"/>
                <a:gd name="connsiteX2" fmla="*/ 0 w 579170"/>
                <a:gd name="connsiteY2" fmla="*/ 220133 h 220133"/>
                <a:gd name="connsiteX0" fmla="*/ 110034 w 448936"/>
                <a:gd name="connsiteY0" fmla="*/ 0 h 573506"/>
                <a:gd name="connsiteX1" fmla="*/ 12195 w 448936"/>
                <a:gd name="connsiteY1" fmla="*/ 165859 h 573506"/>
                <a:gd name="connsiteX2" fmla="*/ 438126 w 448936"/>
                <a:gd name="connsiteY2" fmla="*/ 573506 h 573506"/>
                <a:gd name="connsiteX0" fmla="*/ 110798 w 409143"/>
                <a:gd name="connsiteY0" fmla="*/ 0 h 515218"/>
                <a:gd name="connsiteX1" fmla="*/ 12959 w 409143"/>
                <a:gd name="connsiteY1" fmla="*/ 165859 h 515218"/>
                <a:gd name="connsiteX2" fmla="*/ 397650 w 409143"/>
                <a:gd name="connsiteY2" fmla="*/ 515218 h 515218"/>
                <a:gd name="connsiteX0" fmla="*/ 0 w 303281"/>
                <a:gd name="connsiteY0" fmla="*/ 0 h 515218"/>
                <a:gd name="connsiteX1" fmla="*/ 98045 w 303281"/>
                <a:gd name="connsiteY1" fmla="*/ 180431 h 515218"/>
                <a:gd name="connsiteX2" fmla="*/ 286852 w 303281"/>
                <a:gd name="connsiteY2" fmla="*/ 515218 h 515218"/>
                <a:gd name="connsiteX0" fmla="*/ 10112 w 310614"/>
                <a:gd name="connsiteY0" fmla="*/ 0 h 515218"/>
                <a:gd name="connsiteX1" fmla="*/ 15370 w 310614"/>
                <a:gd name="connsiteY1" fmla="*/ 169502 h 515218"/>
                <a:gd name="connsiteX2" fmla="*/ 296964 w 310614"/>
                <a:gd name="connsiteY2" fmla="*/ 515218 h 515218"/>
                <a:gd name="connsiteX0" fmla="*/ 10112 w 310614"/>
                <a:gd name="connsiteY0" fmla="*/ 0 h 515218"/>
                <a:gd name="connsiteX1" fmla="*/ 15370 w 310614"/>
                <a:gd name="connsiteY1" fmla="*/ 169502 h 515218"/>
                <a:gd name="connsiteX2" fmla="*/ 296964 w 310614"/>
                <a:gd name="connsiteY2" fmla="*/ 515218 h 515218"/>
              </a:gdLst>
              <a:ahLst/>
              <a:cxnLst>
                <a:cxn ang="0">
                  <a:pos x="connsiteX0" y="connsiteY0"/>
                </a:cxn>
                <a:cxn ang="0">
                  <a:pos x="connsiteX1" y="connsiteY1"/>
                </a:cxn>
                <a:cxn ang="0">
                  <a:pos x="connsiteX2" y="connsiteY2"/>
                </a:cxn>
              </a:cxnLst>
              <a:rect l="l" t="t" r="r" b="b"/>
              <a:pathLst>
                <a:path w="310614" h="515218">
                  <a:moveTo>
                    <a:pt x="10112" y="0"/>
                  </a:moveTo>
                  <a:cubicBezTo>
                    <a:pt x="11865" y="56501"/>
                    <a:pt x="-7001" y="105715"/>
                    <a:pt x="15370" y="169502"/>
                  </a:cubicBezTo>
                  <a:cubicBezTo>
                    <a:pt x="-91468" y="188583"/>
                    <a:pt x="397241" y="503911"/>
                    <a:pt x="296964" y="515218"/>
                  </a:cubicBezTo>
                </a:path>
              </a:pathLst>
            </a:custGeom>
            <a:noFill/>
            <a:ln w="12700">
              <a:solidFill>
                <a:schemeClr val="accent1">
                  <a:lumMod val="50000"/>
                </a:schemeClr>
              </a:solidFill>
              <a:headEnd type="none"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5" name="Freeform 484"/>
            <p:cNvSpPr/>
            <p:nvPr/>
          </p:nvSpPr>
          <p:spPr>
            <a:xfrm>
              <a:off x="6834561" y="2160199"/>
              <a:ext cx="148721" cy="5403"/>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 name="connsiteX0" fmla="*/ 1541644 w 2557317"/>
                <a:gd name="connsiteY0" fmla="*/ 0 h 650351"/>
                <a:gd name="connsiteX1" fmla="*/ 21347 w 2557317"/>
                <a:gd name="connsiteY1" fmla="*/ 134875 h 650351"/>
                <a:gd name="connsiteX2" fmla="*/ 2554499 w 2557317"/>
                <a:gd name="connsiteY2" fmla="*/ 645496 h 650351"/>
                <a:gd name="connsiteX0" fmla="*/ 394253 w 1414494"/>
                <a:gd name="connsiteY0" fmla="*/ 0 h 653534"/>
                <a:gd name="connsiteX1" fmla="*/ 439651 w 1414494"/>
                <a:gd name="connsiteY1" fmla="*/ 334660 h 653534"/>
                <a:gd name="connsiteX2" fmla="*/ 1407108 w 1414494"/>
                <a:gd name="connsiteY2" fmla="*/ 645496 h 653534"/>
                <a:gd name="connsiteX0" fmla="*/ 65187 w 1085428"/>
                <a:gd name="connsiteY0" fmla="*/ 0 h 653534"/>
                <a:gd name="connsiteX1" fmla="*/ 110585 w 1085428"/>
                <a:gd name="connsiteY1" fmla="*/ 334660 h 653534"/>
                <a:gd name="connsiteX2" fmla="*/ 1078042 w 1085428"/>
                <a:gd name="connsiteY2" fmla="*/ 645496 h 653534"/>
                <a:gd name="connsiteX0" fmla="*/ 92887 w 1524355"/>
                <a:gd name="connsiteY0" fmla="*/ 0 h 661052"/>
                <a:gd name="connsiteX1" fmla="*/ 138285 w 1524355"/>
                <a:gd name="connsiteY1" fmla="*/ 334660 h 661052"/>
                <a:gd name="connsiteX2" fmla="*/ 1518913 w 1524355"/>
                <a:gd name="connsiteY2" fmla="*/ 653180 h 661052"/>
                <a:gd name="connsiteX0" fmla="*/ 14980 w 1447942"/>
                <a:gd name="connsiteY0" fmla="*/ 0 h 660347"/>
                <a:gd name="connsiteX1" fmla="*/ 343075 w 1447942"/>
                <a:gd name="connsiteY1" fmla="*/ 303924 h 660347"/>
                <a:gd name="connsiteX2" fmla="*/ 1441006 w 1447942"/>
                <a:gd name="connsiteY2" fmla="*/ 653180 h 660347"/>
                <a:gd name="connsiteX0" fmla="*/ 8013 w 350665"/>
                <a:gd name="connsiteY0" fmla="*/ 0 h 320314"/>
                <a:gd name="connsiteX1" fmla="*/ 336108 w 350665"/>
                <a:gd name="connsiteY1" fmla="*/ 303924 h 320314"/>
                <a:gd name="connsiteX2" fmla="*/ 238023 w 350665"/>
                <a:gd name="connsiteY2" fmla="*/ 245926 h 320314"/>
                <a:gd name="connsiteX0" fmla="*/ 9196 w 337296"/>
                <a:gd name="connsiteY0" fmla="*/ 0 h 304901"/>
                <a:gd name="connsiteX1" fmla="*/ 337291 w 337296"/>
                <a:gd name="connsiteY1" fmla="*/ 303924 h 304901"/>
                <a:gd name="connsiteX2" fmla="*/ 0 w 337296"/>
                <a:gd name="connsiteY2" fmla="*/ 92246 h 304901"/>
                <a:gd name="connsiteX0" fmla="*/ 7308 w 335408"/>
                <a:gd name="connsiteY0" fmla="*/ 0 h 303924"/>
                <a:gd name="connsiteX1" fmla="*/ 335403 w 335408"/>
                <a:gd name="connsiteY1" fmla="*/ 303924 h 303924"/>
                <a:gd name="connsiteX0" fmla="*/ 4973 w 539267"/>
                <a:gd name="connsiteY0" fmla="*/ 0 h 394999"/>
                <a:gd name="connsiteX1" fmla="*/ 539263 w 539267"/>
                <a:gd name="connsiteY1" fmla="*/ 394999 h 394999"/>
                <a:gd name="connsiteX0" fmla="*/ 4010 w 692947"/>
                <a:gd name="connsiteY0" fmla="*/ 0 h 365855"/>
                <a:gd name="connsiteX1" fmla="*/ 692946 w 692947"/>
                <a:gd name="connsiteY1" fmla="*/ 365855 h 365855"/>
                <a:gd name="connsiteX0" fmla="*/ 4010 w 692947"/>
                <a:gd name="connsiteY0" fmla="*/ 0 h 380427"/>
                <a:gd name="connsiteX1" fmla="*/ 692946 w 692947"/>
                <a:gd name="connsiteY1" fmla="*/ 380427 h 380427"/>
                <a:gd name="connsiteX0" fmla="*/ 18726 w 78779"/>
                <a:gd name="connsiteY0" fmla="*/ 0 h 456930"/>
                <a:gd name="connsiteX1" fmla="*/ 78766 w 78779"/>
                <a:gd name="connsiteY1" fmla="*/ 456930 h 456930"/>
                <a:gd name="connsiteX0" fmla="*/ 238946 w 238946"/>
                <a:gd name="connsiteY0" fmla="*/ 0 h 278422"/>
                <a:gd name="connsiteX1" fmla="*/ 0 w 238946"/>
                <a:gd name="connsiteY1" fmla="*/ 278422 h 278422"/>
                <a:gd name="connsiteX0" fmla="*/ 238946 w 238946"/>
                <a:gd name="connsiteY0" fmla="*/ 0 h 278422"/>
                <a:gd name="connsiteX1" fmla="*/ 192656 w 238946"/>
                <a:gd name="connsiteY1" fmla="*/ 107570 h 278422"/>
                <a:gd name="connsiteX2" fmla="*/ 0 w 238946"/>
                <a:gd name="connsiteY2" fmla="*/ 278422 h 278422"/>
                <a:gd name="connsiteX0" fmla="*/ 242189 w 242189"/>
                <a:gd name="connsiteY0" fmla="*/ 0 h 278422"/>
                <a:gd name="connsiteX1" fmla="*/ 10321 w 242189"/>
                <a:gd name="connsiteY1" fmla="*/ 85712 h 278422"/>
                <a:gd name="connsiteX2" fmla="*/ 3243 w 242189"/>
                <a:gd name="connsiteY2" fmla="*/ 278422 h 278422"/>
                <a:gd name="connsiteX0" fmla="*/ 558547 w 558547"/>
                <a:gd name="connsiteY0" fmla="*/ 0 h 216490"/>
                <a:gd name="connsiteX1" fmla="*/ 326679 w 558547"/>
                <a:gd name="connsiteY1" fmla="*/ 85712 h 216490"/>
                <a:gd name="connsiteX2" fmla="*/ 0 w 558547"/>
                <a:gd name="connsiteY2" fmla="*/ 216490 h 216490"/>
                <a:gd name="connsiteX0" fmla="*/ 558547 w 558547"/>
                <a:gd name="connsiteY0" fmla="*/ 0 h 216490"/>
                <a:gd name="connsiteX1" fmla="*/ 172033 w 558547"/>
                <a:gd name="connsiteY1" fmla="*/ 45639 h 216490"/>
                <a:gd name="connsiteX2" fmla="*/ 0 w 558547"/>
                <a:gd name="connsiteY2" fmla="*/ 216490 h 216490"/>
                <a:gd name="connsiteX0" fmla="*/ 558547 w 558547"/>
                <a:gd name="connsiteY0" fmla="*/ 0 h 216490"/>
                <a:gd name="connsiteX1" fmla="*/ 172033 w 558547"/>
                <a:gd name="connsiteY1" fmla="*/ 45639 h 216490"/>
                <a:gd name="connsiteX2" fmla="*/ 159570 w 558547"/>
                <a:gd name="connsiteY2" fmla="*/ 119445 h 216490"/>
                <a:gd name="connsiteX3" fmla="*/ 0 w 558547"/>
                <a:gd name="connsiteY3" fmla="*/ 216490 h 216490"/>
                <a:gd name="connsiteX0" fmla="*/ 558547 w 558547"/>
                <a:gd name="connsiteY0" fmla="*/ 0 h 216490"/>
                <a:gd name="connsiteX1" fmla="*/ 398850 w 558547"/>
                <a:gd name="connsiteY1" fmla="*/ 60211 h 216490"/>
                <a:gd name="connsiteX2" fmla="*/ 159570 w 558547"/>
                <a:gd name="connsiteY2" fmla="*/ 119445 h 216490"/>
                <a:gd name="connsiteX3" fmla="*/ 0 w 558547"/>
                <a:gd name="connsiteY3" fmla="*/ 216490 h 216490"/>
                <a:gd name="connsiteX0" fmla="*/ 641028 w 641028"/>
                <a:gd name="connsiteY0" fmla="*/ 0 h 128761"/>
                <a:gd name="connsiteX1" fmla="*/ 481331 w 641028"/>
                <a:gd name="connsiteY1" fmla="*/ 60211 h 128761"/>
                <a:gd name="connsiteX2" fmla="*/ 242051 w 641028"/>
                <a:gd name="connsiteY2" fmla="*/ 119445 h 128761"/>
                <a:gd name="connsiteX3" fmla="*/ 0 w 641028"/>
                <a:gd name="connsiteY3" fmla="*/ 114485 h 128761"/>
                <a:gd name="connsiteX0" fmla="*/ 641028 w 641028"/>
                <a:gd name="connsiteY0" fmla="*/ 0 h 114485"/>
                <a:gd name="connsiteX1" fmla="*/ 481331 w 641028"/>
                <a:gd name="connsiteY1" fmla="*/ 60211 h 114485"/>
                <a:gd name="connsiteX2" fmla="*/ 0 w 641028"/>
                <a:gd name="connsiteY2" fmla="*/ 114485 h 114485"/>
                <a:gd name="connsiteX0" fmla="*/ 641028 w 641028"/>
                <a:gd name="connsiteY0" fmla="*/ 0 h 114485"/>
                <a:gd name="connsiteX1" fmla="*/ 0 w 641028"/>
                <a:gd name="connsiteY1" fmla="*/ 114485 h 114485"/>
                <a:gd name="connsiteX0" fmla="*/ 0 w 420882"/>
                <a:gd name="connsiteY0" fmla="*/ 0 h 5195"/>
                <a:gd name="connsiteX1" fmla="*/ 420882 w 420882"/>
                <a:gd name="connsiteY1" fmla="*/ 5195 h 5195"/>
                <a:gd name="connsiteX0" fmla="*/ 0 w 10000"/>
                <a:gd name="connsiteY0" fmla="*/ 400 h 10400"/>
                <a:gd name="connsiteX1" fmla="*/ 2685 w 10000"/>
                <a:gd name="connsiteY1" fmla="*/ 1901 h 10400"/>
                <a:gd name="connsiteX2" fmla="*/ 10000 w 10000"/>
                <a:gd name="connsiteY2" fmla="*/ 10400 h 10400"/>
              </a:gdLst>
              <a:ahLst/>
              <a:cxnLst>
                <a:cxn ang="0">
                  <a:pos x="connsiteX0" y="connsiteY0"/>
                </a:cxn>
                <a:cxn ang="0">
                  <a:pos x="connsiteX1" y="connsiteY1"/>
                </a:cxn>
                <a:cxn ang="0">
                  <a:pos x="connsiteX2" y="connsiteY2"/>
                </a:cxn>
              </a:cxnLst>
              <a:rect l="l" t="t" r="r" b="b"/>
              <a:pathLst>
                <a:path w="10000" h="10400">
                  <a:moveTo>
                    <a:pt x="0" y="400"/>
                  </a:moveTo>
                  <a:cubicBezTo>
                    <a:pt x="1303" y="-1438"/>
                    <a:pt x="1382" y="3739"/>
                    <a:pt x="2685" y="1901"/>
                  </a:cubicBezTo>
                  <a:lnTo>
                    <a:pt x="10000" y="10400"/>
                  </a:lnTo>
                </a:path>
              </a:pathLst>
            </a:custGeom>
            <a:noFill/>
            <a:ln w="12700">
              <a:solidFill>
                <a:schemeClr val="accent1">
                  <a:lumMod val="50000"/>
                </a:schemeClr>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1" name="TextBox 260"/>
            <p:cNvSpPr txBox="1"/>
            <p:nvPr/>
          </p:nvSpPr>
          <p:spPr>
            <a:xfrm>
              <a:off x="5107531" y="1798774"/>
              <a:ext cx="846734" cy="199066"/>
            </a:xfrm>
            <a:prstGeom prst="rect">
              <a:avLst/>
            </a:prstGeom>
            <a:noFill/>
          </p:spPr>
          <p:txBody>
            <a:bodyPr wrap="square">
              <a:spAutoFit/>
            </a:bodyPr>
            <a:lstStyle/>
            <a:p>
              <a:pPr>
                <a:defRPr/>
              </a:pPr>
              <a:r>
                <a:rPr lang="en-US" sz="540" b="1" spc="81" dirty="0" smtClean="0">
                  <a:solidFill>
                    <a:schemeClr val="bg1"/>
                  </a:solidFill>
                </a:rPr>
                <a:t>MEXICO</a:t>
              </a:r>
              <a:endParaRPr lang="en-US" sz="540" b="1" spc="81" dirty="0">
                <a:solidFill>
                  <a:schemeClr val="bg1"/>
                </a:solidFill>
              </a:endParaRPr>
            </a:p>
          </p:txBody>
        </p:sp>
      </p:grpSp>
      <p:sp>
        <p:nvSpPr>
          <p:cNvPr id="10" name="TextBox 9"/>
          <p:cNvSpPr txBox="1"/>
          <p:nvPr/>
        </p:nvSpPr>
        <p:spPr>
          <a:xfrm>
            <a:off x="1071388" y="544073"/>
            <a:ext cx="7996412" cy="430887"/>
          </a:xfrm>
          <a:prstGeom prst="rect">
            <a:avLst/>
          </a:prstGeom>
          <a:solidFill>
            <a:schemeClr val="bg2"/>
          </a:solidFill>
        </p:spPr>
        <p:txBody>
          <a:bodyPr wrap="square" rtlCol="0">
            <a:spAutoFit/>
          </a:bodyPr>
          <a:lstStyle/>
          <a:p>
            <a:pPr algn="ctr"/>
            <a:r>
              <a:rPr lang="en-US" sz="1100" b="1" i="1" dirty="0" smtClean="0"/>
              <a:t>Transnational Criminal Organizations (TCOs), some more powerful than state security forces, control territory and traffic guns, drugs, money, people, wildlife, gold, timber, and other goods, undermining governance and security throughout the hemisphere.</a:t>
            </a:r>
            <a:endParaRPr lang="en-US" sz="1100" b="1" i="1" dirty="0"/>
          </a:p>
        </p:txBody>
      </p:sp>
      <p:sp>
        <p:nvSpPr>
          <p:cNvPr id="507" name="TextBox 506"/>
          <p:cNvSpPr txBox="1"/>
          <p:nvPr/>
        </p:nvSpPr>
        <p:spPr>
          <a:xfrm>
            <a:off x="7277912" y="992774"/>
            <a:ext cx="1855985" cy="954107"/>
          </a:xfrm>
          <a:prstGeom prst="rect">
            <a:avLst/>
          </a:prstGeom>
          <a:noFill/>
        </p:spPr>
        <p:txBody>
          <a:bodyPr wrap="square" rtlCol="0">
            <a:spAutoFit/>
          </a:bodyPr>
          <a:lstStyle/>
          <a:p>
            <a:pPr algn="r"/>
            <a:r>
              <a:rPr lang="en-US" sz="14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303 Metric Tons</a:t>
            </a:r>
            <a:endParaRPr lang="en-US" sz="1400" b="1" dirty="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algn="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Cocaine Disrupted </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by Counter </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TCO Enhanced </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Operation</a:t>
            </a:r>
            <a:endPar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marL="400050" lvl="1" indent="-57150">
              <a:buFont typeface="Wingdings" panose="05000000000000000000" pitchFamily="2" charset="2"/>
              <a:buChar char="§"/>
            </a:pPr>
            <a:r>
              <a:rPr lang="en-US" sz="7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$7.6 Billion:</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 Revenue Disrupted</a:t>
            </a:r>
          </a:p>
          <a:p>
            <a:pPr marL="400050" lvl="1" indent="-57150">
              <a:buFont typeface="Wingdings" panose="05000000000000000000" pitchFamily="2" charset="2"/>
              <a:buChar char="§"/>
            </a:pPr>
            <a:r>
              <a:rPr lang="en-US" sz="700" b="1" dirty="0">
                <a:solidFill>
                  <a:srgbClr val="8A0000"/>
                </a:solidFill>
                <a:latin typeface="Segoe UI" panose="020B0502040204020203" pitchFamily="34" charset="0"/>
                <a:ea typeface="Segoe UI" panose="020B0502040204020203" pitchFamily="34" charset="0"/>
                <a:cs typeface="Segoe UI" panose="020B0502040204020203" pitchFamily="34" charset="0"/>
              </a:rPr>
              <a:t>3</a:t>
            </a:r>
            <a:r>
              <a:rPr lang="en-US" sz="7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,000+:</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 American Lives Saved</a:t>
            </a:r>
          </a:p>
          <a:p>
            <a:pPr marL="400050" lvl="1" indent="-57150">
              <a:buFont typeface="Wingdings" panose="05000000000000000000" pitchFamily="2" charset="2"/>
              <a:buChar char="§"/>
            </a:pPr>
            <a:r>
              <a:rPr lang="en-US" sz="7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60</a:t>
            </a:r>
            <a:r>
              <a:rPr lang="en-US" sz="7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 </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Disruptions with Partner Nation Support</a:t>
            </a:r>
          </a:p>
        </p:txBody>
      </p:sp>
      <p:grpSp>
        <p:nvGrpSpPr>
          <p:cNvPr id="14" name="Group 13"/>
          <p:cNvGrpSpPr/>
          <p:nvPr/>
        </p:nvGrpSpPr>
        <p:grpSpPr>
          <a:xfrm>
            <a:off x="854399" y="1544487"/>
            <a:ext cx="5358074" cy="3655789"/>
            <a:chOff x="1015339" y="1247698"/>
            <a:chExt cx="5358074" cy="3655789"/>
          </a:xfrm>
        </p:grpSpPr>
        <p:cxnSp>
          <p:nvCxnSpPr>
            <p:cNvPr id="12" name="Straight Connector 11"/>
            <p:cNvCxnSpPr>
              <a:stCxn id="9" idx="4"/>
              <a:endCxn id="503" idx="0"/>
            </p:cNvCxnSpPr>
            <p:nvPr/>
          </p:nvCxnSpPr>
          <p:spPr>
            <a:xfrm flipH="1">
              <a:off x="3080203" y="3799726"/>
              <a:ext cx="2354" cy="413635"/>
            </a:xfrm>
            <a:prstGeom prst="line">
              <a:avLst/>
            </a:prstGeom>
            <a:ln w="31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9" idx="0"/>
              <a:endCxn id="510" idx="4"/>
            </p:cNvCxnSpPr>
            <p:nvPr/>
          </p:nvCxnSpPr>
          <p:spPr>
            <a:xfrm flipH="1" flipV="1">
              <a:off x="3073681" y="2001899"/>
              <a:ext cx="8876" cy="742232"/>
            </a:xfrm>
            <a:prstGeom prst="line">
              <a:avLst/>
            </a:prstGeom>
            <a:ln w="31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9" idx="7"/>
              <a:endCxn id="492" idx="4"/>
            </p:cNvCxnSpPr>
            <p:nvPr/>
          </p:nvCxnSpPr>
          <p:spPr>
            <a:xfrm flipV="1">
              <a:off x="3521127" y="2698531"/>
              <a:ext cx="499478" cy="200188"/>
            </a:xfrm>
            <a:prstGeom prst="line">
              <a:avLst/>
            </a:prstGeom>
            <a:ln w="31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9" idx="1"/>
              <a:endCxn id="506" idx="5"/>
            </p:cNvCxnSpPr>
            <p:nvPr/>
          </p:nvCxnSpPr>
          <p:spPr>
            <a:xfrm flipH="1" flipV="1">
              <a:off x="2159129" y="2614910"/>
              <a:ext cx="484858" cy="283809"/>
            </a:xfrm>
            <a:prstGeom prst="line">
              <a:avLst/>
            </a:prstGeom>
            <a:ln w="31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9" idx="2"/>
            </p:cNvCxnSpPr>
            <p:nvPr/>
          </p:nvCxnSpPr>
          <p:spPr>
            <a:xfrm flipH="1" flipV="1">
              <a:off x="1919003" y="3263433"/>
              <a:ext cx="543322" cy="8496"/>
            </a:xfrm>
            <a:prstGeom prst="line">
              <a:avLst/>
            </a:prstGeom>
            <a:ln w="31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a:stCxn id="9" idx="6"/>
            </p:cNvCxnSpPr>
            <p:nvPr/>
          </p:nvCxnSpPr>
          <p:spPr>
            <a:xfrm flipV="1">
              <a:off x="3702789" y="3269942"/>
              <a:ext cx="414089" cy="1987"/>
            </a:xfrm>
            <a:prstGeom prst="line">
              <a:avLst/>
            </a:prstGeom>
            <a:ln w="31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2462325" y="2744131"/>
              <a:ext cx="1240464" cy="1055595"/>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TCO</a:t>
              </a:r>
              <a:endParaRPr lang="en-US" sz="16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algn="ctr"/>
              <a:r>
                <a:rPr lang="en-US" sz="9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200</a:t>
              </a:r>
              <a:r>
                <a:rPr lang="en-US" sz="9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 </a:t>
              </a:r>
              <a:r>
                <a:rPr lang="en-US" sz="9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Violent </a:t>
              </a:r>
              <a:r>
                <a:rPr lang="en-US" sz="900" dirty="0">
                  <a:solidFill>
                    <a:srgbClr val="8A0000"/>
                  </a:solidFill>
                  <a:latin typeface="Segoe UI" panose="020B0502040204020203" pitchFamily="34" charset="0"/>
                  <a:ea typeface="Segoe UI" panose="020B0502040204020203" pitchFamily="34" charset="0"/>
                  <a:cs typeface="Segoe UI" panose="020B0502040204020203" pitchFamily="34" charset="0"/>
                </a:rPr>
                <a:t>TCOs </a:t>
              </a:r>
              <a:r>
                <a:rPr lang="en-US" sz="9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in the Hemisphere</a:t>
              </a:r>
              <a:endParaRPr lang="en-US" sz="900" dirty="0">
                <a:solidFill>
                  <a:srgbClr val="8A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492" name="Oval 491"/>
            <p:cNvSpPr/>
            <p:nvPr/>
          </p:nvSpPr>
          <p:spPr>
            <a:xfrm>
              <a:off x="3230956" y="1937711"/>
              <a:ext cx="1579298" cy="76082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Migration</a:t>
              </a:r>
              <a:endParaRPr lang="en-US" sz="12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algn="ct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470,000+ Displaced Central Americans; </a:t>
              </a:r>
            </a:p>
            <a:p>
              <a:pPr algn="ct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5+ Million Venezuelans</a:t>
              </a:r>
              <a:endPar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503" name="Oval 502"/>
            <p:cNvSpPr/>
            <p:nvPr/>
          </p:nvSpPr>
          <p:spPr>
            <a:xfrm>
              <a:off x="1219132" y="4213361"/>
              <a:ext cx="3722142" cy="690126"/>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Drugs</a:t>
              </a:r>
              <a:endParaRPr lang="en-US" sz="12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algn="ct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2,500 MT Cocaine Toward U.S. Annually; Mexico Produces Fentanyl</a:t>
              </a:r>
              <a:r>
                <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rPr>
                <a:t>, M</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ethamphetamine, and 78 MT Potential Pure Heroin; U.S</a:t>
              </a:r>
              <a:r>
                <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rPr>
                <a:t>. Deaths up </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to 72,000+ Annually</a:t>
              </a:r>
              <a:endPar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algn="ctr"/>
              <a:endPar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506" name="Oval 505"/>
            <p:cNvSpPr/>
            <p:nvPr/>
          </p:nvSpPr>
          <p:spPr>
            <a:xfrm>
              <a:off x="1052372" y="1884070"/>
              <a:ext cx="1296647" cy="85623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Homicides</a:t>
              </a:r>
              <a:endParaRPr lang="en-US" sz="12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algn="ct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22 per 100k in LATAM; Highest </a:t>
              </a:r>
              <a:r>
                <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rPr>
                <a:t>R</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egion in World</a:t>
              </a:r>
              <a:endPar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509" name="Oval 508"/>
            <p:cNvSpPr/>
            <p:nvPr/>
          </p:nvSpPr>
          <p:spPr>
            <a:xfrm>
              <a:off x="1015339" y="2828017"/>
              <a:ext cx="1118261" cy="783114"/>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Guns</a:t>
              </a:r>
              <a:endParaRPr lang="en-US" sz="12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algn="ct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Small Arms Smuggling from U.S. Enables TCO Violence</a:t>
              </a:r>
              <a:endPar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510" name="Oval 509"/>
            <p:cNvSpPr/>
            <p:nvPr/>
          </p:nvSpPr>
          <p:spPr>
            <a:xfrm>
              <a:off x="2071586" y="1247698"/>
              <a:ext cx="2004190" cy="754201"/>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Corruption</a:t>
              </a:r>
              <a:endParaRPr lang="en-US" sz="12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algn="ctr"/>
              <a:r>
                <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rPr>
                <a:t>8</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7% of Latin Americans Believe  Corruption is Rising, especially where TCOs are Prevalent</a:t>
              </a:r>
              <a:endPar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511" name="Oval 510"/>
            <p:cNvSpPr/>
            <p:nvPr/>
          </p:nvSpPr>
          <p:spPr>
            <a:xfrm>
              <a:off x="3478049" y="2888033"/>
              <a:ext cx="2895364" cy="885885"/>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China</a:t>
              </a:r>
              <a:endParaRPr lang="en-US" sz="12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algn="ct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Source of Precursor Chemical Supply; </a:t>
              </a:r>
            </a:p>
            <a:p>
              <a:pPr algn="ctr"/>
              <a:r>
                <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rPr>
                <a:t>PRC Exploits Some States Weakened by </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TCOs;</a:t>
              </a:r>
              <a:endPar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algn="ct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TCOs </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Leverage </a:t>
              </a:r>
              <a:r>
                <a:rPr lang="en-US" sz="700" dirty="0">
                  <a:solidFill>
                    <a:srgbClr val="8A0000"/>
                  </a:solidFill>
                  <a:latin typeface="Segoe UI" panose="020B0502040204020203" pitchFamily="34" charset="0"/>
                  <a:ea typeface="Segoe UI" panose="020B0502040204020203" pitchFamily="34" charset="0"/>
                  <a:cs typeface="Segoe UI" panose="020B0502040204020203" pitchFamily="34" charset="0"/>
                </a:rPr>
                <a:t>Chinese Money Laundering </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Organizations</a:t>
              </a:r>
            </a:p>
          </p:txBody>
        </p:sp>
      </p:grpSp>
      <p:sp>
        <p:nvSpPr>
          <p:cNvPr id="525" name="TextBox 524"/>
          <p:cNvSpPr txBox="1"/>
          <p:nvPr/>
        </p:nvSpPr>
        <p:spPr>
          <a:xfrm>
            <a:off x="7119661" y="1866900"/>
            <a:ext cx="2014236" cy="954107"/>
          </a:xfrm>
          <a:prstGeom prst="rect">
            <a:avLst/>
          </a:prstGeom>
          <a:noFill/>
        </p:spPr>
        <p:txBody>
          <a:bodyPr wrap="square" rtlCol="0">
            <a:spAutoFit/>
          </a:bodyPr>
          <a:lstStyle/>
          <a:p>
            <a:pPr algn="r"/>
            <a:r>
              <a:rPr lang="en-US" sz="14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317 Metric Tons</a:t>
            </a:r>
            <a:endParaRPr lang="en-US" sz="1400" b="1" dirty="0">
              <a:solidFill>
                <a:srgbClr val="8A0000"/>
              </a:solidFill>
              <a:latin typeface="Segoe UI" panose="020B0502040204020203" pitchFamily="34" charset="0"/>
              <a:ea typeface="Segoe UI" panose="020B0502040204020203" pitchFamily="34" charset="0"/>
              <a:cs typeface="Segoe UI" panose="020B0502040204020203" pitchFamily="34" charset="0"/>
            </a:endParaRPr>
          </a:p>
          <a:p>
            <a:pPr algn="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Seizures at U.S. Southwest Border; FY20</a:t>
            </a:r>
          </a:p>
          <a:p>
            <a:pPr marL="746125" lvl="1" indent="-60325">
              <a:buFont typeface="Wingdings" panose="05000000000000000000" pitchFamily="2" charset="2"/>
              <a:buChar char="§"/>
            </a:pPr>
            <a:r>
              <a:rPr lang="en-US" sz="7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8.6 MT:</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 Cocaine</a:t>
            </a:r>
          </a:p>
          <a:p>
            <a:pPr marL="746125" lvl="1" indent="-60325">
              <a:buFont typeface="Wingdings" panose="05000000000000000000" pitchFamily="2" charset="2"/>
              <a:buChar char="§"/>
            </a:pPr>
            <a:r>
              <a:rPr lang="en-US" sz="7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2 MT:</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 Fentanyl</a:t>
            </a:r>
          </a:p>
          <a:p>
            <a:pPr marL="746125" lvl="1" indent="-60325">
              <a:buFont typeface="Wingdings" panose="05000000000000000000" pitchFamily="2" charset="2"/>
              <a:buChar char="§"/>
            </a:pPr>
            <a:r>
              <a:rPr lang="en-US" sz="7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1.4 MT:</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 Heroin</a:t>
            </a:r>
          </a:p>
          <a:p>
            <a:pPr marL="746125" lvl="1" indent="-60325">
              <a:buFont typeface="Wingdings" panose="05000000000000000000" pitchFamily="2" charset="2"/>
              <a:buChar char="§"/>
            </a:pPr>
            <a:r>
              <a:rPr lang="en-US" sz="7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77 MT: </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Methamphetamine</a:t>
            </a:r>
          </a:p>
          <a:p>
            <a:pPr marL="746125" lvl="1" indent="-60325">
              <a:buFont typeface="Wingdings" panose="05000000000000000000" pitchFamily="2" charset="2"/>
              <a:buChar char="§"/>
            </a:pPr>
            <a:r>
              <a:rPr lang="en-US" sz="700" b="1"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228 MT: </a:t>
            </a:r>
            <a:r>
              <a:rPr lang="en-US" sz="700" dirty="0" smtClean="0">
                <a:solidFill>
                  <a:srgbClr val="8A0000"/>
                </a:solidFill>
                <a:latin typeface="Segoe UI" panose="020B0502040204020203" pitchFamily="34" charset="0"/>
                <a:ea typeface="Segoe UI" panose="020B0502040204020203" pitchFamily="34" charset="0"/>
                <a:cs typeface="Segoe UI" panose="020B0502040204020203" pitchFamily="34" charset="0"/>
              </a:rPr>
              <a:t>Marijuana</a:t>
            </a:r>
          </a:p>
        </p:txBody>
      </p:sp>
      <p:sp>
        <p:nvSpPr>
          <p:cNvPr id="436" name="Freeform 435"/>
          <p:cNvSpPr/>
          <p:nvPr/>
        </p:nvSpPr>
        <p:spPr>
          <a:xfrm>
            <a:off x="5122363" y="2664662"/>
            <a:ext cx="487736" cy="98185"/>
          </a:xfrm>
          <a:custGeom>
            <a:avLst/>
            <a:gdLst>
              <a:gd name="connsiteX0" fmla="*/ 106630 w 546955"/>
              <a:gd name="connsiteY0" fmla="*/ 1176064 h 1176064"/>
              <a:gd name="connsiteX1" fmla="*/ 468768 w 546955"/>
              <a:gd name="connsiteY1" fmla="*/ 768658 h 1176064"/>
              <a:gd name="connsiteX2" fmla="*/ 514036 w 546955"/>
              <a:gd name="connsiteY2" fmla="*/ 288824 h 1176064"/>
              <a:gd name="connsiteX3" fmla="*/ 70416 w 546955"/>
              <a:gd name="connsiteY3" fmla="*/ 35327 h 1176064"/>
              <a:gd name="connsiteX4" fmla="*/ 7041 w 546955"/>
              <a:gd name="connsiteY4" fmla="*/ 8166 h 1176064"/>
              <a:gd name="connsiteX0" fmla="*/ 1496122 w 1936447"/>
              <a:gd name="connsiteY0" fmla="*/ 1155771 h 1155771"/>
              <a:gd name="connsiteX1" fmla="*/ 1858260 w 1936447"/>
              <a:gd name="connsiteY1" fmla="*/ 748365 h 1155771"/>
              <a:gd name="connsiteX2" fmla="*/ 1903528 w 1936447"/>
              <a:gd name="connsiteY2" fmla="*/ 268531 h 1155771"/>
              <a:gd name="connsiteX3" fmla="*/ 1459908 w 1936447"/>
              <a:gd name="connsiteY3" fmla="*/ 15034 h 1155771"/>
              <a:gd name="connsiteX4" fmla="*/ 72 w 1936447"/>
              <a:gd name="connsiteY4" fmla="*/ 700343 h 1155771"/>
              <a:gd name="connsiteX0" fmla="*/ 1496301 w 1998048"/>
              <a:gd name="connsiteY0" fmla="*/ 888464 h 888464"/>
              <a:gd name="connsiteX1" fmla="*/ 1858439 w 1998048"/>
              <a:gd name="connsiteY1" fmla="*/ 481058 h 888464"/>
              <a:gd name="connsiteX2" fmla="*/ 1903707 w 1998048"/>
              <a:gd name="connsiteY2" fmla="*/ 1224 h 888464"/>
              <a:gd name="connsiteX3" fmla="*/ 630390 w 1998048"/>
              <a:gd name="connsiteY3" fmla="*/ 345897 h 888464"/>
              <a:gd name="connsiteX4" fmla="*/ 251 w 1998048"/>
              <a:gd name="connsiteY4" fmla="*/ 433036 h 888464"/>
              <a:gd name="connsiteX0" fmla="*/ 1496240 w 1862797"/>
              <a:gd name="connsiteY0" fmla="*/ 544597 h 544597"/>
              <a:gd name="connsiteX1" fmla="*/ 1858378 w 1862797"/>
              <a:gd name="connsiteY1" fmla="*/ 137191 h 544597"/>
              <a:gd name="connsiteX2" fmla="*/ 1249238 w 1862797"/>
              <a:gd name="connsiteY2" fmla="*/ 190757 h 544597"/>
              <a:gd name="connsiteX3" fmla="*/ 630329 w 1862797"/>
              <a:gd name="connsiteY3" fmla="*/ 2030 h 544597"/>
              <a:gd name="connsiteX4" fmla="*/ 190 w 1862797"/>
              <a:gd name="connsiteY4" fmla="*/ 89169 h 544597"/>
              <a:gd name="connsiteX0" fmla="*/ 1496245 w 1862802"/>
              <a:gd name="connsiteY0" fmla="*/ 500401 h 500401"/>
              <a:gd name="connsiteX1" fmla="*/ 1858383 w 1862802"/>
              <a:gd name="connsiteY1" fmla="*/ 92995 h 500401"/>
              <a:gd name="connsiteX2" fmla="*/ 1249243 w 1862802"/>
              <a:gd name="connsiteY2" fmla="*/ 146561 h 500401"/>
              <a:gd name="connsiteX3" fmla="*/ 618649 w 1862802"/>
              <a:gd name="connsiteY3" fmla="*/ 3554 h 500401"/>
              <a:gd name="connsiteX4" fmla="*/ 195 w 1862802"/>
              <a:gd name="connsiteY4" fmla="*/ 44973 h 500401"/>
              <a:gd name="connsiteX0" fmla="*/ 1496245 w 1566374"/>
              <a:gd name="connsiteY0" fmla="*/ 500401 h 500401"/>
              <a:gd name="connsiteX1" fmla="*/ 1478593 w 1566374"/>
              <a:gd name="connsiteY1" fmla="*/ 241585 h 500401"/>
              <a:gd name="connsiteX2" fmla="*/ 1249243 w 1566374"/>
              <a:gd name="connsiteY2" fmla="*/ 146561 h 500401"/>
              <a:gd name="connsiteX3" fmla="*/ 618649 w 1566374"/>
              <a:gd name="connsiteY3" fmla="*/ 3554 h 500401"/>
              <a:gd name="connsiteX4" fmla="*/ 195 w 1566374"/>
              <a:gd name="connsiteY4" fmla="*/ 44973 h 500401"/>
              <a:gd name="connsiteX0" fmla="*/ 1496247 w 1565673"/>
              <a:gd name="connsiteY0" fmla="*/ 497776 h 497776"/>
              <a:gd name="connsiteX1" fmla="*/ 1478595 w 1565673"/>
              <a:gd name="connsiteY1" fmla="*/ 238960 h 497776"/>
              <a:gd name="connsiteX2" fmla="*/ 1266775 w 1565673"/>
              <a:gd name="connsiteY2" fmla="*/ 86786 h 497776"/>
              <a:gd name="connsiteX3" fmla="*/ 618651 w 1565673"/>
              <a:gd name="connsiteY3" fmla="*/ 929 h 497776"/>
              <a:gd name="connsiteX4" fmla="*/ 197 w 1565673"/>
              <a:gd name="connsiteY4" fmla="*/ 42348 h 497776"/>
              <a:gd name="connsiteX0" fmla="*/ 1496247 w 1496246"/>
              <a:gd name="connsiteY0" fmla="*/ 497776 h 497776"/>
              <a:gd name="connsiteX1" fmla="*/ 1266775 w 1496246"/>
              <a:gd name="connsiteY1" fmla="*/ 86786 h 497776"/>
              <a:gd name="connsiteX2" fmla="*/ 618651 w 1496246"/>
              <a:gd name="connsiteY2" fmla="*/ 929 h 497776"/>
              <a:gd name="connsiteX3" fmla="*/ 197 w 1496246"/>
              <a:gd name="connsiteY3" fmla="*/ 42348 h 497776"/>
              <a:gd name="connsiteX0" fmla="*/ 1496259 w 1503006"/>
              <a:gd name="connsiteY0" fmla="*/ 500400 h 500400"/>
              <a:gd name="connsiteX1" fmla="*/ 1430389 w 1503006"/>
              <a:gd name="connsiteY1" fmla="*/ 146560 h 500400"/>
              <a:gd name="connsiteX2" fmla="*/ 618663 w 1503006"/>
              <a:gd name="connsiteY2" fmla="*/ 3553 h 500400"/>
              <a:gd name="connsiteX3" fmla="*/ 209 w 1503006"/>
              <a:gd name="connsiteY3" fmla="*/ 44972 h 500400"/>
              <a:gd name="connsiteX0" fmla="*/ 1496259 w 1503004"/>
              <a:gd name="connsiteY0" fmla="*/ 500400 h 500400"/>
              <a:gd name="connsiteX1" fmla="*/ 1430389 w 1503004"/>
              <a:gd name="connsiteY1" fmla="*/ 146560 h 500400"/>
              <a:gd name="connsiteX2" fmla="*/ 1106141 w 1503004"/>
              <a:gd name="connsiteY2" fmla="*/ 79746 h 500400"/>
              <a:gd name="connsiteX3" fmla="*/ 618663 w 1503004"/>
              <a:gd name="connsiteY3" fmla="*/ 3553 h 500400"/>
              <a:gd name="connsiteX4" fmla="*/ 209 w 1503004"/>
              <a:gd name="connsiteY4" fmla="*/ 44972 h 500400"/>
              <a:gd name="connsiteX0" fmla="*/ 1496238 w 1496238"/>
              <a:gd name="connsiteY0" fmla="*/ 496859 h 496859"/>
              <a:gd name="connsiteX1" fmla="*/ 1430368 w 1496238"/>
              <a:gd name="connsiteY1" fmla="*/ 143019 h 496859"/>
              <a:gd name="connsiteX2" fmla="*/ 1123650 w 1496238"/>
              <a:gd name="connsiteY2" fmla="*/ 45725 h 496859"/>
              <a:gd name="connsiteX3" fmla="*/ 618642 w 1496238"/>
              <a:gd name="connsiteY3" fmla="*/ 12 h 496859"/>
              <a:gd name="connsiteX4" fmla="*/ 188 w 1496238"/>
              <a:gd name="connsiteY4" fmla="*/ 41431 h 496859"/>
              <a:gd name="connsiteX0" fmla="*/ 1496236 w 1496236"/>
              <a:gd name="connsiteY0" fmla="*/ 496859 h 496859"/>
              <a:gd name="connsiteX1" fmla="*/ 1465423 w 1496236"/>
              <a:gd name="connsiteY1" fmla="*/ 215409 h 496859"/>
              <a:gd name="connsiteX2" fmla="*/ 1123648 w 1496236"/>
              <a:gd name="connsiteY2" fmla="*/ 45725 h 496859"/>
              <a:gd name="connsiteX3" fmla="*/ 618640 w 1496236"/>
              <a:gd name="connsiteY3" fmla="*/ 12 h 496859"/>
              <a:gd name="connsiteX4" fmla="*/ 186 w 1496236"/>
              <a:gd name="connsiteY4" fmla="*/ 41431 h 496859"/>
              <a:gd name="connsiteX0" fmla="*/ 849019 w 1470900"/>
              <a:gd name="connsiteY0" fmla="*/ 481787 h 481787"/>
              <a:gd name="connsiteX1" fmla="*/ 1465423 w 1470900"/>
              <a:gd name="connsiteY1" fmla="*/ 215409 h 481787"/>
              <a:gd name="connsiteX2" fmla="*/ 1123648 w 1470900"/>
              <a:gd name="connsiteY2" fmla="*/ 45725 h 481787"/>
              <a:gd name="connsiteX3" fmla="*/ 618640 w 1470900"/>
              <a:gd name="connsiteY3" fmla="*/ 12 h 481787"/>
              <a:gd name="connsiteX4" fmla="*/ 186 w 1470900"/>
              <a:gd name="connsiteY4" fmla="*/ 41431 h 481787"/>
              <a:gd name="connsiteX0" fmla="*/ 849019 w 1142547"/>
              <a:gd name="connsiteY0" fmla="*/ 481787 h 481787"/>
              <a:gd name="connsiteX1" fmla="*/ 579353 w 1142547"/>
              <a:gd name="connsiteY1" fmla="*/ 270675 h 481787"/>
              <a:gd name="connsiteX2" fmla="*/ 1123648 w 1142547"/>
              <a:gd name="connsiteY2" fmla="*/ 45725 h 481787"/>
              <a:gd name="connsiteX3" fmla="*/ 618640 w 1142547"/>
              <a:gd name="connsiteY3" fmla="*/ 12 h 481787"/>
              <a:gd name="connsiteX4" fmla="*/ 186 w 1142547"/>
              <a:gd name="connsiteY4" fmla="*/ 41431 h 481787"/>
              <a:gd name="connsiteX0" fmla="*/ 848981 w 848981"/>
              <a:gd name="connsiteY0" fmla="*/ 493516 h 493516"/>
              <a:gd name="connsiteX1" fmla="*/ 579315 w 848981"/>
              <a:gd name="connsiteY1" fmla="*/ 282404 h 493516"/>
              <a:gd name="connsiteX2" fmla="*/ 399344 w 848981"/>
              <a:gd name="connsiteY2" fmla="*/ 288566 h 493516"/>
              <a:gd name="connsiteX3" fmla="*/ 618602 w 848981"/>
              <a:gd name="connsiteY3" fmla="*/ 11741 h 493516"/>
              <a:gd name="connsiteX4" fmla="*/ 148 w 848981"/>
              <a:gd name="connsiteY4" fmla="*/ 53160 h 493516"/>
              <a:gd name="connsiteX0" fmla="*/ 849305 w 849305"/>
              <a:gd name="connsiteY0" fmla="*/ 440660 h 440660"/>
              <a:gd name="connsiteX1" fmla="*/ 579639 w 849305"/>
              <a:gd name="connsiteY1" fmla="*/ 229548 h 440660"/>
              <a:gd name="connsiteX2" fmla="*/ 399668 w 849305"/>
              <a:gd name="connsiteY2" fmla="*/ 235710 h 440660"/>
              <a:gd name="connsiteX3" fmla="*/ 225973 w 849305"/>
              <a:gd name="connsiteY3" fmla="*/ 260336 h 440660"/>
              <a:gd name="connsiteX4" fmla="*/ 472 w 849305"/>
              <a:gd name="connsiteY4" fmla="*/ 304 h 440660"/>
              <a:gd name="connsiteX0" fmla="*/ 849296 w 849296"/>
              <a:gd name="connsiteY0" fmla="*/ 440667 h 440667"/>
              <a:gd name="connsiteX1" fmla="*/ 579630 w 849296"/>
              <a:gd name="connsiteY1" fmla="*/ 229555 h 440667"/>
              <a:gd name="connsiteX2" fmla="*/ 376544 w 849296"/>
              <a:gd name="connsiteY2" fmla="*/ 270886 h 440667"/>
              <a:gd name="connsiteX3" fmla="*/ 225964 w 849296"/>
              <a:gd name="connsiteY3" fmla="*/ 260343 h 440667"/>
              <a:gd name="connsiteX4" fmla="*/ 463 w 849296"/>
              <a:gd name="connsiteY4" fmla="*/ 311 h 440667"/>
              <a:gd name="connsiteX0" fmla="*/ 849337 w 849337"/>
              <a:gd name="connsiteY0" fmla="*/ 440667 h 440667"/>
              <a:gd name="connsiteX1" fmla="*/ 579671 w 849337"/>
              <a:gd name="connsiteY1" fmla="*/ 229555 h 440667"/>
              <a:gd name="connsiteX2" fmla="*/ 376585 w 849337"/>
              <a:gd name="connsiteY2" fmla="*/ 270886 h 440667"/>
              <a:gd name="connsiteX3" fmla="*/ 210595 w 849337"/>
              <a:gd name="connsiteY3" fmla="*/ 260343 h 440667"/>
              <a:gd name="connsiteX4" fmla="*/ 504 w 849337"/>
              <a:gd name="connsiteY4" fmla="*/ 311 h 440667"/>
              <a:gd name="connsiteX0" fmla="*/ 903164 w 903164"/>
              <a:gd name="connsiteY0" fmla="*/ 435650 h 435650"/>
              <a:gd name="connsiteX1" fmla="*/ 633498 w 903164"/>
              <a:gd name="connsiteY1" fmla="*/ 224538 h 435650"/>
              <a:gd name="connsiteX2" fmla="*/ 430412 w 903164"/>
              <a:gd name="connsiteY2" fmla="*/ 265869 h 435650"/>
              <a:gd name="connsiteX3" fmla="*/ 264422 w 903164"/>
              <a:gd name="connsiteY3" fmla="*/ 255326 h 435650"/>
              <a:gd name="connsiteX4" fmla="*/ 397 w 903164"/>
              <a:gd name="connsiteY4" fmla="*/ 318 h 435650"/>
              <a:gd name="connsiteX0" fmla="*/ 902767 w 902767"/>
              <a:gd name="connsiteY0" fmla="*/ 435332 h 435332"/>
              <a:gd name="connsiteX1" fmla="*/ 633101 w 902767"/>
              <a:gd name="connsiteY1" fmla="*/ 224220 h 435332"/>
              <a:gd name="connsiteX2" fmla="*/ 430015 w 902767"/>
              <a:gd name="connsiteY2" fmla="*/ 265551 h 435332"/>
              <a:gd name="connsiteX3" fmla="*/ 264025 w 902767"/>
              <a:gd name="connsiteY3" fmla="*/ 255008 h 435332"/>
              <a:gd name="connsiteX4" fmla="*/ 96840 w 902767"/>
              <a:gd name="connsiteY4" fmla="*/ 115161 h 435332"/>
              <a:gd name="connsiteX5" fmla="*/ 0 w 902767"/>
              <a:gd name="connsiteY5" fmla="*/ 0 h 435332"/>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412743 w 1218670"/>
              <a:gd name="connsiteY4" fmla="*/ 220669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8 w 1218670"/>
              <a:gd name="connsiteY3" fmla="*/ 360516 h 540840"/>
              <a:gd name="connsiteX4" fmla="*/ 374218 w 1218670"/>
              <a:gd name="connsiteY4" fmla="*/ 155355 h 540840"/>
              <a:gd name="connsiteX5" fmla="*/ 0 w 1218670"/>
              <a:gd name="connsiteY5" fmla="*/ 0 h 540840"/>
              <a:gd name="connsiteX0" fmla="*/ 1218670 w 1218670"/>
              <a:gd name="connsiteY0" fmla="*/ 540840 h 540840"/>
              <a:gd name="connsiteX1" fmla="*/ 949004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1218670 w 1218670"/>
              <a:gd name="connsiteY0" fmla="*/ 540840 h 540840"/>
              <a:gd name="connsiteX1" fmla="*/ 918185 w 1218670"/>
              <a:gd name="connsiteY1" fmla="*/ 329728 h 540840"/>
              <a:gd name="connsiteX2" fmla="*/ 745918 w 1218670"/>
              <a:gd name="connsiteY2" fmla="*/ 371059 h 540840"/>
              <a:gd name="connsiteX3" fmla="*/ 579929 w 1218670"/>
              <a:gd name="connsiteY3" fmla="*/ 350467 h 540840"/>
              <a:gd name="connsiteX4" fmla="*/ 374218 w 1218670"/>
              <a:gd name="connsiteY4" fmla="*/ 155355 h 540840"/>
              <a:gd name="connsiteX5" fmla="*/ 0 w 1218670"/>
              <a:gd name="connsiteY5" fmla="*/ 0 h 540840"/>
              <a:gd name="connsiteX0" fmla="*/ 845166 w 1945787"/>
              <a:gd name="connsiteY0" fmla="*/ 392999 h 392999"/>
              <a:gd name="connsiteX1" fmla="*/ 544681 w 1945787"/>
              <a:gd name="connsiteY1" fmla="*/ 181887 h 392999"/>
              <a:gd name="connsiteX2" fmla="*/ 372414 w 1945787"/>
              <a:gd name="connsiteY2" fmla="*/ 223218 h 392999"/>
              <a:gd name="connsiteX3" fmla="*/ 206425 w 1945787"/>
              <a:gd name="connsiteY3" fmla="*/ 202626 h 392999"/>
              <a:gd name="connsiteX4" fmla="*/ 714 w 1945787"/>
              <a:gd name="connsiteY4" fmla="*/ 7514 h 392999"/>
              <a:gd name="connsiteX5" fmla="*/ 1945691 w 1945787"/>
              <a:gd name="connsiteY5" fmla="*/ 98343 h 392999"/>
              <a:gd name="connsiteX0" fmla="*/ 709739 w 1810622"/>
              <a:gd name="connsiteY0" fmla="*/ 294656 h 294656"/>
              <a:gd name="connsiteX1" fmla="*/ 409254 w 1810622"/>
              <a:gd name="connsiteY1" fmla="*/ 83544 h 294656"/>
              <a:gd name="connsiteX2" fmla="*/ 236987 w 1810622"/>
              <a:gd name="connsiteY2" fmla="*/ 124875 h 294656"/>
              <a:gd name="connsiteX3" fmla="*/ 70998 w 1810622"/>
              <a:gd name="connsiteY3" fmla="*/ 104283 h 294656"/>
              <a:gd name="connsiteX4" fmla="*/ 1336935 w 1810622"/>
              <a:gd name="connsiteY4" fmla="*/ 79993 h 294656"/>
              <a:gd name="connsiteX5" fmla="*/ 1810264 w 1810622"/>
              <a:gd name="connsiteY5" fmla="*/ 0 h 294656"/>
              <a:gd name="connsiteX0" fmla="*/ 489603 w 1590488"/>
              <a:gd name="connsiteY0" fmla="*/ 294656 h 294656"/>
              <a:gd name="connsiteX1" fmla="*/ 189118 w 1590488"/>
              <a:gd name="connsiteY1" fmla="*/ 83544 h 294656"/>
              <a:gd name="connsiteX2" fmla="*/ 16851 w 1590488"/>
              <a:gd name="connsiteY2" fmla="*/ 124875 h 294656"/>
              <a:gd name="connsiteX3" fmla="*/ 783165 w 1590488"/>
              <a:gd name="connsiteY3" fmla="*/ 89210 h 294656"/>
              <a:gd name="connsiteX4" fmla="*/ 1116799 w 1590488"/>
              <a:gd name="connsiteY4" fmla="*/ 79993 h 294656"/>
              <a:gd name="connsiteX5" fmla="*/ 1590128 w 1590488"/>
              <a:gd name="connsiteY5" fmla="*/ 0 h 294656"/>
              <a:gd name="connsiteX0" fmla="*/ 300586 w 1401470"/>
              <a:gd name="connsiteY0" fmla="*/ 294656 h 294656"/>
              <a:gd name="connsiteX1" fmla="*/ 101 w 1401470"/>
              <a:gd name="connsiteY1" fmla="*/ 83544 h 294656"/>
              <a:gd name="connsiteX2" fmla="*/ 336361 w 1401470"/>
              <a:gd name="connsiteY2" fmla="*/ 14344 h 294656"/>
              <a:gd name="connsiteX3" fmla="*/ 594148 w 1401470"/>
              <a:gd name="connsiteY3" fmla="*/ 89210 h 294656"/>
              <a:gd name="connsiteX4" fmla="*/ 927782 w 1401470"/>
              <a:gd name="connsiteY4" fmla="*/ 79993 h 294656"/>
              <a:gd name="connsiteX5" fmla="*/ 1401111 w 1401470"/>
              <a:gd name="connsiteY5" fmla="*/ 0 h 294656"/>
              <a:gd name="connsiteX0" fmla="*/ 4162 w 1867837"/>
              <a:gd name="connsiteY0" fmla="*/ 23395 h 140141"/>
              <a:gd name="connsiteX1" fmla="*/ 466468 w 1867837"/>
              <a:gd name="connsiteY1" fmla="*/ 118757 h 140141"/>
              <a:gd name="connsiteX2" fmla="*/ 802728 w 1867837"/>
              <a:gd name="connsiteY2" fmla="*/ 49557 h 140141"/>
              <a:gd name="connsiteX3" fmla="*/ 1060515 w 1867837"/>
              <a:gd name="connsiteY3" fmla="*/ 124423 h 140141"/>
              <a:gd name="connsiteX4" fmla="*/ 1394149 w 1867837"/>
              <a:gd name="connsiteY4" fmla="*/ 115206 h 140141"/>
              <a:gd name="connsiteX5" fmla="*/ 1867478 w 1867837"/>
              <a:gd name="connsiteY5" fmla="*/ 35213 h 140141"/>
              <a:gd name="connsiteX0" fmla="*/ 4306 w 1867981"/>
              <a:gd name="connsiteY0" fmla="*/ 36884 h 157126"/>
              <a:gd name="connsiteX1" fmla="*/ 466612 w 1867981"/>
              <a:gd name="connsiteY1" fmla="*/ 132246 h 157126"/>
              <a:gd name="connsiteX2" fmla="*/ 887626 w 1867981"/>
              <a:gd name="connsiteY2" fmla="*/ 2756 h 157126"/>
              <a:gd name="connsiteX3" fmla="*/ 1060659 w 1867981"/>
              <a:gd name="connsiteY3" fmla="*/ 137912 h 157126"/>
              <a:gd name="connsiteX4" fmla="*/ 1394293 w 1867981"/>
              <a:gd name="connsiteY4" fmla="*/ 128695 h 157126"/>
              <a:gd name="connsiteX5" fmla="*/ 1867622 w 1867981"/>
              <a:gd name="connsiteY5" fmla="*/ 48702 h 157126"/>
              <a:gd name="connsiteX0" fmla="*/ 4306 w 1867981"/>
              <a:gd name="connsiteY0" fmla="*/ 133141 h 229923"/>
              <a:gd name="connsiteX1" fmla="*/ 466612 w 1867981"/>
              <a:gd name="connsiteY1" fmla="*/ 228503 h 229923"/>
              <a:gd name="connsiteX2" fmla="*/ 887626 w 1867981"/>
              <a:gd name="connsiteY2" fmla="*/ 99013 h 229923"/>
              <a:gd name="connsiteX3" fmla="*/ 1199349 w 1867981"/>
              <a:gd name="connsiteY3" fmla="*/ 3057 h 229923"/>
              <a:gd name="connsiteX4" fmla="*/ 1394293 w 1867981"/>
              <a:gd name="connsiteY4" fmla="*/ 224952 h 229923"/>
              <a:gd name="connsiteX5" fmla="*/ 1867622 w 1867981"/>
              <a:gd name="connsiteY5" fmla="*/ 144959 h 229923"/>
              <a:gd name="connsiteX0" fmla="*/ 4018 w 1867693"/>
              <a:gd name="connsiteY0" fmla="*/ 130177 h 264965"/>
              <a:gd name="connsiteX1" fmla="*/ 466324 w 1867693"/>
              <a:gd name="connsiteY1" fmla="*/ 225539 h 264965"/>
              <a:gd name="connsiteX2" fmla="*/ 710124 w 1867693"/>
              <a:gd name="connsiteY2" fmla="*/ 256822 h 264965"/>
              <a:gd name="connsiteX3" fmla="*/ 1199061 w 1867693"/>
              <a:gd name="connsiteY3" fmla="*/ 93 h 264965"/>
              <a:gd name="connsiteX4" fmla="*/ 1394005 w 1867693"/>
              <a:gd name="connsiteY4" fmla="*/ 221988 h 264965"/>
              <a:gd name="connsiteX5" fmla="*/ 1867334 w 1867693"/>
              <a:gd name="connsiteY5" fmla="*/ 141995 h 264965"/>
              <a:gd name="connsiteX0" fmla="*/ 4927 w 1868602"/>
              <a:gd name="connsiteY0" fmla="*/ 130177 h 227173"/>
              <a:gd name="connsiteX1" fmla="*/ 467233 w 1868602"/>
              <a:gd name="connsiteY1" fmla="*/ 225539 h 227173"/>
              <a:gd name="connsiteX2" fmla="*/ 1199970 w 1868602"/>
              <a:gd name="connsiteY2" fmla="*/ 93 h 227173"/>
              <a:gd name="connsiteX3" fmla="*/ 1394914 w 1868602"/>
              <a:gd name="connsiteY3" fmla="*/ 221988 h 227173"/>
              <a:gd name="connsiteX4" fmla="*/ 1868243 w 1868602"/>
              <a:gd name="connsiteY4" fmla="*/ 141995 h 227173"/>
              <a:gd name="connsiteX0" fmla="*/ 4496 w 1868171"/>
              <a:gd name="connsiteY0" fmla="*/ 24341 h 132561"/>
              <a:gd name="connsiteX1" fmla="*/ 466802 w 1868171"/>
              <a:gd name="connsiteY1" fmla="*/ 119703 h 132561"/>
              <a:gd name="connsiteX2" fmla="*/ 991504 w 1868171"/>
              <a:gd name="connsiteY2" fmla="*/ 110296 h 132561"/>
              <a:gd name="connsiteX3" fmla="*/ 1394483 w 1868171"/>
              <a:gd name="connsiteY3" fmla="*/ 116152 h 132561"/>
              <a:gd name="connsiteX4" fmla="*/ 1867812 w 1868171"/>
              <a:gd name="connsiteY4" fmla="*/ 36159 h 132561"/>
              <a:gd name="connsiteX0" fmla="*/ 4496 w 1867812"/>
              <a:gd name="connsiteY0" fmla="*/ 24341 h 124374"/>
              <a:gd name="connsiteX1" fmla="*/ 466802 w 1867812"/>
              <a:gd name="connsiteY1" fmla="*/ 119703 h 124374"/>
              <a:gd name="connsiteX2" fmla="*/ 991504 w 1867812"/>
              <a:gd name="connsiteY2" fmla="*/ 110296 h 124374"/>
              <a:gd name="connsiteX3" fmla="*/ 1867812 w 1867812"/>
              <a:gd name="connsiteY3" fmla="*/ 36159 h 124374"/>
              <a:gd name="connsiteX0" fmla="*/ 5070 w 1868386"/>
              <a:gd name="connsiteY0" fmla="*/ 24928 h 146091"/>
              <a:gd name="connsiteX1" fmla="*/ 467376 w 1868386"/>
              <a:gd name="connsiteY1" fmla="*/ 120290 h 146091"/>
              <a:gd name="connsiteX2" fmla="*/ 1261752 w 1868386"/>
              <a:gd name="connsiteY2" fmla="*/ 146053 h 146091"/>
              <a:gd name="connsiteX3" fmla="*/ 1868386 w 1868386"/>
              <a:gd name="connsiteY3" fmla="*/ 36746 h 146091"/>
              <a:gd name="connsiteX0" fmla="*/ 4559 w 1867875"/>
              <a:gd name="connsiteY0" fmla="*/ 21965 h 160193"/>
              <a:gd name="connsiteX1" fmla="*/ 505390 w 1867875"/>
              <a:gd name="connsiteY1" fmla="*/ 147472 h 160193"/>
              <a:gd name="connsiteX2" fmla="*/ 1261241 w 1867875"/>
              <a:gd name="connsiteY2" fmla="*/ 143090 h 160193"/>
              <a:gd name="connsiteX3" fmla="*/ 1867875 w 1867875"/>
              <a:gd name="connsiteY3" fmla="*/ 33783 h 160193"/>
              <a:gd name="connsiteX0" fmla="*/ 4138 w 1913685"/>
              <a:gd name="connsiteY0" fmla="*/ 20265 h 185370"/>
              <a:gd name="connsiteX1" fmla="*/ 551200 w 1913685"/>
              <a:gd name="connsiteY1" fmla="*/ 170893 h 185370"/>
              <a:gd name="connsiteX2" fmla="*/ 1307051 w 1913685"/>
              <a:gd name="connsiteY2" fmla="*/ 166511 h 185370"/>
              <a:gd name="connsiteX3" fmla="*/ 1913685 w 1913685"/>
              <a:gd name="connsiteY3" fmla="*/ 57204 h 185370"/>
              <a:gd name="connsiteX0" fmla="*/ 4138 w 2052374"/>
              <a:gd name="connsiteY0" fmla="*/ 20265 h 187564"/>
              <a:gd name="connsiteX1" fmla="*/ 551200 w 2052374"/>
              <a:gd name="connsiteY1" fmla="*/ 170893 h 187564"/>
              <a:gd name="connsiteX2" fmla="*/ 1307051 w 2052374"/>
              <a:gd name="connsiteY2" fmla="*/ 166511 h 187564"/>
              <a:gd name="connsiteX3" fmla="*/ 2052374 w 2052374"/>
              <a:gd name="connsiteY3" fmla="*/ 17011 h 187564"/>
              <a:gd name="connsiteX0" fmla="*/ 4776 w 1986029"/>
              <a:gd name="connsiteY0" fmla="*/ 17789 h 233388"/>
              <a:gd name="connsiteX1" fmla="*/ 484855 w 1986029"/>
              <a:gd name="connsiteY1" fmla="*/ 213635 h 233388"/>
              <a:gd name="connsiteX2" fmla="*/ 1240706 w 1986029"/>
              <a:gd name="connsiteY2" fmla="*/ 209253 h 233388"/>
              <a:gd name="connsiteX3" fmla="*/ 1986029 w 1986029"/>
              <a:gd name="connsiteY3" fmla="*/ 59753 h 233388"/>
              <a:gd name="connsiteX0" fmla="*/ -1 w 1981252"/>
              <a:gd name="connsiteY0" fmla="*/ 0 h 215599"/>
              <a:gd name="connsiteX1" fmla="*/ 480078 w 1981252"/>
              <a:gd name="connsiteY1" fmla="*/ 195846 h 215599"/>
              <a:gd name="connsiteX2" fmla="*/ 1235929 w 1981252"/>
              <a:gd name="connsiteY2" fmla="*/ 191464 h 215599"/>
              <a:gd name="connsiteX3" fmla="*/ 1981252 w 1981252"/>
              <a:gd name="connsiteY3" fmla="*/ 41964 h 215599"/>
              <a:gd name="connsiteX0" fmla="*/ 2653498 w 2656234"/>
              <a:gd name="connsiteY0" fmla="*/ 57427 h 167068"/>
              <a:gd name="connsiteX1" fmla="*/ 67657 w 2656234"/>
              <a:gd name="connsiteY1" fmla="*/ 153882 h 167068"/>
              <a:gd name="connsiteX2" fmla="*/ 823508 w 2656234"/>
              <a:gd name="connsiteY2" fmla="*/ 149500 h 167068"/>
              <a:gd name="connsiteX3" fmla="*/ 1568831 w 2656234"/>
              <a:gd name="connsiteY3" fmla="*/ 0 h 167068"/>
              <a:gd name="connsiteX0" fmla="*/ 3070818 w 3073554"/>
              <a:gd name="connsiteY0" fmla="*/ 176696 h 294445"/>
              <a:gd name="connsiteX1" fmla="*/ 484977 w 3073554"/>
              <a:gd name="connsiteY1" fmla="*/ 273151 h 294445"/>
              <a:gd name="connsiteX2" fmla="*/ 1240828 w 3073554"/>
              <a:gd name="connsiteY2" fmla="*/ 268769 h 294445"/>
              <a:gd name="connsiteX3" fmla="*/ 17212 w 3073554"/>
              <a:gd name="connsiteY3" fmla="*/ 0 h 294445"/>
              <a:gd name="connsiteX0" fmla="*/ 3053606 w 3056591"/>
              <a:gd name="connsiteY0" fmla="*/ 176696 h 291392"/>
              <a:gd name="connsiteX1" fmla="*/ 467765 w 3056591"/>
              <a:gd name="connsiteY1" fmla="*/ 273151 h 291392"/>
              <a:gd name="connsiteX2" fmla="*/ 0 w 3056591"/>
              <a:gd name="connsiteY2" fmla="*/ 0 h 291392"/>
              <a:gd name="connsiteX0" fmla="*/ 3053606 w 3053605"/>
              <a:gd name="connsiteY0" fmla="*/ 176696 h 284940"/>
              <a:gd name="connsiteX1" fmla="*/ 467765 w 3053605"/>
              <a:gd name="connsiteY1" fmla="*/ 273151 h 284940"/>
              <a:gd name="connsiteX2" fmla="*/ 0 w 3053605"/>
              <a:gd name="connsiteY2" fmla="*/ 0 h 284940"/>
              <a:gd name="connsiteX0" fmla="*/ 3053606 w 3053605"/>
              <a:gd name="connsiteY0" fmla="*/ 176696 h 318924"/>
              <a:gd name="connsiteX1" fmla="*/ 1533309 w 3053605"/>
              <a:gd name="connsiteY1" fmla="*/ 311571 h 318924"/>
              <a:gd name="connsiteX2" fmla="*/ 0 w 3053605"/>
              <a:gd name="connsiteY2" fmla="*/ 0 h 318924"/>
              <a:gd name="connsiteX0" fmla="*/ 2923132 w 2923131"/>
              <a:gd name="connsiteY0" fmla="*/ 0 h 134875"/>
              <a:gd name="connsiteX1" fmla="*/ 1402835 w 2923131"/>
              <a:gd name="connsiteY1" fmla="*/ 134875 h 134875"/>
              <a:gd name="connsiteX2" fmla="*/ 0 w 2923131"/>
              <a:gd name="connsiteY2" fmla="*/ 37 h 134875"/>
            </a:gdLst>
            <a:ahLst/>
            <a:cxnLst>
              <a:cxn ang="0">
                <a:pos x="connsiteX0" y="connsiteY0"/>
              </a:cxn>
              <a:cxn ang="0">
                <a:pos x="connsiteX1" y="connsiteY1"/>
              </a:cxn>
              <a:cxn ang="0">
                <a:pos x="connsiteX2" y="connsiteY2"/>
              </a:cxn>
            </a:cxnLst>
            <a:rect l="l" t="t" r="r" b="b"/>
            <a:pathLst>
              <a:path w="2923131" h="134875">
                <a:moveTo>
                  <a:pt x="2923132" y="0"/>
                </a:moveTo>
                <a:cubicBezTo>
                  <a:pt x="2096645" y="102488"/>
                  <a:pt x="1890024" y="134869"/>
                  <a:pt x="1402835" y="134875"/>
                </a:cubicBezTo>
                <a:cubicBezTo>
                  <a:pt x="915646" y="134881"/>
                  <a:pt x="97451" y="56943"/>
                  <a:pt x="0" y="37"/>
                </a:cubicBezTo>
              </a:path>
            </a:pathLst>
          </a:custGeom>
          <a:noFill/>
          <a:ln w="12700">
            <a:solidFill>
              <a:srgbClr val="FF0000"/>
            </a:solidFill>
            <a:headEnd type="oval" w="sm" len="sm"/>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9" name="TextBox 438"/>
          <p:cNvSpPr txBox="1"/>
          <p:nvPr/>
        </p:nvSpPr>
        <p:spPr>
          <a:xfrm>
            <a:off x="4532919" y="2448183"/>
            <a:ext cx="825458" cy="323165"/>
          </a:xfrm>
          <a:prstGeom prst="rect">
            <a:avLst/>
          </a:prstGeom>
          <a:noFill/>
        </p:spPr>
        <p:txBody>
          <a:bodyPr wrap="square">
            <a:spAutoFit/>
          </a:bodyPr>
          <a:lstStyle/>
          <a:p>
            <a:pPr algn="ctr">
              <a:defRPr/>
            </a:pPr>
            <a:r>
              <a:rPr lang="en-US" sz="500" spc="81" dirty="0" smtClean="0">
                <a:solidFill>
                  <a:prstClr val="black"/>
                </a:solidFill>
                <a:latin typeface="Segoe UI" panose="020B0502040204020203" pitchFamily="34" charset="0"/>
                <a:cs typeface="Segoe UI" panose="020B0502040204020203" pitchFamily="34" charset="0"/>
              </a:rPr>
              <a:t>MEX Produced Drugs to Asia, Europe</a:t>
            </a:r>
          </a:p>
        </p:txBody>
      </p:sp>
    </p:spTree>
    <p:extLst>
      <p:ext uri="{BB962C8B-B14F-4D97-AF65-F5344CB8AC3E}">
        <p14:creationId xmlns:p14="http://schemas.microsoft.com/office/powerpoint/2010/main" val="2049944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93CD4A446A464FBC2F77FBE9A42DC7" ma:contentTypeVersion="5" ma:contentTypeDescription="Create a new document." ma:contentTypeScope="" ma:versionID="9f1762f24325441eaa49eb93a665b940">
  <xsd:schema xmlns:xsd="http://www.w3.org/2001/XMLSchema" xmlns:xs="http://www.w3.org/2001/XMLSchema" xmlns:p="http://schemas.microsoft.com/office/2006/metadata/properties" xmlns:ns2="84693147-52c4-4662-b1a7-18c41614cff0" xmlns:ns3="44cfb1e4-7299-4f0a-83e6-cc90cc94a070" targetNamespace="http://schemas.microsoft.com/office/2006/metadata/properties" ma:root="true" ma:fieldsID="09d3c37b6e464aa99be7b4afada36a15" ns2:_="" ns3:_="">
    <xsd:import namespace="84693147-52c4-4662-b1a7-18c41614cff0"/>
    <xsd:import namespace="44cfb1e4-7299-4f0a-83e6-cc90cc94a070"/>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693147-52c4-4662-b1a7-18c41614cff0"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44cfb1e4-7299-4f0a-83e6-cc90cc94a070"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84693147-52c4-4662-b1a7-18c41614cff0">SCCC-1257198630-47</_dlc_DocId>
    <_dlc_DocIdUrl xmlns="84693147-52c4-4662-b1a7-18c41614cff0">
      <Url>https://intranet.ent.southcom.mil/sites/cc/cag/_layouts/15/DocIdRedir.aspx?ID=SCCC-1257198630-47</Url>
      <Description>SCCC-1257198630-47</Description>
    </_dlc_DocIdUrl>
    <SharedWithUsers xmlns="44cfb1e4-7299-4f0a-83e6-cc90cc94a070">
      <UserInfo>
        <DisplayName>Melendez, Manuel R CIV USSOUTHCOM/J5 (L)</DisplayName>
        <AccountId>11662</AccountId>
        <AccountType/>
      </UserInfo>
      <UserInfo>
        <DisplayName>Arguello, Lesvik J CIV USSOUTHCOM/J5 (L)</DisplayName>
        <AccountId>4055</AccountId>
        <AccountType/>
      </UserInfo>
    </SharedWithUsers>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34C0329-AA15-4692-8BAD-15540EDCA7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693147-52c4-4662-b1a7-18c41614cff0"/>
    <ds:schemaRef ds:uri="44cfb1e4-7299-4f0a-83e6-cc90cc94a0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50CCAB-3677-4BF7-B749-7032F083CAEB}">
  <ds:schemaRefs>
    <ds:schemaRef ds:uri="http://schemas.microsoft.com/sharepoint/v3/contenttype/forms"/>
  </ds:schemaRefs>
</ds:datastoreItem>
</file>

<file path=customXml/itemProps3.xml><?xml version="1.0" encoding="utf-8"?>
<ds:datastoreItem xmlns:ds="http://schemas.openxmlformats.org/officeDocument/2006/customXml" ds:itemID="{883F3B2E-51AC-4F89-ACA5-0CB60E4BB80C}">
  <ds:schemaRefs>
    <ds:schemaRef ds:uri="44cfb1e4-7299-4f0a-83e6-cc90cc94a070"/>
    <ds:schemaRef ds:uri="84693147-52c4-4662-b1a7-18c41614cff0"/>
    <ds:schemaRef ds:uri="http://schemas.microsoft.com/office/infopath/2007/PartnerControls"/>
    <ds:schemaRef ds:uri="http://purl.org/dc/terms/"/>
    <ds:schemaRef ds:uri="http://schemas.microsoft.com/office/2006/documentManagement/types"/>
    <ds:schemaRef ds:uri="http://purl.org/dc/elements/1.1/"/>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4.xml><?xml version="1.0" encoding="utf-8"?>
<ds:datastoreItem xmlns:ds="http://schemas.openxmlformats.org/officeDocument/2006/customXml" ds:itemID="{94539455-93CB-473A-A01F-4ADAB1018DAB}">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14165</TotalTime>
  <Words>285</Words>
  <Application>Microsoft Office PowerPoint</Application>
  <PresentationFormat>On-screen Show (16:10)</PresentationFormat>
  <Paragraphs>65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Segoe UI</vt:lpstr>
      <vt:lpstr>Wingdings</vt:lpstr>
      <vt:lpstr>Office Theme</vt:lpstr>
      <vt:lpstr>PowerPoint Presentation</vt:lpstr>
    </vt:vector>
  </TitlesOfParts>
  <Company>U.S.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Torres, Benito CIV USSOUTHCOM/SCJ2 (H)</dc:creator>
  <cp:lastModifiedBy>Maloney, John P CIV USSOUTHCOM/SCJ2 (L)</cp:lastModifiedBy>
  <cp:revision>513</cp:revision>
  <cp:lastPrinted>2019-02-21T13:34:57Z</cp:lastPrinted>
  <dcterms:created xsi:type="dcterms:W3CDTF">2016-06-23T16:24:19Z</dcterms:created>
  <dcterms:modified xsi:type="dcterms:W3CDTF">2021-03-09T17:21:31Z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a7d57227-0237-4150-9b66-c4bd2ba8d60e</vt:lpwstr>
  </property>
  <property fmtid="{D5CDD505-2E9C-101B-9397-08002B2CF9AE}" pid="3" name="ContentTypeId">
    <vt:lpwstr>0x010100A593CD4A446A464FBC2F77FBE9A42DC7</vt:lpwstr>
  </property>
</Properties>
</file>