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74"/>
  </p:normalViewPr>
  <p:slideViewPr>
    <p:cSldViewPr snapToGrid="0" snapToObjects="1">
      <p:cViewPr varScale="1">
        <p:scale>
          <a:sx n="109" d="100"/>
          <a:sy n="109" d="100"/>
        </p:scale>
        <p:origin x="26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25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82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4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842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7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3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5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46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61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8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1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8F324-09BF-DD4C-84AA-6EABBE2F29AE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A2421-1437-A148-AE95-7E791E56B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6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6A527-03A2-7940-96FB-37861BB1B6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07CAEC-C7B0-4645-892E-4CE468896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2FF8D1-6BA2-A143-A220-F64ECB443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08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allen buckingham</dc:creator>
  <cp:lastModifiedBy>robert allen buckingham</cp:lastModifiedBy>
  <cp:revision>5</cp:revision>
  <dcterms:created xsi:type="dcterms:W3CDTF">2020-05-04T18:25:11Z</dcterms:created>
  <dcterms:modified xsi:type="dcterms:W3CDTF">2020-05-04T21:56:00Z</dcterms:modified>
</cp:coreProperties>
</file>